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551" r:id="rId3"/>
    <p:sldId id="624" r:id="rId4"/>
    <p:sldId id="634" r:id="rId5"/>
    <p:sldId id="627" r:id="rId6"/>
    <p:sldId id="635" r:id="rId7"/>
    <p:sldId id="560" r:id="rId8"/>
    <p:sldId id="629" r:id="rId9"/>
    <p:sldId id="631" r:id="rId10"/>
    <p:sldId id="633" r:id="rId11"/>
    <p:sldId id="632" r:id="rId12"/>
    <p:sldId id="547" r:id="rId13"/>
    <p:sldId id="607" r:id="rId14"/>
    <p:sldId id="630" r:id="rId15"/>
    <p:sldId id="62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33A0"/>
    <a:srgbClr val="ABC6FF"/>
    <a:srgbClr val="2F2F2F"/>
    <a:srgbClr val="D6D6D6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83B8A6-BFE9-474B-9992-3FFF12680D8E}" v="402" dt="2023-10-02T12:58:04.218"/>
    <p1510:client id="{5B94D6D7-923A-41D6-8B07-9436009B8AC1}" v="72" dt="2023-10-04T12:11:02.796"/>
    <p1510:client id="{BA73CA1F-C11A-4AF4-8C90-2452DCAC72A3}" v="12" dt="2023-10-04T12:59:20.319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86"/>
  </p:normalViewPr>
  <p:slideViewPr>
    <p:cSldViewPr snapToGrid="0" snapToObjects="1">
      <p:cViewPr varScale="1">
        <p:scale>
          <a:sx n="112" d="100"/>
          <a:sy n="112" d="100"/>
        </p:scale>
        <p:origin x="558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lad-Costin Musat" userId="b297da41-d022-469d-99f3-b1c86ba895c8" providerId="ADAL" clId="{3E3EA948-F58F-4E29-8DEB-CBA411C2B7D6}"/>
    <pc:docChg chg="undo custSel addSld delSld modSld sldOrd">
      <pc:chgData name="Vlad-Costin Musat" userId="b297da41-d022-469d-99f3-b1c86ba895c8" providerId="ADAL" clId="{3E3EA948-F58F-4E29-8DEB-CBA411C2B7D6}" dt="2022-10-27T20:29:39.052" v="3117" actId="20577"/>
      <pc:docMkLst>
        <pc:docMk/>
      </pc:docMkLst>
      <pc:sldChg chg="addSp modSp mod">
        <pc:chgData name="Vlad-Costin Musat" userId="b297da41-d022-469d-99f3-b1c86ba895c8" providerId="ADAL" clId="{3E3EA948-F58F-4E29-8DEB-CBA411C2B7D6}" dt="2022-10-27T16:32:33.823" v="133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E3EA948-F58F-4E29-8DEB-CBA411C2B7D6}" dt="2022-10-27T16:29:22.074" v="62" actId="20577"/>
          <ac:spMkLst>
            <pc:docMk/>
            <pc:sldMk cId="2159943940" sldId="259"/>
            <ac:spMk id="2" creationId="{CB6E51C5-3272-6249-822A-715EFFE0DFFD}"/>
          </ac:spMkLst>
        </pc:spChg>
        <pc:picChg chg="add mod">
          <ac:chgData name="Vlad-Costin Musat" userId="b297da41-d022-469d-99f3-b1c86ba895c8" providerId="ADAL" clId="{3E3EA948-F58F-4E29-8DEB-CBA411C2B7D6}" dt="2022-10-27T16:32:24.846" v="130" actId="14100"/>
          <ac:picMkLst>
            <pc:docMk/>
            <pc:sldMk cId="2159943940" sldId="259"/>
            <ac:picMk id="4" creationId="{BA577877-B03A-471D-8C4D-0B6CBA923460}"/>
          </ac:picMkLst>
        </pc:picChg>
        <pc:picChg chg="add mod">
          <ac:chgData name="Vlad-Costin Musat" userId="b297da41-d022-469d-99f3-b1c86ba895c8" providerId="ADAL" clId="{3E3EA948-F58F-4E29-8DEB-CBA411C2B7D6}" dt="2022-10-27T16:32:33.823" v="133" actId="1076"/>
          <ac:picMkLst>
            <pc:docMk/>
            <pc:sldMk cId="2159943940" sldId="259"/>
            <ac:picMk id="5" creationId="{CC40D9B7-F838-41C0-B849-5B004C4EBC4A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811628747" sldId="268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324117062" sldId="270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54641029" sldId="27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434902605" sldId="27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72427706" sldId="27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21989401" sldId="27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636012766" sldId="27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363448361" sldId="276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5017480" sldId="27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4037997177" sldId="279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714914533" sldId="281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32158881" sldId="282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123047245" sldId="283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286162672" sldId="285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76932841" sldId="287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3644186798" sldId="290"/>
        </pc:sldMkLst>
      </pc:sldChg>
      <pc:sldChg chg="modSp del mod">
        <pc:chgData name="Vlad-Costin Musat" userId="b297da41-d022-469d-99f3-b1c86ba895c8" providerId="ADAL" clId="{3E3EA948-F58F-4E29-8DEB-CBA411C2B7D6}" dt="2022-10-27T16:33:06.175" v="135" actId="47"/>
        <pc:sldMkLst>
          <pc:docMk/>
          <pc:sldMk cId="3081296257" sldId="291"/>
        </pc:sldMkLst>
        <pc:spChg chg="mod">
          <ac:chgData name="Vlad-Costin Musat" userId="b297da41-d022-469d-99f3-b1c86ba895c8" providerId="ADAL" clId="{3E3EA948-F58F-4E29-8DEB-CBA411C2B7D6}" dt="2022-10-27T16:29:46.903" v="115" actId="20577"/>
          <ac:spMkLst>
            <pc:docMk/>
            <pc:sldMk cId="3081296257" sldId="291"/>
            <ac:spMk id="5" creationId="{EC6F2FD4-9159-9C4F-B1D3-9A85047DB8E6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8669127" sldId="292"/>
        </pc:sldMkLst>
      </pc:sldChg>
      <pc:sldChg chg="modSp new del mod">
        <pc:chgData name="Vlad-Costin Musat" userId="b297da41-d022-469d-99f3-b1c86ba895c8" providerId="ADAL" clId="{3E3EA948-F58F-4E29-8DEB-CBA411C2B7D6}" dt="2022-10-27T16:33:38.999" v="163" actId="47"/>
        <pc:sldMkLst>
          <pc:docMk/>
          <pc:sldMk cId="3049614466" sldId="292"/>
        </pc:sldMkLst>
        <pc:spChg chg="mod">
          <ac:chgData name="Vlad-Costin Musat" userId="b297da41-d022-469d-99f3-b1c86ba895c8" providerId="ADAL" clId="{3E3EA948-F58F-4E29-8DEB-CBA411C2B7D6}" dt="2022-10-27T16:33:17.051" v="150" actId="20577"/>
          <ac:spMkLst>
            <pc:docMk/>
            <pc:sldMk cId="3049614466" sldId="292"/>
            <ac:spMk id="2" creationId="{92DC1D36-8AD8-468D-91B3-A6077D18CA75}"/>
          </ac:spMkLst>
        </pc:spChg>
        <pc:spChg chg="mod">
          <ac:chgData name="Vlad-Costin Musat" userId="b297da41-d022-469d-99f3-b1c86ba895c8" providerId="ADAL" clId="{3E3EA948-F58F-4E29-8DEB-CBA411C2B7D6}" dt="2022-10-27T16:33:23.573" v="161" actId="20577"/>
          <ac:spMkLst>
            <pc:docMk/>
            <pc:sldMk cId="3049614466" sldId="292"/>
            <ac:spMk id="3" creationId="{739EB089-C8DA-4A20-AEE8-A86EE3F9CF4A}"/>
          </ac:spMkLst>
        </pc:spChg>
      </pc:sldChg>
      <pc:sldChg chg="modSp new mod">
        <pc:chgData name="Vlad-Costin Musat" userId="b297da41-d022-469d-99f3-b1c86ba895c8" providerId="ADAL" clId="{3E3EA948-F58F-4E29-8DEB-CBA411C2B7D6}" dt="2022-10-27T16:34:38.326" v="378" actId="20577"/>
        <pc:sldMkLst>
          <pc:docMk/>
          <pc:sldMk cId="859027101" sldId="293"/>
        </pc:sldMkLst>
        <pc:spChg chg="mod">
          <ac:chgData name="Vlad-Costin Musat" userId="b297da41-d022-469d-99f3-b1c86ba895c8" providerId="ADAL" clId="{3E3EA948-F58F-4E29-8DEB-CBA411C2B7D6}" dt="2022-10-27T16:34:38.326" v="378" actId="20577"/>
          <ac:spMkLst>
            <pc:docMk/>
            <pc:sldMk cId="859027101" sldId="293"/>
            <ac:spMk id="2" creationId="{10D35326-D279-4193-8706-0B2558DE4D3C}"/>
          </ac:spMkLst>
        </pc:spChg>
        <pc:spChg chg="mod">
          <ac:chgData name="Vlad-Costin Musat" userId="b297da41-d022-469d-99f3-b1c86ba895c8" providerId="ADAL" clId="{3E3EA948-F58F-4E29-8DEB-CBA411C2B7D6}" dt="2022-10-27T16:33:45.068" v="171" actId="20577"/>
          <ac:spMkLst>
            <pc:docMk/>
            <pc:sldMk cId="859027101" sldId="293"/>
            <ac:spMk id="3" creationId="{00838577-7D57-4BFB-B442-77943E1403EA}"/>
          </ac:spMkLst>
        </pc:sp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07475593" sldId="293"/>
        </pc:sldMkLst>
      </pc:sldChg>
      <pc:sldChg chg="addSp delSp modSp new del mod">
        <pc:chgData name="Vlad-Costin Musat" userId="b297da41-d022-469d-99f3-b1c86ba895c8" providerId="ADAL" clId="{3E3EA948-F58F-4E29-8DEB-CBA411C2B7D6}" dt="2022-10-27T16:38:03.434" v="389" actId="47"/>
        <pc:sldMkLst>
          <pc:docMk/>
          <pc:sldMk cId="2281181017" sldId="294"/>
        </pc:sldMkLst>
        <pc:spChg chg="add del mod">
          <ac:chgData name="Vlad-Costin Musat" userId="b297da41-d022-469d-99f3-b1c86ba895c8" providerId="ADAL" clId="{3E3EA948-F58F-4E29-8DEB-CBA411C2B7D6}" dt="2022-10-27T16:37:09.164" v="386" actId="478"/>
          <ac:spMkLst>
            <pc:docMk/>
            <pc:sldMk cId="2281181017" sldId="294"/>
            <ac:spMk id="9" creationId="{1CCE6464-F046-44F5-A431-75044C48EE85}"/>
          </ac:spMkLst>
        </pc:spChg>
        <pc:picChg chg="add del mod">
          <ac:chgData name="Vlad-Costin Musat" userId="b297da41-d022-469d-99f3-b1c86ba895c8" providerId="ADAL" clId="{3E3EA948-F58F-4E29-8DEB-CBA411C2B7D6}" dt="2022-10-27T16:37:11.087" v="387" actId="478"/>
          <ac:picMkLst>
            <pc:docMk/>
            <pc:sldMk cId="2281181017" sldId="294"/>
            <ac:picMk id="8" creationId="{248869D3-0639-4F02-BE1A-029EDF5A3418}"/>
          </ac:picMkLst>
        </pc:picChg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2747146716" sldId="294"/>
        </pc:sldMkLst>
      </pc:sldChg>
      <pc:sldChg chg="del">
        <pc:chgData name="Vlad-Costin Musat" userId="b297da41-d022-469d-99f3-b1c86ba895c8" providerId="ADAL" clId="{3E3EA948-F58F-4E29-8DEB-CBA411C2B7D6}" dt="2022-10-27T16:30:36.468" v="116" actId="47"/>
        <pc:sldMkLst>
          <pc:docMk/>
          <pc:sldMk cId="1662233872" sldId="295"/>
        </pc:sldMkLst>
      </pc:sldChg>
      <pc:sldChg chg="addSp delSp modSp new mod">
        <pc:chgData name="Vlad-Costin Musat" userId="b297da41-d022-469d-99f3-b1c86ba895c8" providerId="ADAL" clId="{3E3EA948-F58F-4E29-8DEB-CBA411C2B7D6}" dt="2022-10-27T16:46:10.956" v="510" actId="1582"/>
        <pc:sldMkLst>
          <pc:docMk/>
          <pc:sldMk cId="2303140022" sldId="295"/>
        </pc:sldMkLst>
        <pc:spChg chg="mod">
          <ac:chgData name="Vlad-Costin Musat" userId="b297da41-d022-469d-99f3-b1c86ba895c8" providerId="ADAL" clId="{3E3EA948-F58F-4E29-8DEB-CBA411C2B7D6}" dt="2022-10-27T16:38:30.066" v="475" actId="20577"/>
          <ac:spMkLst>
            <pc:docMk/>
            <pc:sldMk cId="2303140022" sldId="295"/>
            <ac:spMk id="2" creationId="{959A0AFD-6020-4FBB-83B4-8F256E72674F}"/>
          </ac:spMkLst>
        </pc:spChg>
        <pc:spChg chg="del">
          <ac:chgData name="Vlad-Costin Musat" userId="b297da41-d022-469d-99f3-b1c86ba895c8" providerId="ADAL" clId="{3E3EA948-F58F-4E29-8DEB-CBA411C2B7D6}" dt="2022-10-27T16:42:19.633" v="476" actId="22"/>
          <ac:spMkLst>
            <pc:docMk/>
            <pc:sldMk cId="2303140022" sldId="295"/>
            <ac:spMk id="6" creationId="{824D052E-79BF-4EED-928B-8C76CA2E2D5B}"/>
          </ac:spMkLst>
        </pc:spChg>
        <pc:spChg chg="add del mod">
          <ac:chgData name="Vlad-Costin Musat" userId="b297da41-d022-469d-99f3-b1c86ba895c8" providerId="ADAL" clId="{3E3EA948-F58F-4E29-8DEB-CBA411C2B7D6}" dt="2022-10-27T16:42:44.965" v="479" actId="22"/>
          <ac:spMkLst>
            <pc:docMk/>
            <pc:sldMk cId="2303140022" sldId="295"/>
            <ac:spMk id="10" creationId="{5104CFB5-B445-42FE-9219-98DE0D923BE3}"/>
          </ac:spMkLst>
        </pc:spChg>
        <pc:graphicFrameChg chg="add del mod">
          <ac:chgData name="Vlad-Costin Musat" userId="b297da41-d022-469d-99f3-b1c86ba895c8" providerId="ADAL" clId="{3E3EA948-F58F-4E29-8DEB-CBA411C2B7D6}" dt="2022-10-27T16:44:04.351" v="497" actId="478"/>
          <ac:graphicFrameMkLst>
            <pc:docMk/>
            <pc:sldMk cId="2303140022" sldId="295"/>
            <ac:graphicFrameMk id="13" creationId="{01FAF4ED-FC08-4343-AA4D-9CB5A1813323}"/>
          </ac:graphicFrameMkLst>
        </pc:graphicFrameChg>
        <pc:picChg chg="add del mod ord modCrop">
          <ac:chgData name="Vlad-Costin Musat" userId="b297da41-d022-469d-99f3-b1c86ba895c8" providerId="ADAL" clId="{3E3EA948-F58F-4E29-8DEB-CBA411C2B7D6}" dt="2022-10-27T16:42:43.633" v="478" actId="478"/>
          <ac:picMkLst>
            <pc:docMk/>
            <pc:sldMk cId="2303140022" sldId="295"/>
            <ac:picMk id="8" creationId="{DAE1890D-B66B-4D3C-8344-415F9DF50597}"/>
          </ac:picMkLst>
        </pc:picChg>
        <pc:picChg chg="add mod ord modCrop">
          <ac:chgData name="Vlad-Costin Musat" userId="b297da41-d022-469d-99f3-b1c86ba895c8" providerId="ADAL" clId="{3E3EA948-F58F-4E29-8DEB-CBA411C2B7D6}" dt="2022-10-27T16:43:35.287" v="495" actId="14100"/>
          <ac:picMkLst>
            <pc:docMk/>
            <pc:sldMk cId="2303140022" sldId="295"/>
            <ac:picMk id="12" creationId="{9FD25D24-E718-4633-ACF6-0DA0E2ED62DD}"/>
          </ac:picMkLst>
        </pc:picChg>
        <pc:picChg chg="add mod">
          <ac:chgData name="Vlad-Costin Musat" userId="b297da41-d022-469d-99f3-b1c86ba895c8" providerId="ADAL" clId="{3E3EA948-F58F-4E29-8DEB-CBA411C2B7D6}" dt="2022-10-27T16:44:31.867" v="502" actId="1076"/>
          <ac:picMkLst>
            <pc:docMk/>
            <pc:sldMk cId="2303140022" sldId="295"/>
            <ac:picMk id="15" creationId="{0C3606D7-7229-455F-A2C9-AF0AC4AA5A81}"/>
          </ac:picMkLst>
        </pc:picChg>
        <pc:picChg chg="add mod">
          <ac:chgData name="Vlad-Costin Musat" userId="b297da41-d022-469d-99f3-b1c86ba895c8" providerId="ADAL" clId="{3E3EA948-F58F-4E29-8DEB-CBA411C2B7D6}" dt="2022-10-27T16:45:41.518" v="508" actId="1076"/>
          <ac:picMkLst>
            <pc:docMk/>
            <pc:sldMk cId="2303140022" sldId="295"/>
            <ac:picMk id="17" creationId="{57F448A7-F30C-40F5-9201-E1C696354A16}"/>
          </ac:picMkLst>
        </pc:picChg>
        <pc:cxnChg chg="add mod">
          <ac:chgData name="Vlad-Costin Musat" userId="b297da41-d022-469d-99f3-b1c86ba895c8" providerId="ADAL" clId="{3E3EA948-F58F-4E29-8DEB-CBA411C2B7D6}" dt="2022-10-27T16:46:10.956" v="510" actId="1582"/>
          <ac:cxnSpMkLst>
            <pc:docMk/>
            <pc:sldMk cId="2303140022" sldId="295"/>
            <ac:cxnSpMk id="19" creationId="{67924454-6AB9-422C-908B-CB616F6B3A7C}"/>
          </ac:cxnSpMkLst>
        </pc:cxnChg>
      </pc:sldChg>
      <pc:sldChg chg="add del">
        <pc:chgData name="Vlad-Costin Musat" userId="b297da41-d022-469d-99f3-b1c86ba895c8" providerId="ADAL" clId="{3E3EA948-F58F-4E29-8DEB-CBA411C2B7D6}" dt="2022-10-27T16:49:20.353" v="633" actId="47"/>
        <pc:sldMkLst>
          <pc:docMk/>
          <pc:sldMk cId="3821062592" sldId="296"/>
        </pc:sldMkLst>
      </pc:sldChg>
      <pc:sldChg chg="addSp delSp modSp add del mod ord">
        <pc:chgData name="Vlad-Costin Musat" userId="b297da41-d022-469d-99f3-b1c86ba895c8" providerId="ADAL" clId="{3E3EA948-F58F-4E29-8DEB-CBA411C2B7D6}" dt="2022-10-27T18:04:11.295" v="1276" actId="1076"/>
        <pc:sldMkLst>
          <pc:docMk/>
          <pc:sldMk cId="2375563324" sldId="297"/>
        </pc:sldMkLst>
        <pc:spChg chg="mod">
          <ac:chgData name="Vlad-Costin Musat" userId="b297da41-d022-469d-99f3-b1c86ba895c8" providerId="ADAL" clId="{3E3EA948-F58F-4E29-8DEB-CBA411C2B7D6}" dt="2022-10-27T17:18:49.068" v="722" actId="20577"/>
          <ac:spMkLst>
            <pc:docMk/>
            <pc:sldMk cId="2375563324" sldId="297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6:50:59.352" v="643" actId="478"/>
          <ac:spMkLst>
            <pc:docMk/>
            <pc:sldMk cId="2375563324" sldId="297"/>
            <ac:spMk id="8" creationId="{9E14529D-99E8-442A-9064-8AA969E46A3D}"/>
          </ac:spMkLst>
        </pc:spChg>
        <pc:spChg chg="add del mod">
          <ac:chgData name="Vlad-Costin Musat" userId="b297da41-d022-469d-99f3-b1c86ba895c8" providerId="ADAL" clId="{3E3EA948-F58F-4E29-8DEB-CBA411C2B7D6}" dt="2022-10-27T17:31:44.414" v="847" actId="478"/>
          <ac:spMkLst>
            <pc:docMk/>
            <pc:sldMk cId="2375563324" sldId="297"/>
            <ac:spMk id="10" creationId="{01E01921-578E-4EE3-B2D2-D62BDFC35285}"/>
          </ac:spMkLst>
        </pc:spChg>
        <pc:spChg chg="add del">
          <ac:chgData name="Vlad-Costin Musat" userId="b297da41-d022-469d-99f3-b1c86ba895c8" providerId="ADAL" clId="{3E3EA948-F58F-4E29-8DEB-CBA411C2B7D6}" dt="2022-10-27T17:24:11.204" v="738" actId="478"/>
          <ac:spMkLst>
            <pc:docMk/>
            <pc:sldMk cId="2375563324" sldId="297"/>
            <ac:spMk id="24" creationId="{05219FDE-0C5C-4ED6-91D9-FF24635AE65A}"/>
          </ac:spMkLst>
        </pc:spChg>
        <pc:picChg chg="add mod">
          <ac:chgData name="Vlad-Costin Musat" userId="b297da41-d022-469d-99f3-b1c86ba895c8" providerId="ADAL" clId="{3E3EA948-F58F-4E29-8DEB-CBA411C2B7D6}" dt="2022-10-27T17:30:57.649" v="786" actId="1076"/>
          <ac:picMkLst>
            <pc:docMk/>
            <pc:sldMk cId="2375563324" sldId="297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8:04:11.295" v="1276" actId="1076"/>
          <ac:picMkLst>
            <pc:docMk/>
            <pc:sldMk cId="2375563324" sldId="297"/>
            <ac:picMk id="9" creationId="{8B235463-1B97-4A6F-869C-17921B888B50}"/>
          </ac:picMkLst>
        </pc:picChg>
        <pc:picChg chg="del">
          <ac:chgData name="Vlad-Costin Musat" userId="b297da41-d022-469d-99f3-b1c86ba895c8" providerId="ADAL" clId="{3E3EA948-F58F-4E29-8DEB-CBA411C2B7D6}" dt="2022-10-27T16:50:41.249" v="639" actId="478"/>
          <ac:picMkLst>
            <pc:docMk/>
            <pc:sldMk cId="2375563324" sldId="297"/>
            <ac:picMk id="12" creationId="{9FD25D24-E718-4633-ACF6-0DA0E2ED62DD}"/>
          </ac:picMkLst>
        </pc:picChg>
        <pc:picChg chg="add del mod">
          <ac:chgData name="Vlad-Costin Musat" userId="b297da41-d022-469d-99f3-b1c86ba895c8" providerId="ADAL" clId="{3E3EA948-F58F-4E29-8DEB-CBA411C2B7D6}" dt="2022-10-27T17:18:55.941" v="727" actId="478"/>
          <ac:picMkLst>
            <pc:docMk/>
            <pc:sldMk cId="2375563324" sldId="297"/>
            <ac:picMk id="13" creationId="{B6197417-8C16-472D-9CB0-F791C69339CA}"/>
          </ac:picMkLst>
        </pc:picChg>
        <pc:picChg chg="add del mod">
          <ac:chgData name="Vlad-Costin Musat" userId="b297da41-d022-469d-99f3-b1c86ba895c8" providerId="ADAL" clId="{3E3EA948-F58F-4E29-8DEB-CBA411C2B7D6}" dt="2022-10-27T17:18:54.937" v="726" actId="478"/>
          <ac:picMkLst>
            <pc:docMk/>
            <pc:sldMk cId="2375563324" sldId="297"/>
            <ac:picMk id="14" creationId="{BA1D30B1-3694-4401-B29C-D17BE19BEB12}"/>
          </ac:picMkLst>
        </pc:picChg>
        <pc:picChg chg="del">
          <ac:chgData name="Vlad-Costin Musat" userId="b297da41-d022-469d-99f3-b1c86ba895c8" providerId="ADAL" clId="{3E3EA948-F58F-4E29-8DEB-CBA411C2B7D6}" dt="2022-10-27T16:50:38.816" v="637" actId="478"/>
          <ac:picMkLst>
            <pc:docMk/>
            <pc:sldMk cId="2375563324" sldId="297"/>
            <ac:picMk id="15" creationId="{0C3606D7-7229-455F-A2C9-AF0AC4AA5A81}"/>
          </ac:picMkLst>
        </pc:picChg>
        <pc:picChg chg="add del mod">
          <ac:chgData name="Vlad-Costin Musat" userId="b297da41-d022-469d-99f3-b1c86ba895c8" providerId="ADAL" clId="{3E3EA948-F58F-4E29-8DEB-CBA411C2B7D6}" dt="2022-10-27T17:18:51.712" v="723" actId="478"/>
          <ac:picMkLst>
            <pc:docMk/>
            <pc:sldMk cId="2375563324" sldId="297"/>
            <ac:picMk id="16" creationId="{B694F54E-1325-4EB6-9952-B58F9635039F}"/>
          </ac:picMkLst>
        </pc:picChg>
        <pc:picChg chg="del">
          <ac:chgData name="Vlad-Costin Musat" userId="b297da41-d022-469d-99f3-b1c86ba895c8" providerId="ADAL" clId="{3E3EA948-F58F-4E29-8DEB-CBA411C2B7D6}" dt="2022-10-27T16:50:37.797" v="636" actId="478"/>
          <ac:picMkLst>
            <pc:docMk/>
            <pc:sldMk cId="2375563324" sldId="297"/>
            <ac:picMk id="17" creationId="{57F448A7-F30C-40F5-9201-E1C696354A16}"/>
          </ac:picMkLst>
        </pc:picChg>
        <pc:picChg chg="add del mod">
          <ac:chgData name="Vlad-Costin Musat" userId="b297da41-d022-469d-99f3-b1c86ba895c8" providerId="ADAL" clId="{3E3EA948-F58F-4E29-8DEB-CBA411C2B7D6}" dt="2022-10-27T16:53:32.311" v="662" actId="478"/>
          <ac:picMkLst>
            <pc:docMk/>
            <pc:sldMk cId="2375563324" sldId="297"/>
            <ac:picMk id="18" creationId="{09DBD0EC-3D1B-4BE7-84A0-8CB93D0B8A64}"/>
          </ac:picMkLst>
        </pc:picChg>
        <pc:picChg chg="add del mod">
          <ac:chgData name="Vlad-Costin Musat" userId="b297da41-d022-469d-99f3-b1c86ba895c8" providerId="ADAL" clId="{3E3EA948-F58F-4E29-8DEB-CBA411C2B7D6}" dt="2022-10-27T17:18:53.007" v="724" actId="478"/>
          <ac:picMkLst>
            <pc:docMk/>
            <pc:sldMk cId="2375563324" sldId="297"/>
            <ac:picMk id="20" creationId="{5FB8B85A-B656-46C8-B897-2FACBF41B4EF}"/>
          </ac:picMkLst>
        </pc:picChg>
        <pc:picChg chg="add del mod">
          <ac:chgData name="Vlad-Costin Musat" userId="b297da41-d022-469d-99f3-b1c86ba895c8" providerId="ADAL" clId="{3E3EA948-F58F-4E29-8DEB-CBA411C2B7D6}" dt="2022-10-27T17:18:54.012" v="725" actId="478"/>
          <ac:picMkLst>
            <pc:docMk/>
            <pc:sldMk cId="2375563324" sldId="297"/>
            <ac:picMk id="21" creationId="{49CF7A93-997F-472C-8618-398C9676E464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2" creationId="{A94F7D9B-C53C-4B1F-8C07-268A393B2F50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23" creationId="{29B0E55A-8250-4076-97B3-A191C5D88E9A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6" creationId="{85A06375-EA79-4E51-A768-F5B94B857A92}"/>
          </ac:picMkLst>
        </pc:picChg>
        <pc:picChg chg="add mod">
          <ac:chgData name="Vlad-Costin Musat" userId="b297da41-d022-469d-99f3-b1c86ba895c8" providerId="ADAL" clId="{3E3EA948-F58F-4E29-8DEB-CBA411C2B7D6}" dt="2022-10-27T17:32:02.209" v="849" actId="1076"/>
          <ac:picMkLst>
            <pc:docMk/>
            <pc:sldMk cId="2375563324" sldId="297"/>
            <ac:picMk id="1027" creationId="{42C575CE-B51E-4DEA-B617-A50930480597}"/>
          </ac:picMkLst>
        </pc:picChg>
        <pc:cxnChg chg="del mod">
          <ac:chgData name="Vlad-Costin Musat" userId="b297da41-d022-469d-99f3-b1c86ba895c8" providerId="ADAL" clId="{3E3EA948-F58F-4E29-8DEB-CBA411C2B7D6}" dt="2022-10-27T16:50:40.315" v="638" actId="478"/>
          <ac:cxnSpMkLst>
            <pc:docMk/>
            <pc:sldMk cId="2375563324" sldId="297"/>
            <ac:cxnSpMk id="19" creationId="{67924454-6AB9-422C-908B-CB616F6B3A7C}"/>
          </ac:cxnSpMkLst>
        </pc:cxnChg>
      </pc:sldChg>
      <pc:sldChg chg="modSp add mod">
        <pc:chgData name="Vlad-Costin Musat" userId="b297da41-d022-469d-99f3-b1c86ba895c8" providerId="ADAL" clId="{3E3EA948-F58F-4E29-8DEB-CBA411C2B7D6}" dt="2022-10-27T17:18:18.131" v="685" actId="1076"/>
        <pc:sldMkLst>
          <pc:docMk/>
          <pc:sldMk cId="2618176337" sldId="298"/>
        </pc:sldMkLst>
        <pc:spChg chg="mod">
          <ac:chgData name="Vlad-Costin Musat" userId="b297da41-d022-469d-99f3-b1c86ba895c8" providerId="ADAL" clId="{3E3EA948-F58F-4E29-8DEB-CBA411C2B7D6}" dt="2022-10-27T17:18:02.390" v="682" actId="20577"/>
          <ac:spMkLst>
            <pc:docMk/>
            <pc:sldMk cId="2618176337" sldId="298"/>
            <ac:spMk id="2" creationId="{959A0AFD-6020-4FBB-83B4-8F256E72674F}"/>
          </ac:spMkLst>
        </pc:sp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3" creationId="{B6197417-8C16-472D-9CB0-F791C69339CA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4" creationId="{BA1D30B1-3694-4401-B29C-D17BE19BEB12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16" creationId="{B694F54E-1325-4EB6-9952-B58F9635039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0" creationId="{5FB8B85A-B656-46C8-B897-2FACBF41B4EF}"/>
          </ac:picMkLst>
        </pc:picChg>
        <pc:picChg chg="mod">
          <ac:chgData name="Vlad-Costin Musat" userId="b297da41-d022-469d-99f3-b1c86ba895c8" providerId="ADAL" clId="{3E3EA948-F58F-4E29-8DEB-CBA411C2B7D6}" dt="2022-10-27T17:18:18.131" v="685" actId="1076"/>
          <ac:picMkLst>
            <pc:docMk/>
            <pc:sldMk cId="2618176337" sldId="298"/>
            <ac:picMk id="21" creationId="{49CF7A93-997F-472C-8618-398C9676E464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7:42:02.834" v="918" actId="20577"/>
        <pc:sldMkLst>
          <pc:docMk/>
          <pc:sldMk cId="1118553197" sldId="299"/>
        </pc:sldMkLst>
        <pc:spChg chg="mod">
          <ac:chgData name="Vlad-Costin Musat" userId="b297da41-d022-469d-99f3-b1c86ba895c8" providerId="ADAL" clId="{3E3EA948-F58F-4E29-8DEB-CBA411C2B7D6}" dt="2022-10-27T17:42:02.834" v="918" actId="20577"/>
          <ac:spMkLst>
            <pc:docMk/>
            <pc:sldMk cId="1118553197" sldId="299"/>
            <ac:spMk id="2" creationId="{959A0AFD-6020-4FBB-83B4-8F256E72674F}"/>
          </ac:spMkLst>
        </pc:spChg>
        <pc:picChg chg="del">
          <ac:chgData name="Vlad-Costin Musat" userId="b297da41-d022-469d-99f3-b1c86ba895c8" providerId="ADAL" clId="{3E3EA948-F58F-4E29-8DEB-CBA411C2B7D6}" dt="2022-10-27T17:37:09.566" v="861" actId="478"/>
          <ac:picMkLst>
            <pc:docMk/>
            <pc:sldMk cId="1118553197" sldId="299"/>
            <ac:picMk id="7" creationId="{BA6A174B-7BDB-4F6A-9BF4-966CEF056F7A}"/>
          </ac:picMkLst>
        </pc:picChg>
        <pc:picChg chg="add mod">
          <ac:chgData name="Vlad-Costin Musat" userId="b297da41-d022-469d-99f3-b1c86ba895c8" providerId="ADAL" clId="{3E3EA948-F58F-4E29-8DEB-CBA411C2B7D6}" dt="2022-10-27T17:39:15.710" v="888" actId="1076"/>
          <ac:picMkLst>
            <pc:docMk/>
            <pc:sldMk cId="1118553197" sldId="299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7:37:10.813" v="862" actId="478"/>
          <ac:picMkLst>
            <pc:docMk/>
            <pc:sldMk cId="1118553197" sldId="299"/>
            <ac:picMk id="9" creationId="{8B235463-1B97-4A6F-869C-17921B888B50}"/>
          </ac:picMkLst>
        </pc:picChg>
        <pc:picChg chg="add del mod">
          <ac:chgData name="Vlad-Costin Musat" userId="b297da41-d022-469d-99f3-b1c86ba895c8" providerId="ADAL" clId="{3E3EA948-F58F-4E29-8DEB-CBA411C2B7D6}" dt="2022-10-27T17:41:35.047" v="903" actId="478"/>
          <ac:picMkLst>
            <pc:docMk/>
            <pc:sldMk cId="1118553197" sldId="299"/>
            <ac:picMk id="11" creationId="{F0B667B2-E6CF-4AFC-B693-7775356B9AE6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2" creationId="{C4DE9107-A263-4264-B717-AADD120DFBCA}"/>
          </ac:picMkLst>
        </pc:picChg>
        <pc:picChg chg="add mod">
          <ac:chgData name="Vlad-Costin Musat" userId="b297da41-d022-469d-99f3-b1c86ba895c8" providerId="ADAL" clId="{3E3EA948-F58F-4E29-8DEB-CBA411C2B7D6}" dt="2022-10-27T17:40:19.759" v="897" actId="1076"/>
          <ac:picMkLst>
            <pc:docMk/>
            <pc:sldMk cId="1118553197" sldId="299"/>
            <ac:picMk id="13" creationId="{5B97A997-8ED3-43E3-9E3F-3BAF4E13702E}"/>
          </ac:picMkLst>
        </pc:picChg>
        <pc:picChg chg="add mod">
          <ac:chgData name="Vlad-Costin Musat" userId="b297da41-d022-469d-99f3-b1c86ba895c8" providerId="ADAL" clId="{3E3EA948-F58F-4E29-8DEB-CBA411C2B7D6}" dt="2022-10-27T17:39:21.768" v="889" actId="1076"/>
          <ac:picMkLst>
            <pc:docMk/>
            <pc:sldMk cId="1118553197" sldId="299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41:42.564" v="909" actId="1076"/>
          <ac:picMkLst>
            <pc:docMk/>
            <pc:sldMk cId="1118553197" sldId="299"/>
            <ac:picMk id="16" creationId="{1A6AA11E-FD5C-4763-BCBD-3B2C30AD867B}"/>
          </ac:picMkLst>
        </pc:picChg>
        <pc:picChg chg="del">
          <ac:chgData name="Vlad-Costin Musat" userId="b297da41-d022-469d-99f3-b1c86ba895c8" providerId="ADAL" clId="{3E3EA948-F58F-4E29-8DEB-CBA411C2B7D6}" dt="2022-10-27T17:37:06.508" v="858" actId="478"/>
          <ac:picMkLst>
            <pc:docMk/>
            <pc:sldMk cId="1118553197" sldId="299"/>
            <ac:picMk id="22" creationId="{A94F7D9B-C53C-4B1F-8C07-268A393B2F50}"/>
          </ac:picMkLst>
        </pc:picChg>
        <pc:picChg chg="del">
          <ac:chgData name="Vlad-Costin Musat" userId="b297da41-d022-469d-99f3-b1c86ba895c8" providerId="ADAL" clId="{3E3EA948-F58F-4E29-8DEB-CBA411C2B7D6}" dt="2022-10-27T17:37:08.567" v="860" actId="478"/>
          <ac:picMkLst>
            <pc:docMk/>
            <pc:sldMk cId="1118553197" sldId="299"/>
            <ac:picMk id="23" creationId="{29B0E55A-8250-4076-97B3-A191C5D88E9A}"/>
          </ac:picMkLst>
        </pc:picChg>
        <pc:picChg chg="del">
          <ac:chgData name="Vlad-Costin Musat" userId="b297da41-d022-469d-99f3-b1c86ba895c8" providerId="ADAL" clId="{3E3EA948-F58F-4E29-8DEB-CBA411C2B7D6}" dt="2022-10-27T17:37:05.389" v="857" actId="478"/>
          <ac:picMkLst>
            <pc:docMk/>
            <pc:sldMk cId="1118553197" sldId="299"/>
            <ac:picMk id="1026" creationId="{85A06375-EA79-4E51-A768-F5B94B857A92}"/>
          </ac:picMkLst>
        </pc:picChg>
        <pc:picChg chg="del">
          <ac:chgData name="Vlad-Costin Musat" userId="b297da41-d022-469d-99f3-b1c86ba895c8" providerId="ADAL" clId="{3E3EA948-F58F-4E29-8DEB-CBA411C2B7D6}" dt="2022-10-27T17:37:07.518" v="859" actId="478"/>
          <ac:picMkLst>
            <pc:docMk/>
            <pc:sldMk cId="1118553197" sldId="299"/>
            <ac:picMk id="1027" creationId="{42C575CE-B51E-4DEA-B617-A50930480597}"/>
          </ac:picMkLst>
        </pc:picChg>
      </pc:sldChg>
      <pc:sldChg chg="addSp delSp modSp add mod">
        <pc:chgData name="Vlad-Costin Musat" userId="b297da41-d022-469d-99f3-b1c86ba895c8" providerId="ADAL" clId="{3E3EA948-F58F-4E29-8DEB-CBA411C2B7D6}" dt="2022-10-27T18:58:07.472" v="2753" actId="688"/>
        <pc:sldMkLst>
          <pc:docMk/>
          <pc:sldMk cId="4069058144" sldId="300"/>
        </pc:sldMkLst>
        <pc:spChg chg="mod">
          <ac:chgData name="Vlad-Costin Musat" userId="b297da41-d022-469d-99f3-b1c86ba895c8" providerId="ADAL" clId="{3E3EA948-F58F-4E29-8DEB-CBA411C2B7D6}" dt="2022-10-27T17:43:05.827" v="959" actId="20577"/>
          <ac:spMkLst>
            <pc:docMk/>
            <pc:sldMk cId="4069058144" sldId="300"/>
            <ac:spMk id="2" creationId="{959A0AFD-6020-4FBB-83B4-8F256E72674F}"/>
          </ac:spMkLst>
        </pc:spChg>
        <pc:spChg chg="add mod">
          <ac:chgData name="Vlad-Costin Musat" userId="b297da41-d022-469d-99f3-b1c86ba895c8" providerId="ADAL" clId="{3E3EA948-F58F-4E29-8DEB-CBA411C2B7D6}" dt="2022-10-27T17:52:36.907" v="1275" actId="1076"/>
          <ac:spMkLst>
            <pc:docMk/>
            <pc:sldMk cId="4069058144" sldId="300"/>
            <ac:spMk id="6" creationId="{312A9DFB-F1FA-4961-98CD-A3CF9A0A7676}"/>
          </ac:spMkLst>
        </pc:spChg>
        <pc:spChg chg="add mod">
          <ac:chgData name="Vlad-Costin Musat" userId="b297da41-d022-469d-99f3-b1c86ba895c8" providerId="ADAL" clId="{3E3EA948-F58F-4E29-8DEB-CBA411C2B7D6}" dt="2022-10-27T17:50:51.502" v="1269" actId="1076"/>
          <ac:spMkLst>
            <pc:docMk/>
            <pc:sldMk cId="4069058144" sldId="300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8:56:24.391" v="2724" actId="14100"/>
          <ac:spMkLst>
            <pc:docMk/>
            <pc:sldMk cId="4069058144" sldId="300"/>
            <ac:spMk id="26" creationId="{016FA9E5-0A0A-481A-9B59-DE06EEF48CC5}"/>
          </ac:spMkLst>
        </pc:spChg>
        <pc:spChg chg="add mod">
          <ac:chgData name="Vlad-Costin Musat" userId="b297da41-d022-469d-99f3-b1c86ba895c8" providerId="ADAL" clId="{3E3EA948-F58F-4E29-8DEB-CBA411C2B7D6}" dt="2022-10-27T18:56:59.901" v="2752" actId="1038"/>
          <ac:spMkLst>
            <pc:docMk/>
            <pc:sldMk cId="4069058144" sldId="300"/>
            <ac:spMk id="27" creationId="{3ACBE877-829B-4185-A780-494E17821DC4}"/>
          </ac:spMkLst>
        </pc:spChg>
        <pc:picChg chg="add mod">
          <ac:chgData name="Vlad-Costin Musat" userId="b297da41-d022-469d-99f3-b1c86ba895c8" providerId="ADAL" clId="{3E3EA948-F58F-4E29-8DEB-CBA411C2B7D6}" dt="2022-10-27T17:48:50.867" v="1253" actId="1076"/>
          <ac:picMkLst>
            <pc:docMk/>
            <pc:sldMk cId="4069058144" sldId="300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7:43:07.249" v="960" actId="478"/>
          <ac:picMkLst>
            <pc:docMk/>
            <pc:sldMk cId="4069058144" sldId="300"/>
            <ac:picMk id="12" creationId="{C4DE9107-A263-4264-B717-AADD120DFBCA}"/>
          </ac:picMkLst>
        </pc:picChg>
        <pc:picChg chg="del">
          <ac:chgData name="Vlad-Costin Musat" userId="b297da41-d022-469d-99f3-b1c86ba895c8" providerId="ADAL" clId="{3E3EA948-F58F-4E29-8DEB-CBA411C2B7D6}" dt="2022-10-27T17:43:08.183" v="961" actId="478"/>
          <ac:picMkLst>
            <pc:docMk/>
            <pc:sldMk cId="4069058144" sldId="300"/>
            <ac:picMk id="13" creationId="{5B97A997-8ED3-43E3-9E3F-3BAF4E13702E}"/>
          </ac:picMkLst>
        </pc:picChg>
        <pc:picChg chg="mod modCrop">
          <ac:chgData name="Vlad-Costin Musat" userId="b297da41-d022-469d-99f3-b1c86ba895c8" providerId="ADAL" clId="{3E3EA948-F58F-4E29-8DEB-CBA411C2B7D6}" dt="2022-10-27T17:48:08.821" v="1242" actId="732"/>
          <ac:picMkLst>
            <pc:docMk/>
            <pc:sldMk cId="4069058144" sldId="300"/>
            <ac:picMk id="14" creationId="{E73E2DE9-B3C1-453A-B1B1-76B5A41B148D}"/>
          </ac:picMkLst>
        </pc:picChg>
        <pc:picChg chg="add mod">
          <ac:chgData name="Vlad-Costin Musat" userId="b297da41-d022-469d-99f3-b1c86ba895c8" providerId="ADAL" clId="{3E3EA948-F58F-4E29-8DEB-CBA411C2B7D6}" dt="2022-10-27T17:50:25.158" v="1265" actId="208"/>
          <ac:picMkLst>
            <pc:docMk/>
            <pc:sldMk cId="4069058144" sldId="300"/>
            <ac:picMk id="15" creationId="{BD8090EB-6BD5-4C43-B24D-F7553154F80E}"/>
          </ac:picMkLst>
        </pc:picChg>
        <pc:picChg chg="del">
          <ac:chgData name="Vlad-Costin Musat" userId="b297da41-d022-469d-99f3-b1c86ba895c8" providerId="ADAL" clId="{3E3EA948-F58F-4E29-8DEB-CBA411C2B7D6}" dt="2022-10-27T17:43:09.097" v="962" actId="478"/>
          <ac:picMkLst>
            <pc:docMk/>
            <pc:sldMk cId="4069058144" sldId="300"/>
            <ac:picMk id="16" creationId="{1A6AA11E-FD5C-4763-BCBD-3B2C30AD867B}"/>
          </ac:picMkLst>
        </pc:picChg>
        <pc:picChg chg="add del mod">
          <ac:chgData name="Vlad-Costin Musat" userId="b297da41-d022-469d-99f3-b1c86ba895c8" providerId="ADAL" clId="{3E3EA948-F58F-4E29-8DEB-CBA411C2B7D6}" dt="2022-10-27T17:47:29.508" v="1231" actId="478"/>
          <ac:picMkLst>
            <pc:docMk/>
            <pc:sldMk cId="4069058144" sldId="300"/>
            <ac:picMk id="17" creationId="{98E9A0C0-18C4-4AB5-A3DE-63EAEAD73C30}"/>
          </ac:picMkLst>
        </pc:picChg>
        <pc:picChg chg="add mod">
          <ac:chgData name="Vlad-Costin Musat" userId="b297da41-d022-469d-99f3-b1c86ba895c8" providerId="ADAL" clId="{3E3EA948-F58F-4E29-8DEB-CBA411C2B7D6}" dt="2022-10-27T18:58:07.472" v="2753" actId="688"/>
          <ac:picMkLst>
            <pc:docMk/>
            <pc:sldMk cId="4069058144" sldId="300"/>
            <ac:picMk id="18" creationId="{9486E9CB-E42E-4039-9FC4-6AA0685C3548}"/>
          </ac:picMkLst>
        </pc:picChg>
        <pc:picChg chg="add del mod">
          <ac:chgData name="Vlad-Costin Musat" userId="b297da41-d022-469d-99f3-b1c86ba895c8" providerId="ADAL" clId="{3E3EA948-F58F-4E29-8DEB-CBA411C2B7D6}" dt="2022-10-27T17:48:10.375" v="1243" actId="478"/>
          <ac:picMkLst>
            <pc:docMk/>
            <pc:sldMk cId="4069058144" sldId="300"/>
            <ac:picMk id="19" creationId="{7C170884-35D1-499B-AEF9-D271801DB334}"/>
          </ac:picMkLst>
        </pc:picChg>
        <pc:picChg chg="add del mod">
          <ac:chgData name="Vlad-Costin Musat" userId="b297da41-d022-469d-99f3-b1c86ba895c8" providerId="ADAL" clId="{3E3EA948-F58F-4E29-8DEB-CBA411C2B7D6}" dt="2022-10-27T17:49:52.726" v="1261" actId="478"/>
          <ac:picMkLst>
            <pc:docMk/>
            <pc:sldMk cId="4069058144" sldId="300"/>
            <ac:picMk id="20" creationId="{0CDEB6D8-4D01-4868-B8B3-B187844AE220}"/>
          </ac:picMkLst>
        </pc:picChg>
        <pc:cxnChg chg="add mod">
          <ac:chgData name="Vlad-Costin Musat" userId="b297da41-d022-469d-99f3-b1c86ba895c8" providerId="ADAL" clId="{3E3EA948-F58F-4E29-8DEB-CBA411C2B7D6}" dt="2022-10-27T17:50:37.350" v="1267" actId="14100"/>
          <ac:cxnSpMkLst>
            <pc:docMk/>
            <pc:sldMk cId="4069058144" sldId="300"/>
            <ac:cxnSpMk id="10" creationId="{CDC0F5C9-5FFD-4F04-990C-4F5278D53951}"/>
          </ac:cxnSpMkLst>
        </pc:cxnChg>
        <pc:cxnChg chg="add mod">
          <ac:chgData name="Vlad-Costin Musat" userId="b297da41-d022-469d-99f3-b1c86ba895c8" providerId="ADAL" clId="{3E3EA948-F58F-4E29-8DEB-CBA411C2B7D6}" dt="2022-10-27T17:50:31.355" v="1266" actId="14100"/>
          <ac:cxnSpMkLst>
            <pc:docMk/>
            <pc:sldMk cId="4069058144" sldId="300"/>
            <ac:cxnSpMk id="22" creationId="{0BFAD58B-52DB-4D7B-9895-BFAA1422157F}"/>
          </ac:cxnSpMkLst>
        </pc:cxnChg>
      </pc:sldChg>
      <pc:sldChg chg="add del">
        <pc:chgData name="Vlad-Costin Musat" userId="b297da41-d022-469d-99f3-b1c86ba895c8" providerId="ADAL" clId="{3E3EA948-F58F-4E29-8DEB-CBA411C2B7D6}" dt="2022-10-27T17:43:11.713" v="964"/>
        <pc:sldMkLst>
          <pc:docMk/>
          <pc:sldMk cId="1765780674" sldId="301"/>
        </pc:sldMkLst>
      </pc:sldChg>
      <pc:sldChg chg="addSp delSp modSp add mod">
        <pc:chgData name="Vlad-Costin Musat" userId="b297da41-d022-469d-99f3-b1c86ba895c8" providerId="ADAL" clId="{3E3EA948-F58F-4E29-8DEB-CBA411C2B7D6}" dt="2022-10-27T20:29:39.052" v="3117" actId="20577"/>
        <pc:sldMkLst>
          <pc:docMk/>
          <pc:sldMk cId="3139667664" sldId="301"/>
        </pc:sldMkLst>
        <pc:spChg chg="del">
          <ac:chgData name="Vlad-Costin Musat" userId="b297da41-d022-469d-99f3-b1c86ba895c8" providerId="ADAL" clId="{3E3EA948-F58F-4E29-8DEB-CBA411C2B7D6}" dt="2022-10-27T18:05:28.091" v="1283" actId="478"/>
          <ac:spMkLst>
            <pc:docMk/>
            <pc:sldMk cId="3139667664" sldId="301"/>
            <ac:spMk id="6" creationId="{312A9DFB-F1FA-4961-98CD-A3CF9A0A7676}"/>
          </ac:spMkLst>
        </pc:spChg>
        <pc:spChg chg="del">
          <ac:chgData name="Vlad-Costin Musat" userId="b297da41-d022-469d-99f3-b1c86ba895c8" providerId="ADAL" clId="{3E3EA948-F58F-4E29-8DEB-CBA411C2B7D6}" dt="2022-10-27T18:05:24.009" v="1280" actId="478"/>
          <ac:spMkLst>
            <pc:docMk/>
            <pc:sldMk cId="3139667664" sldId="301"/>
            <ac:spMk id="7" creationId="{08D56B77-E060-4353-8DBC-0B4A37B0EE2B}"/>
          </ac:spMkLst>
        </pc:spChg>
        <pc:spChg chg="add mod">
          <ac:chgData name="Vlad-Costin Musat" userId="b297da41-d022-469d-99f3-b1c86ba895c8" providerId="ADAL" clId="{3E3EA948-F58F-4E29-8DEB-CBA411C2B7D6}" dt="2022-10-27T19:09:24.017" v="2852" actId="20577"/>
          <ac:spMkLst>
            <pc:docMk/>
            <pc:sldMk cId="3139667664" sldId="301"/>
            <ac:spMk id="9" creationId="{D7EF16F9-052E-48C3-900F-11C49E32C623}"/>
          </ac:spMkLst>
        </pc:spChg>
        <pc:spChg chg="add mod">
          <ac:chgData name="Vlad-Costin Musat" userId="b297da41-d022-469d-99f3-b1c86ba895c8" providerId="ADAL" clId="{3E3EA948-F58F-4E29-8DEB-CBA411C2B7D6}" dt="2022-10-27T20:29:39.052" v="3117" actId="20577"/>
          <ac:spMkLst>
            <pc:docMk/>
            <pc:sldMk cId="3139667664" sldId="301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20:27:03.672" v="3090" actId="478"/>
          <ac:spMkLst>
            <pc:docMk/>
            <pc:sldMk cId="3139667664" sldId="301"/>
            <ac:spMk id="13" creationId="{71A4BF14-6F13-4CD6-8632-545B3CA9BB0F}"/>
          </ac:spMkLst>
        </pc:spChg>
        <pc:spChg chg="add del mod">
          <ac:chgData name="Vlad-Costin Musat" userId="b297da41-d022-469d-99f3-b1c86ba895c8" providerId="ADAL" clId="{3E3EA948-F58F-4E29-8DEB-CBA411C2B7D6}" dt="2022-10-27T18:05:59.020" v="1285" actId="478"/>
          <ac:spMkLst>
            <pc:docMk/>
            <pc:sldMk cId="3139667664" sldId="301"/>
            <ac:spMk id="16" creationId="{3788EBFA-3983-4AC3-A1D5-FE4E67E350D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3" creationId="{BB49CCE4-CCF6-49AC-8088-D2AED2C62DBC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4" creationId="{90ADA5AD-AA91-431A-976D-7EEBC44BEF5A}"/>
          </ac:spMkLst>
        </pc:spChg>
        <pc:spChg chg="add mod">
          <ac:chgData name="Vlad-Costin Musat" userId="b297da41-d022-469d-99f3-b1c86ba895c8" providerId="ADAL" clId="{3E3EA948-F58F-4E29-8DEB-CBA411C2B7D6}" dt="2022-10-27T18:42:36.475" v="2496" actId="20577"/>
          <ac:spMkLst>
            <pc:docMk/>
            <pc:sldMk cId="3139667664" sldId="301"/>
            <ac:spMk id="25" creationId="{4BDEFA1E-656E-49AD-839A-E95BA15FF3F7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6" creationId="{36FAE1FA-B50E-4F0C-B1E2-09F4F7D8711E}"/>
          </ac:spMkLst>
        </pc:spChg>
        <pc:spChg chg="add mod">
          <ac:chgData name="Vlad-Costin Musat" userId="b297da41-d022-469d-99f3-b1c86ba895c8" providerId="ADAL" clId="{3E3EA948-F58F-4E29-8DEB-CBA411C2B7D6}" dt="2022-10-27T18:22:38.647" v="1825" actId="1076"/>
          <ac:spMkLst>
            <pc:docMk/>
            <pc:sldMk cId="3139667664" sldId="301"/>
            <ac:spMk id="27" creationId="{E64F6D8C-8247-47F8-9D8F-89947929C018}"/>
          </ac:spMkLst>
        </pc:spChg>
        <pc:spChg chg="add del mod">
          <ac:chgData name="Vlad-Costin Musat" userId="b297da41-d022-469d-99f3-b1c86ba895c8" providerId="ADAL" clId="{3E3EA948-F58F-4E29-8DEB-CBA411C2B7D6}" dt="2022-10-27T20:27:02.056" v="3089" actId="478"/>
          <ac:spMkLst>
            <pc:docMk/>
            <pc:sldMk cId="3139667664" sldId="301"/>
            <ac:spMk id="28" creationId="{CE60B996-3E29-4792-8BD9-38071EA1F2A0}"/>
          </ac:spMkLst>
        </pc:spChg>
        <pc:picChg chg="del">
          <ac:chgData name="Vlad-Costin Musat" userId="b297da41-d022-469d-99f3-b1c86ba895c8" providerId="ADAL" clId="{3E3EA948-F58F-4E29-8DEB-CBA411C2B7D6}" dt="2022-10-27T18:05:25.913" v="1282" actId="478"/>
          <ac:picMkLst>
            <pc:docMk/>
            <pc:sldMk cId="3139667664" sldId="301"/>
            <ac:picMk id="8" creationId="{B4157044-2837-475D-B25A-6EA04E7F9423}"/>
          </ac:picMkLst>
        </pc:picChg>
        <pc:picChg chg="del">
          <ac:chgData name="Vlad-Costin Musat" userId="b297da41-d022-469d-99f3-b1c86ba895c8" providerId="ADAL" clId="{3E3EA948-F58F-4E29-8DEB-CBA411C2B7D6}" dt="2022-10-27T18:05:24.972" v="1281" actId="478"/>
          <ac:picMkLst>
            <pc:docMk/>
            <pc:sldMk cId="3139667664" sldId="301"/>
            <ac:picMk id="11" creationId="{F1B41822-BB32-4517-9136-9043D3092900}"/>
          </ac:picMkLst>
        </pc:picChg>
        <pc:picChg chg="del">
          <ac:chgData name="Vlad-Costin Musat" userId="b297da41-d022-469d-99f3-b1c86ba895c8" providerId="ADAL" clId="{3E3EA948-F58F-4E29-8DEB-CBA411C2B7D6}" dt="2022-10-27T18:05:20.326" v="1278" actId="478"/>
          <ac:picMkLst>
            <pc:docMk/>
            <pc:sldMk cId="3139667664" sldId="301"/>
            <ac:picMk id="14" creationId="{E73E2DE9-B3C1-453A-B1B1-76B5A41B148D}"/>
          </ac:picMkLst>
        </pc:picChg>
        <pc:picChg chg="del">
          <ac:chgData name="Vlad-Costin Musat" userId="b297da41-d022-469d-99f3-b1c86ba895c8" providerId="ADAL" clId="{3E3EA948-F58F-4E29-8DEB-CBA411C2B7D6}" dt="2022-10-27T18:05:24.009" v="1280" actId="478"/>
          <ac:picMkLst>
            <pc:docMk/>
            <pc:sldMk cId="3139667664" sldId="301"/>
            <ac:picMk id="15" creationId="{BD8090EB-6BD5-4C43-B24D-F7553154F80E}"/>
          </ac:picMkLst>
        </pc:picChg>
        <pc:picChg chg="add mod">
          <ac:chgData name="Vlad-Costin Musat" userId="b297da41-d022-469d-99f3-b1c86ba895c8" providerId="ADAL" clId="{3E3EA948-F58F-4E29-8DEB-CBA411C2B7D6}" dt="2022-10-27T18:22:49.202" v="1827" actId="1076"/>
          <ac:picMkLst>
            <pc:docMk/>
            <pc:sldMk cId="3139667664" sldId="301"/>
            <ac:picMk id="17" creationId="{A80528B6-4A40-4FE7-BBB5-B8454725858A}"/>
          </ac:picMkLst>
        </pc:picChg>
        <pc:picChg chg="del">
          <ac:chgData name="Vlad-Costin Musat" userId="b297da41-d022-469d-99f3-b1c86ba895c8" providerId="ADAL" clId="{3E3EA948-F58F-4E29-8DEB-CBA411C2B7D6}" dt="2022-10-27T18:05:21.392" v="1279" actId="478"/>
          <ac:picMkLst>
            <pc:docMk/>
            <pc:sldMk cId="3139667664" sldId="301"/>
            <ac:picMk id="18" creationId="{9486E9CB-E42E-4039-9FC4-6AA0685C3548}"/>
          </ac:picMkLst>
        </pc:picChg>
        <pc:picChg chg="add mod">
          <ac:chgData name="Vlad-Costin Musat" userId="b297da41-d022-469d-99f3-b1c86ba895c8" providerId="ADAL" clId="{3E3EA948-F58F-4E29-8DEB-CBA411C2B7D6}" dt="2022-10-27T18:22:38.647" v="1825" actId="1076"/>
          <ac:picMkLst>
            <pc:docMk/>
            <pc:sldMk cId="3139667664" sldId="301"/>
            <ac:picMk id="19" creationId="{4ADC74B5-8920-4C0E-A6EC-D24BF3ED0F31}"/>
          </ac:picMkLst>
        </pc:picChg>
        <pc:picChg chg="add mod modCrop">
          <ac:chgData name="Vlad-Costin Musat" userId="b297da41-d022-469d-99f3-b1c86ba895c8" providerId="ADAL" clId="{3E3EA948-F58F-4E29-8DEB-CBA411C2B7D6}" dt="2022-10-27T18:13:01.726" v="1540" actId="1076"/>
          <ac:picMkLst>
            <pc:docMk/>
            <pc:sldMk cId="3139667664" sldId="301"/>
            <ac:picMk id="20" creationId="{43078E86-80C8-4D17-B5DB-65C16FBD23E4}"/>
          </ac:picMkLst>
        </pc:picChg>
        <pc:picChg chg="add del mod">
          <ac:chgData name="Vlad-Costin Musat" userId="b297da41-d022-469d-99f3-b1c86ba895c8" providerId="ADAL" clId="{3E3EA948-F58F-4E29-8DEB-CBA411C2B7D6}" dt="2022-10-27T18:06:11.135" v="1290" actId="478"/>
          <ac:picMkLst>
            <pc:docMk/>
            <pc:sldMk cId="3139667664" sldId="301"/>
            <ac:picMk id="21" creationId="{D3B9AD8D-5FD2-4FA2-9EDC-2E5BA9478F38}"/>
          </ac:picMkLst>
        </pc:pic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10" creationId="{CDC0F5C9-5FFD-4F04-990C-4F5278D53951}"/>
          </ac:cxnSpMkLst>
        </pc:cxnChg>
        <pc:cxnChg chg="del">
          <ac:chgData name="Vlad-Costin Musat" userId="b297da41-d022-469d-99f3-b1c86ba895c8" providerId="ADAL" clId="{3E3EA948-F58F-4E29-8DEB-CBA411C2B7D6}" dt="2022-10-27T18:05:24.009" v="1280" actId="478"/>
          <ac:cxnSpMkLst>
            <pc:docMk/>
            <pc:sldMk cId="3139667664" sldId="301"/>
            <ac:cxnSpMk id="22" creationId="{0BFAD58B-52DB-4D7B-9895-BFAA1422157F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8:59:40.812" v="2755" actId="14100"/>
        <pc:sldMkLst>
          <pc:docMk/>
          <pc:sldMk cId="549014438" sldId="302"/>
        </pc:sldMkLst>
        <pc:spChg chg="mod">
          <ac:chgData name="Vlad-Costin Musat" userId="b297da41-d022-469d-99f3-b1c86ba895c8" providerId="ADAL" clId="{3E3EA948-F58F-4E29-8DEB-CBA411C2B7D6}" dt="2022-10-27T18:24:18.179" v="1845" actId="20577"/>
          <ac:spMkLst>
            <pc:docMk/>
            <pc:sldMk cId="549014438" sldId="302"/>
            <ac:spMk id="2" creationId="{959A0AFD-6020-4FBB-83B4-8F256E72674F}"/>
          </ac:spMkLst>
        </pc:spChg>
        <pc:spChg chg="add del mod">
          <ac:chgData name="Vlad-Costin Musat" userId="b297da41-d022-469d-99f3-b1c86ba895c8" providerId="ADAL" clId="{3E3EA948-F58F-4E29-8DEB-CBA411C2B7D6}" dt="2022-10-27T18:28:33.585" v="1870" actId="767"/>
          <ac:spMkLst>
            <pc:docMk/>
            <pc:sldMk cId="549014438" sldId="302"/>
            <ac:spMk id="6" creationId="{35AF7BE7-E67E-4885-B962-993505AEC6B7}"/>
          </ac:spMkLst>
        </pc:spChg>
        <pc:spChg chg="add mod">
          <ac:chgData name="Vlad-Costin Musat" userId="b297da41-d022-469d-99f3-b1c86ba895c8" providerId="ADAL" clId="{3E3EA948-F58F-4E29-8DEB-CBA411C2B7D6}" dt="2022-10-27T18:47:15.709" v="2712" actId="1076"/>
          <ac:spMkLst>
            <pc:docMk/>
            <pc:sldMk cId="549014438" sldId="302"/>
            <ac:spMk id="7" creationId="{E803BC1C-8B05-472F-840F-6CA8EAD9293F}"/>
          </ac:spMkLst>
        </pc:spChg>
        <pc:spChg chg="del">
          <ac:chgData name="Vlad-Costin Musat" userId="b297da41-d022-469d-99f3-b1c86ba895c8" providerId="ADAL" clId="{3E3EA948-F58F-4E29-8DEB-CBA411C2B7D6}" dt="2022-10-27T18:24:23.948" v="1847" actId="478"/>
          <ac:spMkLst>
            <pc:docMk/>
            <pc:sldMk cId="549014438" sldId="302"/>
            <ac:spMk id="9" creationId="{D7EF16F9-052E-48C3-900F-11C49E32C623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12" creationId="{214449DB-D44E-4C3B-A586-17F5A072FA6F}"/>
          </ac:spMkLst>
        </pc:spChg>
        <pc:spChg chg="add del mod">
          <ac:chgData name="Vlad-Costin Musat" userId="b297da41-d022-469d-99f3-b1c86ba895c8" providerId="ADAL" clId="{3E3EA948-F58F-4E29-8DEB-CBA411C2B7D6}" dt="2022-10-27T18:27:54.894" v="1859" actId="478"/>
          <ac:spMkLst>
            <pc:docMk/>
            <pc:sldMk cId="549014438" sldId="302"/>
            <ac:spMk id="21" creationId="{6143C148-CC73-4AED-B8A6-36C935A4B31F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3" creationId="{BB49CCE4-CCF6-49AC-8088-D2AED2C62DBC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4" creationId="{90ADA5AD-AA91-431A-976D-7EEBC44BEF5A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5" creationId="{4BDEFA1E-656E-49AD-839A-E95BA15FF3F7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6" creationId="{36FAE1FA-B50E-4F0C-B1E2-09F4F7D8711E}"/>
          </ac:spMkLst>
        </pc:spChg>
        <pc:spChg chg="del">
          <ac:chgData name="Vlad-Costin Musat" userId="b297da41-d022-469d-99f3-b1c86ba895c8" providerId="ADAL" clId="{3E3EA948-F58F-4E29-8DEB-CBA411C2B7D6}" dt="2022-10-27T18:24:21.832" v="1846" actId="478"/>
          <ac:spMkLst>
            <pc:docMk/>
            <pc:sldMk cId="549014438" sldId="302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3E3EA948-F58F-4E29-8DEB-CBA411C2B7D6}" dt="2022-10-27T18:59:40.812" v="2755" actId="14100"/>
          <ac:spMkLst>
            <pc:docMk/>
            <pc:sldMk cId="549014438" sldId="302"/>
            <ac:spMk id="28" creationId="{30E41A93-1026-4356-A061-83C3B073E867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0" creationId="{B4EE6F6B-5DF4-42D8-93AD-F9361760787D}"/>
          </ac:spMkLst>
        </pc:spChg>
        <pc:spChg chg="add mod">
          <ac:chgData name="Vlad-Costin Musat" userId="b297da41-d022-469d-99f3-b1c86ba895c8" providerId="ADAL" clId="{3E3EA948-F58F-4E29-8DEB-CBA411C2B7D6}" dt="2022-10-27T18:30:02.715" v="2058" actId="1076"/>
          <ac:spMkLst>
            <pc:docMk/>
            <pc:sldMk cId="549014438" sldId="302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47:20.460" v="2713" actId="1076"/>
          <ac:picMkLst>
            <pc:docMk/>
            <pc:sldMk cId="549014438" sldId="302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3E3EA948-F58F-4E29-8DEB-CBA411C2B7D6}" dt="2022-10-27T18:24:26.281" v="1849" actId="478"/>
          <ac:picMkLst>
            <pc:docMk/>
            <pc:sldMk cId="549014438" sldId="302"/>
            <ac:picMk id="17" creationId="{A80528B6-4A40-4FE7-BBB5-B8454725858A}"/>
          </ac:picMkLst>
        </pc:picChg>
        <pc:picChg chg="add del mod">
          <ac:chgData name="Vlad-Costin Musat" userId="b297da41-d022-469d-99f3-b1c86ba895c8" providerId="ADAL" clId="{3E3EA948-F58F-4E29-8DEB-CBA411C2B7D6}" dt="2022-10-27T18:27:54.894" v="1859" actId="478"/>
          <ac:picMkLst>
            <pc:docMk/>
            <pc:sldMk cId="549014438" sldId="302"/>
            <ac:picMk id="18" creationId="{22C5F0F1-FD2B-442D-936B-85C7BC4C0C4B}"/>
          </ac:picMkLst>
        </pc:picChg>
        <pc:picChg chg="del">
          <ac:chgData name="Vlad-Costin Musat" userId="b297da41-d022-469d-99f3-b1c86ba895c8" providerId="ADAL" clId="{3E3EA948-F58F-4E29-8DEB-CBA411C2B7D6}" dt="2022-10-27T18:24:21.832" v="1846" actId="478"/>
          <ac:picMkLst>
            <pc:docMk/>
            <pc:sldMk cId="549014438" sldId="302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3E3EA948-F58F-4E29-8DEB-CBA411C2B7D6}" dt="2022-10-27T18:24:25.409" v="1848" actId="478"/>
          <ac:picMkLst>
            <pc:docMk/>
            <pc:sldMk cId="549014438" sldId="302"/>
            <ac:picMk id="20" creationId="{43078E86-80C8-4D17-B5DB-65C16FBD23E4}"/>
          </ac:picMkLst>
        </pc:picChg>
        <pc:picChg chg="add mod">
          <ac:chgData name="Vlad-Costin Musat" userId="b297da41-d022-469d-99f3-b1c86ba895c8" providerId="ADAL" clId="{3E3EA948-F58F-4E29-8DEB-CBA411C2B7D6}" dt="2022-10-27T18:30:02.715" v="2058" actId="1076"/>
          <ac:picMkLst>
            <pc:docMk/>
            <pc:sldMk cId="549014438" sldId="302"/>
            <ac:picMk id="22" creationId="{F5302C6A-7E95-404F-91BE-24BA975EB82C}"/>
          </ac:picMkLst>
        </pc:picChg>
        <pc:cxnChg chg="add mod">
          <ac:chgData name="Vlad-Costin Musat" userId="b297da41-d022-469d-99f3-b1c86ba895c8" providerId="ADAL" clId="{3E3EA948-F58F-4E29-8DEB-CBA411C2B7D6}" dt="2022-10-27T18:47:37.277" v="2714" actId="14100"/>
          <ac:cxnSpMkLst>
            <pc:docMk/>
            <pc:sldMk cId="549014438" sldId="302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0:46.523" v="2756" actId="20577"/>
        <pc:sldMkLst>
          <pc:docMk/>
          <pc:sldMk cId="779844759" sldId="303"/>
        </pc:sldMkLst>
        <pc:spChg chg="add mod">
          <ac:chgData name="Vlad-Costin Musat" userId="b297da41-d022-469d-99f3-b1c86ba895c8" providerId="ADAL" clId="{3E3EA948-F58F-4E29-8DEB-CBA411C2B7D6}" dt="2022-10-27T18:45:01.906" v="2562" actId="20577"/>
          <ac:spMkLst>
            <pc:docMk/>
            <pc:sldMk cId="779844759" sldId="303"/>
            <ac:spMk id="6" creationId="{27A145C3-9077-478D-8B72-388D6CCD5BE1}"/>
          </ac:spMkLst>
        </pc:spChg>
        <pc:spChg chg="del mod">
          <ac:chgData name="Vlad-Costin Musat" userId="b297da41-d022-469d-99f3-b1c86ba895c8" providerId="ADAL" clId="{3E3EA948-F58F-4E29-8DEB-CBA411C2B7D6}" dt="2022-10-27T18:31:28.389" v="2163" actId="478"/>
          <ac:spMkLst>
            <pc:docMk/>
            <pc:sldMk cId="779844759" sldId="3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3E3EA948-F58F-4E29-8DEB-CBA411C2B7D6}" dt="2022-10-27T19:00:46.523" v="2756" actId="20577"/>
          <ac:spMkLst>
            <pc:docMk/>
            <pc:sldMk cId="779844759" sldId="303"/>
            <ac:spMk id="13" creationId="{AAE9EBA1-2276-4695-B7BB-5EFD9754F3FC}"/>
          </ac:spMkLst>
        </pc:spChg>
        <pc:spChg chg="add mod">
          <ac:chgData name="Vlad-Costin Musat" userId="b297da41-d022-469d-99f3-b1c86ba895c8" providerId="ADAL" clId="{3E3EA948-F58F-4E29-8DEB-CBA411C2B7D6}" dt="2022-10-27T18:44:39.199" v="2560" actId="1076"/>
          <ac:spMkLst>
            <pc:docMk/>
            <pc:sldMk cId="779844759" sldId="303"/>
            <ac:spMk id="20" creationId="{6F110F4C-A1A0-4FA5-9308-D421C59E3F7F}"/>
          </ac:spMkLst>
        </pc:spChg>
        <pc:spChg chg="add mod">
          <ac:chgData name="Vlad-Costin Musat" userId="b297da41-d022-469d-99f3-b1c86ba895c8" providerId="ADAL" clId="{3E3EA948-F58F-4E29-8DEB-CBA411C2B7D6}" dt="2022-10-27T18:44:33.537" v="2559" actId="1076"/>
          <ac:spMkLst>
            <pc:docMk/>
            <pc:sldMk cId="779844759" sldId="303"/>
            <ac:spMk id="21" creationId="{C4A294A9-8668-4970-A80C-C3D90AD66298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3E3EA948-F58F-4E29-8DEB-CBA411C2B7D6}" dt="2022-10-27T18:30:44.565" v="2061" actId="478"/>
          <ac:spMkLst>
            <pc:docMk/>
            <pc:sldMk cId="779844759" sldId="3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3E3EA948-F58F-4E29-8DEB-CBA411C2B7D6}" dt="2022-10-27T18:33:16.761" v="2179" actId="1076"/>
          <ac:picMkLst>
            <pc:docMk/>
            <pc:sldMk cId="779844759" sldId="303"/>
            <ac:picMk id="14" creationId="{F2D85083-CF35-4667-B3C1-7CDAE1712E78}"/>
          </ac:picMkLst>
        </pc:picChg>
        <pc:picChg chg="add del mod">
          <ac:chgData name="Vlad-Costin Musat" userId="b297da41-d022-469d-99f3-b1c86ba895c8" providerId="ADAL" clId="{3E3EA948-F58F-4E29-8DEB-CBA411C2B7D6}" dt="2022-10-27T18:33:01.094" v="2174" actId="478"/>
          <ac:picMkLst>
            <pc:docMk/>
            <pc:sldMk cId="779844759" sldId="303"/>
            <ac:picMk id="15" creationId="{A580A154-72E4-401E-AAF1-2550B57CC170}"/>
          </ac:picMkLst>
        </pc:picChg>
        <pc:picChg chg="del">
          <ac:chgData name="Vlad-Costin Musat" userId="b297da41-d022-469d-99f3-b1c86ba895c8" providerId="ADAL" clId="{3E3EA948-F58F-4E29-8DEB-CBA411C2B7D6}" dt="2022-10-27T18:30:40.363" v="2060" actId="478"/>
          <ac:picMkLst>
            <pc:docMk/>
            <pc:sldMk cId="779844759" sldId="303"/>
            <ac:picMk id="16" creationId="{89555CA2-A462-47F1-9106-7819E131BC62}"/>
          </ac:picMkLst>
        </pc:picChg>
        <pc:picChg chg="add mod">
          <ac:chgData name="Vlad-Costin Musat" userId="b297da41-d022-469d-99f3-b1c86ba895c8" providerId="ADAL" clId="{3E3EA948-F58F-4E29-8DEB-CBA411C2B7D6}" dt="2022-10-27T18:33:25.606" v="2182" actId="1076"/>
          <ac:picMkLst>
            <pc:docMk/>
            <pc:sldMk cId="779844759" sldId="303"/>
            <ac:picMk id="17" creationId="{79BDC1BC-7A55-4159-9438-6E1775316CD1}"/>
          </ac:picMkLst>
        </pc:picChg>
        <pc:picChg chg="add mod">
          <ac:chgData name="Vlad-Costin Musat" userId="b297da41-d022-469d-99f3-b1c86ba895c8" providerId="ADAL" clId="{3E3EA948-F58F-4E29-8DEB-CBA411C2B7D6}" dt="2022-10-27T18:33:18.564" v="2180" actId="1076"/>
          <ac:picMkLst>
            <pc:docMk/>
            <pc:sldMk cId="779844759" sldId="303"/>
            <ac:picMk id="18" creationId="{18F8C8A2-5993-4512-889C-665B3159106B}"/>
          </ac:picMkLst>
        </pc:picChg>
        <pc:picChg chg="add mod">
          <ac:chgData name="Vlad-Costin Musat" userId="b297da41-d022-469d-99f3-b1c86ba895c8" providerId="ADAL" clId="{3E3EA948-F58F-4E29-8DEB-CBA411C2B7D6}" dt="2022-10-27T18:33:11.592" v="2177" actId="1076"/>
          <ac:picMkLst>
            <pc:docMk/>
            <pc:sldMk cId="779844759" sldId="303"/>
            <ac:picMk id="19" creationId="{6FA1D15E-D0AD-4F40-9D25-CF074F4248FE}"/>
          </ac:picMkLst>
        </pc:picChg>
        <pc:picChg chg="del">
          <ac:chgData name="Vlad-Costin Musat" userId="b297da41-d022-469d-99f3-b1c86ba895c8" providerId="ADAL" clId="{3E3EA948-F58F-4E29-8DEB-CBA411C2B7D6}" dt="2022-10-27T18:30:44.565" v="2061" actId="478"/>
          <ac:picMkLst>
            <pc:docMk/>
            <pc:sldMk cId="779844759" sldId="303"/>
            <ac:picMk id="22" creationId="{F5302C6A-7E95-404F-91BE-24BA975EB82C}"/>
          </ac:picMkLst>
        </pc:picChg>
        <pc:cxnChg chg="del">
          <ac:chgData name="Vlad-Costin Musat" userId="b297da41-d022-469d-99f3-b1c86ba895c8" providerId="ADAL" clId="{3E3EA948-F58F-4E29-8DEB-CBA411C2B7D6}" dt="2022-10-27T18:30:44.565" v="2061" actId="478"/>
          <ac:cxnSpMkLst>
            <pc:docMk/>
            <pc:sldMk cId="779844759" sldId="303"/>
            <ac:cxnSpMk id="29" creationId="{60FFF2B6-8180-48F5-BC13-A62D5F685857}"/>
          </ac:cxnSpMkLst>
        </pc:cxnChg>
      </pc:sldChg>
      <pc:sldChg chg="addSp delSp modSp add mod">
        <pc:chgData name="Vlad-Costin Musat" userId="b297da41-d022-469d-99f3-b1c86ba895c8" providerId="ADAL" clId="{3E3EA948-F58F-4E29-8DEB-CBA411C2B7D6}" dt="2022-10-27T19:05:18.637" v="2850" actId="1076"/>
        <pc:sldMkLst>
          <pc:docMk/>
          <pc:sldMk cId="1907010373" sldId="496"/>
        </pc:sldMkLst>
        <pc:spChg chg="mod">
          <ac:chgData name="Vlad-Costin Musat" userId="b297da41-d022-469d-99f3-b1c86ba895c8" providerId="ADAL" clId="{3E3EA948-F58F-4E29-8DEB-CBA411C2B7D6}" dt="2022-10-27T19:04:40.196" v="2840" actId="20577"/>
          <ac:spMkLst>
            <pc:docMk/>
            <pc:sldMk cId="1907010373" sldId="496"/>
            <ac:spMk id="2" creationId="{C7DCC1AF-1642-4132-A571-93CA6B5965B9}"/>
          </ac:spMkLst>
        </pc:spChg>
        <pc:spChg chg="del mod">
          <ac:chgData name="Vlad-Costin Musat" userId="b297da41-d022-469d-99f3-b1c86ba895c8" providerId="ADAL" clId="{3E3EA948-F58F-4E29-8DEB-CBA411C2B7D6}" dt="2022-10-27T19:02:56.067" v="2759" actId="478"/>
          <ac:spMkLst>
            <pc:docMk/>
            <pc:sldMk cId="1907010373" sldId="496"/>
            <ac:spMk id="3" creationId="{B0522AEE-2062-4C36-B8AC-23B1915BABB5}"/>
          </ac:spMkLst>
        </pc:spChg>
        <pc:spChg chg="del">
          <ac:chgData name="Vlad-Costin Musat" userId="b297da41-d022-469d-99f3-b1c86ba895c8" providerId="ADAL" clId="{3E3EA948-F58F-4E29-8DEB-CBA411C2B7D6}" dt="2022-10-27T19:03:24.626" v="2763" actId="478"/>
          <ac:spMkLst>
            <pc:docMk/>
            <pc:sldMk cId="1907010373" sldId="496"/>
            <ac:spMk id="10" creationId="{186969CC-BCCC-40D8-A587-91BB4F6459C5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3" creationId="{0B5E341D-6360-422C-A3F3-BA1D126E51BE}"/>
          </ac:spMkLst>
        </pc:spChg>
        <pc:spChg chg="add mod">
          <ac:chgData name="Vlad-Costin Musat" userId="b297da41-d022-469d-99f3-b1c86ba895c8" providerId="ADAL" clId="{3E3EA948-F58F-4E29-8DEB-CBA411C2B7D6}" dt="2022-10-27T19:03:17.282" v="2761"/>
          <ac:spMkLst>
            <pc:docMk/>
            <pc:sldMk cId="1907010373" sldId="496"/>
            <ac:spMk id="14" creationId="{A6A0C7CE-937F-40F1-ADF2-9396EA00B244}"/>
          </ac:spMkLst>
        </pc:spChg>
        <pc:spChg chg="add mod">
          <ac:chgData name="Vlad-Costin Musat" userId="b297da41-d022-469d-99f3-b1c86ba895c8" providerId="ADAL" clId="{3E3EA948-F58F-4E29-8DEB-CBA411C2B7D6}" dt="2022-10-27T19:04:20.265" v="2834" actId="404"/>
          <ac:spMkLst>
            <pc:docMk/>
            <pc:sldMk cId="1907010373" sldId="496"/>
            <ac:spMk id="15" creationId="{AF415A01-C384-40C0-9100-A629804FBB21}"/>
          </ac:spMkLst>
        </pc:spChg>
        <pc:spChg chg="mod">
          <ac:chgData name="Vlad-Costin Musat" userId="b297da41-d022-469d-99f3-b1c86ba895c8" providerId="ADAL" clId="{3E3EA948-F58F-4E29-8DEB-CBA411C2B7D6}" dt="2022-10-27T19:05:18.637" v="2850" actId="1076"/>
          <ac:spMkLst>
            <pc:docMk/>
            <pc:sldMk cId="1907010373" sldId="496"/>
            <ac:spMk id="26" creationId="{F412F49D-E00F-4AFE-B253-3E972B1C8251}"/>
          </ac:spMkLst>
        </pc:spChg>
        <pc:spChg chg="del">
          <ac:chgData name="Vlad-Costin Musat" userId="b297da41-d022-469d-99f3-b1c86ba895c8" providerId="ADAL" clId="{3E3EA948-F58F-4E29-8DEB-CBA411C2B7D6}" dt="2022-10-27T19:03:35.214" v="2766" actId="478"/>
          <ac:spMkLst>
            <pc:docMk/>
            <pc:sldMk cId="1907010373" sldId="496"/>
            <ac:spMk id="97" creationId="{00000000-0000-0000-0000-000000000000}"/>
          </ac:spMkLst>
        </pc:spChg>
      </pc:sldChg>
      <pc:sldChg chg="addSp delSp modSp add mod">
        <pc:chgData name="Vlad-Costin Musat" userId="b297da41-d022-469d-99f3-b1c86ba895c8" providerId="ADAL" clId="{3E3EA948-F58F-4E29-8DEB-CBA411C2B7D6}" dt="2022-10-27T19:16:13.999" v="2888" actId="1076"/>
        <pc:sldMkLst>
          <pc:docMk/>
          <pc:sldMk cId="280319559" sldId="501"/>
        </pc:sldMkLst>
        <pc:spChg chg="mod">
          <ac:chgData name="Vlad-Costin Musat" userId="b297da41-d022-469d-99f3-b1c86ba895c8" providerId="ADAL" clId="{3E3EA948-F58F-4E29-8DEB-CBA411C2B7D6}" dt="2022-10-27T19:04:44.805" v="2846" actId="20577"/>
          <ac:spMkLst>
            <pc:docMk/>
            <pc:sldMk cId="280319559" sldId="501"/>
            <ac:spMk id="2" creationId="{C7DCC1AF-1642-4132-A571-93CA6B5965B9}"/>
          </ac:spMkLst>
        </pc:spChg>
        <pc:spChg chg="del">
          <ac:chgData name="Vlad-Costin Musat" userId="b297da41-d022-469d-99f3-b1c86ba895c8" providerId="ADAL" clId="{3E3EA948-F58F-4E29-8DEB-CBA411C2B7D6}" dt="2022-10-27T19:02:59.985" v="2760" actId="478"/>
          <ac:spMkLst>
            <pc:docMk/>
            <pc:sldMk cId="280319559" sldId="501"/>
            <ac:spMk id="3" creationId="{B0522AEE-2062-4C36-B8AC-23B1915BABB5}"/>
          </ac:spMkLst>
        </pc:spChg>
        <pc:spChg chg="del mod">
          <ac:chgData name="Vlad-Costin Musat" userId="b297da41-d022-469d-99f3-b1c86ba895c8" providerId="ADAL" clId="{3E3EA948-F58F-4E29-8DEB-CBA411C2B7D6}" dt="2022-10-27T19:16:00.193" v="2885" actId="478"/>
          <ac:spMkLst>
            <pc:docMk/>
            <pc:sldMk cId="280319559" sldId="501"/>
            <ac:spMk id="4" creationId="{2EAE2FCC-3CE0-4C07-935A-B3F40AD5B374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5" creationId="{B817374B-84A2-4864-8DBC-1B9D02C35573}"/>
          </ac:spMkLst>
        </pc:spChg>
        <pc:spChg chg="del">
          <ac:chgData name="Vlad-Costin Musat" userId="b297da41-d022-469d-99f3-b1c86ba895c8" providerId="ADAL" clId="{3E3EA948-F58F-4E29-8DEB-CBA411C2B7D6}" dt="2022-10-27T19:03:27.582" v="2764" actId="478"/>
          <ac:spMkLst>
            <pc:docMk/>
            <pc:sldMk cId="280319559" sldId="501"/>
            <ac:spMk id="10" creationId="{186969CC-BCCC-40D8-A587-91BB4F6459C5}"/>
          </ac:spMkLst>
        </pc:spChg>
        <pc:spChg chg="del">
          <ac:chgData name="Vlad-Costin Musat" userId="b297da41-d022-469d-99f3-b1c86ba895c8" providerId="ADAL" clId="{3E3EA948-F58F-4E29-8DEB-CBA411C2B7D6}" dt="2022-10-27T19:05:05.486" v="2847" actId="478"/>
          <ac:spMkLst>
            <pc:docMk/>
            <pc:sldMk cId="280319559" sldId="501"/>
            <ac:spMk id="14" creationId="{409DAC5C-5589-4A5A-94D6-8BEFB22B1470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5" creationId="{D4911A1F-AFC5-40C9-90A8-DA737406C1EF}"/>
          </ac:spMkLst>
        </pc:spChg>
        <pc:spChg chg="add mod">
          <ac:chgData name="Vlad-Costin Musat" userId="b297da41-d022-469d-99f3-b1c86ba895c8" providerId="ADAL" clId="{3E3EA948-F58F-4E29-8DEB-CBA411C2B7D6}" dt="2022-10-27T19:03:19.602" v="2762"/>
          <ac:spMkLst>
            <pc:docMk/>
            <pc:sldMk cId="280319559" sldId="501"/>
            <ac:spMk id="17" creationId="{0B1C0F49-4392-45C5-93BA-5514C984D213}"/>
          </ac:spMkLst>
        </pc:spChg>
        <pc:spChg chg="add mod">
          <ac:chgData name="Vlad-Costin Musat" userId="b297da41-d022-469d-99f3-b1c86ba895c8" providerId="ADAL" clId="{3E3EA948-F58F-4E29-8DEB-CBA411C2B7D6}" dt="2022-10-27T19:04:15.105" v="2833" actId="404"/>
          <ac:spMkLst>
            <pc:docMk/>
            <pc:sldMk cId="280319559" sldId="501"/>
            <ac:spMk id="18" creationId="{3720728C-063B-47D0-97BF-9A9452E1F48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19" creationId="{4E993C2B-B11B-434E-BB71-93724DC56CFF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2" creationId="{61170531-F4C0-42BD-83DC-98686E07328E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3" creationId="{3234E7BF-6171-4BF0-B677-C5049A88B2C7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4" creationId="{9C201FE0-E526-44E8-A4E7-6C9291346123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6" creationId="{3B08E4FF-428B-423C-AB31-32BB23DD9E51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7" creationId="{B7F17727-5BEC-41AB-ACF9-8204EF851009}"/>
          </ac:spMkLst>
        </pc:spChg>
        <pc:spChg chg="add mod">
          <ac:chgData name="Vlad-Costin Musat" userId="b297da41-d022-469d-99f3-b1c86ba895c8" providerId="ADAL" clId="{3E3EA948-F58F-4E29-8DEB-CBA411C2B7D6}" dt="2022-10-27T19:16:09.625" v="2887" actId="1076"/>
          <ac:spMkLst>
            <pc:docMk/>
            <pc:sldMk cId="280319559" sldId="501"/>
            <ac:spMk id="28" creationId="{9E612F5D-6E94-421B-B527-619DC224FDFF}"/>
          </ac:spMkLst>
        </pc:spChg>
        <pc:spChg chg="add mod">
          <ac:chgData name="Vlad-Costin Musat" userId="b297da41-d022-469d-99f3-b1c86ba895c8" providerId="ADAL" clId="{3E3EA948-F58F-4E29-8DEB-CBA411C2B7D6}" dt="2022-10-27T19:16:13.999" v="2888" actId="1076"/>
          <ac:spMkLst>
            <pc:docMk/>
            <pc:sldMk cId="280319559" sldId="501"/>
            <ac:spMk id="29" creationId="{910DEECD-62B1-4F32-98CC-71C69AEE1B0C}"/>
          </ac:spMkLst>
        </pc:spChg>
        <pc:spChg chg="add del mod">
          <ac:chgData name="Vlad-Costin Musat" userId="b297da41-d022-469d-99f3-b1c86ba895c8" providerId="ADAL" clId="{3E3EA948-F58F-4E29-8DEB-CBA411C2B7D6}" dt="2022-10-27T19:16:02.381" v="2886" actId="478"/>
          <ac:spMkLst>
            <pc:docMk/>
            <pc:sldMk cId="280319559" sldId="501"/>
            <ac:spMk id="30" creationId="{B3C9AF5D-F073-477C-A650-EBBA0C6EDCDD}"/>
          </ac:spMkLst>
        </pc:spChg>
        <pc:spChg chg="del">
          <ac:chgData name="Vlad-Costin Musat" userId="b297da41-d022-469d-99f3-b1c86ba895c8" providerId="ADAL" clId="{3E3EA948-F58F-4E29-8DEB-CBA411C2B7D6}" dt="2022-10-27T19:03:32.363" v="2765" actId="478"/>
          <ac:spMkLst>
            <pc:docMk/>
            <pc:sldMk cId="280319559" sldId="501"/>
            <ac:spMk id="97" creationId="{00000000-0000-0000-0000-000000000000}"/>
          </ac:spMkLst>
        </pc:sp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0" creationId="{3954CE1A-65EA-43A1-B095-2EB6B8B97ABE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1" creationId="{DD08F271-1708-44B5-A2F3-09965F77581A}"/>
          </ac:cxnSpMkLst>
        </pc:cxnChg>
        <pc:cxnChg chg="add mod">
          <ac:chgData name="Vlad-Costin Musat" userId="b297da41-d022-469d-99f3-b1c86ba895c8" providerId="ADAL" clId="{3E3EA948-F58F-4E29-8DEB-CBA411C2B7D6}" dt="2022-10-27T19:16:09.625" v="2887" actId="1076"/>
          <ac:cxnSpMkLst>
            <pc:docMk/>
            <pc:sldMk cId="280319559" sldId="501"/>
            <ac:cxnSpMk id="25" creationId="{3540307B-1403-4E4F-9E38-29A8427017F5}"/>
          </ac:cxnSpMkLst>
        </pc:cxnChg>
      </pc:sldChg>
    </pc:docChg>
  </pc:docChgLst>
  <pc:docChgLst>
    <pc:chgData name="Vlad-Costin Musat" userId="S::jesu4222@ox.ac.uk::b297da41-d022-469d-99f3-b1c86ba895c8" providerId="AD" clId="Web-{E28FB5C4-3702-4D04-8E8D-3D0A4C2F054D}"/>
    <pc:docChg chg="modSld">
      <pc:chgData name="Vlad-Costin Musat" userId="S::jesu4222@ox.ac.uk::b297da41-d022-469d-99f3-b1c86ba895c8" providerId="AD" clId="Web-{E28FB5C4-3702-4D04-8E8D-3D0A4C2F054D}" dt="2023-06-21T11:46:48.103" v="74" actId="1076"/>
      <pc:docMkLst>
        <pc:docMk/>
      </pc:docMkLst>
      <pc:sldChg chg="modSp">
        <pc:chgData name="Vlad-Costin Musat" userId="S::jesu4222@ox.ac.uk::b297da41-d022-469d-99f3-b1c86ba895c8" providerId="AD" clId="Web-{E28FB5C4-3702-4D04-8E8D-3D0A4C2F054D}" dt="2023-06-21T11:46:48.103" v="74" actId="1076"/>
        <pc:sldMkLst>
          <pc:docMk/>
          <pc:sldMk cId="3554516420" sldId="577"/>
        </pc:sldMkLst>
        <pc:graphicFrameChg chg="mod modGraphic">
          <ac:chgData name="Vlad-Costin Musat" userId="S::jesu4222@ox.ac.uk::b297da41-d022-469d-99f3-b1c86ba895c8" providerId="AD" clId="Web-{E28FB5C4-3702-4D04-8E8D-3D0A4C2F054D}" dt="2023-06-21T11:46:48.103" v="74" actId="1076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</pc:docChg>
  </pc:docChgLst>
  <pc:docChgLst>
    <pc:chgData name="Vlad-Costin Musat" userId="b297da41-d022-469d-99f3-b1c86ba895c8" providerId="ADAL" clId="{3A83B8A6-BFE9-474B-9992-3FFF12680D8E}"/>
    <pc:docChg chg="undo custSel addSld delSld modSld sldOrd">
      <pc:chgData name="Vlad-Costin Musat" userId="b297da41-d022-469d-99f3-b1c86ba895c8" providerId="ADAL" clId="{3A83B8A6-BFE9-474B-9992-3FFF12680D8E}" dt="2023-10-04T15:26:02.161" v="5107" actId="20577"/>
      <pc:docMkLst>
        <pc:docMk/>
      </pc:docMkLst>
      <pc:sldChg chg="modSp mod">
        <pc:chgData name="Vlad-Costin Musat" userId="b297da41-d022-469d-99f3-b1c86ba895c8" providerId="ADAL" clId="{3A83B8A6-BFE9-474B-9992-3FFF12680D8E}" dt="2023-10-04T15:26:02.161" v="5107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3A83B8A6-BFE9-474B-9992-3FFF12680D8E}" dt="2023-09-28T09:12:07.236" v="22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3A83B8A6-BFE9-474B-9992-3FFF12680D8E}" dt="2023-10-04T15:26:02.161" v="5107" actId="20577"/>
          <ac:spMkLst>
            <pc:docMk/>
            <pc:sldMk cId="2159943940" sldId="259"/>
            <ac:spMk id="8" creationId="{6ADF35E4-57ED-F0B1-99F5-2E9CA3C9880A}"/>
          </ac:spMkLst>
        </pc:spChg>
        <pc:picChg chg="mod">
          <ac:chgData name="Vlad-Costin Musat" userId="b297da41-d022-469d-99f3-b1c86ba895c8" providerId="ADAL" clId="{3A83B8A6-BFE9-474B-9992-3FFF12680D8E}" dt="2023-09-28T09:38:28.165" v="585" actId="1076"/>
          <ac:picMkLst>
            <pc:docMk/>
            <pc:sldMk cId="2159943940" sldId="259"/>
            <ac:picMk id="3" creationId="{AC7DD3F4-FC59-7C7F-8A40-BA9928C5B5A7}"/>
          </ac:picMkLst>
        </pc:picChg>
      </pc:sldChg>
      <pc:sldChg chg="modSp mod">
        <pc:chgData name="Vlad-Costin Musat" userId="b297da41-d022-469d-99f3-b1c86ba895c8" providerId="ADAL" clId="{3A83B8A6-BFE9-474B-9992-3FFF12680D8E}" dt="2023-09-28T14:30:11.748" v="3875" actId="20577"/>
        <pc:sldMkLst>
          <pc:docMk/>
          <pc:sldMk cId="4280026794" sldId="551"/>
        </pc:sldMkLst>
        <pc:spChg chg="mod">
          <ac:chgData name="Vlad-Costin Musat" userId="b297da41-d022-469d-99f3-b1c86ba895c8" providerId="ADAL" clId="{3A83B8A6-BFE9-474B-9992-3FFF12680D8E}" dt="2023-09-28T14:30:11.748" v="3875" actId="20577"/>
          <ac:spMkLst>
            <pc:docMk/>
            <pc:sldMk cId="4280026794" sldId="551"/>
            <ac:spMk id="2" creationId="{F6DEEEE4-2947-34DB-F4E4-C5D6A663E96C}"/>
          </ac:spMkLst>
        </pc:spChg>
      </pc:sldChg>
      <pc:sldChg chg="addSp delSp modSp mod ord">
        <pc:chgData name="Vlad-Costin Musat" userId="b297da41-d022-469d-99f3-b1c86ba895c8" providerId="ADAL" clId="{3A83B8A6-BFE9-474B-9992-3FFF12680D8E}" dt="2023-09-29T07:20:03.940" v="4393" actId="1036"/>
        <pc:sldMkLst>
          <pc:docMk/>
          <pc:sldMk cId="3756050439" sldId="560"/>
        </pc:sldMkLst>
        <pc:spChg chg="mod ord">
          <ac:chgData name="Vlad-Costin Musat" userId="b297da41-d022-469d-99f3-b1c86ba895c8" providerId="ADAL" clId="{3A83B8A6-BFE9-474B-9992-3FFF12680D8E}" dt="2023-09-28T13:51:03.984" v="2622" actId="207"/>
          <ac:spMkLst>
            <pc:docMk/>
            <pc:sldMk cId="3756050439" sldId="560"/>
            <ac:spMk id="2" creationId="{83788FD4-EE27-DF76-BA65-2D0B284E616E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7" creationId="{E98AB1F4-E312-5936-392D-AFA4397DA283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8" creationId="{8FBD8E30-2F55-681E-190A-9303B6E087CD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9" creationId="{B347507D-0F11-DB49-9F48-632C853E1BDA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" creationId="{8180F408-6CD2-5A68-D418-3DBF03F17ADB}"/>
          </ac:spMkLst>
        </pc:spChg>
        <pc:spChg chg="del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1" creationId="{6C17174F-2895-55D7-171F-F783DF61778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" creationId="{191D9F64-4D87-FDFF-F598-6AE35A2CF6A9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3" creationId="{AB21CEE2-610A-1550-6143-F973F7549620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4" creationId="{D612C976-7EDD-4F63-F507-4BF114AA274D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5" creationId="{6F5DBDE9-4D88-2693-AD6A-1D984466D67E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6" creationId="{086C0F3A-E622-B165-F295-33AA4FFE2F16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17" creationId="{54C13A08-CBC5-3A49-48C0-DF11EB8AD7A2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9" creationId="{9BBDE573-17B2-D266-FCCC-58140A7D3A2E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0" creationId="{273C66B8-1435-5DCC-8A9C-3841D584BC95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1" creationId="{EB52EA7A-6F60-B1DF-7654-2A66649FD934}"/>
          </ac:spMkLst>
        </pc:spChg>
        <pc:spChg chg="del">
          <ac:chgData name="Vlad-Costin Musat" userId="b297da41-d022-469d-99f3-b1c86ba895c8" providerId="ADAL" clId="{3A83B8A6-BFE9-474B-9992-3FFF12680D8E}" dt="2023-09-28T09:28:20.103" v="236" actId="478"/>
          <ac:spMkLst>
            <pc:docMk/>
            <pc:sldMk cId="3756050439" sldId="560"/>
            <ac:spMk id="22" creationId="{97779901-E2B9-A568-D435-8ED3B47490DD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1" creationId="{418731C2-031B-6D1B-7F3B-F225A57A7F41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7" creationId="{B8830145-E7E2-B375-3BD2-A6240D31017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38" creationId="{B47E9B15-72FE-394C-49BE-B9D8B48992C2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48" creationId="{B92CDFDA-241B-E40A-92FC-9EDC4766CDF4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3" creationId="{9AC10338-1AE2-7AF8-89C6-B22B7CAB125E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4" creationId="{00E31D9C-FAE8-E13A-D5F1-5618EF7F0FFA}"/>
          </ac:spMkLst>
        </pc:spChg>
        <pc:spChg chg="del mod">
          <ac:chgData name="Vlad-Costin Musat" userId="b297da41-d022-469d-99f3-b1c86ba895c8" providerId="ADAL" clId="{3A83B8A6-BFE9-474B-9992-3FFF12680D8E}" dt="2023-09-28T12:01:34.384" v="944" actId="478"/>
          <ac:spMkLst>
            <pc:docMk/>
            <pc:sldMk cId="3756050439" sldId="560"/>
            <ac:spMk id="55" creationId="{DA3AD5A5-00B1-F4C8-3168-0F396BE6D666}"/>
          </ac:spMkLst>
        </pc:spChg>
        <pc:spChg chg="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56" creationId="{2E187EF7-EB5E-3EE8-4036-C7DD8D652F13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4" creationId="{D8EAAA7B-04EB-7E1D-6D49-985CD71DC1E9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05" creationId="{B0779DD5-B635-C264-5C2B-AB2B77ED4E3F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3" creationId="{EFDD2F06-225E-2D5D-1B25-0E2BCAE868BA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4" creationId="{2431C0AA-9910-CFFA-DBD7-9E4660CC8DFB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5" creationId="{8AA83CA0-9D86-158C-BD56-DF256B37C620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29" creationId="{9713593D-55AF-AC03-8B80-F11FFB6EB07E}"/>
          </ac:spMkLst>
        </pc:spChg>
        <pc:spChg chg="add del mod">
          <ac:chgData name="Vlad-Costin Musat" userId="b297da41-d022-469d-99f3-b1c86ba895c8" providerId="ADAL" clId="{3A83B8A6-BFE9-474B-9992-3FFF12680D8E}" dt="2023-09-28T12:08:31.211" v="1024" actId="478"/>
          <ac:spMkLst>
            <pc:docMk/>
            <pc:sldMk cId="3756050439" sldId="560"/>
            <ac:spMk id="130" creationId="{A10790D6-49EB-6A85-5FBF-86EFAD686FA0}"/>
          </ac:spMkLst>
        </pc:spChg>
        <pc:spChg chg="add del mod">
          <ac:chgData name="Vlad-Costin Musat" userId="b297da41-d022-469d-99f3-b1c86ba895c8" providerId="ADAL" clId="{3A83B8A6-BFE9-474B-9992-3FFF12680D8E}" dt="2023-09-28T12:20:27.824" v="1272" actId="478"/>
          <ac:spMkLst>
            <pc:docMk/>
            <pc:sldMk cId="3756050439" sldId="560"/>
            <ac:spMk id="143" creationId="{7E5262D8-8BE6-AA46-FC75-4001109A4C79}"/>
          </ac:spMkLst>
        </pc:spChg>
        <pc:graphicFrameChg chg="del">
          <ac:chgData name="Vlad-Costin Musat" userId="b297da41-d022-469d-99f3-b1c86ba895c8" providerId="ADAL" clId="{3A83B8A6-BFE9-474B-9992-3FFF12680D8E}" dt="2023-09-28T09:43:25.834" v="639" actId="478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graphicFrameChg chg="del">
          <ac:chgData name="Vlad-Costin Musat" userId="b297da41-d022-469d-99f3-b1c86ba895c8" providerId="ADAL" clId="{3A83B8A6-BFE9-474B-9992-3FFF12680D8E}" dt="2023-09-28T09:43:27.444" v="640" actId="478"/>
          <ac:graphicFrameMkLst>
            <pc:docMk/>
            <pc:sldMk cId="3756050439" sldId="560"/>
            <ac:graphicFrameMk id="58" creationId="{19B848F7-0112-B2E1-ACAE-E52C5E9C72DE}"/>
          </ac:graphicFrameMkLst>
        </pc:graphicFrameChg>
        <pc:picChg chg="add del mod">
          <ac:chgData name="Vlad-Costin Musat" userId="b297da41-d022-469d-99f3-b1c86ba895c8" providerId="ADAL" clId="{3A83B8A6-BFE9-474B-9992-3FFF12680D8E}" dt="2023-09-29T07:19:56.605" v="4377" actId="21"/>
          <ac:picMkLst>
            <pc:docMk/>
            <pc:sldMk cId="3756050439" sldId="560"/>
            <ac:picMk id="11" creationId="{110944E5-5835-9518-67A4-96E37897BB7B}"/>
          </ac:picMkLst>
        </pc:picChg>
        <pc:picChg chg="add del mod">
          <ac:chgData name="Vlad-Costin Musat" userId="b297da41-d022-469d-99f3-b1c86ba895c8" providerId="ADAL" clId="{3A83B8A6-BFE9-474B-9992-3FFF12680D8E}" dt="2023-09-28T12:18:14.347" v="1171" actId="478"/>
          <ac:picMkLst>
            <pc:docMk/>
            <pc:sldMk cId="3756050439" sldId="560"/>
            <ac:picMk id="140" creationId="{33CFF20D-9E25-867D-5019-C93B3021ED58}"/>
          </ac:picMkLst>
        </pc:picChg>
        <pc:picChg chg="add mod ord">
          <ac:chgData name="Vlad-Costin Musat" userId="b297da41-d022-469d-99f3-b1c86ba895c8" providerId="ADAL" clId="{3A83B8A6-BFE9-474B-9992-3FFF12680D8E}" dt="2023-09-29T07:19:59.404" v="4378" actId="14826"/>
          <ac:picMkLst>
            <pc:docMk/>
            <pc:sldMk cId="3756050439" sldId="560"/>
            <ac:picMk id="142" creationId="{F192D68B-9A08-023B-C26F-6946A632252B}"/>
          </ac:picMkLst>
        </pc:picChg>
        <pc:cxnChg chg="add del mod">
          <ac:chgData name="Vlad-Costin Musat" userId="b297da41-d022-469d-99f3-b1c86ba895c8" providerId="ADAL" clId="{3A83B8A6-BFE9-474B-9992-3FFF12680D8E}" dt="2023-09-29T07:00:05.804" v="4147" actId="478"/>
          <ac:cxnSpMkLst>
            <pc:docMk/>
            <pc:sldMk cId="3756050439" sldId="560"/>
            <ac:cxnSpMk id="8" creationId="{53E53E25-0258-784F-67D0-1F451D9EFE51}"/>
          </ac:cxnSpMkLst>
        </pc:cxnChg>
        <pc:cxnChg chg="del mod">
          <ac:chgData name="Vlad-Costin Musat" userId="b297da41-d022-469d-99f3-b1c86ba895c8" providerId="ADAL" clId="{3A83B8A6-BFE9-474B-9992-3FFF12680D8E}" dt="2023-09-28T09:44:52.104" v="659" actId="478"/>
          <ac:cxnSpMkLst>
            <pc:docMk/>
            <pc:sldMk cId="3756050439" sldId="560"/>
            <ac:cxnSpMk id="18" creationId="{DF6260A6-5F47-34A7-0089-9FD465C5CA47}"/>
          </ac:cxnSpMkLst>
        </pc:cxnChg>
        <pc:cxnChg chg="del">
          <ac:chgData name="Vlad-Costin Musat" userId="b297da41-d022-469d-99f3-b1c86ba895c8" providerId="ADAL" clId="{3A83B8A6-BFE9-474B-9992-3FFF12680D8E}" dt="2023-09-28T09:44:11.818" v="649" actId="478"/>
          <ac:cxnSpMkLst>
            <pc:docMk/>
            <pc:sldMk cId="3756050439" sldId="560"/>
            <ac:cxnSpMk id="26" creationId="{6A7256BD-25A9-E94A-4CD1-27B737C42061}"/>
          </ac:cxnSpMkLst>
        </pc:cxnChg>
        <pc:cxnChg chg="del">
          <ac:chgData name="Vlad-Costin Musat" userId="b297da41-d022-469d-99f3-b1c86ba895c8" providerId="ADAL" clId="{3A83B8A6-BFE9-474B-9992-3FFF12680D8E}" dt="2023-09-28T09:44:10.150" v="648" actId="478"/>
          <ac:cxnSpMkLst>
            <pc:docMk/>
            <pc:sldMk cId="3756050439" sldId="560"/>
            <ac:cxnSpMk id="27" creationId="{58FB43BB-4AE6-958F-661D-681C346DBB55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29" creationId="{8A07295A-8CD6-0404-B7C5-4378750FC7A4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30" creationId="{4511763E-7B4B-E61D-BE99-8B3C08AD766A}"/>
          </ac:cxnSpMkLst>
        </pc:cxnChg>
        <pc:cxnChg chg="del">
          <ac:chgData name="Vlad-Costin Musat" userId="b297da41-d022-469d-99f3-b1c86ba895c8" providerId="ADAL" clId="{3A83B8A6-BFE9-474B-9992-3FFF12680D8E}" dt="2023-09-28T11:41:57.189" v="762" actId="478"/>
          <ac:cxnSpMkLst>
            <pc:docMk/>
            <pc:sldMk cId="3756050439" sldId="560"/>
            <ac:cxnSpMk id="32" creationId="{CBA0546E-D348-4526-F836-DA780E7DFA46}"/>
          </ac:cxnSpMkLst>
        </pc:cxnChg>
        <pc:cxnChg chg="del">
          <ac:chgData name="Vlad-Costin Musat" userId="b297da41-d022-469d-99f3-b1c86ba895c8" providerId="ADAL" clId="{3A83B8A6-BFE9-474B-9992-3FFF12680D8E}" dt="2023-09-28T11:39:31.821" v="727" actId="478"/>
          <ac:cxnSpMkLst>
            <pc:docMk/>
            <pc:sldMk cId="3756050439" sldId="560"/>
            <ac:cxnSpMk id="34" creationId="{A800FFA0-7361-EB75-6B68-1CA614CAA0F0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0" creationId="{5A14042A-FAA5-015A-2043-6DF3308DDC71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1" creationId="{33ECC4D7-B5D5-B840-52F9-0998854C13BE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2" creationId="{934019D8-4980-E9D5-9F2B-B6F6C7123FD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3" creationId="{D16275C2-8386-DF43-58A4-49832248CA35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4" creationId="{7EE44D50-CF17-2F6B-D552-D3C4232AD96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6" creationId="{80531BE9-535F-9E89-3BF4-55E9DBAF728D}"/>
          </ac:cxnSpMkLst>
        </pc:cxnChg>
        <pc:cxnChg chg="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49" creationId="{C7FAFD95-5A1E-50FA-F5EB-2FEEEAED35BD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51" creationId="{CF7FE8FD-DC30-957F-78A5-D8C86757CBF7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61" creationId="{989F790A-49E5-69FB-ECE4-253DB707956F}"/>
          </ac:cxnSpMkLst>
        </pc:cxnChg>
        <pc:cxnChg chg="add del mod">
          <ac:chgData name="Vlad-Costin Musat" userId="b297da41-d022-469d-99f3-b1c86ba895c8" providerId="ADAL" clId="{3A83B8A6-BFE9-474B-9992-3FFF12680D8E}" dt="2023-09-28T11:43:06.010" v="772" actId="478"/>
          <ac:cxnSpMkLst>
            <pc:docMk/>
            <pc:sldMk cId="3756050439" sldId="560"/>
            <ac:cxnSpMk id="73" creationId="{1EABFBDC-835F-6DC8-98DE-DCF570632788}"/>
          </ac:cxnSpMkLst>
        </pc:cxnChg>
        <pc:cxnChg chg="add del mod">
          <ac:chgData name="Vlad-Costin Musat" userId="b297da41-d022-469d-99f3-b1c86ba895c8" providerId="ADAL" clId="{3A83B8A6-BFE9-474B-9992-3FFF12680D8E}" dt="2023-09-28T11:47:39.594" v="796" actId="478"/>
          <ac:cxnSpMkLst>
            <pc:docMk/>
            <pc:sldMk cId="3756050439" sldId="560"/>
            <ac:cxnSpMk id="79" creationId="{DEA94E86-D79E-F3E4-B689-9BB55966DA9F}"/>
          </ac:cxnSpMkLst>
        </pc:cxnChg>
        <pc:cxnChg chg="add del mod">
          <ac:chgData name="Vlad-Costin Musat" userId="b297da41-d022-469d-99f3-b1c86ba895c8" providerId="ADAL" clId="{3A83B8A6-BFE9-474B-9992-3FFF12680D8E}" dt="2023-09-28T11:47:41.075" v="797" actId="478"/>
          <ac:cxnSpMkLst>
            <pc:docMk/>
            <pc:sldMk cId="3756050439" sldId="560"/>
            <ac:cxnSpMk id="81" creationId="{84CE7CE6-1AA5-47FF-F2CC-08DB3513B14E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84" creationId="{9C9ADC51-4A30-DABA-C528-1102E243FD33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87" creationId="{845BDD81-DB1A-1A30-EC0E-BBB80ACD4831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3" creationId="{B18AAF2F-5959-E8C8-43C0-C4049CEC2667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6" creationId="{A2F12DBF-E279-9341-7DAD-AC8AD3BE237D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98" creationId="{C51F9B46-CD4B-253F-531F-18CAF19F76EF}"/>
          </ac:cxnSpMkLst>
        </pc:cxnChg>
        <pc:cxnChg chg="add del mo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102" creationId="{5273F508-46F6-678B-99C0-11336555F6C7}"/>
          </ac:cxnSpMkLst>
        </pc:cxnChg>
        <pc:cxnChg chg="add del mod ord">
          <ac:chgData name="Vlad-Costin Musat" userId="b297da41-d022-469d-99f3-b1c86ba895c8" providerId="ADAL" clId="{3A83B8A6-BFE9-474B-9992-3FFF12680D8E}" dt="2023-09-28T12:08:31.211" v="1024" actId="478"/>
          <ac:cxnSpMkLst>
            <pc:docMk/>
            <pc:sldMk cId="3756050439" sldId="560"/>
            <ac:cxnSpMk id="127" creationId="{A8C60193-1CB6-0458-FA17-F74AE7A3AF04}"/>
          </ac:cxnSpMkLst>
        </pc:cxnChg>
        <pc:cxnChg chg="add mod">
          <ac:chgData name="Vlad-Costin Musat" userId="b297da41-d022-469d-99f3-b1c86ba895c8" providerId="ADAL" clId="{3A83B8A6-BFE9-474B-9992-3FFF12680D8E}" dt="2023-09-29T07:20:03.940" v="4393" actId="1036"/>
          <ac:cxnSpMkLst>
            <pc:docMk/>
            <pc:sldMk cId="3756050439" sldId="560"/>
            <ac:cxnSpMk id="145" creationId="{3AD4907B-7808-AEBB-1B23-0FAD4299F5F4}"/>
          </ac:cxnSpMkLst>
        </pc:cxnChg>
      </pc:sldChg>
      <pc:sldChg chg="addSp delSp modSp del mod">
        <pc:chgData name="Vlad-Costin Musat" userId="b297da41-d022-469d-99f3-b1c86ba895c8" providerId="ADAL" clId="{3A83B8A6-BFE9-474B-9992-3FFF12680D8E}" dt="2023-09-29T07:21:26.507" v="4407" actId="47"/>
        <pc:sldMkLst>
          <pc:docMk/>
          <pc:sldMk cId="1613970173" sldId="561"/>
        </pc:sldMkLst>
        <pc:spChg chg="mod">
          <ac:chgData name="Vlad-Costin Musat" userId="b297da41-d022-469d-99f3-b1c86ba895c8" providerId="ADAL" clId="{3A83B8A6-BFE9-474B-9992-3FFF12680D8E}" dt="2023-09-28T15:31:39.543" v="4077" actId="20577"/>
          <ac:spMkLst>
            <pc:docMk/>
            <pc:sldMk cId="1613970173" sldId="561"/>
            <ac:spMk id="2" creationId="{3CF9DD8E-E3D0-9C00-2676-56094FF38F9E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7" creationId="{971BD486-64CA-8D6A-710F-4D671FB520C4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8" creationId="{D8BF47E1-413F-2083-1DCD-237041C4E0FF}"/>
          </ac:spMkLst>
        </pc:spChg>
        <pc:spChg chg="mod">
          <ac:chgData name="Vlad-Costin Musat" userId="b297da41-d022-469d-99f3-b1c86ba895c8" providerId="ADAL" clId="{3A83B8A6-BFE9-474B-9992-3FFF12680D8E}" dt="2023-09-28T09:42:46.687" v="638" actId="1038"/>
          <ac:spMkLst>
            <pc:docMk/>
            <pc:sldMk cId="1613970173" sldId="561"/>
            <ac:spMk id="9" creationId="{F997742E-AA0A-B03F-A781-11C71A40DCF0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10" creationId="{0F73C7E4-4753-F7F9-D3F3-05B14F41CAFE}"/>
          </ac:spMkLst>
        </pc:spChg>
        <pc:spChg chg="mod">
          <ac:chgData name="Vlad-Costin Musat" userId="b297da41-d022-469d-99f3-b1c86ba895c8" providerId="ADAL" clId="{3A83B8A6-BFE9-474B-9992-3FFF12680D8E}" dt="2023-09-28T09:37:25.681" v="577" actId="207"/>
          <ac:spMkLst>
            <pc:docMk/>
            <pc:sldMk cId="1613970173" sldId="561"/>
            <ac:spMk id="13" creationId="{6723EEA6-5629-B7A7-BCD2-CADF4DA6DE89}"/>
          </ac:spMkLst>
        </pc:spChg>
        <pc:spChg chg="add mod">
          <ac:chgData name="Vlad-Costin Musat" userId="b297da41-d022-469d-99f3-b1c86ba895c8" providerId="ADAL" clId="{3A83B8A6-BFE9-474B-9992-3FFF12680D8E}" dt="2023-09-28T09:37:59.315" v="582" actId="1076"/>
          <ac:spMkLst>
            <pc:docMk/>
            <pc:sldMk cId="1613970173" sldId="561"/>
            <ac:spMk id="14" creationId="{B958F430-B107-AC7D-9961-2A14EEB30DA8}"/>
          </ac:spMkLst>
        </pc:spChg>
        <pc:graphicFrameChg chg="mod modGraphic">
          <ac:chgData name="Vlad-Costin Musat" userId="b297da41-d022-469d-99f3-b1c86ba895c8" providerId="ADAL" clId="{3A83B8A6-BFE9-474B-9992-3FFF12680D8E}" dt="2023-09-28T13:51:43.338" v="262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mod">
          <ac:chgData name="Vlad-Costin Musat" userId="b297da41-d022-469d-99f3-b1c86ba895c8" providerId="ADAL" clId="{3A83B8A6-BFE9-474B-9992-3FFF12680D8E}" dt="2023-09-28T09:36:09.530" v="560" actId="14100"/>
          <ac:picMkLst>
            <pc:docMk/>
            <pc:sldMk cId="1613970173" sldId="561"/>
            <ac:picMk id="17" creationId="{81A5F148-1A8F-6CE2-1714-DBE842E7AA6C}"/>
          </ac:picMkLst>
        </pc:picChg>
        <pc:picChg chg="mod">
          <ac:chgData name="Vlad-Costin Musat" userId="b297da41-d022-469d-99f3-b1c86ba895c8" providerId="ADAL" clId="{3A83B8A6-BFE9-474B-9992-3FFF12680D8E}" dt="2023-09-28T09:36:19.506" v="562" actId="14100"/>
          <ac:picMkLst>
            <pc:docMk/>
            <pc:sldMk cId="1613970173" sldId="561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3A83B8A6-BFE9-474B-9992-3FFF12680D8E}" dt="2023-09-28T09:36:36.023" v="565" actId="14100"/>
          <ac:picMkLst>
            <pc:docMk/>
            <pc:sldMk cId="1613970173" sldId="561"/>
            <ac:picMk id="21" creationId="{AF4A66AE-E9AC-04C1-BAEF-E08E5273991E}"/>
          </ac:picMkLst>
        </pc:picChg>
        <pc:cxnChg chg="mod">
          <ac:chgData name="Vlad-Costin Musat" userId="b297da41-d022-469d-99f3-b1c86ba895c8" providerId="ADAL" clId="{3A83B8A6-BFE9-474B-9992-3FFF12680D8E}" dt="2023-09-28T09:37:09.813" v="575" actId="14100"/>
          <ac:cxnSpMkLst>
            <pc:docMk/>
            <pc:sldMk cId="1613970173" sldId="561"/>
            <ac:cxnSpMk id="11" creationId="{7D85BCF5-1784-8365-5FC4-480D5944C31C}"/>
          </ac:cxnSpMkLst>
        </pc:cxnChg>
        <pc:cxnChg chg="mod">
          <ac:chgData name="Vlad-Costin Musat" userId="b297da41-d022-469d-99f3-b1c86ba895c8" providerId="ADAL" clId="{3A83B8A6-BFE9-474B-9992-3FFF12680D8E}" dt="2023-09-28T09:36:49.610" v="571" actId="14100"/>
          <ac:cxnSpMkLst>
            <pc:docMk/>
            <pc:sldMk cId="1613970173" sldId="561"/>
            <ac:cxnSpMk id="12" creationId="{7DD5DA34-77ED-862C-BBFB-992BD4EFFC4D}"/>
          </ac:cxnSpMkLst>
        </pc:cxnChg>
        <pc:cxnChg chg="add del">
          <ac:chgData name="Vlad-Costin Musat" userId="b297da41-d022-469d-99f3-b1c86ba895c8" providerId="ADAL" clId="{3A83B8A6-BFE9-474B-9992-3FFF12680D8E}" dt="2023-09-28T13:52:09.629" v="2626" actId="478"/>
          <ac:cxnSpMkLst>
            <pc:docMk/>
            <pc:sldMk cId="1613970173" sldId="561"/>
            <ac:cxnSpMk id="23" creationId="{E79D3D8A-8894-AB84-5576-1E798E0C658E}"/>
          </ac:cxnSpMkLst>
        </pc:cxnChg>
        <pc:cxnChg chg="add mod">
          <ac:chgData name="Vlad-Costin Musat" userId="b297da41-d022-469d-99f3-b1c86ba895c8" providerId="ADAL" clId="{3A83B8A6-BFE9-474B-9992-3FFF12680D8E}" dt="2023-09-28T13:52:20.824" v="2629" actId="208"/>
          <ac:cxnSpMkLst>
            <pc:docMk/>
            <pc:sldMk cId="1613970173" sldId="561"/>
            <ac:cxnSpMk id="24" creationId="{2AF7553A-ACCC-D432-C139-D62B277F8259}"/>
          </ac:cxnSpMkLst>
        </pc:cxnChg>
        <pc:cxnChg chg="add mod">
          <ac:chgData name="Vlad-Costin Musat" userId="b297da41-d022-469d-99f3-b1c86ba895c8" providerId="ADAL" clId="{3A83B8A6-BFE9-474B-9992-3FFF12680D8E}" dt="2023-09-28T13:52:37.424" v="2632" actId="14100"/>
          <ac:cxnSpMkLst>
            <pc:docMk/>
            <pc:sldMk cId="1613970173" sldId="561"/>
            <ac:cxnSpMk id="25" creationId="{D3F1AB80-10DE-31D6-F622-974D6E6644A8}"/>
          </ac:cxnSpMkLst>
        </pc:cxnChg>
      </pc:sldChg>
      <pc:sldChg chg="del">
        <pc:chgData name="Vlad-Costin Musat" userId="b297da41-d022-469d-99f3-b1c86ba895c8" providerId="ADAL" clId="{3A83B8A6-BFE9-474B-9992-3FFF12680D8E}" dt="2023-09-29T11:05:24.336" v="4806" actId="47"/>
        <pc:sldMkLst>
          <pc:docMk/>
          <pc:sldMk cId="685127574" sldId="597"/>
        </pc:sldMkLst>
      </pc:sldChg>
      <pc:sldChg chg="modSp mod ord">
        <pc:chgData name="Vlad-Costin Musat" userId="b297da41-d022-469d-99f3-b1c86ba895c8" providerId="ADAL" clId="{3A83B8A6-BFE9-474B-9992-3FFF12680D8E}" dt="2023-09-28T15:25:13.511" v="4058"/>
        <pc:sldMkLst>
          <pc:docMk/>
          <pc:sldMk cId="1508319792" sldId="607"/>
        </pc:sldMkLst>
        <pc:spChg chg="mod">
          <ac:chgData name="Vlad-Costin Musat" userId="b297da41-d022-469d-99f3-b1c86ba895c8" providerId="ADAL" clId="{3A83B8A6-BFE9-474B-9992-3FFF12680D8E}" dt="2023-09-28T14:30:23.540" v="3899" actId="20577"/>
          <ac:spMkLst>
            <pc:docMk/>
            <pc:sldMk cId="1508319792" sldId="607"/>
            <ac:spMk id="3" creationId="{62581981-4BE3-781A-6EFE-C69455DA8E12}"/>
          </ac:spMkLst>
        </pc:spChg>
      </pc:sldChg>
      <pc:sldChg chg="ord">
        <pc:chgData name="Vlad-Costin Musat" userId="b297da41-d022-469d-99f3-b1c86ba895c8" providerId="ADAL" clId="{3A83B8A6-BFE9-474B-9992-3FFF12680D8E}" dt="2023-09-28T09:15:46.984" v="123"/>
        <pc:sldMkLst>
          <pc:docMk/>
          <pc:sldMk cId="745785349" sldId="623"/>
        </pc:sldMkLst>
      </pc:sldChg>
      <pc:sldChg chg="addSp modSp mod ord">
        <pc:chgData name="Vlad-Costin Musat" userId="b297da41-d022-469d-99f3-b1c86ba895c8" providerId="ADAL" clId="{3A83B8A6-BFE9-474B-9992-3FFF12680D8E}" dt="2023-10-02T11:49:42.324" v="5001" actId="1076"/>
        <pc:sldMkLst>
          <pc:docMk/>
          <pc:sldMk cId="732019683" sldId="624"/>
        </pc:sldMkLst>
        <pc:spChg chg="add mod">
          <ac:chgData name="Vlad-Costin Musat" userId="b297da41-d022-469d-99f3-b1c86ba895c8" providerId="ADAL" clId="{3A83B8A6-BFE9-474B-9992-3FFF12680D8E}" dt="2023-09-28T14:30:38.952" v="3901" actId="20577"/>
          <ac:spMkLst>
            <pc:docMk/>
            <pc:sldMk cId="732019683" sldId="624"/>
            <ac:spMk id="2" creationId="{B1AF9A98-6804-79B3-CBF9-807B6EBE281A}"/>
          </ac:spMkLst>
        </pc:spChg>
        <pc:spChg chg="add mod">
          <ac:chgData name="Vlad-Costin Musat" userId="b297da41-d022-469d-99f3-b1c86ba895c8" providerId="ADAL" clId="{3A83B8A6-BFE9-474B-9992-3FFF12680D8E}" dt="2023-09-28T13:25:47.366" v="2332" actId="1076"/>
          <ac:spMkLst>
            <pc:docMk/>
            <pc:sldMk cId="732019683" sldId="624"/>
            <ac:spMk id="9" creationId="{32210D7E-73B6-FF00-F799-A4DB76E6A750}"/>
          </ac:spMkLst>
        </pc:spChg>
        <pc:spChg chg="add mod">
          <ac:chgData name="Vlad-Costin Musat" userId="b297da41-d022-469d-99f3-b1c86ba895c8" providerId="ADAL" clId="{3A83B8A6-BFE9-474B-9992-3FFF12680D8E}" dt="2023-10-02T11:03:31.028" v="4911" actId="20577"/>
          <ac:spMkLst>
            <pc:docMk/>
            <pc:sldMk cId="732019683" sldId="624"/>
            <ac:spMk id="10" creationId="{7443ABDC-9752-A1BF-1DF5-0423A5E973D0}"/>
          </ac:spMkLst>
        </pc:spChg>
        <pc:picChg chg="mod">
          <ac:chgData name="Vlad-Costin Musat" userId="b297da41-d022-469d-99f3-b1c86ba895c8" providerId="ADAL" clId="{3A83B8A6-BFE9-474B-9992-3FFF12680D8E}" dt="2023-09-28T13:25:39.168" v="2331" actId="1076"/>
          <ac:picMkLst>
            <pc:docMk/>
            <pc:sldMk cId="732019683" sldId="624"/>
            <ac:picMk id="7" creationId="{AD2B9BF4-84BF-D35F-4BA0-161340255D4A}"/>
          </ac:picMkLst>
        </pc:picChg>
        <pc:picChg chg="mod">
          <ac:chgData name="Vlad-Costin Musat" userId="b297da41-d022-469d-99f3-b1c86ba895c8" providerId="ADAL" clId="{3A83B8A6-BFE9-474B-9992-3FFF12680D8E}" dt="2023-09-28T13:25:37.136" v="2330" actId="1076"/>
          <ac:picMkLst>
            <pc:docMk/>
            <pc:sldMk cId="732019683" sldId="624"/>
            <ac:picMk id="8" creationId="{5BF7F025-5F81-DA9E-0AC2-9DA1D49B58AC}"/>
          </ac:picMkLst>
        </pc:picChg>
        <pc:picChg chg="add mod">
          <ac:chgData name="Vlad-Costin Musat" userId="b297da41-d022-469d-99f3-b1c86ba895c8" providerId="ADAL" clId="{3A83B8A6-BFE9-474B-9992-3FFF12680D8E}" dt="2023-10-02T11:49:42.324" v="5001" actId="1076"/>
          <ac:picMkLst>
            <pc:docMk/>
            <pc:sldMk cId="732019683" sldId="624"/>
            <ac:picMk id="11" creationId="{19338966-C414-ACF1-B766-BDFA233DB1D6}"/>
          </ac:picMkLst>
        </pc:picChg>
        <pc:picChg chg="add mod">
          <ac:chgData name="Vlad-Costin Musat" userId="b297da41-d022-469d-99f3-b1c86ba895c8" providerId="ADAL" clId="{3A83B8A6-BFE9-474B-9992-3FFF12680D8E}" dt="2023-09-28T13:22:46.422" v="2279" actId="1076"/>
          <ac:picMkLst>
            <pc:docMk/>
            <pc:sldMk cId="732019683" sldId="624"/>
            <ac:picMk id="12" creationId="{80591A7F-98DD-2968-CDD9-AB978B25CC6F}"/>
          </ac:picMkLst>
        </pc:picChg>
      </pc:sldChg>
      <pc:sldChg chg="del">
        <pc:chgData name="Vlad-Costin Musat" userId="b297da41-d022-469d-99f3-b1c86ba895c8" providerId="ADAL" clId="{3A83B8A6-BFE9-474B-9992-3FFF12680D8E}" dt="2023-09-28T13:50:09.432" v="2618" actId="47"/>
        <pc:sldMkLst>
          <pc:docMk/>
          <pc:sldMk cId="2014513759" sldId="625"/>
        </pc:sldMkLst>
      </pc:sldChg>
      <pc:sldChg chg="del">
        <pc:chgData name="Vlad-Costin Musat" userId="b297da41-d022-469d-99f3-b1c86ba895c8" providerId="ADAL" clId="{3A83B8A6-BFE9-474B-9992-3FFF12680D8E}" dt="2023-09-28T13:50:09.432" v="2618" actId="47"/>
        <pc:sldMkLst>
          <pc:docMk/>
          <pc:sldMk cId="3671836818" sldId="626"/>
        </pc:sldMkLst>
      </pc:sldChg>
      <pc:sldChg chg="addSp delSp modSp new mod ord">
        <pc:chgData name="Vlad-Costin Musat" userId="b297da41-d022-469d-99f3-b1c86ba895c8" providerId="ADAL" clId="{3A83B8A6-BFE9-474B-9992-3FFF12680D8E}" dt="2023-09-29T07:31:26.896" v="4483" actId="20577"/>
        <pc:sldMkLst>
          <pc:docMk/>
          <pc:sldMk cId="3082716867" sldId="627"/>
        </pc:sldMkLst>
        <pc:spChg chg="del">
          <ac:chgData name="Vlad-Costin Musat" userId="b297da41-d022-469d-99f3-b1c86ba895c8" providerId="ADAL" clId="{3A83B8A6-BFE9-474B-9992-3FFF12680D8E}" dt="2023-09-28T09:29:28.579" v="262" actId="478"/>
          <ac:spMkLst>
            <pc:docMk/>
            <pc:sldMk cId="3082716867" sldId="627"/>
            <ac:spMk id="2" creationId="{16ADBAFD-3CD6-393F-131D-430AE893D291}"/>
          </ac:spMkLst>
        </pc:spChg>
        <pc:spChg chg="add mod">
          <ac:chgData name="Vlad-Costin Musat" userId="b297da41-d022-469d-99f3-b1c86ba895c8" providerId="ADAL" clId="{3A83B8A6-BFE9-474B-9992-3FFF12680D8E}" dt="2023-09-29T07:21:47.224" v="4411" actId="1076"/>
          <ac:spMkLst>
            <pc:docMk/>
            <pc:sldMk cId="3082716867" sldId="627"/>
            <ac:spMk id="2" creationId="{A5B0E2E3-F854-0600-684E-865438B34975}"/>
          </ac:spMkLst>
        </pc:spChg>
        <pc:spChg chg="mod">
          <ac:chgData name="Vlad-Costin Musat" userId="b297da41-d022-469d-99f3-b1c86ba895c8" providerId="ADAL" clId="{3A83B8A6-BFE9-474B-9992-3FFF12680D8E}" dt="2023-09-28T09:29:18.302" v="260" actId="20577"/>
          <ac:spMkLst>
            <pc:docMk/>
            <pc:sldMk cId="3082716867" sldId="627"/>
            <ac:spMk id="3" creationId="{73F60811-E64B-E127-AB16-DB2C641FDF9D}"/>
          </ac:spMkLst>
        </pc:spChg>
        <pc:spChg chg="add del mod">
          <ac:chgData name="Vlad-Costin Musat" userId="b297da41-d022-469d-99f3-b1c86ba895c8" providerId="ADAL" clId="{3A83B8A6-BFE9-474B-9992-3FFF12680D8E}" dt="2023-09-28T09:31:42.208" v="283" actId="767"/>
          <ac:spMkLst>
            <pc:docMk/>
            <pc:sldMk cId="3082716867" sldId="627"/>
            <ac:spMk id="9" creationId="{9BAD1EAE-378C-4F71-F8F3-7E00ED34A19B}"/>
          </ac:spMkLst>
        </pc:spChg>
        <pc:spChg chg="add mod">
          <ac:chgData name="Vlad-Costin Musat" userId="b297da41-d022-469d-99f3-b1c86ba895c8" providerId="ADAL" clId="{3A83B8A6-BFE9-474B-9992-3FFF12680D8E}" dt="2023-09-29T07:21:47.224" v="4411" actId="1076"/>
          <ac:spMkLst>
            <pc:docMk/>
            <pc:sldMk cId="3082716867" sldId="627"/>
            <ac:spMk id="9" creationId="{EE1130B6-BE33-DCD3-143F-5FD51CE88C38}"/>
          </ac:spMkLst>
        </pc:spChg>
        <pc:spChg chg="add mod">
          <ac:chgData name="Vlad-Costin Musat" userId="b297da41-d022-469d-99f3-b1c86ba895c8" providerId="ADAL" clId="{3A83B8A6-BFE9-474B-9992-3FFF12680D8E}" dt="2023-09-29T07:21:47.224" v="4411" actId="1076"/>
          <ac:spMkLst>
            <pc:docMk/>
            <pc:sldMk cId="3082716867" sldId="627"/>
            <ac:spMk id="11" creationId="{A5145121-0170-8B0E-1685-F6946D290A94}"/>
          </ac:spMkLst>
        </pc:spChg>
        <pc:spChg chg="add mod">
          <ac:chgData name="Vlad-Costin Musat" userId="b297da41-d022-469d-99f3-b1c86ba895c8" providerId="ADAL" clId="{3A83B8A6-BFE9-474B-9992-3FFF12680D8E}" dt="2023-09-29T07:21:47.224" v="4411" actId="1076"/>
          <ac:spMkLst>
            <pc:docMk/>
            <pc:sldMk cId="3082716867" sldId="627"/>
            <ac:spMk id="12" creationId="{3B6522C1-F1E0-EA68-D870-7F82243383A5}"/>
          </ac:spMkLst>
        </pc:spChg>
        <pc:graphicFrameChg chg="add mod modGraphic">
          <ac:chgData name="Vlad-Costin Musat" userId="b297da41-d022-469d-99f3-b1c86ba895c8" providerId="ADAL" clId="{3A83B8A6-BFE9-474B-9992-3FFF12680D8E}" dt="2023-09-28T12:23:27.156" v="1405" actId="1076"/>
          <ac:graphicFrameMkLst>
            <pc:docMk/>
            <pc:sldMk cId="3082716867" sldId="627"/>
            <ac:graphicFrameMk id="7" creationId="{3070EC8F-E77A-A573-6AB8-C37643315289}"/>
          </ac:graphicFrameMkLst>
        </pc:graphicFrameChg>
        <pc:graphicFrameChg chg="add mod modGraphic">
          <ac:chgData name="Vlad-Costin Musat" userId="b297da41-d022-469d-99f3-b1c86ba895c8" providerId="ADAL" clId="{3A83B8A6-BFE9-474B-9992-3FFF12680D8E}" dt="2023-09-29T07:31:26.896" v="4483" actId="20577"/>
          <ac:graphicFrameMkLst>
            <pc:docMk/>
            <pc:sldMk cId="3082716867" sldId="627"/>
            <ac:graphicFrameMk id="8" creationId="{0F2C0409-4213-2F08-D573-623F96ED6131}"/>
          </ac:graphicFrameMkLst>
        </pc:graphicFrameChg>
        <pc:graphicFrameChg chg="add mod modGraphic">
          <ac:chgData name="Vlad-Costin Musat" userId="b297da41-d022-469d-99f3-b1c86ba895c8" providerId="ADAL" clId="{3A83B8A6-BFE9-474B-9992-3FFF12680D8E}" dt="2023-09-29T07:21:34.122" v="4408" actId="1076"/>
          <ac:graphicFrameMkLst>
            <pc:docMk/>
            <pc:sldMk cId="3082716867" sldId="627"/>
            <ac:graphicFrameMk id="10" creationId="{7889057A-586D-13F1-733B-66CAB333EBBE}"/>
          </ac:graphicFrameMkLst>
        </pc:graphicFrameChg>
      </pc:sldChg>
      <pc:sldChg chg="add del">
        <pc:chgData name="Vlad-Costin Musat" userId="b297da41-d022-469d-99f3-b1c86ba895c8" providerId="ADAL" clId="{3A83B8A6-BFE9-474B-9992-3FFF12680D8E}" dt="2023-09-28T12:07:48.524" v="1022" actId="47"/>
        <pc:sldMkLst>
          <pc:docMk/>
          <pc:sldMk cId="1369514616" sldId="628"/>
        </pc:sldMkLst>
      </pc:sldChg>
      <pc:sldChg chg="addSp delSp modSp add del mod">
        <pc:chgData name="Vlad-Costin Musat" userId="b297da41-d022-469d-99f3-b1c86ba895c8" providerId="ADAL" clId="{3A83B8A6-BFE9-474B-9992-3FFF12680D8E}" dt="2023-09-28T14:51:46.103" v="4053" actId="47"/>
        <pc:sldMkLst>
          <pc:docMk/>
          <pc:sldMk cId="2388989501" sldId="628"/>
        </pc:sldMkLst>
        <pc:spChg chg="add mod">
          <ac:chgData name="Vlad-Costin Musat" userId="b297da41-d022-469d-99f3-b1c86ba895c8" providerId="ADAL" clId="{3A83B8A6-BFE9-474B-9992-3FFF12680D8E}" dt="2023-09-28T12:10:54.461" v="1052" actId="1076"/>
          <ac:spMkLst>
            <pc:docMk/>
            <pc:sldMk cId="2388989501" sldId="628"/>
            <ac:spMk id="17" creationId="{1827A856-6AD1-F79C-B6A5-42E53B4A1844}"/>
          </ac:spMkLst>
        </pc:spChg>
        <pc:spChg chg="add del">
          <ac:chgData name="Vlad-Costin Musat" userId="b297da41-d022-469d-99f3-b1c86ba895c8" providerId="ADAL" clId="{3A83B8A6-BFE9-474B-9992-3FFF12680D8E}" dt="2023-09-28T12:12:26.230" v="1074" actId="478"/>
          <ac:spMkLst>
            <pc:docMk/>
            <pc:sldMk cId="2388989501" sldId="628"/>
            <ac:spMk id="26" creationId="{6222E537-E46C-4917-4D5A-1243A7FB0E21}"/>
          </ac:spMkLst>
        </pc:spChg>
        <pc:spChg chg="add del mod">
          <ac:chgData name="Vlad-Costin Musat" userId="b297da41-d022-469d-99f3-b1c86ba895c8" providerId="ADAL" clId="{3A83B8A6-BFE9-474B-9992-3FFF12680D8E}" dt="2023-09-28T12:13:42.815" v="1098" actId="478"/>
          <ac:spMkLst>
            <pc:docMk/>
            <pc:sldMk cId="2388989501" sldId="628"/>
            <ac:spMk id="27" creationId="{57D1301A-5C04-6137-CCB5-467AF4361BFB}"/>
          </ac:spMkLst>
        </pc:spChg>
        <pc:spChg chg="add mod">
          <ac:chgData name="Vlad-Costin Musat" userId="b297da41-d022-469d-99f3-b1c86ba895c8" providerId="ADAL" clId="{3A83B8A6-BFE9-474B-9992-3FFF12680D8E}" dt="2023-09-28T12:16:14.227" v="1152" actId="1076"/>
          <ac:spMkLst>
            <pc:docMk/>
            <pc:sldMk cId="2388989501" sldId="628"/>
            <ac:spMk id="33" creationId="{A91A5C67-017D-E9D2-2D63-DBE12F698BAC}"/>
          </ac:spMkLst>
        </pc:spChg>
        <pc:spChg chg="mod">
          <ac:chgData name="Vlad-Costin Musat" userId="b297da41-d022-469d-99f3-b1c86ba895c8" providerId="ADAL" clId="{3A83B8A6-BFE9-474B-9992-3FFF12680D8E}" dt="2023-09-28T12:10:25.008" v="1031" actId="1076"/>
          <ac:spMkLst>
            <pc:docMk/>
            <pc:sldMk cId="2388989501" sldId="628"/>
            <ac:spMk id="56" creationId="{2E187EF7-EB5E-3EE8-4036-C7DD8D652F13}"/>
          </ac:spMkLst>
        </pc:spChg>
        <pc:spChg chg="add mod">
          <ac:chgData name="Vlad-Costin Musat" userId="b297da41-d022-469d-99f3-b1c86ba895c8" providerId="ADAL" clId="{3A83B8A6-BFE9-474B-9992-3FFF12680D8E}" dt="2023-09-28T12:17:13.626" v="1167" actId="20577"/>
          <ac:spMkLst>
            <pc:docMk/>
            <pc:sldMk cId="2388989501" sldId="628"/>
            <ac:spMk id="66" creationId="{126A3B97-977D-E899-0CEF-A5C48487725E}"/>
          </ac:spMkLst>
        </pc:spChg>
        <pc:spChg chg="mod">
          <ac:chgData name="Vlad-Costin Musat" userId="b297da41-d022-469d-99f3-b1c86ba895c8" providerId="ADAL" clId="{3A83B8A6-BFE9-474B-9992-3FFF12680D8E}" dt="2023-09-28T12:10:48.265" v="1045" actId="1038"/>
          <ac:spMkLst>
            <pc:docMk/>
            <pc:sldMk cId="2388989501" sldId="628"/>
            <ac:spMk id="129" creationId="{9713593D-55AF-AC03-8B80-F11FFB6EB07E}"/>
          </ac:spMkLst>
        </pc:spChg>
        <pc:picChg chg="add mod">
          <ac:chgData name="Vlad-Costin Musat" userId="b297da41-d022-469d-99f3-b1c86ba895c8" providerId="ADAL" clId="{3A83B8A6-BFE9-474B-9992-3FFF12680D8E}" dt="2023-09-28T12:16:14.227" v="1152" actId="1076"/>
          <ac:picMkLst>
            <pc:docMk/>
            <pc:sldMk cId="2388989501" sldId="628"/>
            <ac:picMk id="32" creationId="{2AA20F1B-7A6F-F311-EAB1-CFFED974F8FD}"/>
          </ac:picMkLst>
        </pc:picChg>
        <pc:picChg chg="add mod modCrop">
          <ac:chgData name="Vlad-Costin Musat" userId="b297da41-d022-469d-99f3-b1c86ba895c8" providerId="ADAL" clId="{3A83B8A6-BFE9-474B-9992-3FFF12680D8E}" dt="2023-09-28T12:17:26.299" v="1170" actId="1038"/>
          <ac:picMkLst>
            <pc:docMk/>
            <pc:sldMk cId="2388989501" sldId="628"/>
            <ac:picMk id="52" creationId="{70A47B81-8842-1941-7EF6-B40A490CB3B4}"/>
          </ac:picMkLst>
        </pc:picChg>
        <pc:cxnChg chg="add mod">
          <ac:chgData name="Vlad-Costin Musat" userId="b297da41-d022-469d-99f3-b1c86ba895c8" providerId="ADAL" clId="{3A83B8A6-BFE9-474B-9992-3FFF12680D8E}" dt="2023-09-28T12:11:36.857" v="1055" actId="1582"/>
          <ac:cxnSpMkLst>
            <pc:docMk/>
            <pc:sldMk cId="2388989501" sldId="628"/>
            <ac:cxnSpMk id="20" creationId="{20A0E99A-0D5F-0131-DAB2-C72A8DDF2C5C}"/>
          </ac:cxnSpMkLst>
        </pc:cxnChg>
        <pc:cxnChg chg="add mod">
          <ac:chgData name="Vlad-Costin Musat" userId="b297da41-d022-469d-99f3-b1c86ba895c8" providerId="ADAL" clId="{3A83B8A6-BFE9-474B-9992-3FFF12680D8E}" dt="2023-09-28T12:16:36.112" v="1155" actId="1076"/>
          <ac:cxnSpMkLst>
            <pc:docMk/>
            <pc:sldMk cId="2388989501" sldId="628"/>
            <ac:cxnSpMk id="21" creationId="{CCEE69A5-A486-23B2-A46F-08EC45C2BFB1}"/>
          </ac:cxnSpMkLst>
        </pc:cxnChg>
        <pc:cxnChg chg="add mod">
          <ac:chgData name="Vlad-Costin Musat" userId="b297da41-d022-469d-99f3-b1c86ba895c8" providerId="ADAL" clId="{3A83B8A6-BFE9-474B-9992-3FFF12680D8E}" dt="2023-09-28T12:16:51.582" v="1158" actId="14100"/>
          <ac:cxnSpMkLst>
            <pc:docMk/>
            <pc:sldMk cId="2388989501" sldId="628"/>
            <ac:cxnSpMk id="24" creationId="{83B5E8E4-4FA1-BAD4-F295-3F2E5A64DEB2}"/>
          </ac:cxnSpMkLst>
        </pc:cxnChg>
        <pc:cxnChg chg="add mod">
          <ac:chgData name="Vlad-Costin Musat" userId="b297da41-d022-469d-99f3-b1c86ba895c8" providerId="ADAL" clId="{3A83B8A6-BFE9-474B-9992-3FFF12680D8E}" dt="2023-09-28T12:17:20.017" v="1168" actId="1076"/>
          <ac:cxnSpMkLst>
            <pc:docMk/>
            <pc:sldMk cId="2388989501" sldId="628"/>
            <ac:cxnSpMk id="34" creationId="{DDEF2CA8-4291-B5B0-0ED5-BDCB831DB8B1}"/>
          </ac:cxnSpMkLst>
        </pc:cxnChg>
        <pc:cxnChg chg="add mod">
          <ac:chgData name="Vlad-Costin Musat" userId="b297da41-d022-469d-99f3-b1c86ba895c8" providerId="ADAL" clId="{3A83B8A6-BFE9-474B-9992-3FFF12680D8E}" dt="2023-09-28T12:17:23.361" v="1169" actId="1038"/>
          <ac:cxnSpMkLst>
            <pc:docMk/>
            <pc:sldMk cId="2388989501" sldId="628"/>
            <ac:cxnSpMk id="35" creationId="{42019BB8-51B5-5C60-CAD0-3C4FBC48FBED}"/>
          </ac:cxnSpMkLst>
        </pc:cxnChg>
      </pc:sldChg>
      <pc:sldChg chg="addSp delSp modSp new mod">
        <pc:chgData name="Vlad-Costin Musat" userId="b297da41-d022-469d-99f3-b1c86ba895c8" providerId="ADAL" clId="{3A83B8A6-BFE9-474B-9992-3FFF12680D8E}" dt="2023-10-02T11:47:02.248" v="4986" actId="14826"/>
        <pc:sldMkLst>
          <pc:docMk/>
          <pc:sldMk cId="3487957811" sldId="629"/>
        </pc:sldMkLst>
        <pc:spChg chg="del mod">
          <ac:chgData name="Vlad-Costin Musat" userId="b297da41-d022-469d-99f3-b1c86ba895c8" providerId="ADAL" clId="{3A83B8A6-BFE9-474B-9992-3FFF12680D8E}" dt="2023-09-28T12:25:22.511" v="1464" actId="478"/>
          <ac:spMkLst>
            <pc:docMk/>
            <pc:sldMk cId="3487957811" sldId="629"/>
            <ac:spMk id="2" creationId="{518CC9FE-8CD2-02EA-3B84-0B4F582975A6}"/>
          </ac:spMkLst>
        </pc:spChg>
        <pc:spChg chg="mod">
          <ac:chgData name="Vlad-Costin Musat" userId="b297da41-d022-469d-99f3-b1c86ba895c8" providerId="ADAL" clId="{3A83B8A6-BFE9-474B-9992-3FFF12680D8E}" dt="2023-09-28T13:37:45.826" v="2578" actId="1076"/>
          <ac:spMkLst>
            <pc:docMk/>
            <pc:sldMk cId="3487957811" sldId="629"/>
            <ac:spMk id="3" creationId="{9A380743-C5C0-AD34-7E1B-7C7497ADA3E4}"/>
          </ac:spMkLst>
        </pc:spChg>
        <pc:spChg chg="add del mod">
          <ac:chgData name="Vlad-Costin Musat" userId="b297da41-d022-469d-99f3-b1c86ba895c8" providerId="ADAL" clId="{3A83B8A6-BFE9-474B-9992-3FFF12680D8E}" dt="2023-09-28T12:25:23.782" v="1465" actId="478"/>
          <ac:spMkLst>
            <pc:docMk/>
            <pc:sldMk cId="3487957811" sldId="629"/>
            <ac:spMk id="10" creationId="{880DD2FB-D53E-A3CA-6966-02F8787D29B1}"/>
          </ac:spMkLst>
        </pc:spChg>
        <pc:spChg chg="add mod">
          <ac:chgData name="Vlad-Costin Musat" userId="b297da41-d022-469d-99f3-b1c86ba895c8" providerId="ADAL" clId="{3A83B8A6-BFE9-474B-9992-3FFF12680D8E}" dt="2023-10-02T11:45:55.276" v="4983" actId="20577"/>
          <ac:spMkLst>
            <pc:docMk/>
            <pc:sldMk cId="3487957811" sldId="629"/>
            <ac:spMk id="11" creationId="{F4516B38-35E5-5865-BC02-81D4BCBF526F}"/>
          </ac:spMkLst>
        </pc:spChg>
        <pc:spChg chg="add del mod">
          <ac:chgData name="Vlad-Costin Musat" userId="b297da41-d022-469d-99f3-b1c86ba895c8" providerId="ADAL" clId="{3A83B8A6-BFE9-474B-9992-3FFF12680D8E}" dt="2023-09-28T13:37:07.456" v="2558" actId="478"/>
          <ac:spMkLst>
            <pc:docMk/>
            <pc:sldMk cId="3487957811" sldId="629"/>
            <ac:spMk id="17" creationId="{A6E05AEE-4EC0-2E5A-B3F3-5639C1D31F07}"/>
          </ac:spMkLst>
        </pc:spChg>
        <pc:spChg chg="add del mod">
          <ac:chgData name="Vlad-Costin Musat" userId="b297da41-d022-469d-99f3-b1c86ba895c8" providerId="ADAL" clId="{3A83B8A6-BFE9-474B-9992-3FFF12680D8E}" dt="2023-09-28T13:37:07.456" v="2558" actId="478"/>
          <ac:spMkLst>
            <pc:docMk/>
            <pc:sldMk cId="3487957811" sldId="629"/>
            <ac:spMk id="18" creationId="{F7AB7035-B928-DCF3-2C78-4DA212A6DF34}"/>
          </ac:spMkLst>
        </pc:spChg>
        <pc:spChg chg="add mod">
          <ac:chgData name="Vlad-Costin Musat" userId="b297da41-d022-469d-99f3-b1c86ba895c8" providerId="ADAL" clId="{3A83B8A6-BFE9-474B-9992-3FFF12680D8E}" dt="2023-09-28T13:38:25" v="2617" actId="1076"/>
          <ac:spMkLst>
            <pc:docMk/>
            <pc:sldMk cId="3487957811" sldId="629"/>
            <ac:spMk id="21" creationId="{6E7D3854-90D6-D8DC-D4A3-59FBE4420F6D}"/>
          </ac:spMkLst>
        </pc:spChg>
        <pc:picChg chg="add del mod">
          <ac:chgData name="Vlad-Costin Musat" userId="b297da41-d022-469d-99f3-b1c86ba895c8" providerId="ADAL" clId="{3A83B8A6-BFE9-474B-9992-3FFF12680D8E}" dt="2023-10-02T11:46:59.076" v="4985" actId="21"/>
          <ac:picMkLst>
            <pc:docMk/>
            <pc:sldMk cId="3487957811" sldId="629"/>
            <ac:picMk id="7" creationId="{703DA0DC-F9B7-293E-2412-8BF16BAF3438}"/>
          </ac:picMkLst>
        </pc:picChg>
        <pc:picChg chg="add del mod">
          <ac:chgData name="Vlad-Costin Musat" userId="b297da41-d022-469d-99f3-b1c86ba895c8" providerId="ADAL" clId="{3A83B8A6-BFE9-474B-9992-3FFF12680D8E}" dt="2023-09-28T13:37:07.456" v="2558" actId="478"/>
          <ac:picMkLst>
            <pc:docMk/>
            <pc:sldMk cId="3487957811" sldId="629"/>
            <ac:picMk id="8" creationId="{0D4CD48F-E587-DBD3-D0DA-8089C8FBDE62}"/>
          </ac:picMkLst>
        </pc:picChg>
        <pc:picChg chg="add mod modCrop">
          <ac:chgData name="Vlad-Costin Musat" userId="b297da41-d022-469d-99f3-b1c86ba895c8" providerId="ADAL" clId="{3A83B8A6-BFE9-474B-9992-3FFF12680D8E}" dt="2023-09-28T13:37:49.365" v="2579" actId="1076"/>
          <ac:picMkLst>
            <pc:docMk/>
            <pc:sldMk cId="3487957811" sldId="629"/>
            <ac:picMk id="15" creationId="{66A876D2-94C9-B041-7DEE-C3E6595B0C1B}"/>
          </ac:picMkLst>
        </pc:picChg>
        <pc:picChg chg="add mod modCrop">
          <ac:chgData name="Vlad-Costin Musat" userId="b297da41-d022-469d-99f3-b1c86ba895c8" providerId="ADAL" clId="{3A83B8A6-BFE9-474B-9992-3FFF12680D8E}" dt="2023-10-02T11:47:02.248" v="4986" actId="14826"/>
          <ac:picMkLst>
            <pc:docMk/>
            <pc:sldMk cId="3487957811" sldId="629"/>
            <ac:picMk id="16" creationId="{D57402A9-5BDE-2EA5-C602-39E9DF7E0C46}"/>
          </ac:picMkLst>
        </pc:picChg>
        <pc:picChg chg="add mod">
          <ac:chgData name="Vlad-Costin Musat" userId="b297da41-d022-469d-99f3-b1c86ba895c8" providerId="ADAL" clId="{3A83B8A6-BFE9-474B-9992-3FFF12680D8E}" dt="2023-09-28T13:37:14.013" v="2561" actId="1076"/>
          <ac:picMkLst>
            <pc:docMk/>
            <pc:sldMk cId="3487957811" sldId="629"/>
            <ac:picMk id="20" creationId="{9866CCD3-3E34-F848-47E7-A4087AFD8FD5}"/>
          </ac:picMkLst>
        </pc:picChg>
        <pc:cxnChg chg="add del mod">
          <ac:chgData name="Vlad-Costin Musat" userId="b297da41-d022-469d-99f3-b1c86ba895c8" providerId="ADAL" clId="{3A83B8A6-BFE9-474B-9992-3FFF12680D8E}" dt="2023-09-28T12:29:43.207" v="1718" actId="478"/>
          <ac:cxnSpMkLst>
            <pc:docMk/>
            <pc:sldMk cId="3487957811" sldId="629"/>
            <ac:cxnSpMk id="12" creationId="{5576E613-F6A2-C517-A84F-A3FF58B2FEA5}"/>
          </ac:cxnSpMkLst>
        </pc:cxnChg>
      </pc:sldChg>
      <pc:sldChg chg="addSp delSp modSp new mod ord">
        <pc:chgData name="Vlad-Costin Musat" userId="b297da41-d022-469d-99f3-b1c86ba895c8" providerId="ADAL" clId="{3A83B8A6-BFE9-474B-9992-3FFF12680D8E}" dt="2023-09-28T15:25:13.511" v="4058"/>
        <pc:sldMkLst>
          <pc:docMk/>
          <pc:sldMk cId="3529450613" sldId="630"/>
        </pc:sldMkLst>
        <pc:spChg chg="del">
          <ac:chgData name="Vlad-Costin Musat" userId="b297da41-d022-469d-99f3-b1c86ba895c8" providerId="ADAL" clId="{3A83B8A6-BFE9-474B-9992-3FFF12680D8E}" dt="2023-09-28T12:49:08.668" v="1815" actId="22"/>
          <ac:spMkLst>
            <pc:docMk/>
            <pc:sldMk cId="3529450613" sldId="630"/>
            <ac:spMk id="2" creationId="{AB8DA6C0-9BFF-57AA-3561-E8C6250D386B}"/>
          </ac:spMkLst>
        </pc:spChg>
        <pc:spChg chg="mod">
          <ac:chgData name="Vlad-Costin Musat" userId="b297da41-d022-469d-99f3-b1c86ba895c8" providerId="ADAL" clId="{3A83B8A6-BFE9-474B-9992-3FFF12680D8E}" dt="2023-09-28T12:46:41.754" v="1814" actId="20577"/>
          <ac:spMkLst>
            <pc:docMk/>
            <pc:sldMk cId="3529450613" sldId="630"/>
            <ac:spMk id="3" creationId="{BBAB0ECB-AE46-DB0B-07C3-E41EF2942F8F}"/>
          </ac:spMkLst>
        </pc:spChg>
        <pc:spChg chg="add mod">
          <ac:chgData name="Vlad-Costin Musat" userId="b297da41-d022-469d-99f3-b1c86ba895c8" providerId="ADAL" clId="{3A83B8A6-BFE9-474B-9992-3FFF12680D8E}" dt="2023-09-28T14:23:56.624" v="3487" actId="5793"/>
          <ac:spMkLst>
            <pc:docMk/>
            <pc:sldMk cId="3529450613" sldId="630"/>
            <ac:spMk id="11" creationId="{5B883DF5-08F4-BE97-D123-6E01799FBB44}"/>
          </ac:spMkLst>
        </pc:spChg>
        <pc:spChg chg="add mod">
          <ac:chgData name="Vlad-Costin Musat" userId="b297da41-d022-469d-99f3-b1c86ba895c8" providerId="ADAL" clId="{3A83B8A6-BFE9-474B-9992-3FFF12680D8E}" dt="2023-09-28T12:54:46.115" v="1873" actId="1076"/>
          <ac:spMkLst>
            <pc:docMk/>
            <pc:sldMk cId="3529450613" sldId="630"/>
            <ac:spMk id="14" creationId="{81600523-D352-1C9C-2BC1-E64D2CB0E5C0}"/>
          </ac:spMkLst>
        </pc:spChg>
        <pc:spChg chg="add del mod">
          <ac:chgData name="Vlad-Costin Musat" userId="b297da41-d022-469d-99f3-b1c86ba895c8" providerId="ADAL" clId="{3A83B8A6-BFE9-474B-9992-3FFF12680D8E}" dt="2023-09-28T12:53:13.596" v="1860"/>
          <ac:spMkLst>
            <pc:docMk/>
            <pc:sldMk cId="3529450613" sldId="630"/>
            <ac:spMk id="16" creationId="{AB65A987-0B95-4D43-481E-ED23E8B01FC9}"/>
          </ac:spMkLst>
        </pc:spChg>
        <pc:spChg chg="add mod">
          <ac:chgData name="Vlad-Costin Musat" userId="b297da41-d022-469d-99f3-b1c86ba895c8" providerId="ADAL" clId="{3A83B8A6-BFE9-474B-9992-3FFF12680D8E}" dt="2023-09-28T12:54:35.972" v="1872" actId="1076"/>
          <ac:spMkLst>
            <pc:docMk/>
            <pc:sldMk cId="3529450613" sldId="630"/>
            <ac:spMk id="18" creationId="{A8C8AEF6-D92F-71B9-770F-1E1B6D326A20}"/>
          </ac:spMkLst>
        </pc:spChg>
        <pc:picChg chg="add mod ord">
          <ac:chgData name="Vlad-Costin Musat" userId="b297da41-d022-469d-99f3-b1c86ba895c8" providerId="ADAL" clId="{3A83B8A6-BFE9-474B-9992-3FFF12680D8E}" dt="2023-09-28T12:54:15.120" v="1868" actId="14100"/>
          <ac:picMkLst>
            <pc:docMk/>
            <pc:sldMk cId="3529450613" sldId="630"/>
            <ac:picMk id="8" creationId="{8FC887AF-3E18-8FB0-1F20-1F5278533EA3}"/>
          </ac:picMkLst>
        </pc:picChg>
        <pc:picChg chg="add mod">
          <ac:chgData name="Vlad-Costin Musat" userId="b297da41-d022-469d-99f3-b1c86ba895c8" providerId="ADAL" clId="{3A83B8A6-BFE9-474B-9992-3FFF12680D8E}" dt="2023-09-28T12:50:42.028" v="1825" actId="1076"/>
          <ac:picMkLst>
            <pc:docMk/>
            <pc:sldMk cId="3529450613" sldId="630"/>
            <ac:picMk id="9" creationId="{214591DB-F288-5506-87AC-F65C66CBFEF2}"/>
          </ac:picMkLst>
        </pc:picChg>
        <pc:picChg chg="add mod">
          <ac:chgData name="Vlad-Costin Musat" userId="b297da41-d022-469d-99f3-b1c86ba895c8" providerId="ADAL" clId="{3A83B8A6-BFE9-474B-9992-3FFF12680D8E}" dt="2023-09-28T12:50:33.024" v="1824" actId="1076"/>
          <ac:picMkLst>
            <pc:docMk/>
            <pc:sldMk cId="3529450613" sldId="630"/>
            <ac:picMk id="10" creationId="{99B465B8-BFF7-4571-FEFF-35ED0C685DC6}"/>
          </ac:picMkLst>
        </pc:picChg>
        <pc:cxnChg chg="add mod">
          <ac:chgData name="Vlad-Costin Musat" userId="b297da41-d022-469d-99f3-b1c86ba895c8" providerId="ADAL" clId="{3A83B8A6-BFE9-474B-9992-3FFF12680D8E}" dt="2023-09-28T12:52:42.415" v="1847" actId="1582"/>
          <ac:cxnSpMkLst>
            <pc:docMk/>
            <pc:sldMk cId="3529450613" sldId="630"/>
            <ac:cxnSpMk id="13" creationId="{46F05798-B390-6D15-B76B-F36DCAF81050}"/>
          </ac:cxnSpMkLst>
        </pc:cxnChg>
        <pc:cxnChg chg="add del mod">
          <ac:chgData name="Vlad-Costin Musat" userId="b297da41-d022-469d-99f3-b1c86ba895c8" providerId="ADAL" clId="{3A83B8A6-BFE9-474B-9992-3FFF12680D8E}" dt="2023-09-28T12:53:13.596" v="1860"/>
          <ac:cxnSpMkLst>
            <pc:docMk/>
            <pc:sldMk cId="3529450613" sldId="630"/>
            <ac:cxnSpMk id="15" creationId="{01CF424B-DC6F-4A68-A04F-095BC1FD2644}"/>
          </ac:cxnSpMkLst>
        </pc:cxnChg>
        <pc:cxnChg chg="add mod">
          <ac:chgData name="Vlad-Costin Musat" userId="b297da41-d022-469d-99f3-b1c86ba895c8" providerId="ADAL" clId="{3A83B8A6-BFE9-474B-9992-3FFF12680D8E}" dt="2023-09-28T12:54:35.972" v="1872" actId="1076"/>
          <ac:cxnSpMkLst>
            <pc:docMk/>
            <pc:sldMk cId="3529450613" sldId="630"/>
            <ac:cxnSpMk id="17" creationId="{2BCFAC45-9CD2-5D27-F38A-1A5CD7E1B207}"/>
          </ac:cxnSpMkLst>
        </pc:cxnChg>
      </pc:sldChg>
      <pc:sldChg chg="addSp delSp modSp new mod">
        <pc:chgData name="Vlad-Costin Musat" userId="b297da41-d022-469d-99f3-b1c86ba895c8" providerId="ADAL" clId="{3A83B8A6-BFE9-474B-9992-3FFF12680D8E}" dt="2023-10-02T12:58:09.437" v="5070" actId="1076"/>
        <pc:sldMkLst>
          <pc:docMk/>
          <pc:sldMk cId="3576607810" sldId="631"/>
        </pc:sldMkLst>
        <pc:spChg chg="del">
          <ac:chgData name="Vlad-Costin Musat" userId="b297da41-d022-469d-99f3-b1c86ba895c8" providerId="ADAL" clId="{3A83B8A6-BFE9-474B-9992-3FFF12680D8E}" dt="2023-09-28T13:10:09.810" v="1899"/>
          <ac:spMkLst>
            <pc:docMk/>
            <pc:sldMk cId="3576607810" sldId="631"/>
            <ac:spMk id="2" creationId="{1B93DA4E-4A5C-43D2-DF67-8690276E7631}"/>
          </ac:spMkLst>
        </pc:spChg>
        <pc:spChg chg="mod">
          <ac:chgData name="Vlad-Costin Musat" userId="b297da41-d022-469d-99f3-b1c86ba895c8" providerId="ADAL" clId="{3A83B8A6-BFE9-474B-9992-3FFF12680D8E}" dt="2023-09-28T13:01:13.121" v="1898" actId="20577"/>
          <ac:spMkLst>
            <pc:docMk/>
            <pc:sldMk cId="3576607810" sldId="631"/>
            <ac:spMk id="3" creationId="{6D55B9B6-1209-3134-9163-ABFE5E429A16}"/>
          </ac:spMkLst>
        </pc:spChg>
        <pc:spChg chg="add mod">
          <ac:chgData name="Vlad-Costin Musat" userId="b297da41-d022-469d-99f3-b1c86ba895c8" providerId="ADAL" clId="{3A83B8A6-BFE9-474B-9992-3FFF12680D8E}" dt="2023-10-02T12:58:09.437" v="5070" actId="1076"/>
          <ac:spMkLst>
            <pc:docMk/>
            <pc:sldMk cId="3576607810" sldId="631"/>
            <ac:spMk id="8" creationId="{E0BE12C6-CED0-51DF-BD61-D211E5A78DFA}"/>
          </ac:spMkLst>
        </pc:spChg>
        <pc:spChg chg="add del mod">
          <ac:chgData name="Vlad-Costin Musat" userId="b297da41-d022-469d-99f3-b1c86ba895c8" providerId="ADAL" clId="{3A83B8A6-BFE9-474B-9992-3FFF12680D8E}" dt="2023-09-28T13:13:33.255" v="1904"/>
          <ac:spMkLst>
            <pc:docMk/>
            <pc:sldMk cId="3576607810" sldId="631"/>
            <ac:spMk id="10" creationId="{58AD1C2C-0B31-A61A-8778-F3E11C55E734}"/>
          </ac:spMkLst>
        </pc:spChg>
        <pc:spChg chg="add mod">
          <ac:chgData name="Vlad-Costin Musat" userId="b297da41-d022-469d-99f3-b1c86ba895c8" providerId="ADAL" clId="{3A83B8A6-BFE9-474B-9992-3FFF12680D8E}" dt="2023-09-28T14:50:05.955" v="4052" actId="14100"/>
          <ac:spMkLst>
            <pc:docMk/>
            <pc:sldMk cId="3576607810" sldId="631"/>
            <ac:spMk id="13" creationId="{168A992D-4786-358E-DB4E-DB42F2A9FDCF}"/>
          </ac:spMkLst>
        </pc:spChg>
        <pc:spChg chg="add del mod">
          <ac:chgData name="Vlad-Costin Musat" userId="b297da41-d022-469d-99f3-b1c86ba895c8" providerId="ADAL" clId="{3A83B8A6-BFE9-474B-9992-3FFF12680D8E}" dt="2023-09-28T13:15:15.275" v="1947"/>
          <ac:spMkLst>
            <pc:docMk/>
            <pc:sldMk cId="3576607810" sldId="631"/>
            <ac:spMk id="14" creationId="{4623AC90-E115-9E01-E6BE-A925DBAC1D54}"/>
          </ac:spMkLst>
        </pc:spChg>
        <pc:spChg chg="add mod">
          <ac:chgData name="Vlad-Costin Musat" userId="b297da41-d022-469d-99f3-b1c86ba895c8" providerId="ADAL" clId="{3A83B8A6-BFE9-474B-9992-3FFF12680D8E}" dt="2023-09-29T08:41:20.238" v="4740" actId="20577"/>
          <ac:spMkLst>
            <pc:docMk/>
            <pc:sldMk cId="3576607810" sldId="631"/>
            <ac:spMk id="15" creationId="{FA9D5678-C39D-7445-72EE-9506D49D547B}"/>
          </ac:spMkLst>
        </pc:spChg>
        <pc:spChg chg="add mod">
          <ac:chgData name="Vlad-Costin Musat" userId="b297da41-d022-469d-99f3-b1c86ba895c8" providerId="ADAL" clId="{3A83B8A6-BFE9-474B-9992-3FFF12680D8E}" dt="2023-10-02T12:57:08.338" v="5057" actId="20577"/>
          <ac:spMkLst>
            <pc:docMk/>
            <pc:sldMk cId="3576607810" sldId="631"/>
            <ac:spMk id="16" creationId="{EBC5B093-03EA-6B7B-60AA-D9C5E4AC245D}"/>
          </ac:spMkLst>
        </pc:spChg>
        <pc:spChg chg="add mod">
          <ac:chgData name="Vlad-Costin Musat" userId="b297da41-d022-469d-99f3-b1c86ba895c8" providerId="ADAL" clId="{3A83B8A6-BFE9-474B-9992-3FFF12680D8E}" dt="2023-10-02T12:57:56.488" v="5066" actId="1076"/>
          <ac:spMkLst>
            <pc:docMk/>
            <pc:sldMk cId="3576607810" sldId="631"/>
            <ac:spMk id="27" creationId="{88707DB0-2B8B-1222-E619-24370EC941C5}"/>
          </ac:spMkLst>
        </pc:spChg>
        <pc:spChg chg="add mod">
          <ac:chgData name="Vlad-Costin Musat" userId="b297da41-d022-469d-99f3-b1c86ba895c8" providerId="ADAL" clId="{3A83B8A6-BFE9-474B-9992-3FFF12680D8E}" dt="2023-09-28T13:58:00.806" v="2654" actId="1076"/>
          <ac:spMkLst>
            <pc:docMk/>
            <pc:sldMk cId="3576607810" sldId="631"/>
            <ac:spMk id="28" creationId="{09EA3B57-8114-1041-6DBB-64CEE9A88BD8}"/>
          </ac:spMkLst>
        </pc:spChg>
        <pc:spChg chg="add mod">
          <ac:chgData name="Vlad-Costin Musat" userId="b297da41-d022-469d-99f3-b1c86ba895c8" providerId="ADAL" clId="{3A83B8A6-BFE9-474B-9992-3FFF12680D8E}" dt="2023-09-28T13:50:41.015" v="2621" actId="20577"/>
          <ac:spMkLst>
            <pc:docMk/>
            <pc:sldMk cId="3576607810" sldId="631"/>
            <ac:spMk id="33" creationId="{99DA0351-A290-0E58-727F-C5EE429B7062}"/>
          </ac:spMkLst>
        </pc:spChg>
        <pc:picChg chg="add mod">
          <ac:chgData name="Vlad-Costin Musat" userId="b297da41-d022-469d-99f3-b1c86ba895c8" providerId="ADAL" clId="{3A83B8A6-BFE9-474B-9992-3FFF12680D8E}" dt="2023-10-02T12:57:59.298" v="5067" actId="1076"/>
          <ac:picMkLst>
            <pc:docMk/>
            <pc:sldMk cId="3576607810" sldId="631"/>
            <ac:picMk id="7" creationId="{6CDDF8B9-DD53-3B62-99BA-A5CDAA511658}"/>
          </ac:picMkLst>
        </pc:picChg>
        <pc:picChg chg="add del mod">
          <ac:chgData name="Vlad-Costin Musat" userId="b297da41-d022-469d-99f3-b1c86ba895c8" providerId="ADAL" clId="{3A83B8A6-BFE9-474B-9992-3FFF12680D8E}" dt="2023-10-02T11:49:25.184" v="4998" actId="21"/>
          <ac:picMkLst>
            <pc:docMk/>
            <pc:sldMk cId="3576607810" sldId="631"/>
            <ac:picMk id="7" creationId="{A1FF9CAA-F922-CEDD-48D9-1B84CCE2E339}"/>
          </ac:picMkLst>
        </pc:picChg>
        <pc:picChg chg="add del mod">
          <ac:chgData name="Vlad-Costin Musat" userId="b297da41-d022-469d-99f3-b1c86ba895c8" providerId="ADAL" clId="{3A83B8A6-BFE9-474B-9992-3FFF12680D8E}" dt="2023-09-28T13:13:32.846" v="1903" actId="478"/>
          <ac:picMkLst>
            <pc:docMk/>
            <pc:sldMk cId="3576607810" sldId="631"/>
            <ac:picMk id="8" creationId="{AE39E67B-AA67-51C6-4B12-A223E46B6A17}"/>
          </ac:picMkLst>
        </pc:picChg>
        <pc:picChg chg="add mod">
          <ac:chgData name="Vlad-Costin Musat" userId="b297da41-d022-469d-99f3-b1c86ba895c8" providerId="ADAL" clId="{3A83B8A6-BFE9-474B-9992-3FFF12680D8E}" dt="2023-09-28T13:18:24.170" v="2251" actId="1076"/>
          <ac:picMkLst>
            <pc:docMk/>
            <pc:sldMk cId="3576607810" sldId="631"/>
            <ac:picMk id="12" creationId="{93586F92-1CEA-11F4-1FA9-028A41D88280}"/>
          </ac:picMkLst>
        </pc:picChg>
        <pc:picChg chg="add mod">
          <ac:chgData name="Vlad-Costin Musat" userId="b297da41-d022-469d-99f3-b1c86ba895c8" providerId="ADAL" clId="{3A83B8A6-BFE9-474B-9992-3FFF12680D8E}" dt="2023-09-28T13:58:00.806" v="2654" actId="1076"/>
          <ac:picMkLst>
            <pc:docMk/>
            <pc:sldMk cId="3576607810" sldId="631"/>
            <ac:picMk id="18" creationId="{04A6B08D-9C9C-19F2-463C-A1827A51A9A2}"/>
          </ac:picMkLst>
        </pc:picChg>
        <pc:picChg chg="add del mod">
          <ac:chgData name="Vlad-Costin Musat" userId="b297da41-d022-469d-99f3-b1c86ba895c8" providerId="ADAL" clId="{3A83B8A6-BFE9-474B-9992-3FFF12680D8E}" dt="2023-09-28T13:21:47.416" v="2268" actId="478"/>
          <ac:picMkLst>
            <pc:docMk/>
            <pc:sldMk cId="3576607810" sldId="631"/>
            <ac:picMk id="20" creationId="{A3388D6E-E966-747E-B429-5C2B8B89E078}"/>
          </ac:picMkLst>
        </pc:picChg>
        <pc:picChg chg="add del mod">
          <ac:chgData name="Vlad-Costin Musat" userId="b297da41-d022-469d-99f3-b1c86ba895c8" providerId="ADAL" clId="{3A83B8A6-BFE9-474B-9992-3FFF12680D8E}" dt="2023-09-28T13:29:10.809" v="2374" actId="478"/>
          <ac:picMkLst>
            <pc:docMk/>
            <pc:sldMk cId="3576607810" sldId="631"/>
            <ac:picMk id="22" creationId="{790EB16E-9D97-5D2F-B9D0-05EE0C18A251}"/>
          </ac:picMkLst>
        </pc:picChg>
        <pc:picChg chg="add mod modCrop">
          <ac:chgData name="Vlad-Costin Musat" userId="b297da41-d022-469d-99f3-b1c86ba895c8" providerId="ADAL" clId="{3A83B8A6-BFE9-474B-9992-3FFF12680D8E}" dt="2023-10-02T12:58:00.458" v="5068" actId="1076"/>
          <ac:picMkLst>
            <pc:docMk/>
            <pc:sldMk cId="3576607810" sldId="631"/>
            <ac:picMk id="24" creationId="{335E0D16-9533-E5A1-5E15-98761F6165F8}"/>
          </ac:picMkLst>
        </pc:picChg>
        <pc:picChg chg="add mod">
          <ac:chgData name="Vlad-Costin Musat" userId="b297da41-d022-469d-99f3-b1c86ba895c8" providerId="ADAL" clId="{3A83B8A6-BFE9-474B-9992-3FFF12680D8E}" dt="2023-09-28T13:58:00.806" v="2654" actId="1076"/>
          <ac:picMkLst>
            <pc:docMk/>
            <pc:sldMk cId="3576607810" sldId="631"/>
            <ac:picMk id="26" creationId="{7616E884-DE8B-D1BE-C271-5960B1CCD5E7}"/>
          </ac:picMkLst>
        </pc:picChg>
        <pc:picChg chg="add mod modCrop">
          <ac:chgData name="Vlad-Costin Musat" userId="b297da41-d022-469d-99f3-b1c86ba895c8" providerId="ADAL" clId="{3A83B8A6-BFE9-474B-9992-3FFF12680D8E}" dt="2023-10-02T12:57:52.558" v="5065" actId="1076"/>
          <ac:picMkLst>
            <pc:docMk/>
            <pc:sldMk cId="3576607810" sldId="631"/>
            <ac:picMk id="30" creationId="{7A51F98E-3BB1-E0E4-0843-E0E09F3130ED}"/>
          </ac:picMkLst>
        </pc:picChg>
        <pc:picChg chg="add mod modCrop">
          <ac:chgData name="Vlad-Costin Musat" userId="b297da41-d022-469d-99f3-b1c86ba895c8" providerId="ADAL" clId="{3A83B8A6-BFE9-474B-9992-3FFF12680D8E}" dt="2023-09-28T13:58:03.871" v="2655" actId="1076"/>
          <ac:picMkLst>
            <pc:docMk/>
            <pc:sldMk cId="3576607810" sldId="631"/>
            <ac:picMk id="32" creationId="{766ECAE8-C163-1226-7038-223AF82EBBD1}"/>
          </ac:picMkLst>
        </pc:picChg>
        <pc:picChg chg="add del mod modCrop">
          <ac:chgData name="Vlad-Costin Musat" userId="b297da41-d022-469d-99f3-b1c86ba895c8" providerId="ADAL" clId="{3A83B8A6-BFE9-474B-9992-3FFF12680D8E}" dt="2023-09-28T14:07:22.116" v="2704" actId="478"/>
          <ac:picMkLst>
            <pc:docMk/>
            <pc:sldMk cId="3576607810" sldId="631"/>
            <ac:picMk id="35" creationId="{2F14691B-C34E-996C-FC51-E534E447761C}"/>
          </ac:picMkLst>
        </pc:picChg>
      </pc:sldChg>
      <pc:sldChg chg="modSp new mod">
        <pc:chgData name="Vlad-Costin Musat" userId="b297da41-d022-469d-99f3-b1c86ba895c8" providerId="ADAL" clId="{3A83B8A6-BFE9-474B-9992-3FFF12680D8E}" dt="2023-09-29T06:59:34.829" v="4144" actId="20577"/>
        <pc:sldMkLst>
          <pc:docMk/>
          <pc:sldMk cId="3409278238" sldId="632"/>
        </pc:sldMkLst>
        <pc:spChg chg="mod">
          <ac:chgData name="Vlad-Costin Musat" userId="b297da41-d022-469d-99f3-b1c86ba895c8" providerId="ADAL" clId="{3A83B8A6-BFE9-474B-9992-3FFF12680D8E}" dt="2023-09-29T06:59:34.829" v="4144" actId="20577"/>
          <ac:spMkLst>
            <pc:docMk/>
            <pc:sldMk cId="3409278238" sldId="632"/>
            <ac:spMk id="2" creationId="{40366A3D-5791-6533-1AB7-7BF05394CF56}"/>
          </ac:spMkLst>
        </pc:spChg>
        <pc:spChg chg="mod">
          <ac:chgData name="Vlad-Costin Musat" userId="b297da41-d022-469d-99f3-b1c86ba895c8" providerId="ADAL" clId="{3A83B8A6-BFE9-474B-9992-3FFF12680D8E}" dt="2023-09-28T14:06:47.660" v="2671" actId="20577"/>
          <ac:spMkLst>
            <pc:docMk/>
            <pc:sldMk cId="3409278238" sldId="632"/>
            <ac:spMk id="3" creationId="{D4C8E229-245F-3563-1F3E-A9840CCC6B14}"/>
          </ac:spMkLst>
        </pc:spChg>
      </pc:sldChg>
      <pc:sldChg chg="addSp delSp modSp new mod">
        <pc:chgData name="Vlad-Costin Musat" userId="b297da41-d022-469d-99f3-b1c86ba895c8" providerId="ADAL" clId="{3A83B8A6-BFE9-474B-9992-3FFF12680D8E}" dt="2023-09-28T15:18:01.277" v="4054" actId="14100"/>
        <pc:sldMkLst>
          <pc:docMk/>
          <pc:sldMk cId="1537838921" sldId="633"/>
        </pc:sldMkLst>
        <pc:spChg chg="del">
          <ac:chgData name="Vlad-Costin Musat" userId="b297da41-d022-469d-99f3-b1c86ba895c8" providerId="ADAL" clId="{3A83B8A6-BFE9-474B-9992-3FFF12680D8E}" dt="2023-09-28T14:07:40.565" v="2727"/>
          <ac:spMkLst>
            <pc:docMk/>
            <pc:sldMk cId="1537838921" sldId="633"/>
            <ac:spMk id="2" creationId="{4D4423FC-5586-6B09-058F-1158C24F7C54}"/>
          </ac:spMkLst>
        </pc:spChg>
        <pc:spChg chg="mod">
          <ac:chgData name="Vlad-Costin Musat" userId="b297da41-d022-469d-99f3-b1c86ba895c8" providerId="ADAL" clId="{3A83B8A6-BFE9-474B-9992-3FFF12680D8E}" dt="2023-09-28T14:07:30.107" v="2726" actId="20577"/>
          <ac:spMkLst>
            <pc:docMk/>
            <pc:sldMk cId="1537838921" sldId="633"/>
            <ac:spMk id="3" creationId="{5CE187FA-74C6-5D73-854C-F03CA2CE0B29}"/>
          </ac:spMkLst>
        </pc:spChg>
        <pc:spChg chg="add del mod">
          <ac:chgData name="Vlad-Costin Musat" userId="b297da41-d022-469d-99f3-b1c86ba895c8" providerId="ADAL" clId="{3A83B8A6-BFE9-474B-9992-3FFF12680D8E}" dt="2023-09-28T14:07:57.412" v="2730" actId="478"/>
          <ac:spMkLst>
            <pc:docMk/>
            <pc:sldMk cId="1537838921" sldId="633"/>
            <ac:spMk id="9" creationId="{067212F8-2DCC-0DE0-FC1D-393C0C1CA19F}"/>
          </ac:spMkLst>
        </pc:spChg>
        <pc:spChg chg="add mod">
          <ac:chgData name="Vlad-Costin Musat" userId="b297da41-d022-469d-99f3-b1c86ba895c8" providerId="ADAL" clId="{3A83B8A6-BFE9-474B-9992-3FFF12680D8E}" dt="2023-09-28T14:08:11.558" v="2734" actId="1076"/>
          <ac:spMkLst>
            <pc:docMk/>
            <pc:sldMk cId="1537838921" sldId="633"/>
            <ac:spMk id="10" creationId="{35378629-3A53-0F59-DCFE-1A525BCE208B}"/>
          </ac:spMkLst>
        </pc:spChg>
        <pc:spChg chg="add mod">
          <ac:chgData name="Vlad-Costin Musat" userId="b297da41-d022-469d-99f3-b1c86ba895c8" providerId="ADAL" clId="{3A83B8A6-BFE9-474B-9992-3FFF12680D8E}" dt="2023-09-28T14:11:31.046" v="2843" actId="1076"/>
          <ac:spMkLst>
            <pc:docMk/>
            <pc:sldMk cId="1537838921" sldId="633"/>
            <ac:spMk id="11" creationId="{E4AA4090-B8A7-BB79-E295-8C328A0B7571}"/>
          </ac:spMkLst>
        </pc:spChg>
        <pc:spChg chg="add mod">
          <ac:chgData name="Vlad-Costin Musat" userId="b297da41-d022-469d-99f3-b1c86ba895c8" providerId="ADAL" clId="{3A83B8A6-BFE9-474B-9992-3FFF12680D8E}" dt="2023-09-28T14:11:45.423" v="2845" actId="1076"/>
          <ac:spMkLst>
            <pc:docMk/>
            <pc:sldMk cId="1537838921" sldId="633"/>
            <ac:spMk id="12" creationId="{9761093F-6733-9C45-568C-9769FBB95A68}"/>
          </ac:spMkLst>
        </pc:spChg>
        <pc:spChg chg="add mod">
          <ac:chgData name="Vlad-Costin Musat" userId="b297da41-d022-469d-99f3-b1c86ba895c8" providerId="ADAL" clId="{3A83B8A6-BFE9-474B-9992-3FFF12680D8E}" dt="2023-09-28T14:08:55.656" v="2760" actId="113"/>
          <ac:spMkLst>
            <pc:docMk/>
            <pc:sldMk cId="1537838921" sldId="633"/>
            <ac:spMk id="13" creationId="{7D891488-D8A3-1DE2-5708-3FBE1525B0AA}"/>
          </ac:spMkLst>
        </pc:spChg>
        <pc:spChg chg="add mod">
          <ac:chgData name="Vlad-Costin Musat" userId="b297da41-d022-469d-99f3-b1c86ba895c8" providerId="ADAL" clId="{3A83B8A6-BFE9-474B-9992-3FFF12680D8E}" dt="2023-09-28T14:11:31.046" v="2843" actId="1076"/>
          <ac:spMkLst>
            <pc:docMk/>
            <pc:sldMk cId="1537838921" sldId="633"/>
            <ac:spMk id="14" creationId="{F767AECF-7F68-4DF9-2CE9-E894E433ABFF}"/>
          </ac:spMkLst>
        </pc:spChg>
        <pc:spChg chg="add mod">
          <ac:chgData name="Vlad-Costin Musat" userId="b297da41-d022-469d-99f3-b1c86ba895c8" providerId="ADAL" clId="{3A83B8A6-BFE9-474B-9992-3FFF12680D8E}" dt="2023-09-28T14:11:45.423" v="2845" actId="1076"/>
          <ac:spMkLst>
            <pc:docMk/>
            <pc:sldMk cId="1537838921" sldId="633"/>
            <ac:spMk id="15" creationId="{61B5A261-4CFB-DA23-4C5D-C1E829251961}"/>
          </ac:spMkLst>
        </pc:spChg>
        <pc:spChg chg="add mod">
          <ac:chgData name="Vlad-Costin Musat" userId="b297da41-d022-469d-99f3-b1c86ba895c8" providerId="ADAL" clId="{3A83B8A6-BFE9-474B-9992-3FFF12680D8E}" dt="2023-09-28T14:11:20.091" v="2842" actId="208"/>
          <ac:spMkLst>
            <pc:docMk/>
            <pc:sldMk cId="1537838921" sldId="633"/>
            <ac:spMk id="19" creationId="{2D0BC3AA-45A4-53A2-8EE0-3FAE324A9C7D}"/>
          </ac:spMkLst>
        </pc:spChg>
        <pc:spChg chg="add mod">
          <ac:chgData name="Vlad-Costin Musat" userId="b297da41-d022-469d-99f3-b1c86ba895c8" providerId="ADAL" clId="{3A83B8A6-BFE9-474B-9992-3FFF12680D8E}" dt="2023-09-28T14:11:05.067" v="2839" actId="1582"/>
          <ac:spMkLst>
            <pc:docMk/>
            <pc:sldMk cId="1537838921" sldId="633"/>
            <ac:spMk id="20" creationId="{A0EC1813-427D-3FB0-A38D-7C5D005CA348}"/>
          </ac:spMkLst>
        </pc:spChg>
        <pc:spChg chg="add mod">
          <ac:chgData name="Vlad-Costin Musat" userId="b297da41-d022-469d-99f3-b1c86ba895c8" providerId="ADAL" clId="{3A83B8A6-BFE9-474B-9992-3FFF12680D8E}" dt="2023-09-28T14:12:50.568" v="2853" actId="14100"/>
          <ac:spMkLst>
            <pc:docMk/>
            <pc:sldMk cId="1537838921" sldId="633"/>
            <ac:spMk id="21" creationId="{EE0E4642-DBDA-81E0-E262-4A3E2AC7CB77}"/>
          </ac:spMkLst>
        </pc:spChg>
        <pc:spChg chg="add mod">
          <ac:chgData name="Vlad-Costin Musat" userId="b297da41-d022-469d-99f3-b1c86ba895c8" providerId="ADAL" clId="{3A83B8A6-BFE9-474B-9992-3FFF12680D8E}" dt="2023-09-28T14:12:58.845" v="2855" actId="1076"/>
          <ac:spMkLst>
            <pc:docMk/>
            <pc:sldMk cId="1537838921" sldId="633"/>
            <ac:spMk id="22" creationId="{664FE2CF-A786-3489-1C76-D6B29A4F2951}"/>
          </ac:spMkLst>
        </pc:spChg>
        <pc:spChg chg="add mod">
          <ac:chgData name="Vlad-Costin Musat" userId="b297da41-d022-469d-99f3-b1c86ba895c8" providerId="ADAL" clId="{3A83B8A6-BFE9-474B-9992-3FFF12680D8E}" dt="2023-09-28T14:15:22.053" v="2905" actId="1076"/>
          <ac:spMkLst>
            <pc:docMk/>
            <pc:sldMk cId="1537838921" sldId="633"/>
            <ac:spMk id="23" creationId="{C2F88C33-E81F-FDFF-F797-CE9987F3FCB6}"/>
          </ac:spMkLst>
        </pc:spChg>
        <pc:spChg chg="add mod">
          <ac:chgData name="Vlad-Costin Musat" userId="b297da41-d022-469d-99f3-b1c86ba895c8" providerId="ADAL" clId="{3A83B8A6-BFE9-474B-9992-3FFF12680D8E}" dt="2023-09-28T15:18:01.277" v="4054" actId="14100"/>
          <ac:spMkLst>
            <pc:docMk/>
            <pc:sldMk cId="1537838921" sldId="633"/>
            <ac:spMk id="24" creationId="{9D26F7CB-8A73-0D0C-37A2-759378A73A9A}"/>
          </ac:spMkLst>
        </pc:spChg>
        <pc:picChg chg="add del mod">
          <ac:chgData name="Vlad-Costin Musat" userId="b297da41-d022-469d-99f3-b1c86ba895c8" providerId="ADAL" clId="{3A83B8A6-BFE9-474B-9992-3FFF12680D8E}" dt="2023-09-28T14:07:55.216" v="2729" actId="478"/>
          <ac:picMkLst>
            <pc:docMk/>
            <pc:sldMk cId="1537838921" sldId="633"/>
            <ac:picMk id="7" creationId="{505B4F81-FE2B-F454-7CAA-D53DBDA227D2}"/>
          </ac:picMkLst>
        </pc:picChg>
        <pc:picChg chg="add del mod">
          <ac:chgData name="Vlad-Costin Musat" userId="b297da41-d022-469d-99f3-b1c86ba895c8" providerId="ADAL" clId="{3A83B8A6-BFE9-474B-9992-3FFF12680D8E}" dt="2023-09-28T14:17:28.935" v="3040" actId="478"/>
          <ac:picMkLst>
            <pc:docMk/>
            <pc:sldMk cId="1537838921" sldId="633"/>
            <ac:picMk id="26" creationId="{6EE2A7BA-ABD2-D12F-9C58-C5183268D2A3}"/>
          </ac:picMkLst>
        </pc:picChg>
        <pc:picChg chg="add del mod">
          <ac:chgData name="Vlad-Costin Musat" userId="b297da41-d022-469d-99f3-b1c86ba895c8" providerId="ADAL" clId="{3A83B8A6-BFE9-474B-9992-3FFF12680D8E}" dt="2023-09-28T14:18:14.835" v="3045" actId="478"/>
          <ac:picMkLst>
            <pc:docMk/>
            <pc:sldMk cId="1537838921" sldId="633"/>
            <ac:picMk id="28" creationId="{93A3528C-0700-1122-EC79-BBFD3263CDA1}"/>
          </ac:picMkLst>
        </pc:picChg>
        <pc:picChg chg="add mod">
          <ac:chgData name="Vlad-Costin Musat" userId="b297da41-d022-469d-99f3-b1c86ba895c8" providerId="ADAL" clId="{3A83B8A6-BFE9-474B-9992-3FFF12680D8E}" dt="2023-09-28T14:18:24.387" v="3050" actId="1076"/>
          <ac:picMkLst>
            <pc:docMk/>
            <pc:sldMk cId="1537838921" sldId="633"/>
            <ac:picMk id="30" creationId="{32ED6C95-5C5C-8AC3-943F-7673D6D1BC30}"/>
          </ac:picMkLst>
        </pc:picChg>
        <pc:cxnChg chg="add mod">
          <ac:chgData name="Vlad-Costin Musat" userId="b297da41-d022-469d-99f3-b1c86ba895c8" providerId="ADAL" clId="{3A83B8A6-BFE9-474B-9992-3FFF12680D8E}" dt="2023-09-28T14:11:45.423" v="2845" actId="1076"/>
          <ac:cxnSpMkLst>
            <pc:docMk/>
            <pc:sldMk cId="1537838921" sldId="633"/>
            <ac:cxnSpMk id="17" creationId="{E6B2657B-1BCC-4BF5-2DFB-1045D841DA70}"/>
          </ac:cxnSpMkLst>
        </pc:cxnChg>
      </pc:sldChg>
      <pc:sldChg chg="addSp delSp modSp add mod">
        <pc:chgData name="Vlad-Costin Musat" userId="b297da41-d022-469d-99f3-b1c86ba895c8" providerId="ADAL" clId="{3A83B8A6-BFE9-474B-9992-3FFF12680D8E}" dt="2023-09-29T11:07:50.494" v="4895" actId="14100"/>
        <pc:sldMkLst>
          <pc:docMk/>
          <pc:sldMk cId="3868499435" sldId="634"/>
        </pc:sldMkLst>
        <pc:spChg chg="del">
          <ac:chgData name="Vlad-Costin Musat" userId="b297da41-d022-469d-99f3-b1c86ba895c8" providerId="ADAL" clId="{3A83B8A6-BFE9-474B-9992-3FFF12680D8E}" dt="2023-09-29T07:11:52.955" v="4153" actId="478"/>
          <ac:spMkLst>
            <pc:docMk/>
            <pc:sldMk cId="3868499435" sldId="634"/>
            <ac:spMk id="2" creationId="{B1AF9A98-6804-79B3-CBF9-807B6EBE281A}"/>
          </ac:spMkLst>
        </pc:spChg>
        <pc:spChg chg="mod">
          <ac:chgData name="Vlad-Costin Musat" userId="b297da41-d022-469d-99f3-b1c86ba895c8" providerId="ADAL" clId="{3A83B8A6-BFE9-474B-9992-3FFF12680D8E}" dt="2023-09-29T07:16:26.117" v="4347" actId="20577"/>
          <ac:spMkLst>
            <pc:docMk/>
            <pc:sldMk cId="3868499435" sldId="634"/>
            <ac:spMk id="3" creationId="{EEC9FEE6-027E-605A-F3ED-B4FC47FC5F64}"/>
          </ac:spMkLst>
        </pc:spChg>
        <pc:spChg chg="del">
          <ac:chgData name="Vlad-Costin Musat" userId="b297da41-d022-469d-99f3-b1c86ba895c8" providerId="ADAL" clId="{3A83B8A6-BFE9-474B-9992-3FFF12680D8E}" dt="2023-09-29T07:11:52.955" v="4153" actId="478"/>
          <ac:spMkLst>
            <pc:docMk/>
            <pc:sldMk cId="3868499435" sldId="634"/>
            <ac:spMk id="9" creationId="{32210D7E-73B6-FF00-F799-A4DB76E6A750}"/>
          </ac:spMkLst>
        </pc:spChg>
        <pc:spChg chg="del">
          <ac:chgData name="Vlad-Costin Musat" userId="b297da41-d022-469d-99f3-b1c86ba895c8" providerId="ADAL" clId="{3A83B8A6-BFE9-474B-9992-3FFF12680D8E}" dt="2023-09-29T07:11:52.955" v="4153" actId="478"/>
          <ac:spMkLst>
            <pc:docMk/>
            <pc:sldMk cId="3868499435" sldId="634"/>
            <ac:spMk id="10" creationId="{7443ABDC-9752-A1BF-1DF5-0423A5E973D0}"/>
          </ac:spMkLst>
        </pc:spChg>
        <pc:spChg chg="add del mod">
          <ac:chgData name="Vlad-Costin Musat" userId="b297da41-d022-469d-99f3-b1c86ba895c8" providerId="ADAL" clId="{3A83B8A6-BFE9-474B-9992-3FFF12680D8E}" dt="2023-09-29T07:11:48.486" v="4150" actId="478"/>
          <ac:spMkLst>
            <pc:docMk/>
            <pc:sldMk cId="3868499435" sldId="634"/>
            <ac:spMk id="13" creationId="{5A2C1DE1-955D-E2FF-6377-DED46943313E}"/>
          </ac:spMkLst>
        </pc:spChg>
        <pc:spChg chg="add mod">
          <ac:chgData name="Vlad-Costin Musat" userId="b297da41-d022-469d-99f3-b1c86ba895c8" providerId="ADAL" clId="{3A83B8A6-BFE9-474B-9992-3FFF12680D8E}" dt="2023-09-29T11:06:44.677" v="4857" actId="1076"/>
          <ac:spMkLst>
            <pc:docMk/>
            <pc:sldMk cId="3868499435" sldId="634"/>
            <ac:spMk id="20" creationId="{DC4C5EE5-3C2A-22A5-659E-251140F5B212}"/>
          </ac:spMkLst>
        </pc:spChg>
        <pc:spChg chg="add mod">
          <ac:chgData name="Vlad-Costin Musat" userId="b297da41-d022-469d-99f3-b1c86ba895c8" providerId="ADAL" clId="{3A83B8A6-BFE9-474B-9992-3FFF12680D8E}" dt="2023-09-29T07:15:36.676" v="4325" actId="1076"/>
          <ac:spMkLst>
            <pc:docMk/>
            <pc:sldMk cId="3868499435" sldId="634"/>
            <ac:spMk id="21" creationId="{3AC12D83-9751-E5D7-1705-94762F2C02B4}"/>
          </ac:spMkLst>
        </pc:spChg>
        <pc:spChg chg="add del mod">
          <ac:chgData name="Vlad-Costin Musat" userId="b297da41-d022-469d-99f3-b1c86ba895c8" providerId="ADAL" clId="{3A83B8A6-BFE9-474B-9992-3FFF12680D8E}" dt="2023-09-29T07:36:12.727" v="4547" actId="478"/>
          <ac:spMkLst>
            <pc:docMk/>
            <pc:sldMk cId="3868499435" sldId="634"/>
            <ac:spMk id="22" creationId="{96086E6A-C9D2-9242-A369-9519551D2A3C}"/>
          </ac:spMkLst>
        </pc:spChg>
        <pc:spChg chg="add mod">
          <ac:chgData name="Vlad-Costin Musat" userId="b297da41-d022-469d-99f3-b1c86ba895c8" providerId="ADAL" clId="{3A83B8A6-BFE9-474B-9992-3FFF12680D8E}" dt="2023-09-29T07:53:29.033" v="4738" actId="20577"/>
          <ac:spMkLst>
            <pc:docMk/>
            <pc:sldMk cId="3868499435" sldId="634"/>
            <ac:spMk id="23" creationId="{E1C0B49B-82D2-7B72-C25F-63F4CD5874C3}"/>
          </ac:spMkLst>
        </pc:spChg>
        <pc:spChg chg="add mod">
          <ac:chgData name="Vlad-Costin Musat" userId="b297da41-d022-469d-99f3-b1c86ba895c8" providerId="ADAL" clId="{3A83B8A6-BFE9-474B-9992-3FFF12680D8E}" dt="2023-09-29T11:07:50.494" v="4895" actId="14100"/>
          <ac:spMkLst>
            <pc:docMk/>
            <pc:sldMk cId="3868499435" sldId="634"/>
            <ac:spMk id="24" creationId="{1C81450C-ED51-AF33-9C27-5A658250ADD7}"/>
          </ac:spMkLst>
        </pc:spChg>
        <pc:picChg chg="del">
          <ac:chgData name="Vlad-Costin Musat" userId="b297da41-d022-469d-99f3-b1c86ba895c8" providerId="ADAL" clId="{3A83B8A6-BFE9-474B-9992-3FFF12680D8E}" dt="2023-09-29T07:11:46.252" v="4149" actId="478"/>
          <ac:picMkLst>
            <pc:docMk/>
            <pc:sldMk cId="3868499435" sldId="634"/>
            <ac:picMk id="7" creationId="{AD2B9BF4-84BF-D35F-4BA0-161340255D4A}"/>
          </ac:picMkLst>
        </pc:picChg>
        <pc:picChg chg="del">
          <ac:chgData name="Vlad-Costin Musat" userId="b297da41-d022-469d-99f3-b1c86ba895c8" providerId="ADAL" clId="{3A83B8A6-BFE9-474B-9992-3FFF12680D8E}" dt="2023-09-29T07:11:49.329" v="4151" actId="478"/>
          <ac:picMkLst>
            <pc:docMk/>
            <pc:sldMk cId="3868499435" sldId="634"/>
            <ac:picMk id="8" creationId="{5BF7F025-5F81-DA9E-0AC2-9DA1D49B58AC}"/>
          </ac:picMkLst>
        </pc:picChg>
        <pc:picChg chg="del">
          <ac:chgData name="Vlad-Costin Musat" userId="b297da41-d022-469d-99f3-b1c86ba895c8" providerId="ADAL" clId="{3A83B8A6-BFE9-474B-9992-3FFF12680D8E}" dt="2023-09-29T07:11:50.275" v="4152" actId="478"/>
          <ac:picMkLst>
            <pc:docMk/>
            <pc:sldMk cId="3868499435" sldId="634"/>
            <ac:picMk id="12" creationId="{80591A7F-98DD-2968-CDD9-AB978B25CC6F}"/>
          </ac:picMkLst>
        </pc:picChg>
        <pc:picChg chg="add mod">
          <ac:chgData name="Vlad-Costin Musat" userId="b297da41-d022-469d-99f3-b1c86ba895c8" providerId="ADAL" clId="{3A83B8A6-BFE9-474B-9992-3FFF12680D8E}" dt="2023-09-29T07:14:10.419" v="4161" actId="1076"/>
          <ac:picMkLst>
            <pc:docMk/>
            <pc:sldMk cId="3868499435" sldId="634"/>
            <ac:picMk id="15" creationId="{93E57F01-3636-2D34-3339-28D986499D15}"/>
          </ac:picMkLst>
        </pc:picChg>
        <pc:picChg chg="add mod">
          <ac:chgData name="Vlad-Costin Musat" userId="b297da41-d022-469d-99f3-b1c86ba895c8" providerId="ADAL" clId="{3A83B8A6-BFE9-474B-9992-3FFF12680D8E}" dt="2023-09-29T07:14:11.804" v="4162" actId="1076"/>
          <ac:picMkLst>
            <pc:docMk/>
            <pc:sldMk cId="3868499435" sldId="634"/>
            <ac:picMk id="17" creationId="{D3434663-5D84-2A65-66C8-EADE48544B06}"/>
          </ac:picMkLst>
        </pc:picChg>
        <pc:picChg chg="add mod">
          <ac:chgData name="Vlad-Costin Musat" userId="b297da41-d022-469d-99f3-b1c86ba895c8" providerId="ADAL" clId="{3A83B8A6-BFE9-474B-9992-3FFF12680D8E}" dt="2023-09-29T07:14:18.496" v="4165" actId="1076"/>
          <ac:picMkLst>
            <pc:docMk/>
            <pc:sldMk cId="3868499435" sldId="634"/>
            <ac:picMk id="19" creationId="{2F978F99-154B-763F-97AB-C6DA996FBD50}"/>
          </ac:picMkLst>
        </pc:picChg>
      </pc:sldChg>
      <pc:sldChg chg="addSp delSp modSp add mod">
        <pc:chgData name="Vlad-Costin Musat" userId="b297da41-d022-469d-99f3-b1c86ba895c8" providerId="ADAL" clId="{3A83B8A6-BFE9-474B-9992-3FFF12680D8E}" dt="2023-09-29T07:34:54.212" v="4500" actId="20577"/>
        <pc:sldMkLst>
          <pc:docMk/>
          <pc:sldMk cId="552868579" sldId="635"/>
        </pc:sldMkLst>
        <pc:spChg chg="mod">
          <ac:chgData name="Vlad-Costin Musat" userId="b297da41-d022-469d-99f3-b1c86ba895c8" providerId="ADAL" clId="{3A83B8A6-BFE9-474B-9992-3FFF12680D8E}" dt="2023-09-29T07:34:54.212" v="4500" actId="20577"/>
          <ac:spMkLst>
            <pc:docMk/>
            <pc:sldMk cId="552868579" sldId="635"/>
            <ac:spMk id="2" creationId="{3CF9DD8E-E3D0-9C00-2676-56094FF38F9E}"/>
          </ac:spMkLst>
        </pc:spChg>
        <pc:spChg chg="del">
          <ac:chgData name="Vlad-Costin Musat" userId="b297da41-d022-469d-99f3-b1c86ba895c8" providerId="ADAL" clId="{3A83B8A6-BFE9-474B-9992-3FFF12680D8E}" dt="2023-09-29T07:21:40.537" v="4409" actId="21"/>
          <ac:spMkLst>
            <pc:docMk/>
            <pc:sldMk cId="552868579" sldId="635"/>
            <ac:spMk id="7" creationId="{971BD486-64CA-8D6A-710F-4D671FB520C4}"/>
          </ac:spMkLst>
        </pc:spChg>
        <pc:spChg chg="del">
          <ac:chgData name="Vlad-Costin Musat" userId="b297da41-d022-469d-99f3-b1c86ba895c8" providerId="ADAL" clId="{3A83B8A6-BFE9-474B-9992-3FFF12680D8E}" dt="2023-09-29T07:21:40.537" v="4409" actId="21"/>
          <ac:spMkLst>
            <pc:docMk/>
            <pc:sldMk cId="552868579" sldId="635"/>
            <ac:spMk id="8" creationId="{D8BF47E1-413F-2083-1DCD-237041C4E0FF}"/>
          </ac:spMkLst>
        </pc:spChg>
        <pc:spChg chg="del">
          <ac:chgData name="Vlad-Costin Musat" userId="b297da41-d022-469d-99f3-b1c86ba895c8" providerId="ADAL" clId="{3A83B8A6-BFE9-474B-9992-3FFF12680D8E}" dt="2023-09-29T07:21:40.537" v="4409" actId="21"/>
          <ac:spMkLst>
            <pc:docMk/>
            <pc:sldMk cId="552868579" sldId="635"/>
            <ac:spMk id="10" creationId="{0F73C7E4-4753-F7F9-D3F3-05B14F41CAFE}"/>
          </ac:spMkLst>
        </pc:spChg>
        <pc:spChg chg="del">
          <ac:chgData name="Vlad-Costin Musat" userId="b297da41-d022-469d-99f3-b1c86ba895c8" providerId="ADAL" clId="{3A83B8A6-BFE9-474B-9992-3FFF12680D8E}" dt="2023-09-29T07:21:40.537" v="4409" actId="21"/>
          <ac:spMkLst>
            <pc:docMk/>
            <pc:sldMk cId="552868579" sldId="635"/>
            <ac:spMk id="14" creationId="{B958F430-B107-AC7D-9961-2A14EEB30DA8}"/>
          </ac:spMkLst>
        </pc:spChg>
        <pc:spChg chg="add del mod">
          <ac:chgData name="Vlad-Costin Musat" userId="b297da41-d022-469d-99f3-b1c86ba895c8" providerId="ADAL" clId="{3A83B8A6-BFE9-474B-9992-3FFF12680D8E}" dt="2023-09-29T07:27:08.187" v="4447" actId="478"/>
          <ac:spMkLst>
            <pc:docMk/>
            <pc:sldMk cId="552868579" sldId="635"/>
            <ac:spMk id="18" creationId="{8B6AD41D-C3AA-D28B-069F-545EC3A6AE14}"/>
          </ac:spMkLst>
        </pc:spChg>
        <pc:spChg chg="add del mod">
          <ac:chgData name="Vlad-Costin Musat" userId="b297da41-d022-469d-99f3-b1c86ba895c8" providerId="ADAL" clId="{3A83B8A6-BFE9-474B-9992-3FFF12680D8E}" dt="2023-09-29T07:30:01.949" v="4474" actId="767"/>
          <ac:spMkLst>
            <pc:docMk/>
            <pc:sldMk cId="552868579" sldId="635"/>
            <ac:spMk id="23" creationId="{67AAD5B5-1566-A965-092D-DE2047A3BE4E}"/>
          </ac:spMkLst>
        </pc:spChg>
        <pc:graphicFrameChg chg="mod modGraphic">
          <ac:chgData name="Vlad-Costin Musat" userId="b297da41-d022-469d-99f3-b1c86ba895c8" providerId="ADAL" clId="{3A83B8A6-BFE9-474B-9992-3FFF12680D8E}" dt="2023-09-29T07:32:56.658" v="4487" actId="1076"/>
          <ac:graphicFrameMkLst>
            <pc:docMk/>
            <pc:sldMk cId="552868579" sldId="635"/>
            <ac:graphicFrameMk id="57" creationId="{102F205B-2A8E-5873-8F89-1F4444F6D26B}"/>
          </ac:graphicFrameMkLst>
        </pc:graphicFrameChg>
        <pc:picChg chg="add mod">
          <ac:chgData name="Vlad-Costin Musat" userId="b297da41-d022-469d-99f3-b1c86ba895c8" providerId="ADAL" clId="{3A83B8A6-BFE9-474B-9992-3FFF12680D8E}" dt="2023-09-29T07:32:52.963" v="4486" actId="1076"/>
          <ac:picMkLst>
            <pc:docMk/>
            <pc:sldMk cId="552868579" sldId="635"/>
            <ac:picMk id="16" creationId="{11BE9484-1F28-C4A1-31E1-2BF6F1240C37}"/>
          </ac:picMkLst>
        </pc:picChg>
        <pc:picChg chg="add del mod">
          <ac:chgData name="Vlad-Costin Musat" userId="b297da41-d022-469d-99f3-b1c86ba895c8" providerId="ADAL" clId="{3A83B8A6-BFE9-474B-9992-3FFF12680D8E}" dt="2023-09-29T07:29:20.264" v="4452" actId="21"/>
          <ac:picMkLst>
            <pc:docMk/>
            <pc:sldMk cId="552868579" sldId="635"/>
            <ac:picMk id="22" creationId="{938E79F1-F6DE-C69D-A019-A7CACE1F35C0}"/>
          </ac:picMkLst>
        </pc:picChg>
      </pc:sldChg>
    </pc:docChg>
  </pc:docChgLst>
  <pc:docChgLst>
    <pc:chgData name="Vlad-Costin Musat" userId="b297da41-d022-469d-99f3-b1c86ba895c8" providerId="ADAL" clId="{A81FC1C3-A4F4-4F37-BE1D-298F8345A1B8}"/>
    <pc:docChg chg="undo redo custSel addSld delSld modSld sldOrd modMainMaster">
      <pc:chgData name="Vlad-Costin Musat" userId="b297da41-d022-469d-99f3-b1c86ba895c8" providerId="ADAL" clId="{A81FC1C3-A4F4-4F37-BE1D-298F8345A1B8}" dt="2023-07-14T07:02:11.139" v="15299" actId="1076"/>
      <pc:docMkLst>
        <pc:docMk/>
      </pc:docMkLst>
      <pc:sldChg chg="addSp modSp mod">
        <pc:chgData name="Vlad-Costin Musat" userId="b297da41-d022-469d-99f3-b1c86ba895c8" providerId="ADAL" clId="{A81FC1C3-A4F4-4F37-BE1D-298F8345A1B8}" dt="2023-07-13T14:15:05.018" v="14862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A81FC1C3-A4F4-4F37-BE1D-298F8345A1B8}" dt="2023-07-11T13:39:01.557" v="11009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A81FC1C3-A4F4-4F37-BE1D-298F8345A1B8}" dt="2023-07-11T13:39:14.792" v="11021" actId="20577"/>
          <ac:spMkLst>
            <pc:docMk/>
            <pc:sldMk cId="2159943940" sldId="259"/>
            <ac:spMk id="3" creationId="{BB999459-0238-C64F-8F4D-7EA35945354F}"/>
          </ac:spMkLst>
        </pc:spChg>
        <pc:picChg chg="add mod">
          <ac:chgData name="Vlad-Costin Musat" userId="b297da41-d022-469d-99f3-b1c86ba895c8" providerId="ADAL" clId="{A81FC1C3-A4F4-4F37-BE1D-298F8345A1B8}" dt="2023-07-13T14:15:05.018" v="14862" actId="1076"/>
          <ac:picMkLst>
            <pc:docMk/>
            <pc:sldMk cId="2159943940" sldId="259"/>
            <ac:picMk id="5" creationId="{0929F4DA-5846-AB98-0DBA-42B302F4C47D}"/>
          </ac:picMkLst>
        </pc:picChg>
        <pc:picChg chg="add mod">
          <ac:chgData name="Vlad-Costin Musat" userId="b297da41-d022-469d-99f3-b1c86ba895c8" providerId="ADAL" clId="{A81FC1C3-A4F4-4F37-BE1D-298F8345A1B8}" dt="2023-07-13T14:15:05.018" v="14862" actId="1076"/>
          <ac:picMkLst>
            <pc:docMk/>
            <pc:sldMk cId="2159943940" sldId="259"/>
            <ac:picMk id="6" creationId="{36E041B3-5706-C2C5-FC32-81F77EDA9C7C}"/>
          </ac:picMkLst>
        </pc:picChg>
      </pc:sldChg>
      <pc:sldChg chg="del">
        <pc:chgData name="Vlad-Costin Musat" userId="b297da41-d022-469d-99f3-b1c86ba895c8" providerId="ADAL" clId="{A81FC1C3-A4F4-4F37-BE1D-298F8345A1B8}" dt="2023-07-10T15:06:19.361" v="3241" actId="47"/>
        <pc:sldMkLst>
          <pc:docMk/>
          <pc:sldMk cId="556349912" sldId="549"/>
        </pc:sldMkLst>
      </pc:sldChg>
      <pc:sldChg chg="del">
        <pc:chgData name="Vlad-Costin Musat" userId="b297da41-d022-469d-99f3-b1c86ba895c8" providerId="ADAL" clId="{A81FC1C3-A4F4-4F37-BE1D-298F8345A1B8}" dt="2023-07-10T13:59:04.119" v="1672" actId="47"/>
        <pc:sldMkLst>
          <pc:docMk/>
          <pc:sldMk cId="1012229475" sldId="551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1796632765" sldId="552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3647627158" sldId="554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755002737" sldId="557"/>
        </pc:sldMkLst>
      </pc:sldChg>
      <pc:sldChg chg="del">
        <pc:chgData name="Vlad-Costin Musat" userId="b297da41-d022-469d-99f3-b1c86ba895c8" providerId="ADAL" clId="{A81FC1C3-A4F4-4F37-BE1D-298F8345A1B8}" dt="2023-07-10T13:04:46.642" v="4" actId="47"/>
        <pc:sldMkLst>
          <pc:docMk/>
          <pc:sldMk cId="1224687570" sldId="558"/>
        </pc:sldMkLst>
      </pc:sldChg>
      <pc:sldChg chg="addSp delSp modSp mod">
        <pc:chgData name="Vlad-Costin Musat" userId="b297da41-d022-469d-99f3-b1c86ba895c8" providerId="ADAL" clId="{A81FC1C3-A4F4-4F37-BE1D-298F8345A1B8}" dt="2023-07-13T14:55:54.454" v="15037" actId="1076"/>
        <pc:sldMkLst>
          <pc:docMk/>
          <pc:sldMk cId="1965297912" sldId="565"/>
        </pc:sldMkLst>
        <pc:spChg chg="add mod">
          <ac:chgData name="Vlad-Costin Musat" userId="b297da41-d022-469d-99f3-b1c86ba895c8" providerId="ADAL" clId="{A81FC1C3-A4F4-4F37-BE1D-298F8345A1B8}" dt="2023-07-13T08:22:06.381" v="12696" actId="14100"/>
          <ac:spMkLst>
            <pc:docMk/>
            <pc:sldMk cId="1965297912" sldId="565"/>
            <ac:spMk id="2" creationId="{8585AA84-5A12-A02A-7EC9-395EA92E77D7}"/>
          </ac:spMkLst>
        </pc:spChg>
        <pc:spChg chg="mod">
          <ac:chgData name="Vlad-Costin Musat" userId="b297da41-d022-469d-99f3-b1c86ba895c8" providerId="ADAL" clId="{A81FC1C3-A4F4-4F37-BE1D-298F8345A1B8}" dt="2023-07-10T14:53:19.545" v="2978" actId="20577"/>
          <ac:spMkLst>
            <pc:docMk/>
            <pc:sldMk cId="1965297912" sldId="565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A81FC1C3-A4F4-4F37-BE1D-298F8345A1B8}" dt="2023-07-13T14:55:54.454" v="15037" actId="1076"/>
          <ac:spMkLst>
            <pc:docMk/>
            <pc:sldMk cId="1965297912" sldId="565"/>
            <ac:spMk id="7" creationId="{7A519C4D-5D19-8E82-6B32-3B661351084A}"/>
          </ac:spMkLst>
        </pc:spChg>
        <pc:graphicFrameChg chg="add del mod">
          <ac:chgData name="Vlad-Costin Musat" userId="b297da41-d022-469d-99f3-b1c86ba895c8" providerId="ADAL" clId="{A81FC1C3-A4F4-4F37-BE1D-298F8345A1B8}" dt="2023-07-12T08:19:44.051" v="11743" actId="478"/>
          <ac:graphicFrameMkLst>
            <pc:docMk/>
            <pc:sldMk cId="1965297912" sldId="565"/>
            <ac:graphicFrameMk id="2" creationId="{BD6E78DD-E5EA-C072-D9B2-2754E744E17B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2T08:19:44.051" v="11743" actId="478"/>
          <ac:graphicFrameMkLst>
            <pc:docMk/>
            <pc:sldMk cId="1965297912" sldId="565"/>
            <ac:graphicFrameMk id="7" creationId="{01940D4C-3410-9C38-7E81-20FE51AF84B8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27.132" v="13076"/>
          <ac:graphicFrameMkLst>
            <pc:docMk/>
            <pc:sldMk cId="1965297912" sldId="565"/>
            <ac:graphicFrameMk id="8" creationId="{2A88CA26-482C-F3C0-370C-9D54031F655E}"/>
          </ac:graphicFrameMkLst>
        </pc:graphicFrameChg>
        <pc:graphicFrameChg chg="del modGraphic">
          <ac:chgData name="Vlad-Costin Musat" userId="b297da41-d022-469d-99f3-b1c86ba895c8" providerId="ADAL" clId="{A81FC1C3-A4F4-4F37-BE1D-298F8345A1B8}" dt="2023-07-12T08:19:46.773" v="11744" actId="478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52.039" v="13079"/>
          <ac:graphicFrameMkLst>
            <pc:docMk/>
            <pc:sldMk cId="1965297912" sldId="565"/>
            <ac:graphicFrameMk id="10" creationId="{D03F78D9-FB31-867E-EF6A-07D314A2123F}"/>
          </ac:graphicFrameMkLst>
        </pc:graphicFrameChg>
        <pc:graphicFrameChg chg="del mod modGraphic">
          <ac:chgData name="Vlad-Costin Musat" userId="b297da41-d022-469d-99f3-b1c86ba895c8" providerId="ADAL" clId="{A81FC1C3-A4F4-4F37-BE1D-298F8345A1B8}" dt="2023-07-12T08:19:46.773" v="11744" actId="478"/>
          <ac:graphicFrameMkLst>
            <pc:docMk/>
            <pc:sldMk cId="1965297912" sldId="565"/>
            <ac:graphicFrameMk id="30" creationId="{8A5808F3-5A8F-C30E-F829-44E82FDAB8DA}"/>
          </ac:graphicFrameMkLst>
        </pc:graphicFrameChg>
      </pc:sldChg>
      <pc:sldChg chg="addSp delSp modSp mod">
        <pc:chgData name="Vlad-Costin Musat" userId="b297da41-d022-469d-99f3-b1c86ba895c8" providerId="ADAL" clId="{A81FC1C3-A4F4-4F37-BE1D-298F8345A1B8}" dt="2023-07-13T11:20:05.577" v="13553" actId="1076"/>
        <pc:sldMkLst>
          <pc:docMk/>
          <pc:sldMk cId="960384087" sldId="566"/>
        </pc:sldMkLst>
        <pc:spChg chg="mod">
          <ac:chgData name="Vlad-Costin Musat" userId="b297da41-d022-469d-99f3-b1c86ba895c8" providerId="ADAL" clId="{A81FC1C3-A4F4-4F37-BE1D-298F8345A1B8}" dt="2023-07-11T13:40:19.270" v="11093" actId="20577"/>
          <ac:spMkLst>
            <pc:docMk/>
            <pc:sldMk cId="960384087" sldId="566"/>
            <ac:spMk id="5" creationId="{DA9A0951-7581-84F1-F15C-88B817C6A62E}"/>
          </ac:spMkLst>
        </pc:spChg>
        <pc:spChg chg="del">
          <ac:chgData name="Vlad-Costin Musat" userId="b297da41-d022-469d-99f3-b1c86ba895c8" providerId="ADAL" clId="{A81FC1C3-A4F4-4F37-BE1D-298F8345A1B8}" dt="2023-07-10T13:04:32.141" v="0" actId="478"/>
          <ac:spMkLst>
            <pc:docMk/>
            <pc:sldMk cId="960384087" sldId="566"/>
            <ac:spMk id="8" creationId="{7F533958-14EF-B28A-DEB9-EB24AEEF2AA8}"/>
          </ac:spMkLst>
        </pc:spChg>
        <pc:spChg chg="add mod">
          <ac:chgData name="Vlad-Costin Musat" userId="b297da41-d022-469d-99f3-b1c86ba895c8" providerId="ADAL" clId="{A81FC1C3-A4F4-4F37-BE1D-298F8345A1B8}" dt="2023-07-10T13:10:00.365" v="78" actId="404"/>
          <ac:spMkLst>
            <pc:docMk/>
            <pc:sldMk cId="960384087" sldId="566"/>
            <ac:spMk id="10" creationId="{E96D991C-D376-1B45-85F9-62F60369781C}"/>
          </ac:spMkLst>
        </pc:spChg>
        <pc:spChg chg="del">
          <ac:chgData name="Vlad-Costin Musat" userId="b297da41-d022-469d-99f3-b1c86ba895c8" providerId="ADAL" clId="{A81FC1C3-A4F4-4F37-BE1D-298F8345A1B8}" dt="2023-07-10T13:04:32.141" v="0" actId="478"/>
          <ac:spMkLst>
            <pc:docMk/>
            <pc:sldMk cId="960384087" sldId="566"/>
            <ac:spMk id="17" creationId="{83FA6443-8D46-306A-AA4A-898E3755E114}"/>
          </ac:spMkLst>
        </pc:spChg>
        <pc:spChg chg="add mod">
          <ac:chgData name="Vlad-Costin Musat" userId="b297da41-d022-469d-99f3-b1c86ba895c8" providerId="ADAL" clId="{A81FC1C3-A4F4-4F37-BE1D-298F8345A1B8}" dt="2023-07-10T13:09:23.416" v="67" actId="1076"/>
          <ac:spMkLst>
            <pc:docMk/>
            <pc:sldMk cId="960384087" sldId="566"/>
            <ac:spMk id="18" creationId="{C9AFF591-FFD8-849A-BFE7-E60952231809}"/>
          </ac:spMkLst>
        </pc:spChg>
        <pc:spChg chg="add del">
          <ac:chgData name="Vlad-Costin Musat" userId="b297da41-d022-469d-99f3-b1c86ba895c8" providerId="ADAL" clId="{A81FC1C3-A4F4-4F37-BE1D-298F8345A1B8}" dt="2023-07-10T13:33:46.537" v="1104" actId="21"/>
          <ac:spMkLst>
            <pc:docMk/>
            <pc:sldMk cId="960384087" sldId="566"/>
            <ac:spMk id="19" creationId="{62F5AC4A-B3F2-0C89-91BC-64CD2916EDDB}"/>
          </ac:spMkLst>
        </pc:spChg>
        <pc:graphicFrameChg chg="mod modGraphic">
          <ac:chgData name="Vlad-Costin Musat" userId="b297da41-d022-469d-99f3-b1c86ba895c8" providerId="ADAL" clId="{A81FC1C3-A4F4-4F37-BE1D-298F8345A1B8}" dt="2023-07-10T13:10:19.814" v="81" actId="58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add mod">
          <ac:chgData name="Vlad-Costin Musat" userId="b297da41-d022-469d-99f3-b1c86ba895c8" providerId="ADAL" clId="{A81FC1C3-A4F4-4F37-BE1D-298F8345A1B8}" dt="2023-07-13T08:43:49.373" v="12722" actId="1076"/>
          <ac:picMkLst>
            <pc:docMk/>
            <pc:sldMk cId="960384087" sldId="566"/>
            <ac:picMk id="2" creationId="{149EFF96-CAA2-77B1-5123-3B844F6166F0}"/>
          </ac:picMkLst>
        </pc:picChg>
        <pc:picChg chg="mod">
          <ac:chgData name="Vlad-Costin Musat" userId="b297da41-d022-469d-99f3-b1c86ba895c8" providerId="ADAL" clId="{A81FC1C3-A4F4-4F37-BE1D-298F8345A1B8}" dt="2023-07-13T11:20:05.577" v="13553" actId="1076"/>
          <ac:picMkLst>
            <pc:docMk/>
            <pc:sldMk cId="960384087" sldId="566"/>
            <ac:picMk id="7" creationId="{375E8C4D-5FE3-8C9D-CC3E-44E7D3C32045}"/>
          </ac:picMkLst>
        </pc:picChg>
        <pc:picChg chg="del">
          <ac:chgData name="Vlad-Costin Musat" userId="b297da41-d022-469d-99f3-b1c86ba895c8" providerId="ADAL" clId="{A81FC1C3-A4F4-4F37-BE1D-298F8345A1B8}" dt="2023-07-10T13:04:32.141" v="0" actId="478"/>
          <ac:picMkLst>
            <pc:docMk/>
            <pc:sldMk cId="960384087" sldId="566"/>
            <ac:picMk id="12" creationId="{51710B6A-04D8-0001-101D-69CF0B777F12}"/>
          </ac:picMkLst>
        </pc:picChg>
        <pc:picChg chg="add del mod">
          <ac:chgData name="Vlad-Costin Musat" userId="b297da41-d022-469d-99f3-b1c86ba895c8" providerId="ADAL" clId="{A81FC1C3-A4F4-4F37-BE1D-298F8345A1B8}" dt="2023-07-10T13:57:40.183" v="1635" actId="21"/>
          <ac:picMkLst>
            <pc:docMk/>
            <pc:sldMk cId="960384087" sldId="566"/>
            <ac:picMk id="13" creationId="{C558B0DB-E325-62F5-FC50-B719362EAA0C}"/>
          </ac:picMkLst>
        </pc:picChg>
        <pc:picChg chg="add mod">
          <ac:chgData name="Vlad-Costin Musat" userId="b297da41-d022-469d-99f3-b1c86ba895c8" providerId="ADAL" clId="{A81FC1C3-A4F4-4F37-BE1D-298F8345A1B8}" dt="2023-07-10T13:09:32.768" v="69" actId="1076"/>
          <ac:picMkLst>
            <pc:docMk/>
            <pc:sldMk cId="960384087" sldId="566"/>
            <ac:picMk id="15" creationId="{1053A8C8-707B-B664-444E-6CDD64AAF839}"/>
          </ac:picMkLst>
        </pc:picChg>
        <pc:picChg chg="add del mod">
          <ac:chgData name="Vlad-Costin Musat" userId="b297da41-d022-469d-99f3-b1c86ba895c8" providerId="ADAL" clId="{A81FC1C3-A4F4-4F37-BE1D-298F8345A1B8}" dt="2023-07-10T13:07:31.217" v="31" actId="478"/>
          <ac:picMkLst>
            <pc:docMk/>
            <pc:sldMk cId="960384087" sldId="566"/>
            <ac:picMk id="16" creationId="{C33FF158-482A-DEF8-C417-D715A9422CB5}"/>
          </ac:picMkLst>
        </pc:picChg>
        <pc:picChg chg="add del mod">
          <ac:chgData name="Vlad-Costin Musat" userId="b297da41-d022-469d-99f3-b1c86ba895c8" providerId="ADAL" clId="{A81FC1C3-A4F4-4F37-BE1D-298F8345A1B8}" dt="2023-07-13T08:43:37.280" v="12718" actId="478"/>
          <ac:picMkLst>
            <pc:docMk/>
            <pc:sldMk cId="960384087" sldId="566"/>
            <ac:picMk id="20" creationId="{2C41C6C8-1393-E2BC-050C-C39059A3398B}"/>
          </ac:picMkLst>
        </pc:picChg>
        <pc:cxnChg chg="del">
          <ac:chgData name="Vlad-Costin Musat" userId="b297da41-d022-469d-99f3-b1c86ba895c8" providerId="ADAL" clId="{A81FC1C3-A4F4-4F37-BE1D-298F8345A1B8}" dt="2023-07-10T13:04:32.141" v="0" actId="478"/>
          <ac:cxnSpMkLst>
            <pc:docMk/>
            <pc:sldMk cId="960384087" sldId="566"/>
            <ac:cxnSpMk id="2" creationId="{EC6229F6-867D-B341-92C8-459AAD82AFAA}"/>
          </ac:cxnSpMkLst>
        </pc:cxnChg>
        <pc:cxnChg chg="del">
          <ac:chgData name="Vlad-Costin Musat" userId="b297da41-d022-469d-99f3-b1c86ba895c8" providerId="ADAL" clId="{A81FC1C3-A4F4-4F37-BE1D-298F8345A1B8}" dt="2023-07-10T13:04:32.141" v="0" actId="478"/>
          <ac:cxnSpMkLst>
            <pc:docMk/>
            <pc:sldMk cId="960384087" sldId="566"/>
            <ac:cxnSpMk id="14" creationId="{3BF9752E-C7C5-0B7E-08AA-213287A7F2A2}"/>
          </ac:cxnSpMkLst>
        </pc:cxnChg>
      </pc:sldChg>
      <pc:sldChg chg="ord">
        <pc:chgData name="Vlad-Costin Musat" userId="b297da41-d022-469d-99f3-b1c86ba895c8" providerId="ADAL" clId="{A81FC1C3-A4F4-4F37-BE1D-298F8345A1B8}" dt="2023-07-10T14:02:30.892" v="1850"/>
        <pc:sldMkLst>
          <pc:docMk/>
          <pc:sldMk cId="1884768116" sldId="567"/>
        </pc:sldMkLst>
      </pc:sldChg>
      <pc:sldChg chg="addSp delSp modSp add del mod ord">
        <pc:chgData name="Vlad-Costin Musat" userId="b297da41-d022-469d-99f3-b1c86ba895c8" providerId="ADAL" clId="{A81FC1C3-A4F4-4F37-BE1D-298F8345A1B8}" dt="2023-07-12T16:03:40.203" v="12618" actId="47"/>
        <pc:sldMkLst>
          <pc:docMk/>
          <pc:sldMk cId="191171113" sldId="571"/>
        </pc:sldMkLst>
        <pc:spChg chg="mod">
          <ac:chgData name="Vlad-Costin Musat" userId="b297da41-d022-469d-99f3-b1c86ba895c8" providerId="ADAL" clId="{A81FC1C3-A4F4-4F37-BE1D-298F8345A1B8}" dt="2023-07-12T12:36:28.051" v="12270" actId="20577"/>
          <ac:spMkLst>
            <pc:docMk/>
            <pc:sldMk cId="191171113" sldId="571"/>
            <ac:spMk id="3" creationId="{830CD7E9-2D0C-F5E7-EE32-DF1B89718774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9" creationId="{FC4769B3-4D7B-A201-FC9C-0555C0633E9E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14" creationId="{5DAAF342-8EE5-F8C8-75A7-2A565183C017}"/>
          </ac:spMkLst>
        </pc:spChg>
        <pc:spChg chg="del">
          <ac:chgData name="Vlad-Costin Musat" userId="b297da41-d022-469d-99f3-b1c86ba895c8" providerId="ADAL" clId="{A81FC1C3-A4F4-4F37-BE1D-298F8345A1B8}" dt="2023-07-11T10:23:12.441" v="6366" actId="478"/>
          <ac:spMkLst>
            <pc:docMk/>
            <pc:sldMk cId="191171113" sldId="571"/>
            <ac:spMk id="16" creationId="{FDCB213E-B8B3-9A18-D690-A3C0F27A46FE}"/>
          </ac:spMkLst>
        </pc:spChg>
        <pc:spChg chg="add del mod">
          <ac:chgData name="Vlad-Costin Musat" userId="b297da41-d022-469d-99f3-b1c86ba895c8" providerId="ADAL" clId="{A81FC1C3-A4F4-4F37-BE1D-298F8345A1B8}" dt="2023-07-11T10:23:16.118" v="6367" actId="478"/>
          <ac:spMkLst>
            <pc:docMk/>
            <pc:sldMk cId="191171113" sldId="571"/>
            <ac:spMk id="17" creationId="{144AA060-AC7D-3C49-F6BA-B2A56CF76CC8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19" creationId="{235CF4AB-88F3-E18C-11F1-A9DB5DDDF31F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0" creationId="{6F8EBF5D-9E94-1266-23E9-F2F03CF5B3A0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1" creationId="{A7E64C89-EE3D-83A1-3784-A60D3291CC6B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2" creationId="{D2F78051-8E09-43F3-6B84-F8BDD1B7A076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3" creationId="{87FFA9DC-C7B7-6526-81E6-4BE3FDF76821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4" creationId="{C891F740-7842-B57A-7867-D254707ADD25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5" creationId="{FC891E7A-B435-7169-2980-5D84ED095CAD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6" creationId="{94E003D2-114F-98AF-CD3C-9235E5B1D58C}"/>
          </ac:spMkLst>
        </pc:spChg>
        <pc:spChg chg="add del mod">
          <ac:chgData name="Vlad-Costin Musat" userId="b297da41-d022-469d-99f3-b1c86ba895c8" providerId="ADAL" clId="{A81FC1C3-A4F4-4F37-BE1D-298F8345A1B8}" dt="2023-07-12T12:39:43.970" v="12325" actId="478"/>
          <ac:spMkLst>
            <pc:docMk/>
            <pc:sldMk cId="191171113" sldId="571"/>
            <ac:spMk id="27" creationId="{07FF4F80-2C4C-6250-531C-B09E7F1073A0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28" creationId="{0BAC3A4F-F308-899C-43EF-E3654C185C43}"/>
          </ac:spMkLst>
        </pc:spChg>
        <pc:spChg chg="add del mod">
          <ac:chgData name="Vlad-Costin Musat" userId="b297da41-d022-469d-99f3-b1c86ba895c8" providerId="ADAL" clId="{A81FC1C3-A4F4-4F37-BE1D-298F8345A1B8}" dt="2023-07-12T12:39:49.103" v="12326" actId="478"/>
          <ac:spMkLst>
            <pc:docMk/>
            <pc:sldMk cId="191171113" sldId="571"/>
            <ac:spMk id="29" creationId="{5422E40F-5FAD-FD68-B545-D94E0AF94BC6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2" creationId="{569C50B7-18EB-BD22-8163-2450EF8A9FA2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3" creationId="{F2B287B8-FA41-EFBE-CAA7-44C7DC742681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4" creationId="{AEFA4072-493B-835F-3EDA-967AF371AC13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5" creationId="{20634C9F-40F4-383C-324F-8AB43E0F399A}"/>
          </ac:spMkLst>
        </pc:spChg>
        <pc:spChg chg="add mod">
          <ac:chgData name="Vlad-Costin Musat" userId="b297da41-d022-469d-99f3-b1c86ba895c8" providerId="ADAL" clId="{A81FC1C3-A4F4-4F37-BE1D-298F8345A1B8}" dt="2023-07-11T10:23:17.659" v="6368"/>
          <ac:spMkLst>
            <pc:docMk/>
            <pc:sldMk cId="191171113" sldId="571"/>
            <ac:spMk id="36" creationId="{07D71A74-76AB-265D-6694-04B091F1333E}"/>
          </ac:spMkLst>
        </pc:spChg>
        <pc:spChg chg="add mod">
          <ac:chgData name="Vlad-Costin Musat" userId="b297da41-d022-469d-99f3-b1c86ba895c8" providerId="ADAL" clId="{A81FC1C3-A4F4-4F37-BE1D-298F8345A1B8}" dt="2023-07-12T12:35:46.898" v="12162" actId="948"/>
          <ac:spMkLst>
            <pc:docMk/>
            <pc:sldMk cId="191171113" sldId="571"/>
            <ac:spMk id="37" creationId="{EB59B021-8812-2EE5-A21B-C3F74C1C02E9}"/>
          </ac:spMkLst>
        </pc:spChg>
        <pc:graphicFrameChg chg="mod modGraphic">
          <ac:chgData name="Vlad-Costin Musat" userId="b297da41-d022-469d-99f3-b1c86ba895c8" providerId="ADAL" clId="{A81FC1C3-A4F4-4F37-BE1D-298F8345A1B8}" dt="2023-07-12T12:36:17.935" v="12257" actId="14100"/>
          <ac:graphicFrameMkLst>
            <pc:docMk/>
            <pc:sldMk cId="191171113" sldId="571"/>
            <ac:graphicFrameMk id="10" creationId="{D76F6E9C-3473-B527-A700-456E2620B9F9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1T10:23:35.115" v="6371" actId="1076"/>
          <ac:graphicFrameMkLst>
            <pc:docMk/>
            <pc:sldMk cId="191171113" sldId="571"/>
            <ac:graphicFrameMk id="11" creationId="{AD041CD2-E569-72AA-D0A9-E5F467BF3FC0}"/>
          </ac:graphicFrameMkLst>
        </pc:graphicFrame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7" creationId="{62B14AF9-C603-E0D8-75C2-0A94C6F2BD1C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8" creationId="{8CA593D7-A5D1-88BD-B7E8-42FEB9165654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2" creationId="{0F049C33-CC3C-7070-B1F6-19B0566E0264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3" creationId="{67C860C3-6EC7-A4F6-3130-0F8B7BC6792E}"/>
          </ac:picMkLst>
        </pc:picChg>
        <pc:picChg chg="del">
          <ac:chgData name="Vlad-Costin Musat" userId="b297da41-d022-469d-99f3-b1c86ba895c8" providerId="ADAL" clId="{A81FC1C3-A4F4-4F37-BE1D-298F8345A1B8}" dt="2023-07-11T10:23:12.441" v="6366" actId="478"/>
          <ac:picMkLst>
            <pc:docMk/>
            <pc:sldMk cId="191171113" sldId="571"/>
            <ac:picMk id="15" creationId="{B151A618-9FB8-98D5-E505-425E51B44DF4}"/>
          </ac:picMkLst>
        </pc:picChg>
        <pc:picChg chg="add mod">
          <ac:chgData name="Vlad-Costin Musat" userId="b297da41-d022-469d-99f3-b1c86ba895c8" providerId="ADAL" clId="{A81FC1C3-A4F4-4F37-BE1D-298F8345A1B8}" dt="2023-07-11T10:23:17.659" v="6368"/>
          <ac:picMkLst>
            <pc:docMk/>
            <pc:sldMk cId="191171113" sldId="571"/>
            <ac:picMk id="18" creationId="{2F98CAF3-07AA-F379-5D8E-6F00784B706F}"/>
          </ac:picMkLst>
        </pc:picChg>
        <pc:cxnChg chg="add mod">
          <ac:chgData name="Vlad-Costin Musat" userId="b297da41-d022-469d-99f3-b1c86ba895c8" providerId="ADAL" clId="{A81FC1C3-A4F4-4F37-BE1D-298F8345A1B8}" dt="2023-07-11T10:23:17.659" v="6368"/>
          <ac:cxnSpMkLst>
            <pc:docMk/>
            <pc:sldMk cId="191171113" sldId="571"/>
            <ac:cxnSpMk id="30" creationId="{7A41CEDB-8492-2239-60B7-7BF8D488A258}"/>
          </ac:cxnSpMkLst>
        </pc:cxnChg>
        <pc:cxnChg chg="add mod">
          <ac:chgData name="Vlad-Costin Musat" userId="b297da41-d022-469d-99f3-b1c86ba895c8" providerId="ADAL" clId="{A81FC1C3-A4F4-4F37-BE1D-298F8345A1B8}" dt="2023-07-11T10:23:17.659" v="6368"/>
          <ac:cxnSpMkLst>
            <pc:docMk/>
            <pc:sldMk cId="191171113" sldId="571"/>
            <ac:cxnSpMk id="31" creationId="{5C84948F-E0B1-88E3-AAF9-BE2A8FAE940C}"/>
          </ac:cxnSpMkLst>
        </pc:cxnChg>
      </pc:sldChg>
      <pc:sldChg chg="addSp delSp modSp del mod ord">
        <pc:chgData name="Vlad-Costin Musat" userId="b297da41-d022-469d-99f3-b1c86ba895c8" providerId="ADAL" clId="{A81FC1C3-A4F4-4F37-BE1D-298F8345A1B8}" dt="2023-07-11T11:35:44.977" v="7097" actId="47"/>
        <pc:sldMkLst>
          <pc:docMk/>
          <pc:sldMk cId="548320937" sldId="572"/>
        </pc:sldMkLst>
        <pc:spChg chg="add del mod">
          <ac:chgData name="Vlad-Costin Musat" userId="b297da41-d022-469d-99f3-b1c86ba895c8" providerId="ADAL" clId="{A81FC1C3-A4F4-4F37-BE1D-298F8345A1B8}" dt="2023-07-11T10:08:11.410" v="5599" actId="478"/>
          <ac:spMkLst>
            <pc:docMk/>
            <pc:sldMk cId="548320937" sldId="572"/>
            <ac:spMk id="2" creationId="{5FB482F0-72FF-A957-309E-F3F26A2A68D9}"/>
          </ac:spMkLst>
        </pc:spChg>
        <pc:spChg chg="mod">
          <ac:chgData name="Vlad-Costin Musat" userId="b297da41-d022-469d-99f3-b1c86ba895c8" providerId="ADAL" clId="{A81FC1C3-A4F4-4F37-BE1D-298F8345A1B8}" dt="2023-07-11T10:05:10.216" v="5448" actId="20577"/>
          <ac:spMkLst>
            <pc:docMk/>
            <pc:sldMk cId="548320937" sldId="572"/>
            <ac:spMk id="3" creationId="{868CEDAA-14B8-99A2-E868-833FE9B78259}"/>
          </ac:spMkLst>
        </pc:spChg>
        <pc:spChg chg="add mod">
          <ac:chgData name="Vlad-Costin Musat" userId="b297da41-d022-469d-99f3-b1c86ba895c8" providerId="ADAL" clId="{A81FC1C3-A4F4-4F37-BE1D-298F8345A1B8}" dt="2023-07-11T10:08:47.077" v="5605" actId="20577"/>
          <ac:spMkLst>
            <pc:docMk/>
            <pc:sldMk cId="548320937" sldId="572"/>
            <ac:spMk id="7" creationId="{8248BD5C-5D83-8680-0A45-475461A1DFC5}"/>
          </ac:spMkLst>
        </pc:spChg>
        <pc:picChg chg="mod">
          <ac:chgData name="Vlad-Costin Musat" userId="b297da41-d022-469d-99f3-b1c86ba895c8" providerId="ADAL" clId="{A81FC1C3-A4F4-4F37-BE1D-298F8345A1B8}" dt="2023-07-11T10:07:44.497" v="5596" actId="1076"/>
          <ac:picMkLst>
            <pc:docMk/>
            <pc:sldMk cId="548320937" sldId="572"/>
            <ac:picMk id="12" creationId="{87D885FF-F9C7-8B05-3388-69944266A4FF}"/>
          </ac:picMkLst>
        </pc:picChg>
        <pc:picChg chg="mod">
          <ac:chgData name="Vlad-Costin Musat" userId="b297da41-d022-469d-99f3-b1c86ba895c8" providerId="ADAL" clId="{A81FC1C3-A4F4-4F37-BE1D-298F8345A1B8}" dt="2023-07-11T10:07:44.497" v="5596" actId="1076"/>
          <ac:picMkLst>
            <pc:docMk/>
            <pc:sldMk cId="548320937" sldId="572"/>
            <ac:picMk id="13" creationId="{64951AE2-5D26-973A-DD93-FB2547289E75}"/>
          </ac:picMkLst>
        </pc:picChg>
      </pc:sldChg>
      <pc:sldChg chg="addSp delSp modSp del mod ord">
        <pc:chgData name="Vlad-Costin Musat" userId="b297da41-d022-469d-99f3-b1c86ba895c8" providerId="ADAL" clId="{A81FC1C3-A4F4-4F37-BE1D-298F8345A1B8}" dt="2023-07-11T11:35:43.519" v="7096" actId="47"/>
        <pc:sldMkLst>
          <pc:docMk/>
          <pc:sldMk cId="2024060348" sldId="573"/>
        </pc:sldMkLst>
        <pc:spChg chg="add del mod">
          <ac:chgData name="Vlad-Costin Musat" userId="b297da41-d022-469d-99f3-b1c86ba895c8" providerId="ADAL" clId="{A81FC1C3-A4F4-4F37-BE1D-298F8345A1B8}" dt="2023-07-11T10:07:25.481" v="5593" actId="478"/>
          <ac:spMkLst>
            <pc:docMk/>
            <pc:sldMk cId="2024060348" sldId="573"/>
            <ac:spMk id="2" creationId="{D55E623D-1E5D-1343-CF7F-63DEF51FC9C2}"/>
          </ac:spMkLst>
        </pc:spChg>
        <pc:spChg chg="mod">
          <ac:chgData name="Vlad-Costin Musat" userId="b297da41-d022-469d-99f3-b1c86ba895c8" providerId="ADAL" clId="{A81FC1C3-A4F4-4F37-BE1D-298F8345A1B8}" dt="2023-07-10T15:08:00.580" v="3265" actId="20577"/>
          <ac:spMkLst>
            <pc:docMk/>
            <pc:sldMk cId="2024060348" sldId="573"/>
            <ac:spMk id="3" creationId="{868CEDAA-14B8-99A2-E868-833FE9B78259}"/>
          </ac:spMkLst>
        </pc:spChg>
        <pc:spChg chg="add del mod">
          <ac:chgData name="Vlad-Costin Musat" userId="b297da41-d022-469d-99f3-b1c86ba895c8" providerId="ADAL" clId="{A81FC1C3-A4F4-4F37-BE1D-298F8345A1B8}" dt="2023-07-11T10:08:26.736" v="5602" actId="478"/>
          <ac:spMkLst>
            <pc:docMk/>
            <pc:sldMk cId="2024060348" sldId="573"/>
            <ac:spMk id="8" creationId="{EDE0F3A7-5A0B-46D4-7A68-CDEE71DB6EB4}"/>
          </ac:spMkLst>
        </pc:spChg>
        <pc:spChg chg="add mod">
          <ac:chgData name="Vlad-Costin Musat" userId="b297da41-d022-469d-99f3-b1c86ba895c8" providerId="ADAL" clId="{A81FC1C3-A4F4-4F37-BE1D-298F8345A1B8}" dt="2023-07-11T10:08:50.055" v="5607" actId="20577"/>
          <ac:spMkLst>
            <pc:docMk/>
            <pc:sldMk cId="2024060348" sldId="573"/>
            <ac:spMk id="10" creationId="{BC22526D-B372-B4FF-4206-A3763375E3B9}"/>
          </ac:spMkLst>
        </pc:spChg>
      </pc:sldChg>
      <pc:sldChg chg="addSp delSp modSp mod">
        <pc:chgData name="Vlad-Costin Musat" userId="b297da41-d022-469d-99f3-b1c86ba895c8" providerId="ADAL" clId="{A81FC1C3-A4F4-4F37-BE1D-298F8345A1B8}" dt="2023-07-13T11:45:35.450" v="14700" actId="20577"/>
        <pc:sldMkLst>
          <pc:docMk/>
          <pc:sldMk cId="2299196656" sldId="574"/>
        </pc:sldMkLst>
        <pc:spChg chg="add del mod">
          <ac:chgData name="Vlad-Costin Musat" userId="b297da41-d022-469d-99f3-b1c86ba895c8" providerId="ADAL" clId="{A81FC1C3-A4F4-4F37-BE1D-298F8345A1B8}" dt="2023-07-10T13:17:40.968" v="334" actId="478"/>
          <ac:spMkLst>
            <pc:docMk/>
            <pc:sldMk cId="2299196656" sldId="574"/>
            <ac:spMk id="2" creationId="{F25A49FC-E943-A126-A1DF-C3A16232B9ED}"/>
          </ac:spMkLst>
        </pc:spChg>
        <pc:spChg chg="mod">
          <ac:chgData name="Vlad-Costin Musat" userId="b297da41-d022-469d-99f3-b1c86ba895c8" providerId="ADAL" clId="{A81FC1C3-A4F4-4F37-BE1D-298F8345A1B8}" dt="2023-07-10T13:21:13.625" v="546" actId="20577"/>
          <ac:spMkLst>
            <pc:docMk/>
            <pc:sldMk cId="2299196656" sldId="574"/>
            <ac:spMk id="3" creationId="{7F1FEAB6-D5C3-D864-B0C8-CF27E59E8C25}"/>
          </ac:spMkLst>
        </pc:spChg>
        <pc:spChg chg="add mod">
          <ac:chgData name="Vlad-Costin Musat" userId="b297da41-d022-469d-99f3-b1c86ba895c8" providerId="ADAL" clId="{A81FC1C3-A4F4-4F37-BE1D-298F8345A1B8}" dt="2023-07-10T13:22:12.047" v="573" actId="1076"/>
          <ac:spMkLst>
            <pc:docMk/>
            <pc:sldMk cId="2299196656" sldId="574"/>
            <ac:spMk id="7" creationId="{962D66B8-8307-C618-6774-255A2C780B92}"/>
          </ac:spMkLst>
        </pc:spChg>
        <pc:spChg chg="add mod">
          <ac:chgData name="Vlad-Costin Musat" userId="b297da41-d022-469d-99f3-b1c86ba895c8" providerId="ADAL" clId="{A81FC1C3-A4F4-4F37-BE1D-298F8345A1B8}" dt="2023-07-13T11:45:35.450" v="14700" actId="20577"/>
          <ac:spMkLst>
            <pc:docMk/>
            <pc:sldMk cId="2299196656" sldId="574"/>
            <ac:spMk id="9" creationId="{2BE585D2-9473-3AC8-1EFD-FACA3C0607AC}"/>
          </ac:spMkLst>
        </pc:spChg>
        <pc:spChg chg="add mod">
          <ac:chgData name="Vlad-Costin Musat" userId="b297da41-d022-469d-99f3-b1c86ba895c8" providerId="ADAL" clId="{A81FC1C3-A4F4-4F37-BE1D-298F8345A1B8}" dt="2023-07-10T13:20:55.762" v="538" actId="1076"/>
          <ac:spMkLst>
            <pc:docMk/>
            <pc:sldMk cId="2299196656" sldId="574"/>
            <ac:spMk id="11" creationId="{2EF03941-C661-6621-A6B4-C38E237996D9}"/>
          </ac:spMkLst>
        </pc:spChg>
        <pc:spChg chg="add mod">
          <ac:chgData name="Vlad-Costin Musat" userId="b297da41-d022-469d-99f3-b1c86ba895c8" providerId="ADAL" clId="{A81FC1C3-A4F4-4F37-BE1D-298F8345A1B8}" dt="2023-07-10T13:20:55.762" v="538" actId="1076"/>
          <ac:spMkLst>
            <pc:docMk/>
            <pc:sldMk cId="2299196656" sldId="574"/>
            <ac:spMk id="13" creationId="{60EE333B-EBB4-5C00-2FE4-A0EB4FE81382}"/>
          </ac:spMkLst>
        </pc:spChg>
        <pc:spChg chg="add mod">
          <ac:chgData name="Vlad-Costin Musat" userId="b297da41-d022-469d-99f3-b1c86ba895c8" providerId="ADAL" clId="{A81FC1C3-A4F4-4F37-BE1D-298F8345A1B8}" dt="2023-07-10T13:22:04.827" v="572" actId="1076"/>
          <ac:spMkLst>
            <pc:docMk/>
            <pc:sldMk cId="2299196656" sldId="574"/>
            <ac:spMk id="15" creationId="{7CE42333-E52C-392B-9177-D446D02F72F3}"/>
          </ac:spMkLst>
        </pc:spChg>
        <pc:spChg chg="add mod">
          <ac:chgData name="Vlad-Costin Musat" userId="b297da41-d022-469d-99f3-b1c86ba895c8" providerId="ADAL" clId="{A81FC1C3-A4F4-4F37-BE1D-298F8345A1B8}" dt="2023-07-10T13:21:58.913" v="571" actId="1076"/>
          <ac:spMkLst>
            <pc:docMk/>
            <pc:sldMk cId="2299196656" sldId="574"/>
            <ac:spMk id="16" creationId="{2857C53E-A093-D67E-ED02-64EAC5644219}"/>
          </ac:spMkLst>
        </pc:spChg>
        <pc:spChg chg="add mod">
          <ac:chgData name="Vlad-Costin Musat" userId="b297da41-d022-469d-99f3-b1c86ba895c8" providerId="ADAL" clId="{A81FC1C3-A4F4-4F37-BE1D-298F8345A1B8}" dt="2023-07-10T13:23:44.428" v="590" actId="1076"/>
          <ac:spMkLst>
            <pc:docMk/>
            <pc:sldMk cId="2299196656" sldId="574"/>
            <ac:spMk id="17" creationId="{D7B6E964-AC44-EEDA-62A5-5DAC3245B88A}"/>
          </ac:spMkLst>
        </pc:spChg>
        <pc:spChg chg="add mod">
          <ac:chgData name="Vlad-Costin Musat" userId="b297da41-d022-469d-99f3-b1c86ba895c8" providerId="ADAL" clId="{A81FC1C3-A4F4-4F37-BE1D-298F8345A1B8}" dt="2023-07-10T13:22:54.499" v="580" actId="1076"/>
          <ac:spMkLst>
            <pc:docMk/>
            <pc:sldMk cId="2299196656" sldId="574"/>
            <ac:spMk id="18" creationId="{4A0D4487-A42C-0635-0160-391A9080BC32}"/>
          </ac:spMkLst>
        </pc:spChg>
        <pc:spChg chg="add mod">
          <ac:chgData name="Vlad-Costin Musat" userId="b297da41-d022-469d-99f3-b1c86ba895c8" providerId="ADAL" clId="{A81FC1C3-A4F4-4F37-BE1D-298F8345A1B8}" dt="2023-07-10T13:23:11.647" v="584" actId="1076"/>
          <ac:spMkLst>
            <pc:docMk/>
            <pc:sldMk cId="2299196656" sldId="574"/>
            <ac:spMk id="19" creationId="{0CAE7B37-301A-7987-965F-CF2B61AA8E32}"/>
          </ac:spMkLst>
        </pc:spChg>
        <pc:spChg chg="add mod">
          <ac:chgData name="Vlad-Costin Musat" userId="b297da41-d022-469d-99f3-b1c86ba895c8" providerId="ADAL" clId="{A81FC1C3-A4F4-4F37-BE1D-298F8345A1B8}" dt="2023-07-10T13:23:28.244" v="588" actId="1076"/>
          <ac:spMkLst>
            <pc:docMk/>
            <pc:sldMk cId="2299196656" sldId="574"/>
            <ac:spMk id="20" creationId="{FBF115DE-86A6-7AA8-6D43-A7AFD1028E53}"/>
          </ac:spMkLst>
        </pc:spChg>
        <pc:spChg chg="add del">
          <ac:chgData name="Vlad-Costin Musat" userId="b297da41-d022-469d-99f3-b1c86ba895c8" providerId="ADAL" clId="{A81FC1C3-A4F4-4F37-BE1D-298F8345A1B8}" dt="2023-07-10T14:03:14.227" v="1851" actId="478"/>
          <ac:spMkLst>
            <pc:docMk/>
            <pc:sldMk cId="2299196656" sldId="574"/>
            <ac:spMk id="21" creationId="{E382F00D-CBE6-C292-6A9A-F28CFCE4ABAF}"/>
          </ac:spMkLst>
        </pc:spChg>
        <pc:spChg chg="add mod">
          <ac:chgData name="Vlad-Costin Musat" userId="b297da41-d022-469d-99f3-b1c86ba895c8" providerId="ADAL" clId="{A81FC1C3-A4F4-4F37-BE1D-298F8345A1B8}" dt="2023-07-10T14:04:06.447" v="1858" actId="207"/>
          <ac:spMkLst>
            <pc:docMk/>
            <pc:sldMk cId="2299196656" sldId="574"/>
            <ac:spMk id="22" creationId="{F3600A07-85F1-8171-D9CB-159BBCDF55F2}"/>
          </ac:spMkLst>
        </pc:spChg>
        <pc:spChg chg="add mod">
          <ac:chgData name="Vlad-Costin Musat" userId="b297da41-d022-469d-99f3-b1c86ba895c8" providerId="ADAL" clId="{A81FC1C3-A4F4-4F37-BE1D-298F8345A1B8}" dt="2023-07-10T14:04:06.447" v="1858" actId="207"/>
          <ac:spMkLst>
            <pc:docMk/>
            <pc:sldMk cId="2299196656" sldId="574"/>
            <ac:spMk id="24" creationId="{FD5C896F-8850-A8C3-A1F2-C99C8C558E3B}"/>
          </ac:spMkLst>
        </pc:sp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8" creationId="{86B5D7C2-6093-5373-BC6D-5A8A87F14FAA}"/>
          </ac:picMkLst>
        </pc:pic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10" creationId="{FB4B5623-7B75-8724-2E33-382AC665260C}"/>
          </ac:picMkLst>
        </pc:picChg>
        <pc:picChg chg="mod">
          <ac:chgData name="Vlad-Costin Musat" userId="b297da41-d022-469d-99f3-b1c86ba895c8" providerId="ADAL" clId="{A81FC1C3-A4F4-4F37-BE1D-298F8345A1B8}" dt="2023-07-11T16:10:37.900" v="11683" actId="14826"/>
          <ac:picMkLst>
            <pc:docMk/>
            <pc:sldMk cId="2299196656" sldId="574"/>
            <ac:picMk id="12" creationId="{F29D0D31-EE92-E3DD-1B12-542219A757DF}"/>
          </ac:picMkLst>
        </pc:picChg>
        <pc:picChg chg="mod">
          <ac:chgData name="Vlad-Costin Musat" userId="b297da41-d022-469d-99f3-b1c86ba895c8" providerId="ADAL" clId="{A81FC1C3-A4F4-4F37-BE1D-298F8345A1B8}" dt="2023-07-10T13:13:29.983" v="112" actId="1076"/>
          <ac:picMkLst>
            <pc:docMk/>
            <pc:sldMk cId="2299196656" sldId="574"/>
            <ac:picMk id="14" creationId="{162FB373-EA99-9CC0-6FA8-1D815C91A32C}"/>
          </ac:picMkLst>
        </pc:picChg>
        <pc:picChg chg="add del mod">
          <ac:chgData name="Vlad-Costin Musat" userId="b297da41-d022-469d-99f3-b1c86ba895c8" providerId="ADAL" clId="{A81FC1C3-A4F4-4F37-BE1D-298F8345A1B8}" dt="2023-07-11T16:10:34.939" v="11682" actId="21"/>
          <ac:picMkLst>
            <pc:docMk/>
            <pc:sldMk cId="2299196656" sldId="574"/>
            <ac:picMk id="21" creationId="{BCBC3E17-D304-C90C-9405-8DAAA0FF215D}"/>
          </ac:picMkLst>
        </pc:picChg>
        <pc:cxnChg chg="add mod">
          <ac:chgData name="Vlad-Costin Musat" userId="b297da41-d022-469d-99f3-b1c86ba895c8" providerId="ADAL" clId="{A81FC1C3-A4F4-4F37-BE1D-298F8345A1B8}" dt="2023-07-10T14:03:34.459" v="1855" actId="1076"/>
          <ac:cxnSpMkLst>
            <pc:docMk/>
            <pc:sldMk cId="2299196656" sldId="574"/>
            <ac:cxnSpMk id="23" creationId="{AB374707-440A-F20F-84AF-E117189D368F}"/>
          </ac:cxnSpMkLst>
        </pc:cxnChg>
      </pc:sldChg>
      <pc:sldChg chg="addSp delSp modSp mod">
        <pc:chgData name="Vlad-Costin Musat" userId="b297da41-d022-469d-99f3-b1c86ba895c8" providerId="ADAL" clId="{A81FC1C3-A4F4-4F37-BE1D-298F8345A1B8}" dt="2023-07-10T14:06:16.748" v="1882" actId="20577"/>
        <pc:sldMkLst>
          <pc:docMk/>
          <pc:sldMk cId="2471455237" sldId="575"/>
        </pc:sldMkLst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2" creationId="{6E714523-7D10-B605-8B10-A9E5730628CD}"/>
          </ac:spMkLst>
        </pc:spChg>
        <pc:spChg chg="mod">
          <ac:chgData name="Vlad-Costin Musat" userId="b297da41-d022-469d-99f3-b1c86ba895c8" providerId="ADAL" clId="{A81FC1C3-A4F4-4F37-BE1D-298F8345A1B8}" dt="2023-07-10T13:23:59.425" v="593" actId="1076"/>
          <ac:spMkLst>
            <pc:docMk/>
            <pc:sldMk cId="2471455237" sldId="575"/>
            <ac:spMk id="3" creationId="{B72811A2-8143-20EB-D675-ECCF8EDC1F40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7" creationId="{054FC577-3234-C949-7905-03519AD0CD81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9" creationId="{6D2C3015-D453-26BA-6857-49114F10483F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11" creationId="{88FD8430-D6B3-7369-AE78-169CF230239D}"/>
          </ac:spMkLst>
        </pc:spChg>
        <pc:spChg chg="add mod">
          <ac:chgData name="Vlad-Costin Musat" userId="b297da41-d022-469d-99f3-b1c86ba895c8" providerId="ADAL" clId="{A81FC1C3-A4F4-4F37-BE1D-298F8345A1B8}" dt="2023-07-10T13:30:24.262" v="728" actId="1076"/>
          <ac:spMkLst>
            <pc:docMk/>
            <pc:sldMk cId="2471455237" sldId="575"/>
            <ac:spMk id="12" creationId="{B19CDCFC-DD69-AEBD-3049-09449108E2D5}"/>
          </ac:spMkLst>
        </pc:spChg>
        <pc:spChg chg="add mod">
          <ac:chgData name="Vlad-Costin Musat" userId="b297da41-d022-469d-99f3-b1c86ba895c8" providerId="ADAL" clId="{A81FC1C3-A4F4-4F37-BE1D-298F8345A1B8}" dt="2023-07-10T14:06:16.748" v="1882" actId="20577"/>
          <ac:spMkLst>
            <pc:docMk/>
            <pc:sldMk cId="2471455237" sldId="575"/>
            <ac:spMk id="13" creationId="{D6CDFA1C-0DD5-7241-935C-746EDE266A84}"/>
          </ac:spMkLst>
        </pc:spChg>
        <pc:spChg chg="add del mod">
          <ac:chgData name="Vlad-Costin Musat" userId="b297da41-d022-469d-99f3-b1c86ba895c8" providerId="ADAL" clId="{A81FC1C3-A4F4-4F37-BE1D-298F8345A1B8}" dt="2023-07-10T14:05:48.950" v="1874" actId="478"/>
          <ac:spMkLst>
            <pc:docMk/>
            <pc:sldMk cId="2471455237" sldId="575"/>
            <ac:spMk id="14" creationId="{03DA9B2F-F5F7-B670-BFC5-6AE6FDDCF3ED}"/>
          </ac:spMkLst>
        </pc:spChg>
        <pc:spChg chg="add del mod">
          <ac:chgData name="Vlad-Costin Musat" userId="b297da41-d022-469d-99f3-b1c86ba895c8" providerId="ADAL" clId="{A81FC1C3-A4F4-4F37-BE1D-298F8345A1B8}" dt="2023-07-10T14:05:48.950" v="1874" actId="478"/>
          <ac:spMkLst>
            <pc:docMk/>
            <pc:sldMk cId="2471455237" sldId="575"/>
            <ac:spMk id="16" creationId="{E2A67DAD-8311-0648-0511-142B265A79AC}"/>
          </ac:spMkLst>
        </pc:spChg>
        <pc:spChg chg="add mod">
          <ac:chgData name="Vlad-Costin Musat" userId="b297da41-d022-469d-99f3-b1c86ba895c8" providerId="ADAL" clId="{A81FC1C3-A4F4-4F37-BE1D-298F8345A1B8}" dt="2023-07-10T14:05:56.827" v="1876" actId="207"/>
          <ac:spMkLst>
            <pc:docMk/>
            <pc:sldMk cId="2471455237" sldId="575"/>
            <ac:spMk id="17" creationId="{653C016A-C22E-CC18-4099-DC00B7C0B3C6}"/>
          </ac:spMkLst>
        </pc:spChg>
        <pc:spChg chg="add mod">
          <ac:chgData name="Vlad-Costin Musat" userId="b297da41-d022-469d-99f3-b1c86ba895c8" providerId="ADAL" clId="{A81FC1C3-A4F4-4F37-BE1D-298F8345A1B8}" dt="2023-07-10T14:05:50.580" v="1875"/>
          <ac:spMkLst>
            <pc:docMk/>
            <pc:sldMk cId="2471455237" sldId="575"/>
            <ac:spMk id="19" creationId="{4DFD6211-A084-FD5C-035C-2B65E7EE43C6}"/>
          </ac:spMkLst>
        </pc:spChg>
        <pc:picChg chg="mod">
          <ac:chgData name="Vlad-Costin Musat" userId="b297da41-d022-469d-99f3-b1c86ba895c8" providerId="ADAL" clId="{A81FC1C3-A4F4-4F37-BE1D-298F8345A1B8}" dt="2023-07-10T14:05:31.009" v="1873" actId="1076"/>
          <ac:picMkLst>
            <pc:docMk/>
            <pc:sldMk cId="2471455237" sldId="575"/>
            <ac:picMk id="8" creationId="{0077F216-6A51-9BFE-B671-464B93924877}"/>
          </ac:picMkLst>
        </pc:picChg>
        <pc:picChg chg="mod">
          <ac:chgData name="Vlad-Costin Musat" userId="b297da41-d022-469d-99f3-b1c86ba895c8" providerId="ADAL" clId="{A81FC1C3-A4F4-4F37-BE1D-298F8345A1B8}" dt="2023-07-10T14:05:29.422" v="1872" actId="1076"/>
          <ac:picMkLst>
            <pc:docMk/>
            <pc:sldMk cId="2471455237" sldId="575"/>
            <ac:picMk id="10" creationId="{991463F8-2156-F2F7-BA26-967236306B66}"/>
          </ac:picMkLst>
        </pc:picChg>
        <pc:cxnChg chg="add del mod">
          <ac:chgData name="Vlad-Costin Musat" userId="b297da41-d022-469d-99f3-b1c86ba895c8" providerId="ADAL" clId="{A81FC1C3-A4F4-4F37-BE1D-298F8345A1B8}" dt="2023-07-10T14:04:30.193" v="1861" actId="478"/>
          <ac:cxnSpMkLst>
            <pc:docMk/>
            <pc:sldMk cId="2471455237" sldId="575"/>
            <ac:cxnSpMk id="15" creationId="{2EAAA69E-067C-DF24-0BE8-9B76CFA4CA3C}"/>
          </ac:cxnSpMkLst>
        </pc:cxnChg>
        <pc:cxnChg chg="add mod">
          <ac:chgData name="Vlad-Costin Musat" userId="b297da41-d022-469d-99f3-b1c86ba895c8" providerId="ADAL" clId="{A81FC1C3-A4F4-4F37-BE1D-298F8345A1B8}" dt="2023-07-10T14:05:50.580" v="1875"/>
          <ac:cxnSpMkLst>
            <pc:docMk/>
            <pc:sldMk cId="2471455237" sldId="575"/>
            <ac:cxnSpMk id="18" creationId="{E97AA7CE-3474-A5E4-70B6-47AD38B8D5CD}"/>
          </ac:cxnSpMkLst>
        </pc:cxnChg>
      </pc:sldChg>
      <pc:sldChg chg="addSp delSp modSp mod">
        <pc:chgData name="Vlad-Costin Musat" userId="b297da41-d022-469d-99f3-b1c86ba895c8" providerId="ADAL" clId="{A81FC1C3-A4F4-4F37-BE1D-298F8345A1B8}" dt="2023-07-10T14:39:33.154" v="2876" actId="1076"/>
        <pc:sldMkLst>
          <pc:docMk/>
          <pc:sldMk cId="2962972039" sldId="576"/>
        </pc:sldMkLst>
        <pc:spChg chg="add del mod">
          <ac:chgData name="Vlad-Costin Musat" userId="b297da41-d022-469d-99f3-b1c86ba895c8" providerId="ADAL" clId="{A81FC1C3-A4F4-4F37-BE1D-298F8345A1B8}" dt="2023-07-10T14:08:32.701" v="1889"/>
          <ac:spMkLst>
            <pc:docMk/>
            <pc:sldMk cId="2962972039" sldId="576"/>
            <ac:spMk id="2" creationId="{6378C5F8-C15D-D778-7702-9B1F7B6BDFC2}"/>
          </ac:spMkLst>
        </pc:spChg>
        <pc:spChg chg="mod">
          <ac:chgData name="Vlad-Costin Musat" userId="b297da41-d022-469d-99f3-b1c86ba895c8" providerId="ADAL" clId="{A81FC1C3-A4F4-4F37-BE1D-298F8345A1B8}" dt="2023-07-10T14:08:34.587" v="1890" actId="20577"/>
          <ac:spMkLst>
            <pc:docMk/>
            <pc:sldMk cId="2962972039" sldId="576"/>
            <ac:spMk id="3" creationId="{91FDF8D6-2D74-BDC1-7F72-FC0FB25A1990}"/>
          </ac:spMkLst>
        </pc:spChg>
        <pc:spChg chg="add del mod">
          <ac:chgData name="Vlad-Costin Musat" userId="b297da41-d022-469d-99f3-b1c86ba895c8" providerId="ADAL" clId="{A81FC1C3-A4F4-4F37-BE1D-298F8345A1B8}" dt="2023-07-10T14:38:38.201" v="2872" actId="1076"/>
          <ac:spMkLst>
            <pc:docMk/>
            <pc:sldMk cId="2962972039" sldId="576"/>
            <ac:spMk id="9" creationId="{87402862-3494-0859-3225-32487C87ACCE}"/>
          </ac:spMkLst>
        </pc:spChg>
        <pc:spChg chg="add del mod">
          <ac:chgData name="Vlad-Costin Musat" userId="b297da41-d022-469d-99f3-b1c86ba895c8" providerId="ADAL" clId="{A81FC1C3-A4F4-4F37-BE1D-298F8345A1B8}" dt="2023-07-10T14:12:52.674" v="1900" actId="478"/>
          <ac:spMkLst>
            <pc:docMk/>
            <pc:sldMk cId="2962972039" sldId="576"/>
            <ac:spMk id="11" creationId="{C81C8A6A-112C-3A10-BC01-A807DE958C46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3" creationId="{48FF41EC-7CEB-78FD-7C8A-AC1B291F75FC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5" creationId="{A999E875-95F5-AD5F-625B-A2764051DCB0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6" creationId="{714AC06C-E240-1C0B-FD1D-C19B363B4B56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7" creationId="{C6F8AF0D-3473-8571-715F-00CEB21DCE32}"/>
          </ac:spMkLst>
        </pc:spChg>
        <pc:spChg chg="add mod">
          <ac:chgData name="Vlad-Costin Musat" userId="b297da41-d022-469d-99f3-b1c86ba895c8" providerId="ADAL" clId="{A81FC1C3-A4F4-4F37-BE1D-298F8345A1B8}" dt="2023-07-10T14:39:33.154" v="2876" actId="1076"/>
          <ac:spMkLst>
            <pc:docMk/>
            <pc:sldMk cId="2962972039" sldId="576"/>
            <ac:spMk id="18" creationId="{AC0C76A4-9766-7A86-04B7-F468D16C035F}"/>
          </ac:spMkLst>
        </pc:spChg>
        <pc:spChg chg="add mod">
          <ac:chgData name="Vlad-Costin Musat" userId="b297da41-d022-469d-99f3-b1c86ba895c8" providerId="ADAL" clId="{A81FC1C3-A4F4-4F37-BE1D-298F8345A1B8}" dt="2023-07-10T14:27:28.802" v="2349" actId="1076"/>
          <ac:spMkLst>
            <pc:docMk/>
            <pc:sldMk cId="2962972039" sldId="576"/>
            <ac:spMk id="19" creationId="{6D2FFA5E-3B66-E751-6B9C-BBC60F5A970C}"/>
          </ac:spMkLst>
        </pc:sp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8" creationId="{AF77B8C3-057D-56C8-4CEE-7EA978D811C6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0" creationId="{3BC7BD0C-BF5E-56CF-C5D6-65BA8973216C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2" creationId="{F72C0137-659A-7A3B-BFA1-6C3CCA8D299F}"/>
          </ac:picMkLst>
        </pc:picChg>
        <pc:picChg chg="mod">
          <ac:chgData name="Vlad-Costin Musat" userId="b297da41-d022-469d-99f3-b1c86ba895c8" providerId="ADAL" clId="{A81FC1C3-A4F4-4F37-BE1D-298F8345A1B8}" dt="2023-07-10T13:33:02.099" v="1101" actId="1076"/>
          <ac:picMkLst>
            <pc:docMk/>
            <pc:sldMk cId="2962972039" sldId="576"/>
            <ac:picMk id="14" creationId="{747A76E3-0E5B-710A-1DED-1CC93FDCDF8B}"/>
          </ac:picMkLst>
        </pc:picChg>
        <pc:cxnChg chg="add del mod">
          <ac:chgData name="Vlad-Costin Musat" userId="b297da41-d022-469d-99f3-b1c86ba895c8" providerId="ADAL" clId="{A81FC1C3-A4F4-4F37-BE1D-298F8345A1B8}" dt="2023-07-10T14:08:32.701" v="1889"/>
          <ac:cxnSpMkLst>
            <pc:docMk/>
            <pc:sldMk cId="2962972039" sldId="576"/>
            <ac:cxnSpMk id="7" creationId="{57CA5C74-486F-F20C-6674-2AB60E4426C0}"/>
          </ac:cxnSpMkLst>
        </pc:cxnChg>
      </pc:sldChg>
      <pc:sldChg chg="addSp modSp mod ord">
        <pc:chgData name="Vlad-Costin Musat" userId="b297da41-d022-469d-99f3-b1c86ba895c8" providerId="ADAL" clId="{A81FC1C3-A4F4-4F37-BE1D-298F8345A1B8}" dt="2023-07-13T15:42:10.445" v="15133" actId="1076"/>
        <pc:sldMkLst>
          <pc:docMk/>
          <pc:sldMk cId="3554516420" sldId="577"/>
        </pc:sldMkLst>
        <pc:spChg chg="add mod">
          <ac:chgData name="Vlad-Costin Musat" userId="b297da41-d022-469d-99f3-b1c86ba895c8" providerId="ADAL" clId="{A81FC1C3-A4F4-4F37-BE1D-298F8345A1B8}" dt="2023-07-13T15:42:10.445" v="15133" actId="1076"/>
          <ac:spMkLst>
            <pc:docMk/>
            <pc:sldMk cId="3554516420" sldId="577"/>
            <ac:spMk id="2" creationId="{ED3D61CC-52AD-3942-012D-0D0BD689ACA8}"/>
          </ac:spMkLst>
        </pc:spChg>
        <pc:spChg chg="mod">
          <ac:chgData name="Vlad-Costin Musat" userId="b297da41-d022-469d-99f3-b1c86ba895c8" providerId="ADAL" clId="{A81FC1C3-A4F4-4F37-BE1D-298F8345A1B8}" dt="2023-07-13T15:41:49.908" v="15126" actId="1076"/>
          <ac:spMkLst>
            <pc:docMk/>
            <pc:sldMk cId="3554516420" sldId="577"/>
            <ac:spMk id="3" creationId="{F109083D-8F23-0781-9976-949FC17EE3BC}"/>
          </ac:spMkLst>
        </pc:spChg>
        <pc:spChg chg="mod">
          <ac:chgData name="Vlad-Costin Musat" userId="b297da41-d022-469d-99f3-b1c86ba895c8" providerId="ADAL" clId="{A81FC1C3-A4F4-4F37-BE1D-298F8345A1B8}" dt="2023-07-13T15:42:10.445" v="15133" actId="1076"/>
          <ac:spMkLst>
            <pc:docMk/>
            <pc:sldMk cId="3554516420" sldId="577"/>
            <ac:spMk id="9" creationId="{7FDF4641-5118-DE4C-5AE8-A0D8B1CDC4BF}"/>
          </ac:spMkLst>
        </pc:spChg>
        <pc:graphicFrameChg chg="mod modGraphic">
          <ac:chgData name="Vlad-Costin Musat" userId="b297da41-d022-469d-99f3-b1c86ba895c8" providerId="ADAL" clId="{A81FC1C3-A4F4-4F37-BE1D-298F8345A1B8}" dt="2023-07-13T15:42:00.670" v="15132" actId="403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modSp mod">
        <pc:chgData name="Vlad-Costin Musat" userId="b297da41-d022-469d-99f3-b1c86ba895c8" providerId="ADAL" clId="{A81FC1C3-A4F4-4F37-BE1D-298F8345A1B8}" dt="2023-07-12T12:28:40.192" v="12078" actId="1076"/>
        <pc:sldMkLst>
          <pc:docMk/>
          <pc:sldMk cId="442095665" sldId="578"/>
        </pc:sldMkLst>
        <pc:spChg chg="add mod">
          <ac:chgData name="Vlad-Costin Musat" userId="b297da41-d022-469d-99f3-b1c86ba895c8" providerId="ADAL" clId="{A81FC1C3-A4F4-4F37-BE1D-298F8345A1B8}" dt="2023-07-11T12:05:46.012" v="8420" actId="1076"/>
          <ac:spMkLst>
            <pc:docMk/>
            <pc:sldMk cId="442095665" sldId="578"/>
            <ac:spMk id="2" creationId="{8F393132-D840-F8EE-C155-3875AFBFA71E}"/>
          </ac:spMkLst>
        </pc:spChg>
        <pc:spChg chg="add mod">
          <ac:chgData name="Vlad-Costin Musat" userId="b297da41-d022-469d-99f3-b1c86ba895c8" providerId="ADAL" clId="{A81FC1C3-A4F4-4F37-BE1D-298F8345A1B8}" dt="2023-07-12T12:27:50.486" v="12069"/>
          <ac:spMkLst>
            <pc:docMk/>
            <pc:sldMk cId="442095665" sldId="578"/>
            <ac:spMk id="10" creationId="{8DE9BD26-C247-5F76-0FE2-D6B5F0906EDE}"/>
          </ac:spMkLst>
        </pc:spChg>
        <pc:spChg chg="add mod">
          <ac:chgData name="Vlad-Costin Musat" userId="b297da41-d022-469d-99f3-b1c86ba895c8" providerId="ADAL" clId="{A81FC1C3-A4F4-4F37-BE1D-298F8345A1B8}" dt="2023-07-12T12:27:50.486" v="12069"/>
          <ac:spMkLst>
            <pc:docMk/>
            <pc:sldMk cId="442095665" sldId="578"/>
            <ac:spMk id="13" creationId="{DCAB70A7-5541-89A5-5E6A-6A39C80F0050}"/>
          </ac:spMkLst>
        </pc:spChg>
        <pc:spChg chg="add mod">
          <ac:chgData name="Vlad-Costin Musat" userId="b297da41-d022-469d-99f3-b1c86ba895c8" providerId="ADAL" clId="{A81FC1C3-A4F4-4F37-BE1D-298F8345A1B8}" dt="2023-07-12T12:28:40.192" v="12078" actId="1076"/>
          <ac:spMkLst>
            <pc:docMk/>
            <pc:sldMk cId="442095665" sldId="578"/>
            <ac:spMk id="14" creationId="{093A5334-9E23-5A4E-DE63-D984BDD44269}"/>
          </ac:spMkLst>
        </pc:spChg>
        <pc:picChg chg="add mod">
          <ac:chgData name="Vlad-Costin Musat" userId="b297da41-d022-469d-99f3-b1c86ba895c8" providerId="ADAL" clId="{A81FC1C3-A4F4-4F37-BE1D-298F8345A1B8}" dt="2023-07-10T15:06:58.764" v="3246" actId="1076"/>
          <ac:picMkLst>
            <pc:docMk/>
            <pc:sldMk cId="442095665" sldId="578"/>
            <ac:picMk id="7" creationId="{3D48BA4A-54E4-C53E-BB71-22DEECF503EF}"/>
          </ac:picMkLst>
        </pc:picChg>
        <pc:picChg chg="mod">
          <ac:chgData name="Vlad-Costin Musat" userId="b297da41-d022-469d-99f3-b1c86ba895c8" providerId="ADAL" clId="{A81FC1C3-A4F4-4F37-BE1D-298F8345A1B8}" dt="2023-07-11T10:15:43.009" v="6124" actId="1076"/>
          <ac:picMkLst>
            <pc:docMk/>
            <pc:sldMk cId="442095665" sldId="578"/>
            <ac:picMk id="8" creationId="{F8E73D26-2A60-0125-3193-FB023E814EC9}"/>
          </ac:picMkLst>
        </pc:picChg>
        <pc:picChg chg="add mod">
          <ac:chgData name="Vlad-Costin Musat" userId="b297da41-d022-469d-99f3-b1c86ba895c8" providerId="ADAL" clId="{A81FC1C3-A4F4-4F37-BE1D-298F8345A1B8}" dt="2023-07-10T15:06:58.764" v="3246" actId="1076"/>
          <ac:picMkLst>
            <pc:docMk/>
            <pc:sldMk cId="442095665" sldId="578"/>
            <ac:picMk id="9" creationId="{658682EA-CFA5-FF46-DEB8-4F9399A9A7D0}"/>
          </ac:picMkLst>
        </pc:picChg>
        <pc:picChg chg="add mod">
          <ac:chgData name="Vlad-Costin Musat" userId="b297da41-d022-469d-99f3-b1c86ba895c8" providerId="ADAL" clId="{A81FC1C3-A4F4-4F37-BE1D-298F8345A1B8}" dt="2023-07-12T12:27:57.718" v="12072" actId="1076"/>
          <ac:picMkLst>
            <pc:docMk/>
            <pc:sldMk cId="442095665" sldId="578"/>
            <ac:picMk id="11" creationId="{252FDA5A-CDE8-FF96-3584-8A8C600C10FB}"/>
          </ac:picMkLst>
        </pc:picChg>
        <pc:cxnChg chg="add mod">
          <ac:chgData name="Vlad-Costin Musat" userId="b297da41-d022-469d-99f3-b1c86ba895c8" providerId="ADAL" clId="{A81FC1C3-A4F4-4F37-BE1D-298F8345A1B8}" dt="2023-07-12T12:27:50.486" v="12069"/>
          <ac:cxnSpMkLst>
            <pc:docMk/>
            <pc:sldMk cId="442095665" sldId="578"/>
            <ac:cxnSpMk id="12" creationId="{B4E314F4-0234-2D5A-3732-D49C70C0DC2B}"/>
          </ac:cxnSpMkLst>
        </pc:cxnChg>
      </pc:sldChg>
      <pc:sldChg chg="del">
        <pc:chgData name="Vlad-Costin Musat" userId="b297da41-d022-469d-99f3-b1c86ba895c8" providerId="ADAL" clId="{A81FC1C3-A4F4-4F37-BE1D-298F8345A1B8}" dt="2023-07-10T15:06:19.361" v="3241" actId="47"/>
        <pc:sldMkLst>
          <pc:docMk/>
          <pc:sldMk cId="947935350" sldId="580"/>
        </pc:sldMkLst>
      </pc:sldChg>
      <pc:sldChg chg="del">
        <pc:chgData name="Vlad-Costin Musat" userId="b297da41-d022-469d-99f3-b1c86ba895c8" providerId="ADAL" clId="{A81FC1C3-A4F4-4F37-BE1D-298F8345A1B8}" dt="2023-07-11T10:14:48.875" v="6106" actId="47"/>
        <pc:sldMkLst>
          <pc:docMk/>
          <pc:sldMk cId="2814829591" sldId="581"/>
        </pc:sldMkLst>
      </pc:sldChg>
      <pc:sldChg chg="addSp delSp modSp del mod">
        <pc:chgData name="Vlad-Costin Musat" userId="b297da41-d022-469d-99f3-b1c86ba895c8" providerId="ADAL" clId="{A81FC1C3-A4F4-4F37-BE1D-298F8345A1B8}" dt="2023-07-11T11:38:06.291" v="7291" actId="47"/>
        <pc:sldMkLst>
          <pc:docMk/>
          <pc:sldMk cId="3651640085" sldId="582"/>
        </pc:sldMkLst>
        <pc:spChg chg="mod">
          <ac:chgData name="Vlad-Costin Musat" userId="b297da41-d022-469d-99f3-b1c86ba895c8" providerId="ADAL" clId="{A81FC1C3-A4F4-4F37-BE1D-298F8345A1B8}" dt="2023-07-10T15:49:44.643" v="4665" actId="403"/>
          <ac:spMkLst>
            <pc:docMk/>
            <pc:sldMk cId="3651640085" sldId="582"/>
            <ac:spMk id="31" creationId="{9B2047FD-8832-0A26-29BF-0A38B55E3305}"/>
          </ac:spMkLst>
        </pc:spChg>
        <pc:picChg chg="add del mod">
          <ac:chgData name="Vlad-Costin Musat" userId="b297da41-d022-469d-99f3-b1c86ba895c8" providerId="ADAL" clId="{A81FC1C3-A4F4-4F37-BE1D-298F8345A1B8}" dt="2023-07-11T11:38:04.807" v="7290" actId="478"/>
          <ac:picMkLst>
            <pc:docMk/>
            <pc:sldMk cId="3651640085" sldId="582"/>
            <ac:picMk id="8" creationId="{3AEF9031-E88E-DFE1-A86D-4CEC711CF4AC}"/>
          </ac:picMkLst>
        </pc:picChg>
      </pc:sldChg>
      <pc:sldChg chg="del">
        <pc:chgData name="Vlad-Costin Musat" userId="b297da41-d022-469d-99f3-b1c86ba895c8" providerId="ADAL" clId="{A81FC1C3-A4F4-4F37-BE1D-298F8345A1B8}" dt="2023-07-11T10:15:04.210" v="6107" actId="47"/>
        <pc:sldMkLst>
          <pc:docMk/>
          <pc:sldMk cId="2750974379" sldId="583"/>
        </pc:sldMkLst>
      </pc:sldChg>
      <pc:sldChg chg="modSp mod ord modAnim">
        <pc:chgData name="Vlad-Costin Musat" userId="b297da41-d022-469d-99f3-b1c86ba895c8" providerId="ADAL" clId="{A81FC1C3-A4F4-4F37-BE1D-298F8345A1B8}" dt="2023-07-13T11:39:53.178" v="14631" actId="20577"/>
        <pc:sldMkLst>
          <pc:docMk/>
          <pc:sldMk cId="1296649822" sldId="584"/>
        </pc:sldMkLst>
        <pc:spChg chg="mod">
          <ac:chgData name="Vlad-Costin Musat" userId="b297da41-d022-469d-99f3-b1c86ba895c8" providerId="ADAL" clId="{A81FC1C3-A4F4-4F37-BE1D-298F8345A1B8}" dt="2023-07-13T11:39:53.178" v="14631" actId="20577"/>
          <ac:spMkLst>
            <pc:docMk/>
            <pc:sldMk cId="1296649822" sldId="584"/>
            <ac:spMk id="2" creationId="{62D696CE-50F7-19E7-124A-230D2ABF01B2}"/>
          </ac:spMkLst>
        </pc:spChg>
        <pc:spChg chg="mod">
          <ac:chgData name="Vlad-Costin Musat" userId="b297da41-d022-469d-99f3-b1c86ba895c8" providerId="ADAL" clId="{A81FC1C3-A4F4-4F37-BE1D-298F8345A1B8}" dt="2023-07-12T12:20:04.345" v="11801" actId="120"/>
          <ac:spMkLst>
            <pc:docMk/>
            <pc:sldMk cId="1296649822" sldId="584"/>
            <ac:spMk id="7" creationId="{DD0B7FCA-165D-6A2B-461D-4364E98CB6E8}"/>
          </ac:spMkLst>
        </pc:spChg>
        <pc:spChg chg="mod">
          <ac:chgData name="Vlad-Costin Musat" userId="b297da41-d022-469d-99f3-b1c86ba895c8" providerId="ADAL" clId="{A81FC1C3-A4F4-4F37-BE1D-298F8345A1B8}" dt="2023-07-10T13:11:32.949" v="86" actId="1076"/>
          <ac:spMkLst>
            <pc:docMk/>
            <pc:sldMk cId="1296649822" sldId="584"/>
            <ac:spMk id="9" creationId="{688E3A6F-3DEB-ABFF-CF9F-E7091881AC5E}"/>
          </ac:spMkLst>
        </pc:spChg>
        <pc:spChg chg="mod">
          <ac:chgData name="Vlad-Costin Musat" userId="b297da41-d022-469d-99f3-b1c86ba895c8" providerId="ADAL" clId="{A81FC1C3-A4F4-4F37-BE1D-298F8345A1B8}" dt="2023-07-11T10:09:28.396" v="5643" actId="20577"/>
          <ac:spMkLst>
            <pc:docMk/>
            <pc:sldMk cId="1296649822" sldId="584"/>
            <ac:spMk id="12" creationId="{955F0E96-6D41-9359-0D3B-48C09A6FE85B}"/>
          </ac:spMkLst>
        </pc:spChg>
        <pc:picChg chg="mod">
          <ac:chgData name="Vlad-Costin Musat" userId="b297da41-d022-469d-99f3-b1c86ba895c8" providerId="ADAL" clId="{A81FC1C3-A4F4-4F37-BE1D-298F8345A1B8}" dt="2023-07-10T13:11:26.005" v="84" actId="1076"/>
          <ac:picMkLst>
            <pc:docMk/>
            <pc:sldMk cId="1296649822" sldId="584"/>
            <ac:picMk id="8" creationId="{7B701ED3-BD14-AD0B-A52B-9B507DAD6465}"/>
          </ac:picMkLst>
        </pc:picChg>
      </pc:sldChg>
      <pc:sldChg chg="modSp mod ord">
        <pc:chgData name="Vlad-Costin Musat" userId="b297da41-d022-469d-99f3-b1c86ba895c8" providerId="ADAL" clId="{A81FC1C3-A4F4-4F37-BE1D-298F8345A1B8}" dt="2023-07-11T14:59:48.682" v="11359" actId="20577"/>
        <pc:sldMkLst>
          <pc:docMk/>
          <pc:sldMk cId="3074043612" sldId="585"/>
        </pc:sldMkLst>
        <pc:graphicFrameChg chg="modGraphic">
          <ac:chgData name="Vlad-Costin Musat" userId="b297da41-d022-469d-99f3-b1c86ba895c8" providerId="ADAL" clId="{A81FC1C3-A4F4-4F37-BE1D-298F8345A1B8}" dt="2023-07-11T14:59:48.682" v="11359" actId="20577"/>
          <ac:graphicFrameMkLst>
            <pc:docMk/>
            <pc:sldMk cId="3074043612" sldId="585"/>
            <ac:graphicFrameMk id="8" creationId="{7A25BCE5-8372-C3B4-9B6B-4520B07DFDD3}"/>
          </ac:graphicFrameMkLst>
        </pc:graphicFrameChg>
      </pc:sldChg>
      <pc:sldChg chg="addSp delSp modSp new mod modAnim">
        <pc:chgData name="Vlad-Costin Musat" userId="b297da41-d022-469d-99f3-b1c86ba895c8" providerId="ADAL" clId="{A81FC1C3-A4F4-4F37-BE1D-298F8345A1B8}" dt="2023-07-13T11:26:30.677" v="13621" actId="20577"/>
        <pc:sldMkLst>
          <pc:docMk/>
          <pc:sldMk cId="2802460166" sldId="586"/>
        </pc:sldMkLst>
        <pc:spChg chg="mod">
          <ac:chgData name="Vlad-Costin Musat" userId="b297da41-d022-469d-99f3-b1c86ba895c8" providerId="ADAL" clId="{A81FC1C3-A4F4-4F37-BE1D-298F8345A1B8}" dt="2023-07-12T12:24:41.573" v="12036" actId="207"/>
          <ac:spMkLst>
            <pc:docMk/>
            <pc:sldMk cId="2802460166" sldId="586"/>
            <ac:spMk id="2" creationId="{A4B61FFE-EF35-6C86-17CC-9C984C162703}"/>
          </ac:spMkLst>
        </pc:spChg>
        <pc:spChg chg="mod">
          <ac:chgData name="Vlad-Costin Musat" userId="b297da41-d022-469d-99f3-b1c86ba895c8" providerId="ADAL" clId="{A81FC1C3-A4F4-4F37-BE1D-298F8345A1B8}" dt="2023-07-10T13:58:37.371" v="1656" actId="20577"/>
          <ac:spMkLst>
            <pc:docMk/>
            <pc:sldMk cId="2802460166" sldId="586"/>
            <ac:spMk id="3" creationId="{0537E2F5-DB21-2BC7-0B5C-B714C5A4506B}"/>
          </ac:spMkLst>
        </pc:spChg>
        <pc:spChg chg="mod">
          <ac:chgData name="Vlad-Costin Musat" userId="b297da41-d022-469d-99f3-b1c86ba895c8" providerId="ADAL" clId="{A81FC1C3-A4F4-4F37-BE1D-298F8345A1B8}" dt="2023-07-11T13:40:29.046" v="11095"/>
          <ac:spMkLst>
            <pc:docMk/>
            <pc:sldMk cId="2802460166" sldId="586"/>
            <ac:spMk id="5" creationId="{B8C41DF7-3134-83F6-A7B8-D91B3503E488}"/>
          </ac:spMkLst>
        </pc:spChg>
        <pc:spChg chg="add del">
          <ac:chgData name="Vlad-Costin Musat" userId="b297da41-d022-469d-99f3-b1c86ba895c8" providerId="ADAL" clId="{A81FC1C3-A4F4-4F37-BE1D-298F8345A1B8}" dt="2023-07-10T13:35:59.347" v="1344" actId="478"/>
          <ac:spMkLst>
            <pc:docMk/>
            <pc:sldMk cId="2802460166" sldId="586"/>
            <ac:spMk id="7" creationId="{BC4B612A-3BC9-FD80-2BAE-67A33D0405B8}"/>
          </ac:spMkLst>
        </pc:spChg>
        <pc:spChg chg="add mod">
          <ac:chgData name="Vlad-Costin Musat" userId="b297da41-d022-469d-99f3-b1c86ba895c8" providerId="ADAL" clId="{A81FC1C3-A4F4-4F37-BE1D-298F8345A1B8}" dt="2023-07-13T08:43:20.430" v="12714" actId="1076"/>
          <ac:spMkLst>
            <pc:docMk/>
            <pc:sldMk cId="2802460166" sldId="586"/>
            <ac:spMk id="8" creationId="{9E902A09-1778-B8EE-F341-AC29DDB3A422}"/>
          </ac:spMkLst>
        </pc:spChg>
        <pc:spChg chg="add mod">
          <ac:chgData name="Vlad-Costin Musat" userId="b297da41-d022-469d-99f3-b1c86ba895c8" providerId="ADAL" clId="{A81FC1C3-A4F4-4F37-BE1D-298F8345A1B8}" dt="2023-07-13T08:43:20.430" v="12714" actId="1076"/>
          <ac:spMkLst>
            <pc:docMk/>
            <pc:sldMk cId="2802460166" sldId="586"/>
            <ac:spMk id="11" creationId="{D3D86BE4-DEF0-AB8B-CA6C-39E046BD5F2E}"/>
          </ac:spMkLst>
        </pc:spChg>
        <pc:spChg chg="add del mod">
          <ac:chgData name="Vlad-Costin Musat" userId="b297da41-d022-469d-99f3-b1c86ba895c8" providerId="ADAL" clId="{A81FC1C3-A4F4-4F37-BE1D-298F8345A1B8}" dt="2023-07-10T13:51:17.530" v="1432" actId="478"/>
          <ac:spMkLst>
            <pc:docMk/>
            <pc:sldMk cId="2802460166" sldId="586"/>
            <ac:spMk id="12" creationId="{504CB937-4016-BD76-47E9-D4787C4D78B9}"/>
          </ac:spMkLst>
        </pc:spChg>
        <pc:spChg chg="add del mod">
          <ac:chgData name="Vlad-Costin Musat" userId="b297da41-d022-469d-99f3-b1c86ba895c8" providerId="ADAL" clId="{A81FC1C3-A4F4-4F37-BE1D-298F8345A1B8}" dt="2023-07-10T13:51:20.225" v="1433" actId="478"/>
          <ac:spMkLst>
            <pc:docMk/>
            <pc:sldMk cId="2802460166" sldId="586"/>
            <ac:spMk id="13" creationId="{AD940CFB-D52B-5E46-E829-B043B984EC37}"/>
          </ac:spMkLst>
        </pc:spChg>
        <pc:spChg chg="add del mod">
          <ac:chgData name="Vlad-Costin Musat" userId="b297da41-d022-469d-99f3-b1c86ba895c8" providerId="ADAL" clId="{A81FC1C3-A4F4-4F37-BE1D-298F8345A1B8}" dt="2023-07-10T13:51:22.569" v="1434" actId="478"/>
          <ac:spMkLst>
            <pc:docMk/>
            <pc:sldMk cId="2802460166" sldId="586"/>
            <ac:spMk id="14" creationId="{46E2082C-38C1-5E76-9702-D6966FA80B58}"/>
          </ac:spMkLst>
        </pc:spChg>
        <pc:spChg chg="add mod">
          <ac:chgData name="Vlad-Costin Musat" userId="b297da41-d022-469d-99f3-b1c86ba895c8" providerId="ADAL" clId="{A81FC1C3-A4F4-4F37-BE1D-298F8345A1B8}" dt="2023-07-13T11:26:23.298" v="13619" actId="20577"/>
          <ac:spMkLst>
            <pc:docMk/>
            <pc:sldMk cId="2802460166" sldId="586"/>
            <ac:spMk id="14" creationId="{4C8EDDB2-87AB-862C-89C7-8C54AAA894E5}"/>
          </ac:spMkLst>
        </pc:spChg>
        <pc:spChg chg="add mod">
          <ac:chgData name="Vlad-Costin Musat" userId="b297da41-d022-469d-99f3-b1c86ba895c8" providerId="ADAL" clId="{A81FC1C3-A4F4-4F37-BE1D-298F8345A1B8}" dt="2023-07-13T11:26:30.677" v="13621" actId="20577"/>
          <ac:spMkLst>
            <pc:docMk/>
            <pc:sldMk cId="2802460166" sldId="586"/>
            <ac:spMk id="18" creationId="{2E1AED0C-66D9-E77A-9F29-3B5BA1EC6920}"/>
          </ac:spMkLst>
        </pc:spChg>
        <pc:graphicFrameChg chg="add mod modGraphic">
          <ac:chgData name="Vlad-Costin Musat" userId="b297da41-d022-469d-99f3-b1c86ba895c8" providerId="ADAL" clId="{A81FC1C3-A4F4-4F37-BE1D-298F8345A1B8}" dt="2023-07-11T12:13:28.149" v="8423" actId="207"/>
          <ac:graphicFrameMkLst>
            <pc:docMk/>
            <pc:sldMk cId="2802460166" sldId="586"/>
            <ac:graphicFrameMk id="16" creationId="{82C99107-73DE-32D8-4861-F9C990D3A84D}"/>
          </ac:graphicFrameMkLst>
        </pc:graphicFrameChg>
        <pc:picChg chg="add mod">
          <ac:chgData name="Vlad-Costin Musat" userId="b297da41-d022-469d-99f3-b1c86ba895c8" providerId="ADAL" clId="{A81FC1C3-A4F4-4F37-BE1D-298F8345A1B8}" dt="2023-07-13T11:15:52.320" v="13548" actId="1076"/>
          <ac:picMkLst>
            <pc:docMk/>
            <pc:sldMk cId="2802460166" sldId="586"/>
            <ac:picMk id="9" creationId="{382C5DB7-790E-D92D-3850-32C0AA30ECF2}"/>
          </ac:picMkLst>
        </pc:picChg>
        <pc:picChg chg="add del mod">
          <ac:chgData name="Vlad-Costin Musat" userId="b297da41-d022-469d-99f3-b1c86ba895c8" providerId="ADAL" clId="{A81FC1C3-A4F4-4F37-BE1D-298F8345A1B8}" dt="2023-07-13T08:43:23.954" v="12715" actId="21"/>
          <ac:picMkLst>
            <pc:docMk/>
            <pc:sldMk cId="2802460166" sldId="586"/>
            <ac:picMk id="17" creationId="{59586522-A155-2D69-1895-5D9A14A8A2E4}"/>
          </ac:picMkLst>
        </pc:picChg>
        <pc:cxnChg chg="add mod">
          <ac:chgData name="Vlad-Costin Musat" userId="b297da41-d022-469d-99f3-b1c86ba895c8" providerId="ADAL" clId="{A81FC1C3-A4F4-4F37-BE1D-298F8345A1B8}" dt="2023-07-13T08:43:20.430" v="12714" actId="1076"/>
          <ac:cxnSpMkLst>
            <pc:docMk/>
            <pc:sldMk cId="2802460166" sldId="586"/>
            <ac:cxnSpMk id="10" creationId="{47F3CE65-6EF4-A1CC-8CE1-16378079F457}"/>
          </ac:cxnSpMkLst>
        </pc:cxnChg>
        <pc:cxnChg chg="add">
          <ac:chgData name="Vlad-Costin Musat" userId="b297da41-d022-469d-99f3-b1c86ba895c8" providerId="ADAL" clId="{A81FC1C3-A4F4-4F37-BE1D-298F8345A1B8}" dt="2023-07-13T11:20:29.967" v="13554" actId="11529"/>
          <ac:cxnSpMkLst>
            <pc:docMk/>
            <pc:sldMk cId="2802460166" sldId="586"/>
            <ac:cxnSpMk id="13" creationId="{C2C77A7B-9DBB-3C56-A4EB-C28246E1AD52}"/>
          </ac:cxnSpMkLst>
        </pc:cxnChg>
        <pc:cxnChg chg="add mod">
          <ac:chgData name="Vlad-Costin Musat" userId="b297da41-d022-469d-99f3-b1c86ba895c8" providerId="ADAL" clId="{A81FC1C3-A4F4-4F37-BE1D-298F8345A1B8}" dt="2023-07-13T11:21:05.430" v="13574" actId="14100"/>
          <ac:cxnSpMkLst>
            <pc:docMk/>
            <pc:sldMk cId="2802460166" sldId="586"/>
            <ac:cxnSpMk id="15" creationId="{A1933ED6-94C0-37F4-9693-D048463F6F55}"/>
          </ac:cxnSpMkLst>
        </pc:cxnChg>
      </pc:sldChg>
      <pc:sldChg chg="modSp add mod ord">
        <pc:chgData name="Vlad-Costin Musat" userId="b297da41-d022-469d-99f3-b1c86ba895c8" providerId="ADAL" clId="{A81FC1C3-A4F4-4F37-BE1D-298F8345A1B8}" dt="2023-07-13T11:47:37.052" v="14774" actId="20577"/>
        <pc:sldMkLst>
          <pc:docMk/>
          <pc:sldMk cId="1508319792" sldId="592"/>
        </pc:sldMkLst>
        <pc:spChg chg="mod">
          <ac:chgData name="Vlad-Costin Musat" userId="b297da41-d022-469d-99f3-b1c86ba895c8" providerId="ADAL" clId="{A81FC1C3-A4F4-4F37-BE1D-298F8345A1B8}" dt="2023-07-10T14:35:32.759" v="2621" actId="20577"/>
          <ac:spMkLst>
            <pc:docMk/>
            <pc:sldMk cId="1508319792" sldId="592"/>
            <ac:spMk id="2" creationId="{4169079F-5F6A-F94F-B8A0-6B813FD735E7}"/>
          </ac:spMkLst>
        </pc:spChg>
        <pc:spChg chg="mod">
          <ac:chgData name="Vlad-Costin Musat" userId="b297da41-d022-469d-99f3-b1c86ba895c8" providerId="ADAL" clId="{A81FC1C3-A4F4-4F37-BE1D-298F8345A1B8}" dt="2023-07-13T11:47:37.052" v="14774" actId="20577"/>
          <ac:spMkLst>
            <pc:docMk/>
            <pc:sldMk cId="1508319792" sldId="592"/>
            <ac:spMk id="3" creationId="{62581981-4BE3-781A-6EFE-C69455DA8E12}"/>
          </ac:spMkLst>
        </pc:spChg>
        <pc:spChg chg="mod">
          <ac:chgData name="Vlad-Costin Musat" userId="b297da41-d022-469d-99f3-b1c86ba895c8" providerId="ADAL" clId="{A81FC1C3-A4F4-4F37-BE1D-298F8345A1B8}" dt="2023-07-11T13:40:25.174" v="11094"/>
          <ac:spMkLst>
            <pc:docMk/>
            <pc:sldMk cId="1508319792" sldId="592"/>
            <ac:spMk id="5" creationId="{4819F12A-685C-CF55-FACB-77BAFCBDC653}"/>
          </ac:spMkLst>
        </pc:spChg>
      </pc:sldChg>
      <pc:sldChg chg="new del">
        <pc:chgData name="Vlad-Costin Musat" userId="b297da41-d022-469d-99f3-b1c86ba895c8" providerId="ADAL" clId="{A81FC1C3-A4F4-4F37-BE1D-298F8345A1B8}" dt="2023-07-10T14:34:38.662" v="2463" actId="47"/>
        <pc:sldMkLst>
          <pc:docMk/>
          <pc:sldMk cId="591196048" sldId="593"/>
        </pc:sldMkLst>
      </pc:sldChg>
      <pc:sldChg chg="addSp delSp modSp new mod ord">
        <pc:chgData name="Vlad-Costin Musat" userId="b297da41-d022-469d-99f3-b1c86ba895c8" providerId="ADAL" clId="{A81FC1C3-A4F4-4F37-BE1D-298F8345A1B8}" dt="2023-07-11T15:15:13.087" v="11395" actId="20577"/>
        <pc:sldMkLst>
          <pc:docMk/>
          <pc:sldMk cId="1055098859" sldId="593"/>
        </pc:sldMkLst>
        <pc:spChg chg="mod">
          <ac:chgData name="Vlad-Costin Musat" userId="b297da41-d022-469d-99f3-b1c86ba895c8" providerId="ADAL" clId="{A81FC1C3-A4F4-4F37-BE1D-298F8345A1B8}" dt="2023-07-10T15:03:56.626" v="3206" actId="403"/>
          <ac:spMkLst>
            <pc:docMk/>
            <pc:sldMk cId="1055098859" sldId="593"/>
            <ac:spMk id="2" creationId="{D80DA661-88EC-DDF3-FCAC-FFB04EF1706D}"/>
          </ac:spMkLst>
        </pc:spChg>
        <pc:spChg chg="mod">
          <ac:chgData name="Vlad-Costin Musat" userId="b297da41-d022-469d-99f3-b1c86ba895c8" providerId="ADAL" clId="{A81FC1C3-A4F4-4F37-BE1D-298F8345A1B8}" dt="2023-07-11T15:15:13.087" v="11395" actId="20577"/>
          <ac:spMkLst>
            <pc:docMk/>
            <pc:sldMk cId="1055098859" sldId="593"/>
            <ac:spMk id="3" creationId="{AC38215C-53D4-FFF9-F023-EFCED1B10C57}"/>
          </ac:spMkLst>
        </pc:spChg>
        <pc:spChg chg="add mod">
          <ac:chgData name="Vlad-Costin Musat" userId="b297da41-d022-469d-99f3-b1c86ba895c8" providerId="ADAL" clId="{A81FC1C3-A4F4-4F37-BE1D-298F8345A1B8}" dt="2023-07-10T15:03:21.911" v="3195" actId="207"/>
          <ac:spMkLst>
            <pc:docMk/>
            <pc:sldMk cId="1055098859" sldId="593"/>
            <ac:spMk id="11" creationId="{8A287D55-A599-09AD-12AD-0C4C93D27249}"/>
          </ac:spMkLst>
        </pc:spChg>
        <pc:spChg chg="add del mod">
          <ac:chgData name="Vlad-Costin Musat" userId="b297da41-d022-469d-99f3-b1c86ba895c8" providerId="ADAL" clId="{A81FC1C3-A4F4-4F37-BE1D-298F8345A1B8}" dt="2023-07-11T13:16:38.291" v="10776" actId="478"/>
          <ac:spMkLst>
            <pc:docMk/>
            <pc:sldMk cId="1055098859" sldId="593"/>
            <ac:spMk id="14" creationId="{10371483-5303-D3FD-E6F3-F7B3D771DE73}"/>
          </ac:spMkLst>
        </pc:spChg>
        <pc:spChg chg="add del mod">
          <ac:chgData name="Vlad-Costin Musat" userId="b297da41-d022-469d-99f3-b1c86ba895c8" providerId="ADAL" clId="{A81FC1C3-A4F4-4F37-BE1D-298F8345A1B8}" dt="2023-07-11T13:16:38.291" v="10776" actId="478"/>
          <ac:spMkLst>
            <pc:docMk/>
            <pc:sldMk cId="1055098859" sldId="593"/>
            <ac:spMk id="15" creationId="{4B0667D6-34E6-E5ED-A56F-4774B80E5EB8}"/>
          </ac:spMkLst>
        </pc:spChg>
        <pc:picChg chg="add del mod">
          <ac:chgData name="Vlad-Costin Musat" userId="b297da41-d022-469d-99f3-b1c86ba895c8" providerId="ADAL" clId="{A81FC1C3-A4F4-4F37-BE1D-298F8345A1B8}" dt="2023-07-10T14:55:40.854" v="2984" actId="478"/>
          <ac:picMkLst>
            <pc:docMk/>
            <pc:sldMk cId="1055098859" sldId="593"/>
            <ac:picMk id="7" creationId="{E3833BA3-3E1A-E366-37E3-51AC4F0D72B0}"/>
          </ac:picMkLst>
        </pc:picChg>
        <pc:picChg chg="add mod">
          <ac:chgData name="Vlad-Costin Musat" userId="b297da41-d022-469d-99f3-b1c86ba895c8" providerId="ADAL" clId="{A81FC1C3-A4F4-4F37-BE1D-298F8345A1B8}" dt="2023-07-10T15:03:32.260" v="3198" actId="1076"/>
          <ac:picMkLst>
            <pc:docMk/>
            <pc:sldMk cId="1055098859" sldId="593"/>
            <ac:picMk id="8" creationId="{30413DC2-EBBD-9559-E169-AA89D4B9D01E}"/>
          </ac:picMkLst>
        </pc:picChg>
        <pc:picChg chg="add mod">
          <ac:chgData name="Vlad-Costin Musat" userId="b297da41-d022-469d-99f3-b1c86ba895c8" providerId="ADAL" clId="{A81FC1C3-A4F4-4F37-BE1D-298F8345A1B8}" dt="2023-07-10T15:03:10.855" v="3193" actId="1076"/>
          <ac:picMkLst>
            <pc:docMk/>
            <pc:sldMk cId="1055098859" sldId="593"/>
            <ac:picMk id="10" creationId="{E05017B3-B199-FE50-3268-8E9ABB5440AA}"/>
          </ac:picMkLst>
        </pc:picChg>
        <pc:picChg chg="add mod">
          <ac:chgData name="Vlad-Costin Musat" userId="b297da41-d022-469d-99f3-b1c86ba895c8" providerId="ADAL" clId="{A81FC1C3-A4F4-4F37-BE1D-298F8345A1B8}" dt="2023-07-10T15:03:47.645" v="3202" actId="1076"/>
          <ac:picMkLst>
            <pc:docMk/>
            <pc:sldMk cId="1055098859" sldId="593"/>
            <ac:picMk id="13" creationId="{2603A03E-92EB-9D89-6024-833BB44E78AC}"/>
          </ac:picMkLst>
        </pc:picChg>
      </pc:sldChg>
      <pc:sldChg chg="addSp delSp modSp add mod">
        <pc:chgData name="Vlad-Costin Musat" userId="b297da41-d022-469d-99f3-b1c86ba895c8" providerId="ADAL" clId="{A81FC1C3-A4F4-4F37-BE1D-298F8345A1B8}" dt="2023-07-13T15:01:30.407" v="15071" actId="20577"/>
        <pc:sldMkLst>
          <pc:docMk/>
          <pc:sldMk cId="3380407689" sldId="594"/>
        </pc:sldMkLst>
        <pc:spChg chg="mod">
          <ac:chgData name="Vlad-Costin Musat" userId="b297da41-d022-469d-99f3-b1c86ba895c8" providerId="ADAL" clId="{A81FC1C3-A4F4-4F37-BE1D-298F8345A1B8}" dt="2023-07-13T09:10:27.151" v="13177" actId="20577"/>
          <ac:spMkLst>
            <pc:docMk/>
            <pc:sldMk cId="3380407689" sldId="594"/>
            <ac:spMk id="3" creationId="{192CC5D1-7FE7-DFE6-E2EA-A0DF28F08F4E}"/>
          </ac:spMkLst>
        </pc:spChg>
        <pc:spChg chg="add del mod">
          <ac:chgData name="Vlad-Costin Musat" userId="b297da41-d022-469d-99f3-b1c86ba895c8" providerId="ADAL" clId="{A81FC1C3-A4F4-4F37-BE1D-298F8345A1B8}" dt="2023-07-11T09:43:15.206" v="5183"/>
          <ac:spMkLst>
            <pc:docMk/>
            <pc:sldMk cId="3380407689" sldId="594"/>
            <ac:spMk id="7" creationId="{93D5D0CE-DD8E-3532-B8E0-28ADBA48610B}"/>
          </ac:spMkLst>
        </pc:spChg>
        <pc:spChg chg="add mod">
          <ac:chgData name="Vlad-Costin Musat" userId="b297da41-d022-469d-99f3-b1c86ba895c8" providerId="ADAL" clId="{A81FC1C3-A4F4-4F37-BE1D-298F8345A1B8}" dt="2023-07-13T15:01:30.407" v="15071" actId="20577"/>
          <ac:spMkLst>
            <pc:docMk/>
            <pc:sldMk cId="3380407689" sldId="594"/>
            <ac:spMk id="8" creationId="{AB5DE049-2C2D-00B2-AFB6-B522EA644155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1" creationId="{AC47E350-05FD-3074-DF2E-1B706368BAB3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2" creationId="{C0E53696-E256-7528-329D-1842921825D6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3" creationId="{D441E5E1-8040-4507-A1C9-3A0A66A05D93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4" creationId="{8A43E60F-6C69-8DE6-FFDB-1A8B4D7ADFB6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6" creationId="{CC087F36-576D-A55A-601B-F37DB29D779D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17" creationId="{012966AD-8F6A-1014-1A15-BCAED8B049A7}"/>
          </ac:spMkLst>
        </pc:spChg>
        <pc:spChg chg="add del mod">
          <ac:chgData name="Vlad-Costin Musat" userId="b297da41-d022-469d-99f3-b1c86ba895c8" providerId="ADAL" clId="{A81FC1C3-A4F4-4F37-BE1D-298F8345A1B8}" dt="2023-07-11T09:43:43.683" v="5193" actId="478"/>
          <ac:spMkLst>
            <pc:docMk/>
            <pc:sldMk cId="3380407689" sldId="594"/>
            <ac:spMk id="21" creationId="{889F41B9-273D-DBB6-24D2-2670CDD3BA6C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28" creationId="{325DF014-C124-0672-9067-3724A1CFF3A4}"/>
          </ac:spMkLst>
        </pc:spChg>
        <pc:spChg chg="del mod">
          <ac:chgData name="Vlad-Costin Musat" userId="b297da41-d022-469d-99f3-b1c86ba895c8" providerId="ADAL" clId="{A81FC1C3-A4F4-4F37-BE1D-298F8345A1B8}" dt="2023-07-13T08:40:09.191" v="12697" actId="478"/>
          <ac:spMkLst>
            <pc:docMk/>
            <pc:sldMk cId="3380407689" sldId="594"/>
            <ac:spMk id="29" creationId="{FEAA61AA-B404-120A-1E68-D66CFED20C10}"/>
          </ac:spMkLst>
        </pc:spChg>
        <pc:graphicFrameChg chg="mod modGraphic">
          <ac:chgData name="Vlad-Costin Musat" userId="b297da41-d022-469d-99f3-b1c86ba895c8" providerId="ADAL" clId="{A81FC1C3-A4F4-4F37-BE1D-298F8345A1B8}" dt="2023-07-13T09:03:37.463" v="13064" actId="113"/>
          <ac:graphicFrameMkLst>
            <pc:docMk/>
            <pc:sldMk cId="3380407689" sldId="594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02.475" v="13072" actId="403"/>
          <ac:graphicFrameMkLst>
            <pc:docMk/>
            <pc:sldMk cId="3380407689" sldId="594"/>
            <ac:graphicFrameMk id="22" creationId="{97733D36-31EB-8051-19C8-CD1A867F83F9}"/>
          </ac:graphicFrameMkLst>
        </pc:graphicFrameChg>
        <pc:graphicFrameChg chg="del modGraphic">
          <ac:chgData name="Vlad-Costin Musat" userId="b297da41-d022-469d-99f3-b1c86ba895c8" providerId="ADAL" clId="{A81FC1C3-A4F4-4F37-BE1D-298F8345A1B8}" dt="2023-07-11T13:44:31.274" v="11131" actId="478"/>
          <ac:graphicFrameMkLst>
            <pc:docMk/>
            <pc:sldMk cId="3380407689" sldId="594"/>
            <ac:graphicFrameMk id="30" creationId="{8A5808F3-5A8F-C30E-F829-44E82FDAB8DA}"/>
          </ac:graphicFrameMkLst>
        </pc:graphicFrameChg>
        <pc:picChg chg="add mod">
          <ac:chgData name="Vlad-Costin Musat" userId="b297da41-d022-469d-99f3-b1c86ba895c8" providerId="ADAL" clId="{A81FC1C3-A4F4-4F37-BE1D-298F8345A1B8}" dt="2023-07-13T08:41:52.230" v="12705" actId="14100"/>
          <ac:picMkLst>
            <pc:docMk/>
            <pc:sldMk cId="3380407689" sldId="594"/>
            <ac:picMk id="7" creationId="{FCB4CC21-8CE2-B879-0502-89133F380416}"/>
          </ac:picMkLst>
        </pc:picChg>
        <pc:picChg chg="add del mod">
          <ac:chgData name="Vlad-Costin Musat" userId="b297da41-d022-469d-99f3-b1c86ba895c8" providerId="ADAL" clId="{A81FC1C3-A4F4-4F37-BE1D-298F8345A1B8}" dt="2023-07-11T09:43:39.354" v="5192" actId="21"/>
          <ac:picMkLst>
            <pc:docMk/>
            <pc:sldMk cId="3380407689" sldId="594"/>
            <ac:picMk id="10" creationId="{0459EEEC-B467-B635-BC7D-407E48956BA5}"/>
          </ac:picMkLst>
        </pc:picChg>
        <pc:picChg chg="del">
          <ac:chgData name="Vlad-Costin Musat" userId="b297da41-d022-469d-99f3-b1c86ba895c8" providerId="ADAL" clId="{A81FC1C3-A4F4-4F37-BE1D-298F8345A1B8}" dt="2023-07-11T09:43:14.832" v="5182" actId="478"/>
          <ac:picMkLst>
            <pc:docMk/>
            <pc:sldMk cId="3380407689" sldId="594"/>
            <ac:picMk id="15" creationId="{7C90A012-2BCE-2D4E-3969-BF0494C93E65}"/>
          </ac:picMkLst>
        </pc:picChg>
        <pc:picChg chg="add del mod">
          <ac:chgData name="Vlad-Costin Musat" userId="b297da41-d022-469d-99f3-b1c86ba895c8" providerId="ADAL" clId="{A81FC1C3-A4F4-4F37-BE1D-298F8345A1B8}" dt="2023-07-11T09:43:31.863" v="5189"/>
          <ac:picMkLst>
            <pc:docMk/>
            <pc:sldMk cId="3380407689" sldId="594"/>
            <ac:picMk id="18" creationId="{585CAF6F-151B-F9F2-DECA-B84A636ED812}"/>
          </ac:picMkLst>
        </pc:picChg>
        <pc:picChg chg="add del mod ord">
          <ac:chgData name="Vlad-Costin Musat" userId="b297da41-d022-469d-99f3-b1c86ba895c8" providerId="ADAL" clId="{A81FC1C3-A4F4-4F37-BE1D-298F8345A1B8}" dt="2023-07-13T08:40:09.191" v="12697" actId="478"/>
          <ac:picMkLst>
            <pc:docMk/>
            <pc:sldMk cId="3380407689" sldId="594"/>
            <ac:picMk id="19" creationId="{F0EA8DBE-DF3F-866C-4648-9D505B6BBAB5}"/>
          </ac:picMkLst>
        </pc:picChg>
      </pc:sldChg>
      <pc:sldChg chg="modSp new mod">
        <pc:chgData name="Vlad-Costin Musat" userId="b297da41-d022-469d-99f3-b1c86ba895c8" providerId="ADAL" clId="{A81FC1C3-A4F4-4F37-BE1D-298F8345A1B8}" dt="2023-07-13T15:43:55.092" v="15169" actId="20577"/>
        <pc:sldMkLst>
          <pc:docMk/>
          <pc:sldMk cId="258088030" sldId="595"/>
        </pc:sldMkLst>
        <pc:spChg chg="mod">
          <ac:chgData name="Vlad-Costin Musat" userId="b297da41-d022-469d-99f3-b1c86ba895c8" providerId="ADAL" clId="{A81FC1C3-A4F4-4F37-BE1D-298F8345A1B8}" dt="2023-07-13T15:43:55.092" v="15169" actId="20577"/>
          <ac:spMkLst>
            <pc:docMk/>
            <pc:sldMk cId="258088030" sldId="595"/>
            <ac:spMk id="2" creationId="{28ACB17D-B87D-C3D4-B770-DD22021B689D}"/>
          </ac:spMkLst>
        </pc:spChg>
        <pc:spChg chg="mod">
          <ac:chgData name="Vlad-Costin Musat" userId="b297da41-d022-469d-99f3-b1c86ba895c8" providerId="ADAL" clId="{A81FC1C3-A4F4-4F37-BE1D-298F8345A1B8}" dt="2023-07-10T15:14:18.110" v="3332" actId="20577"/>
          <ac:spMkLst>
            <pc:docMk/>
            <pc:sldMk cId="258088030" sldId="595"/>
            <ac:spMk id="3" creationId="{67EDC74B-BC80-755B-4B36-59F0B7864C13}"/>
          </ac:spMkLst>
        </pc:spChg>
      </pc:sldChg>
      <pc:sldChg chg="addSp delSp modSp new mod ord">
        <pc:chgData name="Vlad-Costin Musat" userId="b297da41-d022-469d-99f3-b1c86ba895c8" providerId="ADAL" clId="{A81FC1C3-A4F4-4F37-BE1D-298F8345A1B8}" dt="2023-07-14T06:54:18.500" v="15228" actId="14100"/>
        <pc:sldMkLst>
          <pc:docMk/>
          <pc:sldMk cId="1301528845" sldId="596"/>
        </pc:sldMkLst>
        <pc:spChg chg="mod">
          <ac:chgData name="Vlad-Costin Musat" userId="b297da41-d022-469d-99f3-b1c86ba895c8" providerId="ADAL" clId="{A81FC1C3-A4F4-4F37-BE1D-298F8345A1B8}" dt="2023-07-12T12:34:01.109" v="12160" actId="14100"/>
          <ac:spMkLst>
            <pc:docMk/>
            <pc:sldMk cId="1301528845" sldId="596"/>
            <ac:spMk id="2" creationId="{567A3A65-0F6E-E443-2962-2003B9387CA4}"/>
          </ac:spMkLst>
        </pc:spChg>
        <pc:spChg chg="mod">
          <ac:chgData name="Vlad-Costin Musat" userId="b297da41-d022-469d-99f3-b1c86ba895c8" providerId="ADAL" clId="{A81FC1C3-A4F4-4F37-BE1D-298F8345A1B8}" dt="2023-07-10T15:20:08.234" v="3367" actId="20577"/>
          <ac:spMkLst>
            <pc:docMk/>
            <pc:sldMk cId="1301528845" sldId="596"/>
            <ac:spMk id="3" creationId="{789BACBF-D9A8-F571-2C55-CA8786268EE3}"/>
          </ac:spMkLst>
        </pc:spChg>
        <pc:spChg chg="add mod">
          <ac:chgData name="Vlad-Costin Musat" userId="b297da41-d022-469d-99f3-b1c86ba895c8" providerId="ADAL" clId="{A81FC1C3-A4F4-4F37-BE1D-298F8345A1B8}" dt="2023-07-13T14:49:13.962" v="15000" actId="20577"/>
          <ac:spMkLst>
            <pc:docMk/>
            <pc:sldMk cId="1301528845" sldId="596"/>
            <ac:spMk id="7" creationId="{B9EDC570-3580-8224-AE7F-83E773B08214}"/>
          </ac:spMkLst>
        </pc:spChg>
        <pc:graphicFrameChg chg="add del mod modGraphic">
          <ac:chgData name="Vlad-Costin Musat" userId="b297da41-d022-469d-99f3-b1c86ba895c8" providerId="ADAL" clId="{A81FC1C3-A4F4-4F37-BE1D-298F8345A1B8}" dt="2023-07-10T15:22:58.009" v="3539" actId="478"/>
          <ac:graphicFrameMkLst>
            <pc:docMk/>
            <pc:sldMk cId="1301528845" sldId="596"/>
            <ac:graphicFrameMk id="7" creationId="{7A5FF094-6418-1341-919B-58890074500E}"/>
          </ac:graphicFrameMkLst>
        </pc:graphicFrameChg>
        <pc:graphicFrameChg chg="add del mod modGraphic">
          <ac:chgData name="Vlad-Costin Musat" userId="b297da41-d022-469d-99f3-b1c86ba895c8" providerId="ADAL" clId="{A81FC1C3-A4F4-4F37-BE1D-298F8345A1B8}" dt="2023-07-10T15:23:47.597" v="3562" actId="478"/>
          <ac:graphicFrameMkLst>
            <pc:docMk/>
            <pc:sldMk cId="1301528845" sldId="596"/>
            <ac:graphicFrameMk id="8" creationId="{A717DAE1-2C7E-4E0F-3DA4-57A8BF5A0D98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4T06:54:18.500" v="15228" actId="14100"/>
          <ac:graphicFrameMkLst>
            <pc:docMk/>
            <pc:sldMk cId="1301528845" sldId="596"/>
            <ac:graphicFrameMk id="9" creationId="{67FAD044-04DD-0291-7F10-E6F52D9C9A13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14:50:52.405" v="15016" actId="1076"/>
          <ac:graphicFrameMkLst>
            <pc:docMk/>
            <pc:sldMk cId="1301528845" sldId="596"/>
            <ac:graphicFrameMk id="10" creationId="{8C8AB899-6CAA-23F3-2C88-F93DF664EFA4}"/>
          </ac:graphicFrameMkLst>
        </pc:graphicFrameChg>
      </pc:sldChg>
      <pc:sldChg chg="addSp delSp modSp new mod ord">
        <pc:chgData name="Vlad-Costin Musat" userId="b297da41-d022-469d-99f3-b1c86ba895c8" providerId="ADAL" clId="{A81FC1C3-A4F4-4F37-BE1D-298F8345A1B8}" dt="2023-07-13T15:43:17.641" v="15135"/>
        <pc:sldMkLst>
          <pc:docMk/>
          <pc:sldMk cId="600962798" sldId="597"/>
        </pc:sldMkLst>
        <pc:spChg chg="del">
          <ac:chgData name="Vlad-Costin Musat" userId="b297da41-d022-469d-99f3-b1c86ba895c8" providerId="ADAL" clId="{A81FC1C3-A4F4-4F37-BE1D-298F8345A1B8}" dt="2023-07-11T11:43:28.433" v="7306" actId="3680"/>
          <ac:spMkLst>
            <pc:docMk/>
            <pc:sldMk cId="600962798" sldId="597"/>
            <ac:spMk id="2" creationId="{49507BDF-F06E-646D-2901-90F06BC7E7EC}"/>
          </ac:spMkLst>
        </pc:spChg>
        <pc:spChg chg="mod">
          <ac:chgData name="Vlad-Costin Musat" userId="b297da41-d022-469d-99f3-b1c86ba895c8" providerId="ADAL" clId="{A81FC1C3-A4F4-4F37-BE1D-298F8345A1B8}" dt="2023-07-11T10:15:16.073" v="6121" actId="20577"/>
          <ac:spMkLst>
            <pc:docMk/>
            <pc:sldMk cId="600962798" sldId="597"/>
            <ac:spMk id="3" creationId="{564A55F4-9C53-C05F-57F0-37FC93158742}"/>
          </ac:spMkLst>
        </pc:spChg>
        <pc:spChg chg="add mod">
          <ac:chgData name="Vlad-Costin Musat" userId="b297da41-d022-469d-99f3-b1c86ba895c8" providerId="ADAL" clId="{A81FC1C3-A4F4-4F37-BE1D-298F8345A1B8}" dt="2023-07-11T13:19:15.436" v="10995" actId="20577"/>
          <ac:spMkLst>
            <pc:docMk/>
            <pc:sldMk cId="600962798" sldId="597"/>
            <ac:spMk id="14" creationId="{76EF6937-8228-FA64-B1E5-8F6946A2910E}"/>
          </ac:spMkLst>
        </pc:spChg>
        <pc:graphicFrameChg chg="add mod ord modGraphic">
          <ac:chgData name="Vlad-Costin Musat" userId="b297da41-d022-469d-99f3-b1c86ba895c8" providerId="ADAL" clId="{A81FC1C3-A4F4-4F37-BE1D-298F8345A1B8}" dt="2023-07-12T12:29:36.832" v="12124" actId="20577"/>
          <ac:graphicFrameMkLst>
            <pc:docMk/>
            <pc:sldMk cId="600962798" sldId="597"/>
            <ac:graphicFrameMk id="7" creationId="{6D37D487-749B-7310-F754-AD32ED0C21BA}"/>
          </ac:graphicFrameMkLst>
        </pc:graphicFrameChg>
        <pc:picChg chg="add mod modCrop">
          <ac:chgData name="Vlad-Costin Musat" userId="b297da41-d022-469d-99f3-b1c86ba895c8" providerId="ADAL" clId="{A81FC1C3-A4F4-4F37-BE1D-298F8345A1B8}" dt="2023-07-11T11:56:29.557" v="8066" actId="1076"/>
          <ac:picMkLst>
            <pc:docMk/>
            <pc:sldMk cId="600962798" sldId="597"/>
            <ac:picMk id="9" creationId="{61A90FBF-8A34-D049-D78B-22A3FC2EC0C2}"/>
          </ac:picMkLst>
        </pc:picChg>
        <pc:picChg chg="add mod">
          <ac:chgData name="Vlad-Costin Musat" userId="b297da41-d022-469d-99f3-b1c86ba895c8" providerId="ADAL" clId="{A81FC1C3-A4F4-4F37-BE1D-298F8345A1B8}" dt="2023-07-11T11:56:29.557" v="8066" actId="1076"/>
          <ac:picMkLst>
            <pc:docMk/>
            <pc:sldMk cId="600962798" sldId="597"/>
            <ac:picMk id="11" creationId="{49A17595-A439-FA01-28D9-A9B67B29246A}"/>
          </ac:picMkLst>
        </pc:picChg>
        <pc:picChg chg="add mod">
          <ac:chgData name="Vlad-Costin Musat" userId="b297da41-d022-469d-99f3-b1c86ba895c8" providerId="ADAL" clId="{A81FC1C3-A4F4-4F37-BE1D-298F8345A1B8}" dt="2023-07-11T11:57:45.640" v="8073" actId="1076"/>
          <ac:picMkLst>
            <pc:docMk/>
            <pc:sldMk cId="600962798" sldId="597"/>
            <ac:picMk id="13" creationId="{B8FDFD92-3E68-D8C4-18B7-034FBD80C096}"/>
          </ac:picMkLst>
        </pc:picChg>
      </pc:sldChg>
      <pc:sldChg chg="addSp delSp modSp new mod">
        <pc:chgData name="Vlad-Costin Musat" userId="b297da41-d022-469d-99f3-b1c86ba895c8" providerId="ADAL" clId="{A81FC1C3-A4F4-4F37-BE1D-298F8345A1B8}" dt="2023-07-13T11:44:36.597" v="14681" actId="1076"/>
        <pc:sldMkLst>
          <pc:docMk/>
          <pc:sldMk cId="2863651716" sldId="598"/>
        </pc:sldMkLst>
        <pc:spChg chg="del">
          <ac:chgData name="Vlad-Costin Musat" userId="b297da41-d022-469d-99f3-b1c86ba895c8" providerId="ADAL" clId="{A81FC1C3-A4F4-4F37-BE1D-298F8345A1B8}" dt="2023-07-11T11:23:32.292" v="6535"/>
          <ac:spMkLst>
            <pc:docMk/>
            <pc:sldMk cId="2863651716" sldId="598"/>
            <ac:spMk id="2" creationId="{81049872-B7FF-B6A9-E740-63F37F186145}"/>
          </ac:spMkLst>
        </pc:spChg>
        <pc:spChg chg="add mod">
          <ac:chgData name="Vlad-Costin Musat" userId="b297da41-d022-469d-99f3-b1c86ba895c8" providerId="ADAL" clId="{A81FC1C3-A4F4-4F37-BE1D-298F8345A1B8}" dt="2023-07-13T11:44:20.288" v="14679" actId="207"/>
          <ac:spMkLst>
            <pc:docMk/>
            <pc:sldMk cId="2863651716" sldId="598"/>
            <ac:spMk id="2" creationId="{BC17BF4E-21FA-E865-7E33-D482DD80237F}"/>
          </ac:spMkLst>
        </pc:spChg>
        <pc:spChg chg="mod">
          <ac:chgData name="Vlad-Costin Musat" userId="b297da41-d022-469d-99f3-b1c86ba895c8" providerId="ADAL" clId="{A81FC1C3-A4F4-4F37-BE1D-298F8345A1B8}" dt="2023-07-12T13:31:05.187" v="12413" actId="20577"/>
          <ac:spMkLst>
            <pc:docMk/>
            <pc:sldMk cId="2863651716" sldId="598"/>
            <ac:spMk id="3" creationId="{AEF3C994-7EF7-F260-5094-B0356DEB8E66}"/>
          </ac:spMkLst>
        </pc:spChg>
        <pc:spChg chg="add mod">
          <ac:chgData name="Vlad-Costin Musat" userId="b297da41-d022-469d-99f3-b1c86ba895c8" providerId="ADAL" clId="{A81FC1C3-A4F4-4F37-BE1D-298F8345A1B8}" dt="2023-07-13T11:44:16.797" v="14678" actId="207"/>
          <ac:spMkLst>
            <pc:docMk/>
            <pc:sldMk cId="2863651716" sldId="598"/>
            <ac:spMk id="7" creationId="{0FE3A0C9-48B6-3BE1-FF0C-1A6C84C77298}"/>
          </ac:spMkLst>
        </pc:spChg>
        <pc:spChg chg="add del mod ord">
          <ac:chgData name="Vlad-Costin Musat" userId="b297da41-d022-469d-99f3-b1c86ba895c8" providerId="ADAL" clId="{A81FC1C3-A4F4-4F37-BE1D-298F8345A1B8}" dt="2023-07-12T14:07:20.100" v="12493" actId="478"/>
          <ac:spMkLst>
            <pc:docMk/>
            <pc:sldMk cId="2863651716" sldId="598"/>
            <ac:spMk id="7" creationId="{4A0837B5-E4DB-450F-EF1A-FB8F1E48F27A}"/>
          </ac:spMkLst>
        </pc:spChg>
        <pc:spChg chg="add mod">
          <ac:chgData name="Vlad-Costin Musat" userId="b297da41-d022-469d-99f3-b1c86ba895c8" providerId="ADAL" clId="{A81FC1C3-A4F4-4F37-BE1D-298F8345A1B8}" dt="2023-07-13T11:41:00.638" v="14636" actId="20577"/>
          <ac:spMkLst>
            <pc:docMk/>
            <pc:sldMk cId="2863651716" sldId="598"/>
            <ac:spMk id="14" creationId="{6059D22E-B19F-5665-ABE8-081C8081EDE3}"/>
          </ac:spMkLst>
        </pc:spChg>
        <pc:spChg chg="add del mod">
          <ac:chgData name="Vlad-Costin Musat" userId="b297da41-d022-469d-99f3-b1c86ba895c8" providerId="ADAL" clId="{A81FC1C3-A4F4-4F37-BE1D-298F8345A1B8}" dt="2023-07-12T13:47:00.862" v="12421" actId="478"/>
          <ac:spMkLst>
            <pc:docMk/>
            <pc:sldMk cId="2863651716" sldId="598"/>
            <ac:spMk id="15" creationId="{19B18FA6-C14A-38AF-F024-FA85B75D84A3}"/>
          </ac:spMkLst>
        </pc:spChg>
        <pc:spChg chg="add del mod">
          <ac:chgData name="Vlad-Costin Musat" userId="b297da41-d022-469d-99f3-b1c86ba895c8" providerId="ADAL" clId="{A81FC1C3-A4F4-4F37-BE1D-298F8345A1B8}" dt="2023-07-12T13:47:00.862" v="12421" actId="478"/>
          <ac:spMkLst>
            <pc:docMk/>
            <pc:sldMk cId="2863651716" sldId="598"/>
            <ac:spMk id="16" creationId="{CF9FB283-625F-6368-F00D-24A6374160FE}"/>
          </ac:spMkLst>
        </pc:spChg>
        <pc:spChg chg="add del mod">
          <ac:chgData name="Vlad-Costin Musat" userId="b297da41-d022-469d-99f3-b1c86ba895c8" providerId="ADAL" clId="{A81FC1C3-A4F4-4F37-BE1D-298F8345A1B8}" dt="2023-07-12T13:46:54.530" v="12417" actId="478"/>
          <ac:spMkLst>
            <pc:docMk/>
            <pc:sldMk cId="2863651716" sldId="598"/>
            <ac:spMk id="17" creationId="{2419F9F6-92E3-A048-0739-7ACC654A071F}"/>
          </ac:spMkLst>
        </pc:spChg>
        <pc:spChg chg="add del mod">
          <ac:chgData name="Vlad-Costin Musat" userId="b297da41-d022-469d-99f3-b1c86ba895c8" providerId="ADAL" clId="{A81FC1C3-A4F4-4F37-BE1D-298F8345A1B8}" dt="2023-07-12T14:03:47.086" v="12484" actId="478"/>
          <ac:spMkLst>
            <pc:docMk/>
            <pc:sldMk cId="2863651716" sldId="598"/>
            <ac:spMk id="22" creationId="{5F245251-0366-D1F9-EA3C-24CA48637261}"/>
          </ac:spMkLst>
        </pc:spChg>
        <pc:picChg chg="add del mod">
          <ac:chgData name="Vlad-Costin Musat" userId="b297da41-d022-469d-99f3-b1c86ba895c8" providerId="ADAL" clId="{A81FC1C3-A4F4-4F37-BE1D-298F8345A1B8}" dt="2023-07-12T13:46:52.196" v="12416" actId="478"/>
          <ac:picMkLst>
            <pc:docMk/>
            <pc:sldMk cId="2863651716" sldId="598"/>
            <ac:picMk id="8" creationId="{9EB7DF38-61A9-8380-4B95-44F1D0E2C325}"/>
          </ac:picMkLst>
        </pc:picChg>
        <pc:picChg chg="add del mod">
          <ac:chgData name="Vlad-Costin Musat" userId="b297da41-d022-469d-99f3-b1c86ba895c8" providerId="ADAL" clId="{A81FC1C3-A4F4-4F37-BE1D-298F8345A1B8}" dt="2023-07-12T13:46:55.892" v="12418" actId="478"/>
          <ac:picMkLst>
            <pc:docMk/>
            <pc:sldMk cId="2863651716" sldId="598"/>
            <ac:picMk id="9" creationId="{E991ABB7-BF25-0C74-010E-301A3726A3F0}"/>
          </ac:picMkLst>
        </pc:picChg>
        <pc:picChg chg="add del mod">
          <ac:chgData name="Vlad-Costin Musat" userId="b297da41-d022-469d-99f3-b1c86ba895c8" providerId="ADAL" clId="{A81FC1C3-A4F4-4F37-BE1D-298F8345A1B8}" dt="2023-07-12T13:46:57.066" v="12419" actId="478"/>
          <ac:picMkLst>
            <pc:docMk/>
            <pc:sldMk cId="2863651716" sldId="598"/>
            <ac:picMk id="10" creationId="{E38991CC-C87E-7746-F08B-EB20FFBE655C}"/>
          </ac:picMkLst>
        </pc:picChg>
        <pc:picChg chg="add del mod">
          <ac:chgData name="Vlad-Costin Musat" userId="b297da41-d022-469d-99f3-b1c86ba895c8" providerId="ADAL" clId="{A81FC1C3-A4F4-4F37-BE1D-298F8345A1B8}" dt="2023-07-12T13:46:58.130" v="12420" actId="478"/>
          <ac:picMkLst>
            <pc:docMk/>
            <pc:sldMk cId="2863651716" sldId="598"/>
            <ac:picMk id="11" creationId="{F7B46A33-7F68-72A7-8C9F-C3772F14B6D5}"/>
          </ac:picMkLst>
        </pc:picChg>
        <pc:picChg chg="add mod">
          <ac:chgData name="Vlad-Costin Musat" userId="b297da41-d022-469d-99f3-b1c86ba895c8" providerId="ADAL" clId="{A81FC1C3-A4F4-4F37-BE1D-298F8345A1B8}" dt="2023-07-12T13:32:16.214" v="12414" actId="1076"/>
          <ac:picMkLst>
            <pc:docMk/>
            <pc:sldMk cId="2863651716" sldId="598"/>
            <ac:picMk id="12" creationId="{BB05A4A9-F3B7-167E-EC3A-DC2DA50A09A4}"/>
          </ac:picMkLst>
        </pc:picChg>
        <pc:picChg chg="add mod">
          <ac:chgData name="Vlad-Costin Musat" userId="b297da41-d022-469d-99f3-b1c86ba895c8" providerId="ADAL" clId="{A81FC1C3-A4F4-4F37-BE1D-298F8345A1B8}" dt="2023-07-12T13:32:23.343" v="12415" actId="1076"/>
          <ac:picMkLst>
            <pc:docMk/>
            <pc:sldMk cId="2863651716" sldId="598"/>
            <ac:picMk id="13" creationId="{60E4C58B-6BFF-0FD4-C9E9-951DE5F3965D}"/>
          </ac:picMkLst>
        </pc:picChg>
        <pc:picChg chg="add mod ord modCrop">
          <ac:chgData name="Vlad-Costin Musat" userId="b297da41-d022-469d-99f3-b1c86ba895c8" providerId="ADAL" clId="{A81FC1C3-A4F4-4F37-BE1D-298F8345A1B8}" dt="2023-07-12T14:05:03.796" v="12492" actId="1076"/>
          <ac:picMkLst>
            <pc:docMk/>
            <pc:sldMk cId="2863651716" sldId="598"/>
            <ac:picMk id="19" creationId="{C62D436B-77A3-C50C-4B1E-6A54247B4D5C}"/>
          </ac:picMkLst>
        </pc:picChg>
        <pc:picChg chg="add mod modCrop">
          <ac:chgData name="Vlad-Costin Musat" userId="b297da41-d022-469d-99f3-b1c86ba895c8" providerId="ADAL" clId="{A81FC1C3-A4F4-4F37-BE1D-298F8345A1B8}" dt="2023-07-13T11:44:36.597" v="14681" actId="1076"/>
          <ac:picMkLst>
            <pc:docMk/>
            <pc:sldMk cId="2863651716" sldId="598"/>
            <ac:picMk id="21" creationId="{D5417DB2-4362-45BF-9EE2-61F8E4B59394}"/>
          </ac:picMkLst>
        </pc:picChg>
        <pc:picChg chg="add mod">
          <ac:chgData name="Vlad-Costin Musat" userId="b297da41-d022-469d-99f3-b1c86ba895c8" providerId="ADAL" clId="{A81FC1C3-A4F4-4F37-BE1D-298F8345A1B8}" dt="2023-07-13T11:44:30.986" v="14680" actId="1076"/>
          <ac:picMkLst>
            <pc:docMk/>
            <pc:sldMk cId="2863651716" sldId="598"/>
            <ac:picMk id="24" creationId="{A6FC6A50-905C-8103-9FEF-B0C14E662281}"/>
          </ac:picMkLst>
        </pc:picChg>
        <pc:picChg chg="add mod">
          <ac:chgData name="Vlad-Costin Musat" userId="b297da41-d022-469d-99f3-b1c86ba895c8" providerId="ADAL" clId="{A81FC1C3-A4F4-4F37-BE1D-298F8345A1B8}" dt="2023-07-13T11:42:33.199" v="14637" actId="1076"/>
          <ac:picMkLst>
            <pc:docMk/>
            <pc:sldMk cId="2863651716" sldId="598"/>
            <ac:picMk id="26" creationId="{0CF9EEF7-90F7-180C-4FB6-94F03D4DDC42}"/>
          </ac:picMkLst>
        </pc:picChg>
      </pc:sldChg>
      <pc:sldChg chg="addSp delSp modSp add mod ord">
        <pc:chgData name="Vlad-Costin Musat" userId="b297da41-d022-469d-99f3-b1c86ba895c8" providerId="ADAL" clId="{A81FC1C3-A4F4-4F37-BE1D-298F8345A1B8}" dt="2023-07-13T14:56:08.429" v="15041" actId="1036"/>
        <pc:sldMkLst>
          <pc:docMk/>
          <pc:sldMk cId="1059147700" sldId="599"/>
        </pc:sldMkLst>
        <pc:spChg chg="add del mod">
          <ac:chgData name="Vlad-Costin Musat" userId="b297da41-d022-469d-99f3-b1c86ba895c8" providerId="ADAL" clId="{A81FC1C3-A4F4-4F37-BE1D-298F8345A1B8}" dt="2023-07-11T12:16:49.549" v="8427" actId="478"/>
          <ac:spMkLst>
            <pc:docMk/>
            <pc:sldMk cId="1059147700" sldId="599"/>
            <ac:spMk id="7" creationId="{7A46AA4F-761E-AC53-56F2-05AEDF33F86C}"/>
          </ac:spMkLst>
        </pc:spChg>
        <pc:spChg chg="add mod">
          <ac:chgData name="Vlad-Costin Musat" userId="b297da41-d022-469d-99f3-b1c86ba895c8" providerId="ADAL" clId="{A81FC1C3-A4F4-4F37-BE1D-298F8345A1B8}" dt="2023-07-12T12:25:18.435" v="12038" actId="1076"/>
          <ac:spMkLst>
            <pc:docMk/>
            <pc:sldMk cId="1059147700" sldId="599"/>
            <ac:spMk id="8" creationId="{CE44D019-6717-5718-3D0E-B0B494C412A4}"/>
          </ac:spMkLst>
        </pc:spChg>
        <pc:spChg chg="add mod">
          <ac:chgData name="Vlad-Costin Musat" userId="b297da41-d022-469d-99f3-b1c86ba895c8" providerId="ADAL" clId="{A81FC1C3-A4F4-4F37-BE1D-298F8345A1B8}" dt="2023-07-11T13:06:54.607" v="10745" actId="1076"/>
          <ac:spMkLst>
            <pc:docMk/>
            <pc:sldMk cId="1059147700" sldId="599"/>
            <ac:spMk id="10" creationId="{93091608-453F-0C24-E3FA-D26B6AB636B1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1" creationId="{AC47E350-05FD-3074-DF2E-1B706368BAB3}"/>
          </ac:spMkLst>
        </pc:spChg>
        <pc:spChg chg="add mod">
          <ac:chgData name="Vlad-Costin Musat" userId="b297da41-d022-469d-99f3-b1c86ba895c8" providerId="ADAL" clId="{A81FC1C3-A4F4-4F37-BE1D-298F8345A1B8}" dt="2023-07-13T14:56:08.429" v="15041" actId="1036"/>
          <ac:spMkLst>
            <pc:docMk/>
            <pc:sldMk cId="1059147700" sldId="599"/>
            <ac:spMk id="11" creationId="{C113714D-E01A-5968-56F8-7103AEAA9B52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4" creationId="{8A43E60F-6C69-8DE6-FFDB-1A8B4D7ADFB6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A81FC1C3-A4F4-4F37-BE1D-298F8345A1B8}" dt="2023-07-11T13:06:54.607" v="10745" actId="1076"/>
          <ac:spMkLst>
            <pc:docMk/>
            <pc:sldMk cId="1059147700" sldId="599"/>
            <ac:spMk id="18" creationId="{822657C2-104C-9B64-8755-C913E3826DA3}"/>
          </ac:spMkLst>
        </pc:spChg>
        <pc:spChg chg="add mod">
          <ac:chgData name="Vlad-Costin Musat" userId="b297da41-d022-469d-99f3-b1c86ba895c8" providerId="ADAL" clId="{A81FC1C3-A4F4-4F37-BE1D-298F8345A1B8}" dt="2023-07-12T12:26:05.207" v="12048" actId="14100"/>
          <ac:spMkLst>
            <pc:docMk/>
            <pc:sldMk cId="1059147700" sldId="599"/>
            <ac:spMk id="19" creationId="{26EB6041-E38D-C6AA-94DB-29AD8A2DCF7B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2:16:46.933" v="8426" actId="478"/>
          <ac:spMkLst>
            <pc:docMk/>
            <pc:sldMk cId="1059147700" sldId="599"/>
            <ac:spMk id="29" creationId="{FEAA61AA-B404-120A-1E68-D66CFED20C10}"/>
          </ac:spMkLst>
        </pc:spChg>
        <pc:graphicFrameChg chg="mod">
          <ac:chgData name="Vlad-Costin Musat" userId="b297da41-d022-469d-99f3-b1c86ba895c8" providerId="ADAL" clId="{A81FC1C3-A4F4-4F37-BE1D-298F8345A1B8}" dt="2023-07-13T09:05:04.677" v="13081"/>
          <ac:graphicFrameMkLst>
            <pc:docMk/>
            <pc:sldMk cId="1059147700" sldId="599"/>
            <ac:graphicFrameMk id="9" creationId="{87B88E42-3071-9FA7-833C-564A32CC0373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3T09:04:56.710" v="13080"/>
          <ac:graphicFrameMkLst>
            <pc:docMk/>
            <pc:sldMk cId="1059147700" sldId="599"/>
            <ac:graphicFrameMk id="30" creationId="{8A5808F3-5A8F-C30E-F829-44E82FDAB8DA}"/>
          </ac:graphicFrameMkLst>
        </pc:graphicFrameChg>
        <pc:picChg chg="add del mod">
          <ac:chgData name="Vlad-Costin Musat" userId="b297da41-d022-469d-99f3-b1c86ba895c8" providerId="ADAL" clId="{A81FC1C3-A4F4-4F37-BE1D-298F8345A1B8}" dt="2023-07-13T14:56:00.029" v="15039"/>
          <ac:picMkLst>
            <pc:docMk/>
            <pc:sldMk cId="1059147700" sldId="599"/>
            <ac:picMk id="2" creationId="{D9F52CB4-BDDB-21E2-92EA-5AAA5D31A220}"/>
          </ac:picMkLst>
        </pc:picChg>
        <pc:picChg chg="add del mod">
          <ac:chgData name="Vlad-Costin Musat" userId="b297da41-d022-469d-99f3-b1c86ba895c8" providerId="ADAL" clId="{A81FC1C3-A4F4-4F37-BE1D-298F8345A1B8}" dt="2023-07-13T14:56:00.029" v="15039"/>
          <ac:picMkLst>
            <pc:docMk/>
            <pc:sldMk cId="1059147700" sldId="599"/>
            <ac:picMk id="7" creationId="{DA2A743D-92EB-9D85-7C70-808785BD46F1}"/>
          </ac:picMkLst>
        </pc:picChg>
        <pc:picChg chg="del">
          <ac:chgData name="Vlad-Costin Musat" userId="b297da41-d022-469d-99f3-b1c86ba895c8" providerId="ADAL" clId="{A81FC1C3-A4F4-4F37-BE1D-298F8345A1B8}" dt="2023-07-11T12:16:46.933" v="8426" actId="478"/>
          <ac:picMkLst>
            <pc:docMk/>
            <pc:sldMk cId="1059147700" sldId="599"/>
            <ac:picMk id="15" creationId="{7C90A012-2BCE-2D4E-3969-BF0494C93E65}"/>
          </ac:picMkLst>
        </pc:picChg>
      </pc:sldChg>
      <pc:sldChg chg="addSp delSp modSp add del mod">
        <pc:chgData name="Vlad-Costin Musat" userId="b297da41-d022-469d-99f3-b1c86ba895c8" providerId="ADAL" clId="{A81FC1C3-A4F4-4F37-BE1D-298F8345A1B8}" dt="2023-07-11T12:04:36.883" v="8411" actId="47"/>
        <pc:sldMkLst>
          <pc:docMk/>
          <pc:sldMk cId="3559126057" sldId="599"/>
        </pc:sldMkLst>
        <pc:spChg chg="add del mod">
          <ac:chgData name="Vlad-Costin Musat" userId="b297da41-d022-469d-99f3-b1c86ba895c8" providerId="ADAL" clId="{A81FC1C3-A4F4-4F37-BE1D-298F8345A1B8}" dt="2023-07-11T12:04:35.178" v="8410" actId="478"/>
          <ac:spMkLst>
            <pc:docMk/>
            <pc:sldMk cId="3559126057" sldId="599"/>
            <ac:spMk id="2" creationId="{44985802-E71F-9EF0-0810-1D483C025018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1" creationId="{AC47E350-05FD-3074-DF2E-1B706368BAB3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4" creationId="{8A43E60F-6C69-8DE6-FFDB-1A8B4D7ADFB6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17" creationId="{012966AD-8F6A-1014-1A15-BCAED8B049A7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1:59:29.757" v="8162" actId="478"/>
          <ac:spMkLst>
            <pc:docMk/>
            <pc:sldMk cId="3559126057" sldId="599"/>
            <ac:spMk id="29" creationId="{FEAA61AA-B404-120A-1E68-D66CFED20C10}"/>
          </ac:spMkLst>
        </pc:spChg>
        <pc:graphicFrameChg chg="modGraphic">
          <ac:chgData name="Vlad-Costin Musat" userId="b297da41-d022-469d-99f3-b1c86ba895c8" providerId="ADAL" clId="{A81FC1C3-A4F4-4F37-BE1D-298F8345A1B8}" dt="2023-07-11T11:59:35.905" v="8164" actId="207"/>
          <ac:graphicFrameMkLst>
            <pc:docMk/>
            <pc:sldMk cId="3559126057" sldId="599"/>
            <ac:graphicFrameMk id="30" creationId="{8A5808F3-5A8F-C30E-F829-44E82FDAB8DA}"/>
          </ac:graphicFrameMkLst>
        </pc:graphicFrameChg>
        <pc:picChg chg="del">
          <ac:chgData name="Vlad-Costin Musat" userId="b297da41-d022-469d-99f3-b1c86ba895c8" providerId="ADAL" clId="{A81FC1C3-A4F4-4F37-BE1D-298F8345A1B8}" dt="2023-07-11T11:59:29.757" v="8162" actId="478"/>
          <ac:picMkLst>
            <pc:docMk/>
            <pc:sldMk cId="3559126057" sldId="599"/>
            <ac:picMk id="19" creationId="{F0EA8DBE-DF3F-866C-4648-9D505B6BBAB5}"/>
          </ac:picMkLst>
        </pc:picChg>
      </pc:sldChg>
      <pc:sldChg chg="addSp delSp modSp add mod">
        <pc:chgData name="Vlad-Costin Musat" userId="b297da41-d022-469d-99f3-b1c86ba895c8" providerId="ADAL" clId="{A81FC1C3-A4F4-4F37-BE1D-298F8345A1B8}" dt="2023-07-13T15:01:41.309" v="15073"/>
        <pc:sldMkLst>
          <pc:docMk/>
          <pc:sldMk cId="1763603807" sldId="600"/>
        </pc:sldMkLst>
        <pc:spChg chg="add mod">
          <ac:chgData name="Vlad-Costin Musat" userId="b297da41-d022-469d-99f3-b1c86ba895c8" providerId="ADAL" clId="{A81FC1C3-A4F4-4F37-BE1D-298F8345A1B8}" dt="2023-07-11T12:44:42.472" v="10535" actId="404"/>
          <ac:spMkLst>
            <pc:docMk/>
            <pc:sldMk cId="1763603807" sldId="600"/>
            <ac:spMk id="2" creationId="{91638172-C24D-5AC0-C711-B6AFD5DEE04B}"/>
          </ac:spMkLst>
        </pc:spChg>
        <pc:spChg chg="mod">
          <ac:chgData name="Vlad-Costin Musat" userId="b297da41-d022-469d-99f3-b1c86ba895c8" providerId="ADAL" clId="{A81FC1C3-A4F4-4F37-BE1D-298F8345A1B8}" dt="2023-07-13T09:10:10.129" v="13171" actId="20577"/>
          <ac:spMkLst>
            <pc:docMk/>
            <pc:sldMk cId="1763603807" sldId="600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A81FC1C3-A4F4-4F37-BE1D-298F8345A1B8}" dt="2023-07-11T12:26:38.269" v="9239" actId="1076"/>
          <ac:spMkLst>
            <pc:docMk/>
            <pc:sldMk cId="1763603807" sldId="600"/>
            <ac:spMk id="7" creationId="{4084D4CB-FFA8-C12F-A591-1955E2DB0002}"/>
          </ac:spMkLst>
        </pc:spChg>
        <pc:spChg chg="add mod">
          <ac:chgData name="Vlad-Costin Musat" userId="b297da41-d022-469d-99f3-b1c86ba895c8" providerId="ADAL" clId="{A81FC1C3-A4F4-4F37-BE1D-298F8345A1B8}" dt="2023-07-11T12:26:38.269" v="9239" actId="1076"/>
          <ac:spMkLst>
            <pc:docMk/>
            <pc:sldMk cId="1763603807" sldId="600"/>
            <ac:spMk id="8" creationId="{4CA53220-CEBD-D1BA-C56A-A1026D2559A8}"/>
          </ac:spMkLst>
        </pc:spChg>
        <pc:spChg chg="add mod">
          <ac:chgData name="Vlad-Costin Musat" userId="b297da41-d022-469d-99f3-b1c86ba895c8" providerId="ADAL" clId="{A81FC1C3-A4F4-4F37-BE1D-298F8345A1B8}" dt="2023-07-12T13:25:59.220" v="12327" actId="207"/>
          <ac:spMkLst>
            <pc:docMk/>
            <pc:sldMk cId="1763603807" sldId="600"/>
            <ac:spMk id="10" creationId="{B4D86AC9-559A-DC2A-8B03-0B9951E2946B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1" creationId="{AC47E350-05FD-3074-DF2E-1B706368BAB3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2" creationId="{C0E53696-E256-7528-329D-1842921825D6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3" creationId="{D441E5E1-8040-4507-A1C9-3A0A66A05D93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4" creationId="{8A43E60F-6C69-8DE6-FFDB-1A8B4D7ADFB6}"/>
          </ac:spMkLst>
        </pc:spChg>
        <pc:spChg chg="add del mod">
          <ac:chgData name="Vlad-Costin Musat" userId="b297da41-d022-469d-99f3-b1c86ba895c8" providerId="ADAL" clId="{A81FC1C3-A4F4-4F37-BE1D-298F8345A1B8}" dt="2023-07-13T15:01:41.026" v="15072" actId="478"/>
          <ac:spMkLst>
            <pc:docMk/>
            <pc:sldMk cId="1763603807" sldId="600"/>
            <ac:spMk id="16" creationId="{B87ECE9D-6834-B278-FDC8-34E47DF77CC8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6" creationId="{CC087F36-576D-A55A-601B-F37DB29D779D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A81FC1C3-A4F4-4F37-BE1D-298F8345A1B8}" dt="2023-07-13T15:01:41.309" v="15073"/>
          <ac:spMkLst>
            <pc:docMk/>
            <pc:sldMk cId="1763603807" sldId="600"/>
            <ac:spMk id="17" creationId="{70AF48D1-9A73-166B-8938-6C08ED603330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28" creationId="{325DF014-C124-0672-9067-3724A1CFF3A4}"/>
          </ac:spMkLst>
        </pc:spChg>
        <pc:spChg chg="del">
          <ac:chgData name="Vlad-Costin Musat" userId="b297da41-d022-469d-99f3-b1c86ba895c8" providerId="ADAL" clId="{A81FC1C3-A4F4-4F37-BE1D-298F8345A1B8}" dt="2023-07-11T12:26:08.299" v="9175" actId="478"/>
          <ac:spMkLst>
            <pc:docMk/>
            <pc:sldMk cId="1763603807" sldId="600"/>
            <ac:spMk id="29" creationId="{FEAA61AA-B404-120A-1E68-D66CFED20C10}"/>
          </ac:spMkLst>
        </pc:spChg>
        <pc:graphicFrameChg chg="add del mod">
          <ac:chgData name="Vlad-Costin Musat" userId="b297da41-d022-469d-99f3-b1c86ba895c8" providerId="ADAL" clId="{A81FC1C3-A4F4-4F37-BE1D-298F8345A1B8}" dt="2023-07-13T08:59:11.551" v="12982"/>
          <ac:graphicFrameMkLst>
            <pc:docMk/>
            <pc:sldMk cId="1763603807" sldId="600"/>
            <ac:graphicFrameMk id="9" creationId="{09CCAD75-811D-3820-D2FC-6498BCA65399}"/>
          </ac:graphicFrameMkLst>
        </pc:graphicFrameChg>
        <pc:graphicFrameChg chg="del">
          <ac:chgData name="Vlad-Costin Musat" userId="b297da41-d022-469d-99f3-b1c86ba895c8" providerId="ADAL" clId="{A81FC1C3-A4F4-4F37-BE1D-298F8345A1B8}" dt="2023-07-12T08:21:29.642" v="11793" actId="478"/>
          <ac:graphicFrameMkLst>
            <pc:docMk/>
            <pc:sldMk cId="1763603807" sldId="600"/>
            <ac:graphicFrameMk id="9" creationId="{87B88E42-3071-9FA7-833C-564A32CC0373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4.405" v="12983" actId="478"/>
          <ac:graphicFrameMkLst>
            <pc:docMk/>
            <pc:sldMk cId="1763603807" sldId="600"/>
            <ac:graphicFrameMk id="11" creationId="{808C83F8-80DF-F08C-A13A-7181F357DEC6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4.405" v="12983" actId="478"/>
          <ac:graphicFrameMkLst>
            <pc:docMk/>
            <pc:sldMk cId="1763603807" sldId="600"/>
            <ac:graphicFrameMk id="12" creationId="{513B8B3E-BA9A-DBFC-504E-6F60F6F80BF7}"/>
          </ac:graphicFrameMkLst>
        </pc:graphicFrameChg>
        <pc:graphicFrameChg chg="add del mod">
          <ac:chgData name="Vlad-Costin Musat" userId="b297da41-d022-469d-99f3-b1c86ba895c8" providerId="ADAL" clId="{A81FC1C3-A4F4-4F37-BE1D-298F8345A1B8}" dt="2023-07-13T08:59:11.551" v="12982"/>
          <ac:graphicFrameMkLst>
            <pc:docMk/>
            <pc:sldMk cId="1763603807" sldId="600"/>
            <ac:graphicFrameMk id="13" creationId="{1A1C5C4A-A37C-405C-27DE-35836C009F42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3:32.716" v="13063" actId="113"/>
          <ac:graphicFrameMkLst>
            <pc:docMk/>
            <pc:sldMk cId="1763603807" sldId="600"/>
            <ac:graphicFrameMk id="14" creationId="{2179CCA5-430B-7990-9D1F-6BEDCA314709}"/>
          </ac:graphicFrameMkLst>
        </pc:graphicFrameChg>
        <pc:graphicFrameChg chg="add mod modGraphic">
          <ac:chgData name="Vlad-Costin Musat" userId="b297da41-d022-469d-99f3-b1c86ba895c8" providerId="ADAL" clId="{A81FC1C3-A4F4-4F37-BE1D-298F8345A1B8}" dt="2023-07-13T09:04:10.431" v="13073"/>
          <ac:graphicFrameMkLst>
            <pc:docMk/>
            <pc:sldMk cId="1763603807" sldId="600"/>
            <ac:graphicFrameMk id="15" creationId="{7DB4387B-6748-A147-96A5-8A0EA052D8BB}"/>
          </ac:graphicFrameMkLst>
        </pc:graphicFrameChg>
        <pc:graphicFrameChg chg="del mod">
          <ac:chgData name="Vlad-Costin Musat" userId="b297da41-d022-469d-99f3-b1c86ba895c8" providerId="ADAL" clId="{A81FC1C3-A4F4-4F37-BE1D-298F8345A1B8}" dt="2023-07-12T08:21:29.642" v="11793" actId="478"/>
          <ac:graphicFrameMkLst>
            <pc:docMk/>
            <pc:sldMk cId="1763603807" sldId="600"/>
            <ac:graphicFrameMk id="30" creationId="{8A5808F3-5A8F-C30E-F829-44E82FDAB8DA}"/>
          </ac:graphicFrameMkLst>
        </pc:graphicFrameChg>
        <pc:picChg chg="del">
          <ac:chgData name="Vlad-Costin Musat" userId="b297da41-d022-469d-99f3-b1c86ba895c8" providerId="ADAL" clId="{A81FC1C3-A4F4-4F37-BE1D-298F8345A1B8}" dt="2023-07-11T12:26:08.299" v="9175" actId="478"/>
          <ac:picMkLst>
            <pc:docMk/>
            <pc:sldMk cId="1763603807" sldId="600"/>
            <ac:picMk id="19" creationId="{F0EA8DBE-DF3F-866C-4648-9D505B6BBAB5}"/>
          </ac:picMkLst>
        </pc:picChg>
      </pc:sldChg>
      <pc:sldChg chg="new del">
        <pc:chgData name="Vlad-Costin Musat" userId="b297da41-d022-469d-99f3-b1c86ba895c8" providerId="ADAL" clId="{A81FC1C3-A4F4-4F37-BE1D-298F8345A1B8}" dt="2023-07-11T14:51:32.457" v="11138" actId="680"/>
        <pc:sldMkLst>
          <pc:docMk/>
          <pc:sldMk cId="2913537366" sldId="601"/>
        </pc:sldMkLst>
      </pc:sldChg>
      <pc:sldChg chg="new del">
        <pc:chgData name="Vlad-Costin Musat" userId="b297da41-d022-469d-99f3-b1c86ba895c8" providerId="ADAL" clId="{A81FC1C3-A4F4-4F37-BE1D-298F8345A1B8}" dt="2023-07-11T14:52:18.925" v="11140" actId="680"/>
        <pc:sldMkLst>
          <pc:docMk/>
          <pc:sldMk cId="3231970725" sldId="601"/>
        </pc:sldMkLst>
      </pc:sldChg>
      <pc:sldChg chg="modSp new mod">
        <pc:chgData name="Vlad-Costin Musat" userId="b297da41-d022-469d-99f3-b1c86ba895c8" providerId="ADAL" clId="{A81FC1C3-A4F4-4F37-BE1D-298F8345A1B8}" dt="2023-07-11T14:54:23.679" v="11313" actId="20577"/>
        <pc:sldMkLst>
          <pc:docMk/>
          <pc:sldMk cId="4290572331" sldId="601"/>
        </pc:sldMkLst>
        <pc:spChg chg="mod">
          <ac:chgData name="Vlad-Costin Musat" userId="b297da41-d022-469d-99f3-b1c86ba895c8" providerId="ADAL" clId="{A81FC1C3-A4F4-4F37-BE1D-298F8345A1B8}" dt="2023-07-11T14:54:23.679" v="11313" actId="20577"/>
          <ac:spMkLst>
            <pc:docMk/>
            <pc:sldMk cId="4290572331" sldId="601"/>
            <ac:spMk id="2" creationId="{CA3EDA7A-CBA3-3F44-7A55-E5CC39FB3A05}"/>
          </ac:spMkLst>
        </pc:spChg>
        <pc:spChg chg="mod">
          <ac:chgData name="Vlad-Costin Musat" userId="b297da41-d022-469d-99f3-b1c86ba895c8" providerId="ADAL" clId="{A81FC1C3-A4F4-4F37-BE1D-298F8345A1B8}" dt="2023-07-11T14:52:33.693" v="11151" actId="20577"/>
          <ac:spMkLst>
            <pc:docMk/>
            <pc:sldMk cId="4290572331" sldId="601"/>
            <ac:spMk id="3" creationId="{38590ABE-D5A7-767D-E6D5-9E559A99A105}"/>
          </ac:spMkLst>
        </pc:spChg>
      </pc:sldChg>
      <pc:sldChg chg="add">
        <pc:chgData name="Vlad-Costin Musat" userId="b297da41-d022-469d-99f3-b1c86ba895c8" providerId="ADAL" clId="{A81FC1C3-A4F4-4F37-BE1D-298F8345A1B8}" dt="2023-07-12T16:01:24.861" v="12496"/>
        <pc:sldMkLst>
          <pc:docMk/>
          <pc:sldMk cId="2560699806" sldId="602"/>
        </pc:sldMkLst>
      </pc:sldChg>
      <pc:sldChg chg="addSp delSp modSp add mod">
        <pc:chgData name="Vlad-Costin Musat" userId="b297da41-d022-469d-99f3-b1c86ba895c8" providerId="ADAL" clId="{A81FC1C3-A4F4-4F37-BE1D-298F8345A1B8}" dt="2023-07-13T15:22:10.080" v="15117" actId="20577"/>
        <pc:sldMkLst>
          <pc:docMk/>
          <pc:sldMk cId="905617836" sldId="603"/>
        </pc:sldMkLst>
        <pc:spChg chg="mod">
          <ac:chgData name="Vlad-Costin Musat" userId="b297da41-d022-469d-99f3-b1c86ba895c8" providerId="ADAL" clId="{A81FC1C3-A4F4-4F37-BE1D-298F8345A1B8}" dt="2023-07-13T13:41:46.740" v="14800" actId="20577"/>
          <ac:spMkLst>
            <pc:docMk/>
            <pc:sldMk cId="905617836" sldId="603"/>
            <ac:spMk id="3" creationId="{830CD7E9-2D0C-F5E7-EE32-DF1B89718774}"/>
          </ac:spMkLst>
        </pc:spChg>
        <pc:spChg chg="add del mod">
          <ac:chgData name="Vlad-Costin Musat" userId="b297da41-d022-469d-99f3-b1c86ba895c8" providerId="ADAL" clId="{A81FC1C3-A4F4-4F37-BE1D-298F8345A1B8}" dt="2023-07-13T13:45:53.962" v="14825"/>
          <ac:spMkLst>
            <pc:docMk/>
            <pc:sldMk cId="905617836" sldId="603"/>
            <ac:spMk id="12" creationId="{AD533E62-3DFB-2074-77F9-5A0E8FE83F7B}"/>
          </ac:spMkLst>
        </pc:spChg>
        <pc:spChg chg="add mod">
          <ac:chgData name="Vlad-Costin Musat" userId="b297da41-d022-469d-99f3-b1c86ba895c8" providerId="ADAL" clId="{A81FC1C3-A4F4-4F37-BE1D-298F8345A1B8}" dt="2023-07-13T13:49:09.147" v="14859" actId="1076"/>
          <ac:spMkLst>
            <pc:docMk/>
            <pc:sldMk cId="905617836" sldId="603"/>
            <ac:spMk id="13" creationId="{DD3C4D1C-E723-F776-89DA-7CF26766100C}"/>
          </ac:spMkLst>
        </pc:spChg>
        <pc:spChg chg="add mod">
          <ac:chgData name="Vlad-Costin Musat" userId="b297da41-d022-469d-99f3-b1c86ba895c8" providerId="ADAL" clId="{A81FC1C3-A4F4-4F37-BE1D-298F8345A1B8}" dt="2023-07-13T13:49:05.841" v="14858" actId="1076"/>
          <ac:spMkLst>
            <pc:docMk/>
            <pc:sldMk cId="905617836" sldId="603"/>
            <ac:spMk id="14" creationId="{E8EC2A65-88C8-7899-FCE6-7EC437878F25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19" creationId="{235CF4AB-88F3-E18C-11F1-A9DB5DDDF31F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0" creationId="{6F8EBF5D-9E94-1266-23E9-F2F03CF5B3A0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1" creationId="{A7E64C89-EE3D-83A1-3784-A60D3291CC6B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2" creationId="{D2F78051-8E09-43F3-6B84-F8BDD1B7A076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3" creationId="{87FFA9DC-C7B7-6526-81E6-4BE3FDF76821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4" creationId="{C891F740-7842-B57A-7867-D254707ADD25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5" creationId="{FC891E7A-B435-7169-2980-5D84ED095CAD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6" creationId="{94E003D2-114F-98AF-CD3C-9235E5B1D58C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7" creationId="{07FF4F80-2C4C-6250-531C-B09E7F1073A0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28" creationId="{0BAC3A4F-F308-899C-43EF-E3654C185C43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2" creationId="{569C50B7-18EB-BD22-8163-2450EF8A9FA2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3" creationId="{F2B287B8-FA41-EFBE-CAA7-44C7DC742681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4" creationId="{AEFA4072-493B-835F-3EDA-967AF371AC13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5" creationId="{20634C9F-40F4-383C-324F-8AB43E0F399A}"/>
          </ac:spMkLst>
        </pc:spChg>
        <pc:spChg chg="del">
          <ac:chgData name="Vlad-Costin Musat" userId="b297da41-d022-469d-99f3-b1c86ba895c8" providerId="ADAL" clId="{A81FC1C3-A4F4-4F37-BE1D-298F8345A1B8}" dt="2023-07-12T16:02:33.741" v="12608" actId="478"/>
          <ac:spMkLst>
            <pc:docMk/>
            <pc:sldMk cId="905617836" sldId="603"/>
            <ac:spMk id="36" creationId="{07D71A74-76AB-265D-6694-04B091F1333E}"/>
          </ac:spMkLst>
        </pc:spChg>
        <pc:spChg chg="del">
          <ac:chgData name="Vlad-Costin Musat" userId="b297da41-d022-469d-99f3-b1c86ba895c8" providerId="ADAL" clId="{A81FC1C3-A4F4-4F37-BE1D-298F8345A1B8}" dt="2023-07-12T16:02:35.988" v="12609" actId="478"/>
          <ac:spMkLst>
            <pc:docMk/>
            <pc:sldMk cId="905617836" sldId="603"/>
            <ac:spMk id="37" creationId="{EB59B021-8812-2EE5-A21B-C3F74C1C02E9}"/>
          </ac:spMkLst>
        </pc:spChg>
        <pc:graphicFrameChg chg="mod modGraphic">
          <ac:chgData name="Vlad-Costin Musat" userId="b297da41-d022-469d-99f3-b1c86ba895c8" providerId="ADAL" clId="{A81FC1C3-A4F4-4F37-BE1D-298F8345A1B8}" dt="2023-07-13T15:19:02.717" v="15110" actId="20577"/>
          <ac:graphicFrameMkLst>
            <pc:docMk/>
            <pc:sldMk cId="905617836" sldId="603"/>
            <ac:graphicFrameMk id="10" creationId="{D76F6E9C-3473-B527-A700-456E2620B9F9}"/>
          </ac:graphicFrameMkLst>
        </pc:graphicFrameChg>
        <pc:graphicFrameChg chg="mod modGraphic">
          <ac:chgData name="Vlad-Costin Musat" userId="b297da41-d022-469d-99f3-b1c86ba895c8" providerId="ADAL" clId="{A81FC1C3-A4F4-4F37-BE1D-298F8345A1B8}" dt="2023-07-13T15:22:10.080" v="15117" actId="20577"/>
          <ac:graphicFrameMkLst>
            <pc:docMk/>
            <pc:sldMk cId="905617836" sldId="603"/>
            <ac:graphicFrameMk id="11" creationId="{AD041CD2-E569-72AA-D0A9-E5F467BF3FC0}"/>
          </ac:graphicFrameMkLst>
        </pc:graphicFrameChg>
        <pc:picChg chg="add mod">
          <ac:chgData name="Vlad-Costin Musat" userId="b297da41-d022-469d-99f3-b1c86ba895c8" providerId="ADAL" clId="{A81FC1C3-A4F4-4F37-BE1D-298F8345A1B8}" dt="2023-07-13T13:41:36.688" v="14797" actId="1076"/>
          <ac:picMkLst>
            <pc:docMk/>
            <pc:sldMk cId="905617836" sldId="603"/>
            <ac:picMk id="7" creationId="{DCA60BBC-B08E-C76F-744C-505925219F38}"/>
          </ac:picMkLst>
        </pc:picChg>
        <pc:picChg chg="add mod">
          <ac:chgData name="Vlad-Costin Musat" userId="b297da41-d022-469d-99f3-b1c86ba895c8" providerId="ADAL" clId="{A81FC1C3-A4F4-4F37-BE1D-298F8345A1B8}" dt="2023-07-13T13:42:17.002" v="14804" actId="1076"/>
          <ac:picMkLst>
            <pc:docMk/>
            <pc:sldMk cId="905617836" sldId="603"/>
            <ac:picMk id="9" creationId="{96651EC5-36FA-433C-9635-2340281D275B}"/>
          </ac:picMkLst>
        </pc:picChg>
        <pc:picChg chg="del">
          <ac:chgData name="Vlad-Costin Musat" userId="b297da41-d022-469d-99f3-b1c86ba895c8" providerId="ADAL" clId="{A81FC1C3-A4F4-4F37-BE1D-298F8345A1B8}" dt="2023-07-12T16:02:33.741" v="12608" actId="478"/>
          <ac:picMkLst>
            <pc:docMk/>
            <pc:sldMk cId="905617836" sldId="603"/>
            <ac:picMk id="18" creationId="{2F98CAF3-07AA-F379-5D8E-6F00784B706F}"/>
          </ac:picMkLst>
        </pc:picChg>
        <pc:cxnChg chg="del mod">
          <ac:chgData name="Vlad-Costin Musat" userId="b297da41-d022-469d-99f3-b1c86ba895c8" providerId="ADAL" clId="{A81FC1C3-A4F4-4F37-BE1D-298F8345A1B8}" dt="2023-07-12T16:02:33.741" v="12608" actId="478"/>
          <ac:cxnSpMkLst>
            <pc:docMk/>
            <pc:sldMk cId="905617836" sldId="603"/>
            <ac:cxnSpMk id="30" creationId="{7A41CEDB-8492-2239-60B7-7BF8D488A258}"/>
          </ac:cxnSpMkLst>
        </pc:cxnChg>
        <pc:cxnChg chg="del mod">
          <ac:chgData name="Vlad-Costin Musat" userId="b297da41-d022-469d-99f3-b1c86ba895c8" providerId="ADAL" clId="{A81FC1C3-A4F4-4F37-BE1D-298F8345A1B8}" dt="2023-07-12T16:02:33.741" v="12608" actId="478"/>
          <ac:cxnSpMkLst>
            <pc:docMk/>
            <pc:sldMk cId="905617836" sldId="603"/>
            <ac:cxnSpMk id="31" creationId="{5C84948F-E0B1-88E3-AAF9-BE2A8FAE940C}"/>
          </ac:cxnSpMkLst>
        </pc:cxnChg>
      </pc:sldChg>
      <pc:sldChg chg="add del">
        <pc:chgData name="Vlad-Costin Musat" userId="b297da41-d022-469d-99f3-b1c86ba895c8" providerId="ADAL" clId="{A81FC1C3-A4F4-4F37-BE1D-298F8345A1B8}" dt="2023-07-13T09:41:02.319" v="13538" actId="47"/>
        <pc:sldMkLst>
          <pc:docMk/>
          <pc:sldMk cId="3875694537" sldId="604"/>
        </pc:sldMkLst>
      </pc:sldChg>
      <pc:sldChg chg="add del">
        <pc:chgData name="Vlad-Costin Musat" userId="b297da41-d022-469d-99f3-b1c86ba895c8" providerId="ADAL" clId="{A81FC1C3-A4F4-4F37-BE1D-298F8345A1B8}" dt="2023-07-13T09:41:02.319" v="13538" actId="47"/>
        <pc:sldMkLst>
          <pc:docMk/>
          <pc:sldMk cId="373041969" sldId="605"/>
        </pc:sldMkLst>
      </pc:sldChg>
      <pc:sldChg chg="addSp delSp modSp add mod ord">
        <pc:chgData name="Vlad-Costin Musat" userId="b297da41-d022-469d-99f3-b1c86ba895c8" providerId="ADAL" clId="{A81FC1C3-A4F4-4F37-BE1D-298F8345A1B8}" dt="2023-07-14T06:54:54.610" v="15268" actId="20577"/>
        <pc:sldMkLst>
          <pc:docMk/>
          <pc:sldMk cId="1453846750" sldId="606"/>
        </pc:sldMkLst>
        <pc:spChg chg="mod">
          <ac:chgData name="Vlad-Costin Musat" userId="b297da41-d022-469d-99f3-b1c86ba895c8" providerId="ADAL" clId="{A81FC1C3-A4F4-4F37-BE1D-298F8345A1B8}" dt="2023-07-14T06:54:54.610" v="15268" actId="20577"/>
          <ac:spMkLst>
            <pc:docMk/>
            <pc:sldMk cId="1453846750" sldId="606"/>
            <ac:spMk id="2" creationId="{567A3A65-0F6E-E443-2962-2003B9387CA4}"/>
          </ac:spMkLst>
        </pc:spChg>
        <pc:spChg chg="mod">
          <ac:chgData name="Vlad-Costin Musat" userId="b297da41-d022-469d-99f3-b1c86ba895c8" providerId="ADAL" clId="{A81FC1C3-A4F4-4F37-BE1D-298F8345A1B8}" dt="2023-07-13T09:39:46.151" v="13534" actId="20577"/>
          <ac:spMkLst>
            <pc:docMk/>
            <pc:sldMk cId="1453846750" sldId="606"/>
            <ac:spMk id="3" creationId="{789BACBF-D9A8-F571-2C55-CA8786268EE3}"/>
          </ac:spMkLst>
        </pc:spChg>
        <pc:graphicFrameChg chg="add mod modGraphic">
          <ac:chgData name="Vlad-Costin Musat" userId="b297da41-d022-469d-99f3-b1c86ba895c8" providerId="ADAL" clId="{A81FC1C3-A4F4-4F37-BE1D-298F8345A1B8}" dt="2023-07-13T15:49:00.651" v="15224" actId="20577"/>
          <ac:graphicFrameMkLst>
            <pc:docMk/>
            <pc:sldMk cId="1453846750" sldId="606"/>
            <ac:graphicFrameMk id="7" creationId="{D52DAC66-FD89-F3D4-9D03-64E6C247F255}"/>
          </ac:graphicFrameMkLst>
        </pc:graphicFrameChg>
        <pc:graphicFrameChg chg="del">
          <ac:chgData name="Vlad-Costin Musat" userId="b297da41-d022-469d-99f3-b1c86ba895c8" providerId="ADAL" clId="{A81FC1C3-A4F4-4F37-BE1D-298F8345A1B8}" dt="2023-07-13T09:08:58.853" v="13138" actId="478"/>
          <ac:graphicFrameMkLst>
            <pc:docMk/>
            <pc:sldMk cId="1453846750" sldId="606"/>
            <ac:graphicFrameMk id="9" creationId="{67FAD044-04DD-0291-7F10-E6F52D9C9A13}"/>
          </ac:graphicFrameMkLst>
        </pc:graphicFrameChg>
        <pc:graphicFrameChg chg="del">
          <ac:chgData name="Vlad-Costin Musat" userId="b297da41-d022-469d-99f3-b1c86ba895c8" providerId="ADAL" clId="{A81FC1C3-A4F4-4F37-BE1D-298F8345A1B8}" dt="2023-07-13T09:25:51.652" v="13317" actId="478"/>
          <ac:graphicFrameMkLst>
            <pc:docMk/>
            <pc:sldMk cId="1453846750" sldId="606"/>
            <ac:graphicFrameMk id="10" creationId="{8C8AB899-6CAA-23F3-2C88-F93DF664EFA4}"/>
          </ac:graphicFrameMkLst>
        </pc:graphicFrameChg>
      </pc:sldChg>
      <pc:sldChg chg="modSp new del mod">
        <pc:chgData name="Vlad-Costin Musat" userId="b297da41-d022-469d-99f3-b1c86ba895c8" providerId="ADAL" clId="{A81FC1C3-A4F4-4F37-BE1D-298F8345A1B8}" dt="2023-07-13T09:08:50.438" v="13136" actId="47"/>
        <pc:sldMkLst>
          <pc:docMk/>
          <pc:sldMk cId="3108908957" sldId="606"/>
        </pc:sldMkLst>
        <pc:spChg chg="mod">
          <ac:chgData name="Vlad-Costin Musat" userId="b297da41-d022-469d-99f3-b1c86ba895c8" providerId="ADAL" clId="{A81FC1C3-A4F4-4F37-BE1D-298F8345A1B8}" dt="2023-07-13T09:08:48.385" v="13135" actId="20577"/>
          <ac:spMkLst>
            <pc:docMk/>
            <pc:sldMk cId="3108908957" sldId="606"/>
            <ac:spMk id="3" creationId="{CFB6E507-ABAB-BA5D-F33D-58C211F6E8F5}"/>
          </ac:spMkLst>
        </pc:spChg>
      </pc:sldChg>
      <pc:sldChg chg="add ord">
        <pc:chgData name="Vlad-Costin Musat" userId="b297da41-d022-469d-99f3-b1c86ba895c8" providerId="ADAL" clId="{A81FC1C3-A4F4-4F37-BE1D-298F8345A1B8}" dt="2023-07-13T15:40:57.183" v="15120"/>
        <pc:sldMkLst>
          <pc:docMk/>
          <pc:sldMk cId="2166877109" sldId="607"/>
        </pc:sldMkLst>
      </pc:sldChg>
      <pc:sldChg chg="addSp delSp modSp new mod">
        <pc:chgData name="Vlad-Costin Musat" userId="b297da41-d022-469d-99f3-b1c86ba895c8" providerId="ADAL" clId="{A81FC1C3-A4F4-4F37-BE1D-298F8345A1B8}" dt="2023-07-14T07:02:11.139" v="15299" actId="1076"/>
        <pc:sldMkLst>
          <pc:docMk/>
          <pc:sldMk cId="701828414" sldId="609"/>
        </pc:sldMkLst>
        <pc:spChg chg="del">
          <ac:chgData name="Vlad-Costin Musat" userId="b297da41-d022-469d-99f3-b1c86ba895c8" providerId="ADAL" clId="{A81FC1C3-A4F4-4F37-BE1D-298F8345A1B8}" dt="2023-07-14T07:02:02.745" v="15292"/>
          <ac:spMkLst>
            <pc:docMk/>
            <pc:sldMk cId="701828414" sldId="609"/>
            <ac:spMk id="2" creationId="{8511F541-628D-2561-2DA6-00D61A5A300B}"/>
          </ac:spMkLst>
        </pc:spChg>
        <pc:spChg chg="mod">
          <ac:chgData name="Vlad-Costin Musat" userId="b297da41-d022-469d-99f3-b1c86ba895c8" providerId="ADAL" clId="{A81FC1C3-A4F4-4F37-BE1D-298F8345A1B8}" dt="2023-07-14T07:01:18.158" v="15291" actId="20577"/>
          <ac:spMkLst>
            <pc:docMk/>
            <pc:sldMk cId="701828414" sldId="609"/>
            <ac:spMk id="3" creationId="{B39E2F21-E798-403E-FA8A-B42780B15F8D}"/>
          </ac:spMkLst>
        </pc:spChg>
        <pc:picChg chg="add mod">
          <ac:chgData name="Vlad-Costin Musat" userId="b297da41-d022-469d-99f3-b1c86ba895c8" providerId="ADAL" clId="{A81FC1C3-A4F4-4F37-BE1D-298F8345A1B8}" dt="2023-07-14T07:02:11.139" v="15299" actId="1076"/>
          <ac:picMkLst>
            <pc:docMk/>
            <pc:sldMk cId="701828414" sldId="609"/>
            <ac:picMk id="8" creationId="{1B3D897A-3F4F-87E0-28BD-F2D22F3032A3}"/>
          </ac:picMkLst>
        </pc:picChg>
        <pc:picChg chg="add mod">
          <ac:chgData name="Vlad-Costin Musat" userId="b297da41-d022-469d-99f3-b1c86ba895c8" providerId="ADAL" clId="{A81FC1C3-A4F4-4F37-BE1D-298F8345A1B8}" dt="2023-07-14T07:02:08.449" v="15298" actId="1076"/>
          <ac:picMkLst>
            <pc:docMk/>
            <pc:sldMk cId="701828414" sldId="609"/>
            <ac:picMk id="10" creationId="{C290A746-88F6-937A-6F70-82133E24DB4D}"/>
          </ac:picMkLst>
        </pc:picChg>
      </pc:sldChg>
      <pc:sldMasterChg chg="modSp mod modSldLayout sldLayoutOrd">
        <pc:chgData name="Vlad-Costin Musat" userId="b297da41-d022-469d-99f3-b1c86ba895c8" providerId="ADAL" clId="{A81FC1C3-A4F4-4F37-BE1D-298F8345A1B8}" dt="2023-07-11T13:41:06.910" v="11130" actId="20578"/>
        <pc:sldMasterMkLst>
          <pc:docMk/>
          <pc:sldMasterMk cId="1598869953" sldId="2147483648"/>
        </pc:sldMasterMkLst>
        <pc:spChg chg="mod">
          <ac:chgData name="Vlad-Costin Musat" userId="b297da41-d022-469d-99f3-b1c86ba895c8" providerId="ADAL" clId="{A81FC1C3-A4F4-4F37-BE1D-298F8345A1B8}" dt="2023-07-11T13:41:02.455" v="11128" actId="20577"/>
          <ac:spMkLst>
            <pc:docMk/>
            <pc:sldMasterMk cId="1598869953" sldId="2147483648"/>
            <ac:spMk id="7" creationId="{7AB22024-69B4-1F4F-8860-CB954517F654}"/>
          </ac:spMkLst>
        </pc:spChg>
        <pc:sldLayoutChg chg="ord">
          <pc:chgData name="Vlad-Costin Musat" userId="b297da41-d022-469d-99f3-b1c86ba895c8" providerId="ADAL" clId="{A81FC1C3-A4F4-4F37-BE1D-298F8345A1B8}" dt="2023-07-11T13:41:06.910" v="11130" actId="20578"/>
          <pc:sldLayoutMkLst>
            <pc:docMk/>
            <pc:sldMasterMk cId="1598869953" sldId="2147483648"/>
            <pc:sldLayoutMk cId="1295105382" sldId="2147483657"/>
          </pc:sldLayoutMkLst>
        </pc:sldLayoutChg>
      </pc:sldMasterChg>
    </pc:docChg>
  </pc:docChgLst>
  <pc:docChgLst>
    <pc:chgData name="Vlad-Costin Musat" userId="S::jesu4222@ox.ac.uk::b297da41-d022-469d-99f3-b1c86ba895c8" providerId="AD" clId="Web-{F5C370EA-33DF-A7A1-1B1D-631FACD47E16}"/>
    <pc:docChg chg="modSld">
      <pc:chgData name="Vlad-Costin Musat" userId="S::jesu4222@ox.ac.uk::b297da41-d022-469d-99f3-b1c86ba895c8" providerId="AD" clId="Web-{F5C370EA-33DF-A7A1-1B1D-631FACD47E16}" dt="2023-05-25T08:24:42.426" v="21" actId="20577"/>
      <pc:docMkLst>
        <pc:docMk/>
      </pc:docMkLst>
      <pc:sldChg chg="modSp">
        <pc:chgData name="Vlad-Costin Musat" userId="S::jesu4222@ox.ac.uk::b297da41-d022-469d-99f3-b1c86ba895c8" providerId="AD" clId="Web-{F5C370EA-33DF-A7A1-1B1D-631FACD47E16}" dt="2023-05-25T08:24:29.347" v="6" actId="20577"/>
        <pc:sldMkLst>
          <pc:docMk/>
          <pc:sldMk cId="1561421682" sldId="561"/>
        </pc:sldMkLst>
        <pc:spChg chg="mod">
          <ac:chgData name="Vlad-Costin Musat" userId="S::jesu4222@ox.ac.uk::b297da41-d022-469d-99f3-b1c86ba895c8" providerId="AD" clId="Web-{F5C370EA-33DF-A7A1-1B1D-631FACD47E16}" dt="2023-05-25T08:24:29.347" v="6" actId="20577"/>
          <ac:spMkLst>
            <pc:docMk/>
            <pc:sldMk cId="1561421682" sldId="561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32.379" v="12" actId="20577"/>
        <pc:sldMkLst>
          <pc:docMk/>
          <pc:sldMk cId="2961663618" sldId="562"/>
        </pc:sldMkLst>
        <pc:spChg chg="mod">
          <ac:chgData name="Vlad-Costin Musat" userId="S::jesu4222@ox.ac.uk::b297da41-d022-469d-99f3-b1c86ba895c8" providerId="AD" clId="Web-{F5C370EA-33DF-A7A1-1B1D-631FACD47E16}" dt="2023-05-25T08:24:32.379" v="12" actId="20577"/>
          <ac:spMkLst>
            <pc:docMk/>
            <pc:sldMk cId="2961663618" sldId="562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38.645" v="16" actId="20577"/>
        <pc:sldMkLst>
          <pc:docMk/>
          <pc:sldMk cId="1335280308" sldId="563"/>
        </pc:sldMkLst>
        <pc:spChg chg="mod">
          <ac:chgData name="Vlad-Costin Musat" userId="S::jesu4222@ox.ac.uk::b297da41-d022-469d-99f3-b1c86ba895c8" providerId="AD" clId="Web-{F5C370EA-33DF-A7A1-1B1D-631FACD47E16}" dt="2023-05-25T08:24:38.645" v="16" actId="20577"/>
          <ac:spMkLst>
            <pc:docMk/>
            <pc:sldMk cId="1335280308" sldId="563"/>
            <ac:spMk id="3" creationId="{CF2EFA92-46BE-4096-81F9-7D2855CB3C36}"/>
          </ac:spMkLst>
        </pc:spChg>
      </pc:sldChg>
      <pc:sldChg chg="modSp">
        <pc:chgData name="Vlad-Costin Musat" userId="S::jesu4222@ox.ac.uk::b297da41-d022-469d-99f3-b1c86ba895c8" providerId="AD" clId="Web-{F5C370EA-33DF-A7A1-1B1D-631FACD47E16}" dt="2023-05-25T08:24:42.426" v="21" actId="20577"/>
        <pc:sldMkLst>
          <pc:docMk/>
          <pc:sldMk cId="1452228663" sldId="564"/>
        </pc:sldMkLst>
        <pc:spChg chg="mod">
          <ac:chgData name="Vlad-Costin Musat" userId="S::jesu4222@ox.ac.uk::b297da41-d022-469d-99f3-b1c86ba895c8" providerId="AD" clId="Web-{F5C370EA-33DF-A7A1-1B1D-631FACD47E16}" dt="2023-05-25T08:24:42.426" v="21" actId="20577"/>
          <ac:spMkLst>
            <pc:docMk/>
            <pc:sldMk cId="1452228663" sldId="564"/>
            <ac:spMk id="3" creationId="{CF2EFA92-46BE-4096-81F9-7D2855CB3C36}"/>
          </ac:spMkLst>
        </pc:spChg>
      </pc:sldChg>
    </pc:docChg>
  </pc:docChgLst>
  <pc:docChgLst>
    <pc:chgData name="Vlad-Costin Musat" userId="b297da41-d022-469d-99f3-b1c86ba895c8" providerId="ADAL" clId="{C728B74B-ED55-4E43-AF16-88140BE14F54}"/>
    <pc:docChg chg="undo custSel addSld delSld modSld">
      <pc:chgData name="Vlad-Costin Musat" userId="b297da41-d022-469d-99f3-b1c86ba895c8" providerId="ADAL" clId="{C728B74B-ED55-4E43-AF16-88140BE14F54}" dt="2023-07-17T15:42:04.407" v="1114" actId="20577"/>
      <pc:docMkLst>
        <pc:docMk/>
      </pc:docMkLst>
      <pc:sldChg chg="del">
        <pc:chgData name="Vlad-Costin Musat" userId="b297da41-d022-469d-99f3-b1c86ba895c8" providerId="ADAL" clId="{C728B74B-ED55-4E43-AF16-88140BE14F54}" dt="2023-07-14T07:03:32.163" v="0" actId="47"/>
        <pc:sldMkLst>
          <pc:docMk/>
          <pc:sldMk cId="1884768116" sldId="567"/>
        </pc:sldMkLst>
      </pc:sldChg>
      <pc:sldChg chg="modSp mod">
        <pc:chgData name="Vlad-Costin Musat" userId="b297da41-d022-469d-99f3-b1c86ba895c8" providerId="ADAL" clId="{C728B74B-ED55-4E43-AF16-88140BE14F54}" dt="2023-07-14T07:25:28.649" v="118" actId="20577"/>
        <pc:sldMkLst>
          <pc:docMk/>
          <pc:sldMk cId="2299196656" sldId="574"/>
        </pc:sldMkLst>
        <pc:spChg chg="mod">
          <ac:chgData name="Vlad-Costin Musat" userId="b297da41-d022-469d-99f3-b1c86ba895c8" providerId="ADAL" clId="{C728B74B-ED55-4E43-AF16-88140BE14F54}" dt="2023-07-14T07:25:28.649" v="118" actId="20577"/>
          <ac:spMkLst>
            <pc:docMk/>
            <pc:sldMk cId="2299196656" sldId="574"/>
            <ac:spMk id="9" creationId="{2BE585D2-9473-3AC8-1EFD-FACA3C0607AC}"/>
          </ac:spMkLst>
        </pc:spChg>
      </pc:sldChg>
      <pc:sldChg chg="addSp modSp mod">
        <pc:chgData name="Vlad-Costin Musat" userId="b297da41-d022-469d-99f3-b1c86ba895c8" providerId="ADAL" clId="{C728B74B-ED55-4E43-AF16-88140BE14F54}" dt="2023-07-17T15:42:04.407" v="1114" actId="20577"/>
        <pc:sldMkLst>
          <pc:docMk/>
          <pc:sldMk cId="3554516420" sldId="577"/>
        </pc:sldMkLst>
        <pc:spChg chg="mod">
          <ac:chgData name="Vlad-Costin Musat" userId="b297da41-d022-469d-99f3-b1c86ba895c8" providerId="ADAL" clId="{C728B74B-ED55-4E43-AF16-88140BE14F54}" dt="2023-07-17T13:40:08.364" v="1085" actId="1076"/>
          <ac:spMkLst>
            <pc:docMk/>
            <pc:sldMk cId="3554516420" sldId="577"/>
            <ac:spMk id="2" creationId="{ED3D61CC-52AD-3942-012D-0D0BD689ACA8}"/>
          </ac:spMkLst>
        </pc:spChg>
        <pc:spChg chg="mod">
          <ac:chgData name="Vlad-Costin Musat" userId="b297da41-d022-469d-99f3-b1c86ba895c8" providerId="ADAL" clId="{C728B74B-ED55-4E43-AF16-88140BE14F54}" dt="2023-07-14T07:26:08.098" v="135" actId="20577"/>
          <ac:spMkLst>
            <pc:docMk/>
            <pc:sldMk cId="3554516420" sldId="577"/>
            <ac:spMk id="3" creationId="{F109083D-8F23-0781-9976-949FC17EE3BC}"/>
          </ac:spMkLst>
        </pc:spChg>
        <pc:spChg chg="add mod">
          <ac:chgData name="Vlad-Costin Musat" userId="b297da41-d022-469d-99f3-b1c86ba895c8" providerId="ADAL" clId="{C728B74B-ED55-4E43-AF16-88140BE14F54}" dt="2023-07-17T13:40:10.870" v="1086" actId="1076"/>
          <ac:spMkLst>
            <pc:docMk/>
            <pc:sldMk cId="3554516420" sldId="577"/>
            <ac:spMk id="7" creationId="{05F513E6-C249-F840-2000-1366E219DE7E}"/>
          </ac:spMkLst>
        </pc:spChg>
        <pc:spChg chg="mod">
          <ac:chgData name="Vlad-Costin Musat" userId="b297da41-d022-469d-99f3-b1c86ba895c8" providerId="ADAL" clId="{C728B74B-ED55-4E43-AF16-88140BE14F54}" dt="2023-07-17T13:40:05.578" v="1084" actId="1076"/>
          <ac:spMkLst>
            <pc:docMk/>
            <pc:sldMk cId="3554516420" sldId="577"/>
            <ac:spMk id="9" creationId="{7FDF4641-5118-DE4C-5AE8-A0D8B1CDC4BF}"/>
          </ac:spMkLst>
        </pc:spChg>
        <pc:graphicFrameChg chg="mod ord modGraphic">
          <ac:chgData name="Vlad-Costin Musat" userId="b297da41-d022-469d-99f3-b1c86ba895c8" providerId="ADAL" clId="{C728B74B-ED55-4E43-AF16-88140BE14F54}" dt="2023-07-17T15:42:04.407" v="1114" actId="20577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modSp mod">
        <pc:chgData name="Vlad-Costin Musat" userId="b297da41-d022-469d-99f3-b1c86ba895c8" providerId="ADAL" clId="{C728B74B-ED55-4E43-AF16-88140BE14F54}" dt="2023-07-14T07:52:56.472" v="370" actId="207"/>
        <pc:sldMkLst>
          <pc:docMk/>
          <pc:sldMk cId="442095665" sldId="578"/>
        </pc:sldMkLst>
        <pc:spChg chg="add mod">
          <ac:chgData name="Vlad-Costin Musat" userId="b297da41-d022-469d-99f3-b1c86ba895c8" providerId="ADAL" clId="{C728B74B-ED55-4E43-AF16-88140BE14F54}" dt="2023-07-14T07:52:56.472" v="370" actId="207"/>
          <ac:spMkLst>
            <pc:docMk/>
            <pc:sldMk cId="442095665" sldId="578"/>
            <ac:spMk id="17" creationId="{1A7A05B7-A748-E25C-BCE7-20E15FEEB835}"/>
          </ac:spMkLst>
        </pc:spChg>
        <pc:picChg chg="mod">
          <ac:chgData name="Vlad-Costin Musat" userId="b297da41-d022-469d-99f3-b1c86ba895c8" providerId="ADAL" clId="{C728B74B-ED55-4E43-AF16-88140BE14F54}" dt="2023-07-14T07:50:45.893" v="270" actId="1076"/>
          <ac:picMkLst>
            <pc:docMk/>
            <pc:sldMk cId="442095665" sldId="578"/>
            <ac:picMk id="11" creationId="{252FDA5A-CDE8-FF96-3584-8A8C600C10FB}"/>
          </ac:picMkLst>
        </pc:picChg>
        <pc:picChg chg="add mod">
          <ac:chgData name="Vlad-Costin Musat" userId="b297da41-d022-469d-99f3-b1c86ba895c8" providerId="ADAL" clId="{C728B74B-ED55-4E43-AF16-88140BE14F54}" dt="2023-07-14T07:50:56.826" v="273" actId="1076"/>
          <ac:picMkLst>
            <pc:docMk/>
            <pc:sldMk cId="442095665" sldId="578"/>
            <ac:picMk id="16" creationId="{A845A45C-ADE6-457C-A605-79B3F049BC5E}"/>
          </ac:picMkLst>
        </pc:picChg>
      </pc:sldChg>
      <pc:sldChg chg="add del">
        <pc:chgData name="Vlad-Costin Musat" userId="b297da41-d022-469d-99f3-b1c86ba895c8" providerId="ADAL" clId="{C728B74B-ED55-4E43-AF16-88140BE14F54}" dt="2023-07-14T07:04:53.680" v="9" actId="47"/>
        <pc:sldMkLst>
          <pc:docMk/>
          <pc:sldMk cId="3074043612" sldId="585"/>
        </pc:sldMkLst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1055098859" sldId="593"/>
        </pc:sldMkLst>
      </pc:sldChg>
      <pc:sldChg chg="modSp">
        <pc:chgData name="Vlad-Costin Musat" userId="b297da41-d022-469d-99f3-b1c86ba895c8" providerId="ADAL" clId="{C728B74B-ED55-4E43-AF16-88140BE14F54}" dt="2023-07-14T07:17:51.329" v="76" actId="20577"/>
        <pc:sldMkLst>
          <pc:docMk/>
          <pc:sldMk cId="1301528845" sldId="596"/>
        </pc:sldMkLst>
        <pc:graphicFrameChg chg="mod">
          <ac:chgData name="Vlad-Costin Musat" userId="b297da41-d022-469d-99f3-b1c86ba895c8" providerId="ADAL" clId="{C728B74B-ED55-4E43-AF16-88140BE14F54}" dt="2023-07-14T07:17:51.329" v="76" actId="20577"/>
          <ac:graphicFrameMkLst>
            <pc:docMk/>
            <pc:sldMk cId="1301528845" sldId="596"/>
            <ac:graphicFrameMk id="9" creationId="{67FAD044-04DD-0291-7F10-E6F52D9C9A13}"/>
          </ac:graphicFrameMkLst>
        </pc:graphicFrameChg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600962798" sldId="597"/>
        </pc:sldMkLst>
      </pc:sldChg>
      <pc:sldChg chg="modSp">
        <pc:chgData name="Vlad-Costin Musat" userId="b297da41-d022-469d-99f3-b1c86ba895c8" providerId="ADAL" clId="{C728B74B-ED55-4E43-AF16-88140BE14F54}" dt="2023-07-14T07:55:34.422" v="371" actId="207"/>
        <pc:sldMkLst>
          <pc:docMk/>
          <pc:sldMk cId="2863651716" sldId="598"/>
        </pc:sldMkLst>
        <pc:spChg chg="mod">
          <ac:chgData name="Vlad-Costin Musat" userId="b297da41-d022-469d-99f3-b1c86ba895c8" providerId="ADAL" clId="{C728B74B-ED55-4E43-AF16-88140BE14F54}" dt="2023-07-14T07:55:34.422" v="371" actId="207"/>
          <ac:spMkLst>
            <pc:docMk/>
            <pc:sldMk cId="2863651716" sldId="598"/>
            <ac:spMk id="14" creationId="{6059D22E-B19F-5665-ABE8-081C8081EDE3}"/>
          </ac:spMkLst>
        </pc:spChg>
      </pc:sldChg>
      <pc:sldChg chg="del">
        <pc:chgData name="Vlad-Costin Musat" userId="b297da41-d022-469d-99f3-b1c86ba895c8" providerId="ADAL" clId="{C728B74B-ED55-4E43-AF16-88140BE14F54}" dt="2023-07-17T13:09:02.100" v="373" actId="47"/>
        <pc:sldMkLst>
          <pc:docMk/>
          <pc:sldMk cId="4290572331" sldId="601"/>
        </pc:sldMkLst>
      </pc:sldChg>
      <pc:sldChg chg="add del">
        <pc:chgData name="Vlad-Costin Musat" userId="b297da41-d022-469d-99f3-b1c86ba895c8" providerId="ADAL" clId="{C728B74B-ED55-4E43-AF16-88140BE14F54}" dt="2023-07-14T07:04:32.761" v="8" actId="47"/>
        <pc:sldMkLst>
          <pc:docMk/>
          <pc:sldMk cId="2560699806" sldId="602"/>
        </pc:sldMkLst>
      </pc:sldChg>
      <pc:sldChg chg="modSp">
        <pc:chgData name="Vlad-Costin Musat" userId="b297da41-d022-469d-99f3-b1c86ba895c8" providerId="ADAL" clId="{C728B74B-ED55-4E43-AF16-88140BE14F54}" dt="2023-07-17T13:13:37.405" v="570" actId="20577"/>
        <pc:sldMkLst>
          <pc:docMk/>
          <pc:sldMk cId="905617836" sldId="603"/>
        </pc:sldMkLst>
        <pc:graphicFrameChg chg="mod">
          <ac:chgData name="Vlad-Costin Musat" userId="b297da41-d022-469d-99f3-b1c86ba895c8" providerId="ADAL" clId="{C728B74B-ED55-4E43-AF16-88140BE14F54}" dt="2023-07-17T13:13:19.466" v="564" actId="20577"/>
          <ac:graphicFrameMkLst>
            <pc:docMk/>
            <pc:sldMk cId="905617836" sldId="603"/>
            <ac:graphicFrameMk id="10" creationId="{D76F6E9C-3473-B527-A700-456E2620B9F9}"/>
          </ac:graphicFrameMkLst>
        </pc:graphicFrameChg>
        <pc:graphicFrameChg chg="mod">
          <ac:chgData name="Vlad-Costin Musat" userId="b297da41-d022-469d-99f3-b1c86ba895c8" providerId="ADAL" clId="{C728B74B-ED55-4E43-AF16-88140BE14F54}" dt="2023-07-17T13:13:37.405" v="570" actId="20577"/>
          <ac:graphicFrameMkLst>
            <pc:docMk/>
            <pc:sldMk cId="905617836" sldId="603"/>
            <ac:graphicFrameMk id="11" creationId="{AD041CD2-E569-72AA-D0A9-E5F467BF3FC0}"/>
          </ac:graphicFrameMkLst>
        </pc:graphicFrameChg>
      </pc:sldChg>
      <pc:sldChg chg="add del">
        <pc:chgData name="Vlad-Costin Musat" userId="b297da41-d022-469d-99f3-b1c86ba895c8" providerId="ADAL" clId="{C728B74B-ED55-4E43-AF16-88140BE14F54}" dt="2023-07-14T07:04:53.680" v="9" actId="47"/>
        <pc:sldMkLst>
          <pc:docMk/>
          <pc:sldMk cId="2166877109" sldId="607"/>
        </pc:sldMkLst>
      </pc:sldChg>
      <pc:sldChg chg="modSp add del mod">
        <pc:chgData name="Vlad-Costin Musat" userId="b297da41-d022-469d-99f3-b1c86ba895c8" providerId="ADAL" clId="{C728B74B-ED55-4E43-AF16-88140BE14F54}" dt="2023-07-14T07:04:53.680" v="9" actId="47"/>
        <pc:sldMkLst>
          <pc:docMk/>
          <pc:sldMk cId="701828414" sldId="609"/>
        </pc:sldMkLst>
        <pc:spChg chg="mod">
          <ac:chgData name="Vlad-Costin Musat" userId="b297da41-d022-469d-99f3-b1c86ba895c8" providerId="ADAL" clId="{C728B74B-ED55-4E43-AF16-88140BE14F54}" dt="2023-07-14T07:03:57.482" v="6" actId="20577"/>
          <ac:spMkLst>
            <pc:docMk/>
            <pc:sldMk cId="701828414" sldId="609"/>
            <ac:spMk id="3" creationId="{B39E2F21-E798-403E-FA8A-B42780B15F8D}"/>
          </ac:spMkLst>
        </pc:spChg>
      </pc:sldChg>
      <pc:sldChg chg="add">
        <pc:chgData name="Vlad-Costin Musat" userId="b297da41-d022-469d-99f3-b1c86ba895c8" providerId="ADAL" clId="{C728B74B-ED55-4E43-AF16-88140BE14F54}" dt="2023-07-17T13:09:00.809" v="372"/>
        <pc:sldMkLst>
          <pc:docMk/>
          <pc:sldMk cId="871119659" sldId="609"/>
        </pc:sldMkLst>
      </pc:sldChg>
    </pc:docChg>
  </pc:docChgLst>
  <pc:docChgLst>
    <pc:chgData name="Vlad-Costin Musat" userId="b297da41-d022-469d-99f3-b1c86ba895c8" providerId="ADAL" clId="{A72BF1FB-B791-4586-82CE-5AF214EB1066}"/>
    <pc:docChg chg="custSel addSld modSld">
      <pc:chgData name="Vlad-Costin Musat" userId="b297da41-d022-469d-99f3-b1c86ba895c8" providerId="ADAL" clId="{A72BF1FB-B791-4586-82CE-5AF214EB1066}" dt="2022-10-31T12:55:46.806" v="72" actId="20577"/>
      <pc:docMkLst>
        <pc:docMk/>
      </pc:docMkLst>
      <pc:sldChg chg="addSp modSp mod">
        <pc:chgData name="Vlad-Costin Musat" userId="b297da41-d022-469d-99f3-b1c86ba895c8" providerId="ADAL" clId="{A72BF1FB-B791-4586-82CE-5AF214EB1066}" dt="2022-10-31T12:55:46.806" v="72" actId="20577"/>
        <pc:sldMkLst>
          <pc:docMk/>
          <pc:sldMk cId="3139667664" sldId="301"/>
        </pc:sldMkLst>
        <pc:spChg chg="add mod">
          <ac:chgData name="Vlad-Costin Musat" userId="b297da41-d022-469d-99f3-b1c86ba895c8" providerId="ADAL" clId="{A72BF1FB-B791-4586-82CE-5AF214EB1066}" dt="2022-10-31T12:54:09.566" v="4" actId="1076"/>
          <ac:spMkLst>
            <pc:docMk/>
            <pc:sldMk cId="3139667664" sldId="301"/>
            <ac:spMk id="6" creationId="{A1D95392-95B7-4A3A-B667-AD19B477DDC2}"/>
          </ac:spMkLst>
        </pc:spChg>
        <pc:spChg chg="add mod">
          <ac:chgData name="Vlad-Costin Musat" userId="b297da41-d022-469d-99f3-b1c86ba895c8" providerId="ADAL" clId="{A72BF1FB-B791-4586-82CE-5AF214EB1066}" dt="2022-10-31T12:54:48.710" v="44" actId="1076"/>
          <ac:spMkLst>
            <pc:docMk/>
            <pc:sldMk cId="3139667664" sldId="301"/>
            <ac:spMk id="7" creationId="{35CD8575-C13F-4A4B-A0F5-00F5EB1CCB82}"/>
          </ac:spMkLst>
        </pc:spChg>
        <pc:spChg chg="mod">
          <ac:chgData name="Vlad-Costin Musat" userId="b297da41-d022-469d-99f3-b1c86ba895c8" providerId="ADAL" clId="{A72BF1FB-B791-4586-82CE-5AF214EB1066}" dt="2022-10-31T12:55:46.806" v="72" actId="20577"/>
          <ac:spMkLst>
            <pc:docMk/>
            <pc:sldMk cId="3139667664" sldId="301"/>
            <ac:spMk id="12" creationId="{214449DB-D44E-4C3B-A586-17F5A072FA6F}"/>
          </ac:spMkLst>
        </pc:spChg>
      </pc:sldChg>
      <pc:sldChg chg="delSp add mod">
        <pc:chgData name="Vlad-Costin Musat" userId="b297da41-d022-469d-99f3-b1c86ba895c8" providerId="ADAL" clId="{A72BF1FB-B791-4586-82CE-5AF214EB1066}" dt="2022-10-31T12:55:18.636" v="47" actId="478"/>
        <pc:sldMkLst>
          <pc:docMk/>
          <pc:sldMk cId="1497058062" sldId="502"/>
        </pc:sldMkLst>
        <pc:spChg chg="del">
          <ac:chgData name="Vlad-Costin Musat" userId="b297da41-d022-469d-99f3-b1c86ba895c8" providerId="ADAL" clId="{A72BF1FB-B791-4586-82CE-5AF214EB1066}" dt="2022-10-31T12:55:18.636" v="47" actId="478"/>
          <ac:spMkLst>
            <pc:docMk/>
            <pc:sldMk cId="1497058062" sldId="502"/>
            <ac:spMk id="6" creationId="{A1D95392-95B7-4A3A-B667-AD19B477DDC2}"/>
          </ac:spMkLst>
        </pc:spChg>
        <pc:spChg chg="del">
          <ac:chgData name="Vlad-Costin Musat" userId="b297da41-d022-469d-99f3-b1c86ba895c8" providerId="ADAL" clId="{A72BF1FB-B791-4586-82CE-5AF214EB1066}" dt="2022-10-31T12:55:17.846" v="46" actId="478"/>
          <ac:spMkLst>
            <pc:docMk/>
            <pc:sldMk cId="1497058062" sldId="502"/>
            <ac:spMk id="7" creationId="{35CD8575-C13F-4A4B-A0F5-00F5EB1CCB82}"/>
          </ac:spMkLst>
        </pc:spChg>
      </pc:sldChg>
    </pc:docChg>
  </pc:docChgLst>
  <pc:docChgLst>
    <pc:chgData name="Vlad-Costin Musat" userId="S::jesu4222@ox.ac.uk::b297da41-d022-469d-99f3-b1c86ba895c8" providerId="AD" clId="Web-{5B94D6D7-923A-41D6-8B07-9436009B8AC1}"/>
    <pc:docChg chg="modSld">
      <pc:chgData name="Vlad-Costin Musat" userId="S::jesu4222@ox.ac.uk::b297da41-d022-469d-99f3-b1c86ba895c8" providerId="AD" clId="Web-{5B94D6D7-923A-41D6-8B07-9436009B8AC1}" dt="2023-10-04T12:11:01.530" v="44" actId="20577"/>
      <pc:docMkLst>
        <pc:docMk/>
      </pc:docMkLst>
      <pc:sldChg chg="modSp">
        <pc:chgData name="Vlad-Costin Musat" userId="S::jesu4222@ox.ac.uk::b297da41-d022-469d-99f3-b1c86ba895c8" providerId="AD" clId="Web-{5B94D6D7-923A-41D6-8B07-9436009B8AC1}" dt="2023-10-04T12:05:52.913" v="32" actId="20577"/>
        <pc:sldMkLst>
          <pc:docMk/>
          <pc:sldMk cId="3487957811" sldId="629"/>
        </pc:sldMkLst>
        <pc:spChg chg="mod">
          <ac:chgData name="Vlad-Costin Musat" userId="S::jesu4222@ox.ac.uk::b297da41-d022-469d-99f3-b1c86ba895c8" providerId="AD" clId="Web-{5B94D6D7-923A-41D6-8B07-9436009B8AC1}" dt="2023-10-04T12:05:52.913" v="32" actId="20577"/>
          <ac:spMkLst>
            <pc:docMk/>
            <pc:sldMk cId="3487957811" sldId="629"/>
            <ac:spMk id="11" creationId="{F4516B38-35E5-5865-BC02-81D4BCBF526F}"/>
          </ac:spMkLst>
        </pc:spChg>
      </pc:sldChg>
      <pc:sldChg chg="addSp delSp modSp">
        <pc:chgData name="Vlad-Costin Musat" userId="S::jesu4222@ox.ac.uk::b297da41-d022-469d-99f3-b1c86ba895c8" providerId="AD" clId="Web-{5B94D6D7-923A-41D6-8B07-9436009B8AC1}" dt="2023-10-04T12:11:01.530" v="44" actId="20577"/>
        <pc:sldMkLst>
          <pc:docMk/>
          <pc:sldMk cId="3576607810" sldId="631"/>
        </pc:sldMkLst>
        <pc:spChg chg="add del mod">
          <ac:chgData name="Vlad-Costin Musat" userId="S::jesu4222@ox.ac.uk::b297da41-d022-469d-99f3-b1c86ba895c8" providerId="AD" clId="Web-{5B94D6D7-923A-41D6-8B07-9436009B8AC1}" dt="2023-10-04T12:04:16.895" v="7"/>
          <ac:spMkLst>
            <pc:docMk/>
            <pc:sldMk cId="3576607810" sldId="631"/>
            <ac:spMk id="10" creationId="{057DB7B2-89A0-933F-1032-D4AF30147458}"/>
          </ac:spMkLst>
        </pc:spChg>
        <pc:spChg chg="mod">
          <ac:chgData name="Vlad-Costin Musat" userId="S::jesu4222@ox.ac.uk::b297da41-d022-469d-99f3-b1c86ba895c8" providerId="AD" clId="Web-{5B94D6D7-923A-41D6-8B07-9436009B8AC1}" dt="2023-10-04T12:11:01.530" v="44" actId="20577"/>
          <ac:spMkLst>
            <pc:docMk/>
            <pc:sldMk cId="3576607810" sldId="631"/>
            <ac:spMk id="15" creationId="{FA9D5678-C39D-7445-72EE-9506D49D547B}"/>
          </ac:spMkLst>
        </pc:spChg>
        <pc:picChg chg="add del mod">
          <ac:chgData name="Vlad-Costin Musat" userId="S::jesu4222@ox.ac.uk::b297da41-d022-469d-99f3-b1c86ba895c8" providerId="AD" clId="Web-{5B94D6D7-923A-41D6-8B07-9436009B8AC1}" dt="2023-10-04T12:04:24.020" v="10" actId="1076"/>
          <ac:picMkLst>
            <pc:docMk/>
            <pc:sldMk cId="3576607810" sldId="631"/>
            <ac:picMk id="2" creationId="{1780DB79-5EA3-6A5B-9A71-F17AE7335C00}"/>
          </ac:picMkLst>
        </pc:picChg>
        <pc:picChg chg="del">
          <ac:chgData name="Vlad-Costin Musat" userId="S::jesu4222@ox.ac.uk::b297da41-d022-469d-99f3-b1c86ba895c8" providerId="AD" clId="Web-{5B94D6D7-923A-41D6-8B07-9436009B8AC1}" dt="2023-10-04T12:04:14.239" v="6"/>
          <ac:picMkLst>
            <pc:docMk/>
            <pc:sldMk cId="3576607810" sldId="631"/>
            <ac:picMk id="12" creationId="{93586F92-1CEA-11F4-1FA9-028A41D88280}"/>
          </ac:picMkLst>
        </pc:picChg>
      </pc:sldChg>
    </pc:docChg>
  </pc:docChgLst>
  <pc:docChgLst>
    <pc:chgData name="Vlad-Costin Musat" userId="b297da41-d022-469d-99f3-b1c86ba895c8" providerId="ADAL" clId="{86EC2007-0A12-4BF2-A993-32F62E76B5BB}"/>
    <pc:docChg chg="undo custSel addSld delSld modSld sldOrd modMainMaster">
      <pc:chgData name="Vlad-Costin Musat" userId="b297da41-d022-469d-99f3-b1c86ba895c8" providerId="ADAL" clId="{86EC2007-0A12-4BF2-A993-32F62E76B5BB}" dt="2023-07-24T14:57:24.875" v="3388" actId="20577"/>
      <pc:docMkLst>
        <pc:docMk/>
      </pc:docMkLst>
      <pc:sldChg chg="modSp mod">
        <pc:chgData name="Vlad-Costin Musat" userId="b297da41-d022-469d-99f3-b1c86ba895c8" providerId="ADAL" clId="{86EC2007-0A12-4BF2-A993-32F62E76B5BB}" dt="2023-07-24T13:55:51.626" v="3307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86EC2007-0A12-4BF2-A993-32F62E76B5BB}" dt="2023-07-21T07:17:05.325" v="84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Vlad-Costin Musat" userId="b297da41-d022-469d-99f3-b1c86ba895c8" providerId="ADAL" clId="{86EC2007-0A12-4BF2-A993-32F62E76B5BB}" dt="2023-07-24T13:55:51.626" v="3307" actId="20577"/>
          <ac:spMkLst>
            <pc:docMk/>
            <pc:sldMk cId="2159943940" sldId="259"/>
            <ac:spMk id="3" creationId="{BB999459-0238-C64F-8F4D-7EA35945354F}"/>
          </ac:spMkLst>
        </pc:spChg>
      </pc:sldChg>
      <pc:sldChg chg="addSp delSp modSp mod">
        <pc:chgData name="Vlad-Costin Musat" userId="b297da41-d022-469d-99f3-b1c86ba895c8" providerId="ADAL" clId="{86EC2007-0A12-4BF2-A993-32F62E76B5BB}" dt="2023-07-24T14:49:33.102" v="3373" actId="114"/>
        <pc:sldMkLst>
          <pc:docMk/>
          <pc:sldMk cId="1965297912" sldId="565"/>
        </pc:sldMkLst>
        <pc:spChg chg="del mod">
          <ac:chgData name="Vlad-Costin Musat" userId="b297da41-d022-469d-99f3-b1c86ba895c8" providerId="ADAL" clId="{86EC2007-0A12-4BF2-A993-32F62E76B5BB}" dt="2023-07-21T07:39:53.804" v="458" actId="478"/>
          <ac:spMkLst>
            <pc:docMk/>
            <pc:sldMk cId="1965297912" sldId="565"/>
            <ac:spMk id="2" creationId="{8585AA84-5A12-A02A-7EC9-395EA92E77D7}"/>
          </ac:spMkLst>
        </pc:spChg>
        <pc:spChg chg="add mod">
          <ac:chgData name="Vlad-Costin Musat" userId="b297da41-d022-469d-99f3-b1c86ba895c8" providerId="ADAL" clId="{86EC2007-0A12-4BF2-A993-32F62E76B5BB}" dt="2023-07-24T14:47:39.425" v="3311" actId="14100"/>
          <ac:spMkLst>
            <pc:docMk/>
            <pc:sldMk cId="1965297912" sldId="565"/>
            <ac:spMk id="2" creationId="{8AEEEA48-1FB3-ECFE-4BDC-A50004265DA8}"/>
          </ac:spMkLst>
        </pc:spChg>
        <pc:spChg chg="mod">
          <ac:chgData name="Vlad-Costin Musat" userId="b297da41-d022-469d-99f3-b1c86ba895c8" providerId="ADAL" clId="{86EC2007-0A12-4BF2-A993-32F62E76B5BB}" dt="2023-07-21T10:02:12.401" v="1908" actId="20577"/>
          <ac:spMkLst>
            <pc:docMk/>
            <pc:sldMk cId="1965297912" sldId="565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86EC2007-0A12-4BF2-A993-32F62E76B5BB}" dt="2023-07-24T14:49:33.102" v="3373" actId="114"/>
          <ac:spMkLst>
            <pc:docMk/>
            <pc:sldMk cId="1965297912" sldId="565"/>
            <ac:spMk id="7" creationId="{70DA3FDA-54A1-0704-6AD1-9440045665BE}"/>
          </ac:spMkLst>
        </pc:spChg>
        <pc:spChg chg="del mod">
          <ac:chgData name="Vlad-Costin Musat" userId="b297da41-d022-469d-99f3-b1c86ba895c8" providerId="ADAL" clId="{86EC2007-0A12-4BF2-A993-32F62E76B5BB}" dt="2023-07-21T10:04:51.305" v="1932" actId="478"/>
          <ac:spMkLst>
            <pc:docMk/>
            <pc:sldMk cId="1965297912" sldId="565"/>
            <ac:spMk id="7" creationId="{7A519C4D-5D19-8E82-6B32-3B661351084A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1" creationId="{AC47E350-05FD-3074-DF2E-1B706368BAB3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2" creationId="{C0E53696-E256-7528-329D-1842921825D6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3" creationId="{D441E5E1-8040-4507-A1C9-3A0A66A05D93}"/>
          </ac:spMkLst>
        </pc:spChg>
        <pc:spChg chg="del mod">
          <ac:chgData name="Vlad-Costin Musat" userId="b297da41-d022-469d-99f3-b1c86ba895c8" providerId="ADAL" clId="{86EC2007-0A12-4BF2-A993-32F62E76B5BB}" dt="2023-07-21T07:36:22.436" v="387" actId="478"/>
          <ac:spMkLst>
            <pc:docMk/>
            <pc:sldMk cId="1965297912" sldId="565"/>
            <ac:spMk id="14" creationId="{8A43E60F-6C69-8DE6-FFDB-1A8B4D7ADFB6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6" creationId="{CC087F36-576D-A55A-601B-F37DB29D779D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19" creationId="{DBA3E929-DDF9-196A-F357-F8F6BB81725B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0" creationId="{105C9F49-E762-2019-8031-D7C6E68C9B4D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1" creationId="{C68DF8B4-07B7-5092-3192-A072138A6A68}"/>
          </ac:spMkLst>
        </pc:spChg>
        <pc:spChg chg="add 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2" creationId="{C546BEA9-D6D4-DB0F-6253-77923BC2EA13}"/>
          </ac:spMkLst>
        </pc:spChg>
        <pc:spChg chg="add mod">
          <ac:chgData name="Vlad-Costin Musat" userId="b297da41-d022-469d-99f3-b1c86ba895c8" providerId="ADAL" clId="{86EC2007-0A12-4BF2-A993-32F62E76B5BB}" dt="2023-07-21T12:04:40.114" v="3279" actId="207"/>
          <ac:spMkLst>
            <pc:docMk/>
            <pc:sldMk cId="1965297912" sldId="565"/>
            <ac:spMk id="23" creationId="{D6990DA3-60B8-0B3B-6BAA-A73424491C37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8" creationId="{325DF014-C124-0672-9067-3724A1CFF3A4}"/>
          </ac:spMkLst>
        </pc:spChg>
        <pc:spChg chg="mod">
          <ac:chgData name="Vlad-Costin Musat" userId="b297da41-d022-469d-99f3-b1c86ba895c8" providerId="ADAL" clId="{86EC2007-0A12-4BF2-A993-32F62E76B5BB}" dt="2023-07-21T08:42:07.079" v="883" actId="1076"/>
          <ac:spMkLst>
            <pc:docMk/>
            <pc:sldMk cId="1965297912" sldId="565"/>
            <ac:spMk id="29" creationId="{FEAA61AA-B404-120A-1E68-D66CFED20C10}"/>
          </ac:spMkLst>
        </pc:spChg>
        <pc:spChg chg="add del mod">
          <ac:chgData name="Vlad-Costin Musat" userId="b297da41-d022-469d-99f3-b1c86ba895c8" providerId="ADAL" clId="{86EC2007-0A12-4BF2-A993-32F62E76B5BB}" dt="2023-07-21T10:03:09.346" v="1912" actId="478"/>
          <ac:spMkLst>
            <pc:docMk/>
            <pc:sldMk cId="1965297912" sldId="565"/>
            <ac:spMk id="30" creationId="{3A6B7277-82EB-CEAF-16A2-FD6E571ADED9}"/>
          </ac:spMkLst>
        </pc:spChg>
        <pc:spChg chg="add mod">
          <ac:chgData name="Vlad-Costin Musat" userId="b297da41-d022-469d-99f3-b1c86ba895c8" providerId="ADAL" clId="{86EC2007-0A12-4BF2-A993-32F62E76B5BB}" dt="2023-07-21T12:04:43.747" v="3280" actId="207"/>
          <ac:spMkLst>
            <pc:docMk/>
            <pc:sldMk cId="1965297912" sldId="565"/>
            <ac:spMk id="36" creationId="{4024D2BC-860A-E546-E474-83510498C965}"/>
          </ac:spMkLst>
        </pc:spChg>
        <pc:graphicFrameChg chg="mod modGraphic">
          <ac:chgData name="Vlad-Costin Musat" userId="b297da41-d022-469d-99f3-b1c86ba895c8" providerId="ADAL" clId="{86EC2007-0A12-4BF2-A993-32F62E76B5BB}" dt="2023-07-21T10:05:37.419" v="1959" actId="20577"/>
          <ac:graphicFrameMkLst>
            <pc:docMk/>
            <pc:sldMk cId="1965297912" sldId="565"/>
            <ac:graphicFrameMk id="8" creationId="{2A88CA26-482C-F3C0-370C-9D54031F655E}"/>
          </ac:graphicFrameMkLst>
        </pc:graphicFrameChg>
        <pc:graphicFrameChg chg="mod modGraphic">
          <ac:chgData name="Vlad-Costin Musat" userId="b297da41-d022-469d-99f3-b1c86ba895c8" providerId="ADAL" clId="{86EC2007-0A12-4BF2-A993-32F62E76B5BB}" dt="2023-07-21T08:35:18.155" v="860" actId="20577"/>
          <ac:graphicFrameMkLst>
            <pc:docMk/>
            <pc:sldMk cId="1965297912" sldId="565"/>
            <ac:graphicFrameMk id="10" creationId="{D03F78D9-FB31-867E-EF6A-07D314A2123F}"/>
          </ac:graphicFrameMkLst>
        </pc:graphicFrameChg>
        <pc:picChg chg="mod">
          <ac:chgData name="Vlad-Costin Musat" userId="b297da41-d022-469d-99f3-b1c86ba895c8" providerId="ADAL" clId="{86EC2007-0A12-4BF2-A993-32F62E76B5BB}" dt="2023-07-21T08:42:07.079" v="883" actId="1076"/>
          <ac:picMkLst>
            <pc:docMk/>
            <pc:sldMk cId="1965297912" sldId="565"/>
            <ac:picMk id="15" creationId="{7C90A012-2BCE-2D4E-3969-BF0494C93E65}"/>
          </ac:picMkLst>
        </pc:picChg>
        <pc:picChg chg="add del mod">
          <ac:chgData name="Vlad-Costin Musat" userId="b297da41-d022-469d-99f3-b1c86ba895c8" providerId="ADAL" clId="{86EC2007-0A12-4BF2-A993-32F62E76B5BB}" dt="2023-07-21T07:34:48.695" v="371" actId="21"/>
          <ac:picMkLst>
            <pc:docMk/>
            <pc:sldMk cId="1965297912" sldId="565"/>
            <ac:picMk id="18" creationId="{32DA9325-1A90-0219-DDDC-FDA3E74DE905}"/>
          </ac:picMkLst>
        </pc:picChg>
        <pc:picChg chg="add del mod">
          <ac:chgData name="Vlad-Costin Musat" userId="b297da41-d022-469d-99f3-b1c86ba895c8" providerId="ADAL" clId="{86EC2007-0A12-4BF2-A993-32F62E76B5BB}" dt="2023-07-21T07:44:03.155" v="460" actId="21"/>
          <ac:picMkLst>
            <pc:docMk/>
            <pc:sldMk cId="1965297912" sldId="565"/>
            <ac:picMk id="25" creationId="{04E0F2F0-E650-4EE9-581D-49C758012123}"/>
          </ac:picMkLst>
        </pc:picChg>
        <pc:picChg chg="add del mod">
          <ac:chgData name="Vlad-Costin Musat" userId="b297da41-d022-469d-99f3-b1c86ba895c8" providerId="ADAL" clId="{86EC2007-0A12-4BF2-A993-32F62E76B5BB}" dt="2023-07-21T08:38:56.484" v="864" actId="21"/>
          <ac:picMkLst>
            <pc:docMk/>
            <pc:sldMk cId="1965297912" sldId="565"/>
            <ac:picMk id="27" creationId="{34E9272E-F3C8-6A38-8C04-2DEFAAF78E36}"/>
          </ac:picMkLst>
        </pc:picChg>
        <pc:cxnChg chg="add mod">
          <ac:chgData name="Vlad-Costin Musat" userId="b297da41-d022-469d-99f3-b1c86ba895c8" providerId="ADAL" clId="{86EC2007-0A12-4BF2-A993-32F62E76B5BB}" dt="2023-07-21T10:03:40.285" v="1924" actId="14100"/>
          <ac:cxnSpMkLst>
            <pc:docMk/>
            <pc:sldMk cId="1965297912" sldId="565"/>
            <ac:cxnSpMk id="32" creationId="{207F55CF-4BF1-5F56-552E-C81A6F73FE37}"/>
          </ac:cxnSpMkLst>
        </pc:cxnChg>
        <pc:cxnChg chg="add del mod">
          <ac:chgData name="Vlad-Costin Musat" userId="b297da41-d022-469d-99f3-b1c86ba895c8" providerId="ADAL" clId="{86EC2007-0A12-4BF2-A993-32F62E76B5BB}" dt="2023-07-21T10:03:50.966" v="1930" actId="478"/>
          <ac:cxnSpMkLst>
            <pc:docMk/>
            <pc:sldMk cId="1965297912" sldId="565"/>
            <ac:cxnSpMk id="34" creationId="{86322E8C-4572-091C-D239-072BFE81F555}"/>
          </ac:cxnSpMkLst>
        </pc:cxnChg>
        <pc:cxnChg chg="add del mod">
          <ac:chgData name="Vlad-Costin Musat" userId="b297da41-d022-469d-99f3-b1c86ba895c8" providerId="ADAL" clId="{86EC2007-0A12-4BF2-A993-32F62E76B5BB}" dt="2023-07-21T10:03:48.727" v="1929" actId="478"/>
          <ac:cxnSpMkLst>
            <pc:docMk/>
            <pc:sldMk cId="1965297912" sldId="565"/>
            <ac:cxnSpMk id="35" creationId="{953040B0-E388-9B8A-3706-DEB18355D3B2}"/>
          </ac:cxnSpMkLst>
        </pc:cxnChg>
      </pc:sldChg>
      <pc:sldChg chg="modSp mod">
        <pc:chgData name="Vlad-Costin Musat" userId="b297da41-d022-469d-99f3-b1c86ba895c8" providerId="ADAL" clId="{86EC2007-0A12-4BF2-A993-32F62E76B5BB}" dt="2023-07-21T11:53:46.466" v="3242" actId="14826"/>
        <pc:sldMkLst>
          <pc:docMk/>
          <pc:sldMk cId="960384087" sldId="566"/>
        </pc:sldMkLst>
        <pc:graphicFrameChg chg="modGraphic">
          <ac:chgData name="Vlad-Costin Musat" userId="b297da41-d022-469d-99f3-b1c86ba895c8" providerId="ADAL" clId="{86EC2007-0A12-4BF2-A993-32F62E76B5BB}" dt="2023-07-21T10:05:10.260" v="1940" actId="20577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mod">
          <ac:chgData name="Vlad-Costin Musat" userId="b297da41-d022-469d-99f3-b1c86ba895c8" providerId="ADAL" clId="{86EC2007-0A12-4BF2-A993-32F62E76B5BB}" dt="2023-07-21T11:53:46.466" v="3242" actId="14826"/>
          <ac:picMkLst>
            <pc:docMk/>
            <pc:sldMk cId="960384087" sldId="566"/>
            <ac:picMk id="2" creationId="{149EFF96-CAA2-77B1-5123-3B844F6166F0}"/>
          </ac:picMkLst>
        </pc:picChg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299196656" sldId="574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471455237" sldId="575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2962972039" sldId="576"/>
        </pc:sldMkLst>
      </pc:sldChg>
      <pc:sldChg chg="del">
        <pc:chgData name="Vlad-Costin Musat" userId="b297da41-d022-469d-99f3-b1c86ba895c8" providerId="ADAL" clId="{86EC2007-0A12-4BF2-A993-32F62E76B5BB}" dt="2023-07-21T07:33:23.641" v="365" actId="47"/>
        <pc:sldMkLst>
          <pc:docMk/>
          <pc:sldMk cId="3554516420" sldId="577"/>
        </pc:sldMkLst>
      </pc:sldChg>
      <pc:sldChg chg="del">
        <pc:chgData name="Vlad-Costin Musat" userId="b297da41-d022-469d-99f3-b1c86ba895c8" providerId="ADAL" clId="{86EC2007-0A12-4BF2-A993-32F62E76B5BB}" dt="2023-07-21T07:33:21.457" v="364" actId="47"/>
        <pc:sldMkLst>
          <pc:docMk/>
          <pc:sldMk cId="442095665" sldId="578"/>
        </pc:sldMkLst>
      </pc:sldChg>
      <pc:sldChg chg="addSp delSp modSp mod ord delAnim">
        <pc:chgData name="Vlad-Costin Musat" userId="b297da41-d022-469d-99f3-b1c86ba895c8" providerId="ADAL" clId="{86EC2007-0A12-4BF2-A993-32F62E76B5BB}" dt="2023-07-21T09:07:44.848" v="903" actId="478"/>
        <pc:sldMkLst>
          <pc:docMk/>
          <pc:sldMk cId="1296649822" sldId="584"/>
        </pc:sldMkLst>
        <pc:spChg chg="del">
          <ac:chgData name="Vlad-Costin Musat" userId="b297da41-d022-469d-99f3-b1c86ba895c8" providerId="ADAL" clId="{86EC2007-0A12-4BF2-A993-32F62E76B5BB}" dt="2023-07-21T07:20:08.790" v="172" actId="478"/>
          <ac:spMkLst>
            <pc:docMk/>
            <pc:sldMk cId="1296649822" sldId="584"/>
            <ac:spMk id="2" creationId="{62D696CE-50F7-19E7-124A-230D2ABF01B2}"/>
          </ac:spMkLst>
        </pc:spChg>
        <pc:spChg chg="mod">
          <ac:chgData name="Vlad-Costin Musat" userId="b297da41-d022-469d-99f3-b1c86ba895c8" providerId="ADAL" clId="{86EC2007-0A12-4BF2-A993-32F62E76B5BB}" dt="2023-07-21T07:33:12.030" v="363" actId="20577"/>
          <ac:spMkLst>
            <pc:docMk/>
            <pc:sldMk cId="1296649822" sldId="584"/>
            <ac:spMk id="3" creationId="{32C59E4B-77B6-89F0-6908-A7FB87BCA110}"/>
          </ac:spMkLst>
        </pc:spChg>
        <pc:spChg chg="del">
          <ac:chgData name="Vlad-Costin Musat" userId="b297da41-d022-469d-99f3-b1c86ba895c8" providerId="ADAL" clId="{86EC2007-0A12-4BF2-A993-32F62E76B5BB}" dt="2023-07-21T07:20:03.216" v="170" actId="478"/>
          <ac:spMkLst>
            <pc:docMk/>
            <pc:sldMk cId="1296649822" sldId="584"/>
            <ac:spMk id="7" creationId="{DD0B7FCA-165D-6A2B-461D-4364E98CB6E8}"/>
          </ac:spMkLst>
        </pc:spChg>
        <pc:spChg chg="add mod">
          <ac:chgData name="Vlad-Costin Musat" userId="b297da41-d022-469d-99f3-b1c86ba895c8" providerId="ADAL" clId="{86EC2007-0A12-4BF2-A993-32F62E76B5BB}" dt="2023-07-21T07:33:03.238" v="354" actId="20577"/>
          <ac:spMkLst>
            <pc:docMk/>
            <pc:sldMk cId="1296649822" sldId="584"/>
            <ac:spMk id="8" creationId="{913F9824-7B22-DDA2-D4F4-FCF901A65044}"/>
          </ac:spMkLst>
        </pc:spChg>
        <pc:spChg chg="del">
          <ac:chgData name="Vlad-Costin Musat" userId="b297da41-d022-469d-99f3-b1c86ba895c8" providerId="ADAL" clId="{86EC2007-0A12-4BF2-A993-32F62E76B5BB}" dt="2023-07-21T07:20:08.790" v="172" actId="478"/>
          <ac:spMkLst>
            <pc:docMk/>
            <pc:sldMk cId="1296649822" sldId="584"/>
            <ac:spMk id="9" creationId="{688E3A6F-3DEB-ABFF-CF9F-E7091881AC5E}"/>
          </ac:spMkLst>
        </pc:spChg>
        <pc:spChg chg="add del mod">
          <ac:chgData name="Vlad-Costin Musat" userId="b297da41-d022-469d-99f3-b1c86ba895c8" providerId="ADAL" clId="{86EC2007-0A12-4BF2-A993-32F62E76B5BB}" dt="2023-07-21T07:20:11.632" v="173" actId="478"/>
          <ac:spMkLst>
            <pc:docMk/>
            <pc:sldMk cId="1296649822" sldId="584"/>
            <ac:spMk id="11" creationId="{603654BA-12E9-64E2-8230-5A7E463D6D2A}"/>
          </ac:spMkLst>
        </pc:spChg>
        <pc:spChg chg="del">
          <ac:chgData name="Vlad-Costin Musat" userId="b297da41-d022-469d-99f3-b1c86ba895c8" providerId="ADAL" clId="{86EC2007-0A12-4BF2-A993-32F62E76B5BB}" dt="2023-07-21T07:20:06.178" v="171" actId="478"/>
          <ac:spMkLst>
            <pc:docMk/>
            <pc:sldMk cId="1296649822" sldId="584"/>
            <ac:spMk id="12" creationId="{955F0E96-6D41-9359-0D3B-48C09A6FE85B}"/>
          </ac:spMkLst>
        </pc:spChg>
        <pc:spChg chg="add mod">
          <ac:chgData name="Vlad-Costin Musat" userId="b297da41-d022-469d-99f3-b1c86ba895c8" providerId="ADAL" clId="{86EC2007-0A12-4BF2-A993-32F62E76B5BB}" dt="2023-07-21T07:32:24.427" v="290" actId="113"/>
          <ac:spMkLst>
            <pc:docMk/>
            <pc:sldMk cId="1296649822" sldId="584"/>
            <ac:spMk id="18" creationId="{5A66D965-BD82-CF1B-A322-E55248A9E34C}"/>
          </ac:spMkLst>
        </pc:spChg>
        <pc:picChg chg="add del mod">
          <ac:chgData name="Vlad-Costin Musat" userId="b297da41-d022-469d-99f3-b1c86ba895c8" providerId="ADAL" clId="{86EC2007-0A12-4BF2-A993-32F62E76B5BB}" dt="2023-07-21T07:29:59.727" v="257"/>
          <ac:picMkLst>
            <pc:docMk/>
            <pc:sldMk cId="1296649822" sldId="584"/>
            <ac:picMk id="7" creationId="{867F4E2E-F6E8-CE19-049C-55D41737A6A0}"/>
          </ac:picMkLst>
        </pc:picChg>
        <pc:picChg chg="del">
          <ac:chgData name="Vlad-Costin Musat" userId="b297da41-d022-469d-99f3-b1c86ba895c8" providerId="ADAL" clId="{86EC2007-0A12-4BF2-A993-32F62E76B5BB}" dt="2023-07-21T07:20:08.790" v="172" actId="478"/>
          <ac:picMkLst>
            <pc:docMk/>
            <pc:sldMk cId="1296649822" sldId="584"/>
            <ac:picMk id="8" creationId="{7B701ED3-BD14-AD0B-A52B-9B507DAD6465}"/>
          </ac:picMkLst>
        </pc:picChg>
        <pc:picChg chg="add del mod">
          <ac:chgData name="Vlad-Costin Musat" userId="b297da41-d022-469d-99f3-b1c86ba895c8" providerId="ADAL" clId="{86EC2007-0A12-4BF2-A993-32F62E76B5BB}" dt="2023-07-21T09:07:44.848" v="903" actId="478"/>
          <ac:picMkLst>
            <pc:docMk/>
            <pc:sldMk cId="1296649822" sldId="584"/>
            <ac:picMk id="10" creationId="{A27E2A19-15C4-4DE2-0CC2-0179E5E13EB6}"/>
          </ac:picMkLst>
        </pc:picChg>
        <pc:picChg chg="add mod">
          <ac:chgData name="Vlad-Costin Musat" userId="b297da41-d022-469d-99f3-b1c86ba895c8" providerId="ADAL" clId="{86EC2007-0A12-4BF2-A993-32F62E76B5BB}" dt="2023-07-21T07:27:21.348" v="190" actId="14100"/>
          <ac:picMkLst>
            <pc:docMk/>
            <pc:sldMk cId="1296649822" sldId="584"/>
            <ac:picMk id="14" creationId="{B886D08B-91B4-97F1-0A44-6733C5A9C3FD}"/>
          </ac:picMkLst>
        </pc:picChg>
        <pc:picChg chg="add mod">
          <ac:chgData name="Vlad-Costin Musat" userId="b297da41-d022-469d-99f3-b1c86ba895c8" providerId="ADAL" clId="{86EC2007-0A12-4BF2-A993-32F62E76B5BB}" dt="2023-07-21T07:27:29.372" v="192" actId="1076"/>
          <ac:picMkLst>
            <pc:docMk/>
            <pc:sldMk cId="1296649822" sldId="584"/>
            <ac:picMk id="16" creationId="{0E453CBD-F236-A7EF-5808-8FFFDA600850}"/>
          </ac:picMkLst>
        </pc:picChg>
        <pc:picChg chg="add del mod">
          <ac:chgData name="Vlad-Costin Musat" userId="b297da41-d022-469d-99f3-b1c86ba895c8" providerId="ADAL" clId="{86EC2007-0A12-4BF2-A993-32F62E76B5BB}" dt="2023-07-21T07:28:07.077" v="194" actId="478"/>
          <ac:picMkLst>
            <pc:docMk/>
            <pc:sldMk cId="1296649822" sldId="584"/>
            <ac:picMk id="17" creationId="{3436440A-4CFA-F900-F3E4-C23D40143AD8}"/>
          </ac:picMkLst>
        </pc:picChg>
      </pc:sldChg>
      <pc:sldChg chg="addSp modSp mod">
        <pc:chgData name="Vlad-Costin Musat" userId="b297da41-d022-469d-99f3-b1c86ba895c8" providerId="ADAL" clId="{86EC2007-0A12-4BF2-A993-32F62E76B5BB}" dt="2023-07-21T11:50:58.981" v="3215" actId="20577"/>
        <pc:sldMkLst>
          <pc:docMk/>
          <pc:sldMk cId="2802460166" sldId="586"/>
        </pc:sldMkLst>
        <pc:spChg chg="mod">
          <ac:chgData name="Vlad-Costin Musat" userId="b297da41-d022-469d-99f3-b1c86ba895c8" providerId="ADAL" clId="{86EC2007-0A12-4BF2-A993-32F62E76B5BB}" dt="2023-07-21T11:50:58.981" v="3215" actId="20577"/>
          <ac:spMkLst>
            <pc:docMk/>
            <pc:sldMk cId="2802460166" sldId="586"/>
            <ac:spMk id="2" creationId="{A4B61FFE-EF35-6C86-17CC-9C984C162703}"/>
          </ac:spMkLst>
        </pc:spChg>
        <pc:spChg chg="mod">
          <ac:chgData name="Vlad-Costin Musat" userId="b297da41-d022-469d-99f3-b1c86ba895c8" providerId="ADAL" clId="{86EC2007-0A12-4BF2-A993-32F62E76B5BB}" dt="2023-07-21T09:51:25.340" v="1499" actId="20577"/>
          <ac:spMkLst>
            <pc:docMk/>
            <pc:sldMk cId="2802460166" sldId="586"/>
            <ac:spMk id="3" creationId="{0537E2F5-DB21-2BC7-0B5C-B714C5A4506B}"/>
          </ac:spMkLst>
        </pc:spChg>
        <pc:spChg chg="add mod">
          <ac:chgData name="Vlad-Costin Musat" userId="b297da41-d022-469d-99f3-b1c86ba895c8" providerId="ADAL" clId="{86EC2007-0A12-4BF2-A993-32F62E76B5BB}" dt="2023-07-21T09:55:12.368" v="1681" actId="20577"/>
          <ac:spMkLst>
            <pc:docMk/>
            <pc:sldMk cId="2802460166" sldId="586"/>
            <ac:spMk id="7" creationId="{3D8D186A-F63C-D254-E9B0-837609BE4ECF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8" creationId="{9E902A09-1778-B8EE-F341-AC29DDB3A422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1" creationId="{D3D86BE4-DEF0-AB8B-CA6C-39E046BD5F2E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4" creationId="{4C8EDDB2-87AB-862C-89C7-8C54AAA894E5}"/>
          </ac:spMkLst>
        </pc:spChg>
        <pc:spChg chg="mod">
          <ac:chgData name="Vlad-Costin Musat" userId="b297da41-d022-469d-99f3-b1c86ba895c8" providerId="ADAL" clId="{86EC2007-0A12-4BF2-A993-32F62E76B5BB}" dt="2023-07-21T09:53:04.874" v="1589" actId="1076"/>
          <ac:spMkLst>
            <pc:docMk/>
            <pc:sldMk cId="2802460166" sldId="586"/>
            <ac:spMk id="18" creationId="{2E1AED0C-66D9-E77A-9F29-3B5BA1EC6920}"/>
          </ac:spMkLst>
        </pc:spChg>
        <pc:graphicFrameChg chg="mod modGraphic">
          <ac:chgData name="Vlad-Costin Musat" userId="b297da41-d022-469d-99f3-b1c86ba895c8" providerId="ADAL" clId="{86EC2007-0A12-4BF2-A993-32F62E76B5BB}" dt="2023-07-21T09:52:35.376" v="1555" actId="1076"/>
          <ac:graphicFrameMkLst>
            <pc:docMk/>
            <pc:sldMk cId="2802460166" sldId="586"/>
            <ac:graphicFrameMk id="16" creationId="{82C99107-73DE-32D8-4861-F9C990D3A84D}"/>
          </ac:graphicFrameMkLst>
        </pc:graphicFrame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0" creationId="{47F3CE65-6EF4-A1CC-8CE1-16378079F457}"/>
          </ac:cxnSpMkLst>
        </pc:cxn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3" creationId="{C2C77A7B-9DBB-3C56-A4EB-C28246E1AD52}"/>
          </ac:cxnSpMkLst>
        </pc:cxnChg>
        <pc:cxnChg chg="mod">
          <ac:chgData name="Vlad-Costin Musat" userId="b297da41-d022-469d-99f3-b1c86ba895c8" providerId="ADAL" clId="{86EC2007-0A12-4BF2-A993-32F62E76B5BB}" dt="2023-07-21T09:53:04.874" v="1589" actId="1076"/>
          <ac:cxnSpMkLst>
            <pc:docMk/>
            <pc:sldMk cId="2802460166" sldId="586"/>
            <ac:cxnSpMk id="15" creationId="{A1933ED6-94C0-37F4-9693-D048463F6F55}"/>
          </ac:cxnSpMkLst>
        </pc:cxnChg>
      </pc:sldChg>
      <pc:sldChg chg="del">
        <pc:chgData name="Vlad-Costin Musat" userId="b297da41-d022-469d-99f3-b1c86ba895c8" providerId="ADAL" clId="{86EC2007-0A12-4BF2-A993-32F62E76B5BB}" dt="2023-07-21T07:19:16.746" v="152" actId="47"/>
        <pc:sldMkLst>
          <pc:docMk/>
          <pc:sldMk cId="1508319792" sldId="592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1055098859" sldId="593"/>
        </pc:sldMkLst>
      </pc:sldChg>
      <pc:sldChg chg="del">
        <pc:chgData name="Vlad-Costin Musat" userId="b297da41-d022-469d-99f3-b1c86ba895c8" providerId="ADAL" clId="{86EC2007-0A12-4BF2-A993-32F62E76B5BB}" dt="2023-07-21T07:18:24.950" v="121" actId="47"/>
        <pc:sldMkLst>
          <pc:docMk/>
          <pc:sldMk cId="3380407689" sldId="594"/>
        </pc:sldMkLst>
      </pc:sldChg>
      <pc:sldChg chg="modSp del mod">
        <pc:chgData name="Vlad-Costin Musat" userId="b297da41-d022-469d-99f3-b1c86ba895c8" providerId="ADAL" clId="{86EC2007-0A12-4BF2-A993-32F62E76B5BB}" dt="2023-07-21T10:19:44.835" v="2157" actId="47"/>
        <pc:sldMkLst>
          <pc:docMk/>
          <pc:sldMk cId="258088030" sldId="595"/>
        </pc:sldMkLst>
        <pc:spChg chg="mod">
          <ac:chgData name="Vlad-Costin Musat" userId="b297da41-d022-469d-99f3-b1c86ba895c8" providerId="ADAL" clId="{86EC2007-0A12-4BF2-A993-32F62E76B5BB}" dt="2023-07-21T07:19:36.570" v="154" actId="20577"/>
          <ac:spMkLst>
            <pc:docMk/>
            <pc:sldMk cId="258088030" sldId="595"/>
            <ac:spMk id="2" creationId="{28ACB17D-B87D-C3D4-B770-DD22021B689D}"/>
          </ac:spMkLst>
        </pc:spChg>
      </pc:sldChg>
      <pc:sldChg chg="del">
        <pc:chgData name="Vlad-Costin Musat" userId="b297da41-d022-469d-99f3-b1c86ba895c8" providerId="ADAL" clId="{86EC2007-0A12-4BF2-A993-32F62E76B5BB}" dt="2023-07-21T07:18:08.412" v="118" actId="47"/>
        <pc:sldMkLst>
          <pc:docMk/>
          <pc:sldMk cId="1301528845" sldId="596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600962798" sldId="597"/>
        </pc:sldMkLst>
      </pc:sldChg>
      <pc:sldChg chg="del">
        <pc:chgData name="Vlad-Costin Musat" userId="b297da41-d022-469d-99f3-b1c86ba895c8" providerId="ADAL" clId="{86EC2007-0A12-4BF2-A993-32F62E76B5BB}" dt="2023-07-21T07:18:20.794" v="120" actId="47"/>
        <pc:sldMkLst>
          <pc:docMk/>
          <pc:sldMk cId="2863651716" sldId="598"/>
        </pc:sldMkLst>
      </pc:sldChg>
      <pc:sldChg chg="del">
        <pc:chgData name="Vlad-Costin Musat" userId="b297da41-d022-469d-99f3-b1c86ba895c8" providerId="ADAL" clId="{86EC2007-0A12-4BF2-A993-32F62E76B5BB}" dt="2023-07-21T07:18:29.458" v="122" actId="47"/>
        <pc:sldMkLst>
          <pc:docMk/>
          <pc:sldMk cId="1059147700" sldId="599"/>
        </pc:sldMkLst>
      </pc:sldChg>
      <pc:sldChg chg="del">
        <pc:chgData name="Vlad-Costin Musat" userId="b297da41-d022-469d-99f3-b1c86ba895c8" providerId="ADAL" clId="{86EC2007-0A12-4BF2-A993-32F62E76B5BB}" dt="2023-07-21T07:18:24.950" v="121" actId="47"/>
        <pc:sldMkLst>
          <pc:docMk/>
          <pc:sldMk cId="1763603807" sldId="600"/>
        </pc:sldMkLst>
      </pc:sldChg>
      <pc:sldChg chg="del">
        <pc:chgData name="Vlad-Costin Musat" userId="b297da41-d022-469d-99f3-b1c86ba895c8" providerId="ADAL" clId="{86EC2007-0A12-4BF2-A993-32F62E76B5BB}" dt="2023-07-21T07:19:29.111" v="153" actId="47"/>
        <pc:sldMkLst>
          <pc:docMk/>
          <pc:sldMk cId="2560699806" sldId="602"/>
        </pc:sldMkLst>
      </pc:sldChg>
      <pc:sldChg chg="del">
        <pc:chgData name="Vlad-Costin Musat" userId="b297da41-d022-469d-99f3-b1c86ba895c8" providerId="ADAL" clId="{86EC2007-0A12-4BF2-A993-32F62E76B5BB}" dt="2023-07-21T07:18:16" v="119" actId="47"/>
        <pc:sldMkLst>
          <pc:docMk/>
          <pc:sldMk cId="905617836" sldId="603"/>
        </pc:sldMkLst>
      </pc:sldChg>
      <pc:sldChg chg="addSp delSp modSp del mod">
        <pc:chgData name="Vlad-Costin Musat" userId="b297da41-d022-469d-99f3-b1c86ba895c8" providerId="ADAL" clId="{86EC2007-0A12-4BF2-A993-32F62E76B5BB}" dt="2023-07-21T07:19:14.129" v="151" actId="47"/>
        <pc:sldMkLst>
          <pc:docMk/>
          <pc:sldMk cId="1453846750" sldId="606"/>
        </pc:sldMkLst>
        <pc:spChg chg="del mod">
          <ac:chgData name="Vlad-Costin Musat" userId="b297da41-d022-469d-99f3-b1c86ba895c8" providerId="ADAL" clId="{86EC2007-0A12-4BF2-A993-32F62E76B5BB}" dt="2023-07-21T07:19:06.952" v="142" actId="478"/>
          <ac:spMkLst>
            <pc:docMk/>
            <pc:sldMk cId="1453846750" sldId="606"/>
            <ac:spMk id="2" creationId="{567A3A65-0F6E-E443-2962-2003B9387CA4}"/>
          </ac:spMkLst>
        </pc:spChg>
        <pc:spChg chg="mod">
          <ac:chgData name="Vlad-Costin Musat" userId="b297da41-d022-469d-99f3-b1c86ba895c8" providerId="ADAL" clId="{86EC2007-0A12-4BF2-A993-32F62E76B5BB}" dt="2023-07-21T07:19:10.919" v="150" actId="20577"/>
          <ac:spMkLst>
            <pc:docMk/>
            <pc:sldMk cId="1453846750" sldId="606"/>
            <ac:spMk id="3" creationId="{789BACBF-D9A8-F571-2C55-CA8786268EE3}"/>
          </ac:spMkLst>
        </pc:spChg>
        <pc:spChg chg="add mod">
          <ac:chgData name="Vlad-Costin Musat" userId="b297da41-d022-469d-99f3-b1c86ba895c8" providerId="ADAL" clId="{86EC2007-0A12-4BF2-A993-32F62E76B5BB}" dt="2023-07-21T07:19:06.952" v="142" actId="478"/>
          <ac:spMkLst>
            <pc:docMk/>
            <pc:sldMk cId="1453846750" sldId="606"/>
            <ac:spMk id="9" creationId="{1D447345-6203-7839-D535-0532351BCDF6}"/>
          </ac:spMkLst>
        </pc:spChg>
        <pc:graphicFrameChg chg="mod modGraphic">
          <ac:chgData name="Vlad-Costin Musat" userId="b297da41-d022-469d-99f3-b1c86ba895c8" providerId="ADAL" clId="{86EC2007-0A12-4BF2-A993-32F62E76B5BB}" dt="2023-07-21T07:18:50.697" v="124" actId="1076"/>
          <ac:graphicFrameMkLst>
            <pc:docMk/>
            <pc:sldMk cId="1453846750" sldId="606"/>
            <ac:graphicFrameMk id="7" creationId="{D52DAC66-FD89-F3D4-9D03-64E6C247F255}"/>
          </ac:graphicFrameMkLst>
        </pc:graphicFrameChg>
      </pc:sldChg>
      <pc:sldChg chg="del">
        <pc:chgData name="Vlad-Costin Musat" userId="b297da41-d022-469d-99f3-b1c86ba895c8" providerId="ADAL" clId="{86EC2007-0A12-4BF2-A993-32F62E76B5BB}" dt="2023-07-21T07:18:16" v="119" actId="47"/>
        <pc:sldMkLst>
          <pc:docMk/>
          <pc:sldMk cId="662309062" sldId="608"/>
        </pc:sldMkLst>
      </pc:sldChg>
      <pc:sldChg chg="modSp mod">
        <pc:chgData name="Vlad-Costin Musat" userId="b297da41-d022-469d-99f3-b1c86ba895c8" providerId="ADAL" clId="{86EC2007-0A12-4BF2-A993-32F62E76B5BB}" dt="2023-07-21T09:42:34.507" v="1172" actId="20577"/>
        <pc:sldMkLst>
          <pc:docMk/>
          <pc:sldMk cId="871119659" sldId="609"/>
        </pc:sldMkLst>
        <pc:spChg chg="mod">
          <ac:chgData name="Vlad-Costin Musat" userId="b297da41-d022-469d-99f3-b1c86ba895c8" providerId="ADAL" clId="{86EC2007-0A12-4BF2-A993-32F62E76B5BB}" dt="2023-07-21T09:42:34.507" v="1172" actId="20577"/>
          <ac:spMkLst>
            <pc:docMk/>
            <pc:sldMk cId="871119659" sldId="609"/>
            <ac:spMk id="2" creationId="{CA3EDA7A-CBA3-3F44-7A55-E5CC39FB3A05}"/>
          </ac:spMkLst>
        </pc:spChg>
      </pc:sldChg>
      <pc:sldChg chg="addSp delSp modSp new mod">
        <pc:chgData name="Vlad-Costin Musat" userId="b297da41-d022-469d-99f3-b1c86ba895c8" providerId="ADAL" clId="{86EC2007-0A12-4BF2-A993-32F62E76B5BB}" dt="2023-07-21T11:47:32.926" v="3198" actId="1582"/>
        <pc:sldMkLst>
          <pc:docMk/>
          <pc:sldMk cId="3440467708" sldId="610"/>
        </pc:sldMkLst>
        <pc:spChg chg="del mod">
          <ac:chgData name="Vlad-Costin Musat" userId="b297da41-d022-469d-99f3-b1c86ba895c8" providerId="ADAL" clId="{86EC2007-0A12-4BF2-A993-32F62E76B5BB}" dt="2023-07-21T08:21:26.797" v="819" actId="478"/>
          <ac:spMkLst>
            <pc:docMk/>
            <pc:sldMk cId="3440467708" sldId="610"/>
            <ac:spMk id="2" creationId="{282D4D57-370C-85B3-B90F-C450D63BC355}"/>
          </ac:spMkLst>
        </pc:spChg>
        <pc:spChg chg="mod">
          <ac:chgData name="Vlad-Costin Musat" userId="b297da41-d022-469d-99f3-b1c86ba895c8" providerId="ADAL" clId="{86EC2007-0A12-4BF2-A993-32F62E76B5BB}" dt="2023-07-21T08:14:18.259" v="814" actId="20577"/>
          <ac:spMkLst>
            <pc:docMk/>
            <pc:sldMk cId="3440467708" sldId="610"/>
            <ac:spMk id="3" creationId="{14483440-DBBD-E85D-942E-AF7DE0A9B9A9}"/>
          </ac:spMkLst>
        </pc:spChg>
        <pc:spChg chg="add mod">
          <ac:chgData name="Vlad-Costin Musat" userId="b297da41-d022-469d-99f3-b1c86ba895c8" providerId="ADAL" clId="{86EC2007-0A12-4BF2-A993-32F62E76B5BB}" dt="2023-07-21T11:41:29.626" v="2877" actId="14100"/>
          <ac:spMkLst>
            <pc:docMk/>
            <pc:sldMk cId="3440467708" sldId="610"/>
            <ac:spMk id="8" creationId="{E9BA060F-B206-D5C3-15B0-8504E39AC882}"/>
          </ac:spMkLst>
        </pc:spChg>
        <pc:spChg chg="add del mod">
          <ac:chgData name="Vlad-Costin Musat" userId="b297da41-d022-469d-99f3-b1c86ba895c8" providerId="ADAL" clId="{86EC2007-0A12-4BF2-A993-32F62E76B5BB}" dt="2023-07-21T11:46:47.063" v="3190" actId="478"/>
          <ac:spMkLst>
            <pc:docMk/>
            <pc:sldMk cId="3440467708" sldId="610"/>
            <ac:spMk id="11" creationId="{E51B49C4-BE9C-B21A-6B1F-AEBF1809413E}"/>
          </ac:spMkLst>
        </pc:spChg>
        <pc:spChg chg="add mod">
          <ac:chgData name="Vlad-Costin Musat" userId="b297da41-d022-469d-99f3-b1c86ba895c8" providerId="ADAL" clId="{86EC2007-0A12-4BF2-A993-32F62E76B5BB}" dt="2023-07-21T11:42:25.026" v="2888" actId="207"/>
          <ac:spMkLst>
            <pc:docMk/>
            <pc:sldMk cId="3440467708" sldId="610"/>
            <ac:spMk id="12" creationId="{A841C462-A2D7-8725-8659-32B86CEA674B}"/>
          </ac:spMkLst>
        </pc:spChg>
        <pc:spChg chg="add mod">
          <ac:chgData name="Vlad-Costin Musat" userId="b297da41-d022-469d-99f3-b1c86ba895c8" providerId="ADAL" clId="{86EC2007-0A12-4BF2-A993-32F62E76B5BB}" dt="2023-07-21T11:47:32.926" v="3198" actId="1582"/>
          <ac:spMkLst>
            <pc:docMk/>
            <pc:sldMk cId="3440467708" sldId="610"/>
            <ac:spMk id="14" creationId="{F21ABCBC-FBF0-E3D1-A49D-1F47B183D7A3}"/>
          </ac:spMkLst>
        </pc:spChg>
        <pc:graphicFrameChg chg="add mod modGraphic">
          <ac:chgData name="Vlad-Costin Musat" userId="b297da41-d022-469d-99f3-b1c86ba895c8" providerId="ADAL" clId="{86EC2007-0A12-4BF2-A993-32F62E76B5BB}" dt="2023-07-21T09:58:15.653" v="1806" actId="20577"/>
          <ac:graphicFrameMkLst>
            <pc:docMk/>
            <pc:sldMk cId="3440467708" sldId="610"/>
            <ac:graphicFrameMk id="7" creationId="{79AAC0BB-A111-DE8A-F9B6-EF9B7081A6DD}"/>
          </ac:graphicFrameMkLst>
        </pc:graphicFrameChg>
        <pc:graphicFrameChg chg="add mod modGraphic">
          <ac:chgData name="Vlad-Costin Musat" userId="b297da41-d022-469d-99f3-b1c86ba895c8" providerId="ADAL" clId="{86EC2007-0A12-4BF2-A993-32F62E76B5BB}" dt="2023-07-21T11:46:58.416" v="3193" actId="404"/>
          <ac:graphicFrameMkLst>
            <pc:docMk/>
            <pc:sldMk cId="3440467708" sldId="610"/>
            <ac:graphicFrameMk id="13" creationId="{3642507C-D439-C1A6-4034-3CB0584BF9F6}"/>
          </ac:graphicFrameMkLst>
        </pc:graphicFrameChg>
        <pc:picChg chg="add del mod">
          <ac:chgData name="Vlad-Costin Musat" userId="b297da41-d022-469d-99f3-b1c86ba895c8" providerId="ADAL" clId="{86EC2007-0A12-4BF2-A993-32F62E76B5BB}" dt="2023-07-21T11:46:47.063" v="3190" actId="478"/>
          <ac:picMkLst>
            <pc:docMk/>
            <pc:sldMk cId="3440467708" sldId="610"/>
            <ac:picMk id="10" creationId="{0143615E-C0A6-90AB-648C-2198BD4A582A}"/>
          </ac:picMkLst>
        </pc:picChg>
      </pc:sldChg>
      <pc:sldChg chg="addSp delSp modSp add mod">
        <pc:chgData name="Vlad-Costin Musat" userId="b297da41-d022-469d-99f3-b1c86ba895c8" providerId="ADAL" clId="{86EC2007-0A12-4BF2-A993-32F62E76B5BB}" dt="2023-07-21T12:06:16.604" v="3282"/>
        <pc:sldMkLst>
          <pc:docMk/>
          <pc:sldMk cId="2037864641" sldId="611"/>
        </pc:sldMkLst>
        <pc:spChg chg="mod">
          <ac:chgData name="Vlad-Costin Musat" userId="b297da41-d022-469d-99f3-b1c86ba895c8" providerId="ADAL" clId="{86EC2007-0A12-4BF2-A993-32F62E76B5BB}" dt="2023-07-21T10:12:15.691" v="2043"/>
          <ac:spMkLst>
            <pc:docMk/>
            <pc:sldMk cId="2037864641" sldId="611"/>
            <ac:spMk id="3" creationId="{192CC5D1-7FE7-DFE6-E2EA-A0DF28F08F4E}"/>
          </ac:spMkLst>
        </pc:spChg>
        <pc:spChg chg="del">
          <ac:chgData name="Vlad-Costin Musat" userId="b297da41-d022-469d-99f3-b1c86ba895c8" providerId="ADAL" clId="{86EC2007-0A12-4BF2-A993-32F62E76B5BB}" dt="2023-07-21T08:32:19.951" v="849" actId="478"/>
          <ac:spMkLst>
            <pc:docMk/>
            <pc:sldMk cId="2037864641" sldId="611"/>
            <ac:spMk id="7" creationId="{7A519C4D-5D19-8E82-6B32-3B661351084A}"/>
          </ac:spMkLst>
        </pc:spChg>
        <pc:spChg chg="add del mod">
          <ac:chgData name="Vlad-Costin Musat" userId="b297da41-d022-469d-99f3-b1c86ba895c8" providerId="ADAL" clId="{86EC2007-0A12-4BF2-A993-32F62E76B5BB}" dt="2023-07-21T08:32:21.602" v="850" actId="478"/>
          <ac:spMkLst>
            <pc:docMk/>
            <pc:sldMk cId="2037864641" sldId="611"/>
            <ac:spMk id="9" creationId="{C927E81D-262C-3B2F-5645-0823DE6AD27A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6" creationId="{CC087F36-576D-A55A-601B-F37DB29D779D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7" creationId="{012966AD-8F6A-1014-1A15-BCAED8B049A7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19" creationId="{DBA3E929-DDF9-196A-F357-F8F6BB81725B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0" creationId="{105C9F49-E762-2019-8031-D7C6E68C9B4D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1" creationId="{C68DF8B4-07B7-5092-3192-A072138A6A68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2" creationId="{C546BEA9-D6D4-DB0F-6253-77923BC2EA13}"/>
          </ac:spMkLst>
        </pc:spChg>
        <pc:spChg chg="del">
          <ac:chgData name="Vlad-Costin Musat" userId="b297da41-d022-469d-99f3-b1c86ba895c8" providerId="ADAL" clId="{86EC2007-0A12-4BF2-A993-32F62E76B5BB}" dt="2023-07-21T08:32:19.951" v="849" actId="478"/>
          <ac:spMkLst>
            <pc:docMk/>
            <pc:sldMk cId="2037864641" sldId="611"/>
            <ac:spMk id="23" creationId="{D6990DA3-60B8-0B3B-6BAA-A73424491C37}"/>
          </ac:spMkLst>
        </pc:spChg>
        <pc:spChg chg="add del mod">
          <ac:chgData name="Vlad-Costin Musat" userId="b297da41-d022-469d-99f3-b1c86ba895c8" providerId="ADAL" clId="{86EC2007-0A12-4BF2-A993-32F62E76B5BB}" dt="2023-07-21T10:11:55.260" v="2040" actId="478"/>
          <ac:spMkLst>
            <pc:docMk/>
            <pc:sldMk cId="2037864641" sldId="611"/>
            <ac:spMk id="24" creationId="{AE072BF5-F803-289E-1533-E6D62A05122A}"/>
          </ac:spMkLst>
        </pc:spChg>
        <pc:spChg chg="add del mod">
          <ac:chgData name="Vlad-Costin Musat" userId="b297da41-d022-469d-99f3-b1c86ba895c8" providerId="ADAL" clId="{86EC2007-0A12-4BF2-A993-32F62E76B5BB}" dt="2023-07-21T10:11:58.170" v="2041" actId="478"/>
          <ac:spMkLst>
            <pc:docMk/>
            <pc:sldMk cId="2037864641" sldId="611"/>
            <ac:spMk id="25" creationId="{B329D5ED-65AC-AA40-87BC-AA61B3E9DAAA}"/>
          </ac:spMkLst>
        </pc:spChg>
        <pc:spChg chg="add del mod">
          <ac:chgData name="Vlad-Costin Musat" userId="b297da41-d022-469d-99f3-b1c86ba895c8" providerId="ADAL" clId="{86EC2007-0A12-4BF2-A993-32F62E76B5BB}" dt="2023-07-21T12:06:15.292" v="3281" actId="478"/>
          <ac:spMkLst>
            <pc:docMk/>
            <pc:sldMk cId="2037864641" sldId="611"/>
            <ac:spMk id="26" creationId="{A7802AB3-B59C-2677-BB3C-211F6C15FD61}"/>
          </ac:spMkLst>
        </pc:spChg>
        <pc:spChg chg="add del mod">
          <ac:chgData name="Vlad-Costin Musat" userId="b297da41-d022-469d-99f3-b1c86ba895c8" providerId="ADAL" clId="{86EC2007-0A12-4BF2-A993-32F62E76B5BB}" dt="2023-07-21T12:06:15.292" v="3281" actId="478"/>
          <ac:spMkLst>
            <pc:docMk/>
            <pc:sldMk cId="2037864641" sldId="611"/>
            <ac:spMk id="27" creationId="{7EE0ACF1-F13D-0FE6-BD3C-83370FD399F5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8" creationId="{325DF014-C124-0672-9067-3724A1CFF3A4}"/>
          </ac:spMkLst>
        </pc:spChg>
        <pc:spChg chg="del">
          <ac:chgData name="Vlad-Costin Musat" userId="b297da41-d022-469d-99f3-b1c86ba895c8" providerId="ADAL" clId="{86EC2007-0A12-4BF2-A993-32F62E76B5BB}" dt="2023-07-21T08:32:16.841" v="848" actId="478"/>
          <ac:spMkLst>
            <pc:docMk/>
            <pc:sldMk cId="2037864641" sldId="611"/>
            <ac:spMk id="29" creationId="{FEAA61AA-B404-120A-1E68-D66CFED20C10}"/>
          </ac:spMkLst>
        </pc:spChg>
        <pc:spChg chg="add mod">
          <ac:chgData name="Vlad-Costin Musat" userId="b297da41-d022-469d-99f3-b1c86ba895c8" providerId="ADAL" clId="{86EC2007-0A12-4BF2-A993-32F62E76B5BB}" dt="2023-07-21T12:06:16.604" v="3282"/>
          <ac:spMkLst>
            <pc:docMk/>
            <pc:sldMk cId="2037864641" sldId="611"/>
            <ac:spMk id="30" creationId="{9506863A-6898-E389-19D8-CD3D4017BA99}"/>
          </ac:spMkLst>
        </pc:spChg>
        <pc:spChg chg="add mod">
          <ac:chgData name="Vlad-Costin Musat" userId="b297da41-d022-469d-99f3-b1c86ba895c8" providerId="ADAL" clId="{86EC2007-0A12-4BF2-A993-32F62E76B5BB}" dt="2023-07-21T12:06:16.604" v="3282"/>
          <ac:spMkLst>
            <pc:docMk/>
            <pc:sldMk cId="2037864641" sldId="611"/>
            <ac:spMk id="31" creationId="{A413BDF9-D69B-00EB-6867-3E882C0CA2BC}"/>
          </ac:spMkLst>
        </pc:spChg>
        <pc:graphicFrameChg chg="del">
          <ac:chgData name="Vlad-Costin Musat" userId="b297da41-d022-469d-99f3-b1c86ba895c8" providerId="ADAL" clId="{86EC2007-0A12-4BF2-A993-32F62E76B5BB}" dt="2023-07-21T08:32:19.951" v="849" actId="478"/>
          <ac:graphicFrameMkLst>
            <pc:docMk/>
            <pc:sldMk cId="2037864641" sldId="611"/>
            <ac:graphicFrameMk id="8" creationId="{2A88CA26-482C-F3C0-370C-9D54031F655E}"/>
          </ac:graphicFrameMkLst>
        </pc:graphicFrameChg>
        <pc:graphicFrameChg chg="del">
          <ac:chgData name="Vlad-Costin Musat" userId="b297da41-d022-469d-99f3-b1c86ba895c8" providerId="ADAL" clId="{86EC2007-0A12-4BF2-A993-32F62E76B5BB}" dt="2023-07-21T08:32:19.951" v="849" actId="478"/>
          <ac:graphicFrameMkLst>
            <pc:docMk/>
            <pc:sldMk cId="2037864641" sldId="611"/>
            <ac:graphicFrameMk id="10" creationId="{D03F78D9-FB31-867E-EF6A-07D314A2123F}"/>
          </ac:graphicFrameMkLst>
        </pc:graphicFrameChg>
        <pc:graphicFrameChg chg="add mod">
          <ac:chgData name="Vlad-Costin Musat" userId="b297da41-d022-469d-99f3-b1c86ba895c8" providerId="ADAL" clId="{86EC2007-0A12-4BF2-A993-32F62E76B5BB}" dt="2023-07-21T08:54:11.980" v="891"/>
          <ac:graphicFrameMkLst>
            <pc:docMk/>
            <pc:sldMk cId="2037864641" sldId="611"/>
            <ac:graphicFrameMk id="14" creationId="{49DB80CA-7ACE-E379-00D3-AC56C82EDE9C}"/>
          </ac:graphicFrameMkLst>
        </pc:graphicFrameChg>
        <pc:graphicFrameChg chg="add mod">
          <ac:chgData name="Vlad-Costin Musat" userId="b297da41-d022-469d-99f3-b1c86ba895c8" providerId="ADAL" clId="{86EC2007-0A12-4BF2-A993-32F62E76B5BB}" dt="2023-07-21T08:54:11.980" v="891"/>
          <ac:graphicFrameMkLst>
            <pc:docMk/>
            <pc:sldMk cId="2037864641" sldId="611"/>
            <ac:graphicFrameMk id="18" creationId="{4CC119F0-F027-BE84-A03E-95691CE37429}"/>
          </ac:graphicFrameMkLst>
        </pc:graphicFrameChg>
        <pc:picChg chg="add del mod">
          <ac:chgData name="Vlad-Costin Musat" userId="b297da41-d022-469d-99f3-b1c86ba895c8" providerId="ADAL" clId="{86EC2007-0A12-4BF2-A993-32F62E76B5BB}" dt="2023-07-21T08:53:53.604" v="885" actId="21"/>
          <ac:picMkLst>
            <pc:docMk/>
            <pc:sldMk cId="2037864641" sldId="611"/>
            <ac:picMk id="11" creationId="{2D806690-7E79-0352-DE7F-DAEF87075674}"/>
          </ac:picMkLst>
        </pc:picChg>
        <pc:picChg chg="add mod">
          <ac:chgData name="Vlad-Costin Musat" userId="b297da41-d022-469d-99f3-b1c86ba895c8" providerId="ADAL" clId="{86EC2007-0A12-4BF2-A993-32F62E76B5BB}" dt="2023-07-21T08:54:18.034" v="893" actId="1076"/>
          <ac:picMkLst>
            <pc:docMk/>
            <pc:sldMk cId="2037864641" sldId="611"/>
            <ac:picMk id="13" creationId="{7982CC00-12CA-5817-8812-C60569EA4B13}"/>
          </ac:picMkLst>
        </pc:picChg>
        <pc:picChg chg="del">
          <ac:chgData name="Vlad-Costin Musat" userId="b297da41-d022-469d-99f3-b1c86ba895c8" providerId="ADAL" clId="{86EC2007-0A12-4BF2-A993-32F62E76B5BB}" dt="2023-07-21T08:32:16.841" v="848" actId="478"/>
          <ac:picMkLst>
            <pc:docMk/>
            <pc:sldMk cId="2037864641" sldId="611"/>
            <ac:picMk id="15" creationId="{7C90A012-2BCE-2D4E-3969-BF0494C93E65}"/>
          </ac:picMkLst>
        </pc:picChg>
      </pc:sldChg>
      <pc:sldChg chg="addSp delSp modSp add mod ord">
        <pc:chgData name="Vlad-Costin Musat" userId="b297da41-d022-469d-99f3-b1c86ba895c8" providerId="ADAL" clId="{86EC2007-0A12-4BF2-A993-32F62E76B5BB}" dt="2023-07-21T12:02:49.533" v="3256" actId="14100"/>
        <pc:sldMkLst>
          <pc:docMk/>
          <pc:sldMk cId="1735953350" sldId="612"/>
        </pc:sldMkLst>
        <pc:spChg chg="mod">
          <ac:chgData name="Vlad-Costin Musat" userId="b297da41-d022-469d-99f3-b1c86ba895c8" providerId="ADAL" clId="{86EC2007-0A12-4BF2-A993-32F62E76B5BB}" dt="2023-07-21T09:08:04.438" v="944" actId="20577"/>
          <ac:spMkLst>
            <pc:docMk/>
            <pc:sldMk cId="1735953350" sldId="612"/>
            <ac:spMk id="3" creationId="{32C59E4B-77B6-89F0-6908-A7FB87BCA110}"/>
          </ac:spMkLst>
        </pc:spChg>
        <pc:spChg chg="del">
          <ac:chgData name="Vlad-Costin Musat" userId="b297da41-d022-469d-99f3-b1c86ba895c8" providerId="ADAL" clId="{86EC2007-0A12-4BF2-A993-32F62E76B5BB}" dt="2023-07-21T09:08:08.234" v="945" actId="478"/>
          <ac:spMkLst>
            <pc:docMk/>
            <pc:sldMk cId="1735953350" sldId="612"/>
            <ac:spMk id="8" creationId="{913F9824-7B22-DDA2-D4F4-FCF901A65044}"/>
          </ac:spMkLst>
        </pc:spChg>
        <pc:spChg chg="add mod">
          <ac:chgData name="Vlad-Costin Musat" userId="b297da41-d022-469d-99f3-b1c86ba895c8" providerId="ADAL" clId="{86EC2007-0A12-4BF2-A993-32F62E76B5BB}" dt="2023-07-21T11:37:46.116" v="2844" actId="20577"/>
          <ac:spMkLst>
            <pc:docMk/>
            <pc:sldMk cId="1735953350" sldId="612"/>
            <ac:spMk id="9" creationId="{982836BC-6DDC-3013-4B03-35A341CB78CB}"/>
          </ac:spMkLst>
        </pc:spChg>
        <pc:spChg chg="add mod">
          <ac:chgData name="Vlad-Costin Musat" userId="b297da41-d022-469d-99f3-b1c86ba895c8" providerId="ADAL" clId="{86EC2007-0A12-4BF2-A993-32F62E76B5BB}" dt="2023-07-21T11:38:35.186" v="2863" actId="20577"/>
          <ac:spMkLst>
            <pc:docMk/>
            <pc:sldMk cId="1735953350" sldId="612"/>
            <ac:spMk id="11" creationId="{C6DEA5F6-1859-A08F-D413-D91C6274EA8E}"/>
          </ac:spMkLst>
        </pc:spChg>
        <pc:spChg chg="del">
          <ac:chgData name="Vlad-Costin Musat" userId="b297da41-d022-469d-99f3-b1c86ba895c8" providerId="ADAL" clId="{86EC2007-0A12-4BF2-A993-32F62E76B5BB}" dt="2023-07-21T09:08:08.234" v="945" actId="478"/>
          <ac:spMkLst>
            <pc:docMk/>
            <pc:sldMk cId="1735953350" sldId="612"/>
            <ac:spMk id="18" creationId="{5A66D965-BD82-CF1B-A322-E55248A9E34C}"/>
          </ac:spMkLst>
        </pc:spChg>
        <pc:picChg chg="add del mod">
          <ac:chgData name="Vlad-Costin Musat" userId="b297da41-d022-469d-99f3-b1c86ba895c8" providerId="ADAL" clId="{86EC2007-0A12-4BF2-A993-32F62E76B5BB}" dt="2023-07-21T12:02:09.366" v="3248" actId="478"/>
          <ac:picMkLst>
            <pc:docMk/>
            <pc:sldMk cId="1735953350" sldId="612"/>
            <ac:picMk id="7" creationId="{2A2B9D96-4EED-66EB-D3C7-363DF06FF025}"/>
          </ac:picMkLst>
        </pc:picChg>
        <pc:picChg chg="mod">
          <ac:chgData name="Vlad-Costin Musat" userId="b297da41-d022-469d-99f3-b1c86ba895c8" providerId="ADAL" clId="{86EC2007-0A12-4BF2-A993-32F62E76B5BB}" dt="2023-07-21T12:02:49.533" v="3256" actId="14100"/>
          <ac:picMkLst>
            <pc:docMk/>
            <pc:sldMk cId="1735953350" sldId="612"/>
            <ac:picMk id="10" creationId="{A27E2A19-15C4-4DE2-0CC2-0179E5E13EB6}"/>
          </ac:picMkLst>
        </pc:picChg>
        <pc:picChg chg="add mod ord">
          <ac:chgData name="Vlad-Costin Musat" userId="b297da41-d022-469d-99f3-b1c86ba895c8" providerId="ADAL" clId="{86EC2007-0A12-4BF2-A993-32F62E76B5BB}" dt="2023-07-21T12:02:34.154" v="3255" actId="1076"/>
          <ac:picMkLst>
            <pc:docMk/>
            <pc:sldMk cId="1735953350" sldId="612"/>
            <ac:picMk id="12" creationId="{0861991A-37C0-FC8A-7772-1301EC1F53A2}"/>
          </ac:picMkLst>
        </pc:picChg>
        <pc:picChg chg="del">
          <ac:chgData name="Vlad-Costin Musat" userId="b297da41-d022-469d-99f3-b1c86ba895c8" providerId="ADAL" clId="{86EC2007-0A12-4BF2-A993-32F62E76B5BB}" dt="2023-07-21T09:08:08.234" v="945" actId="478"/>
          <ac:picMkLst>
            <pc:docMk/>
            <pc:sldMk cId="1735953350" sldId="612"/>
            <ac:picMk id="14" creationId="{B886D08B-91B4-97F1-0A44-6733C5A9C3FD}"/>
          </ac:picMkLst>
        </pc:picChg>
        <pc:picChg chg="add mod">
          <ac:chgData name="Vlad-Costin Musat" userId="b297da41-d022-469d-99f3-b1c86ba895c8" providerId="ADAL" clId="{86EC2007-0A12-4BF2-A993-32F62E76B5BB}" dt="2023-07-21T12:02:28.374" v="3253" actId="1076"/>
          <ac:picMkLst>
            <pc:docMk/>
            <pc:sldMk cId="1735953350" sldId="612"/>
            <ac:picMk id="15" creationId="{6F57CDEF-7B7D-6AFA-AD28-4438E9D1F221}"/>
          </ac:picMkLst>
        </pc:picChg>
        <pc:picChg chg="del">
          <ac:chgData name="Vlad-Costin Musat" userId="b297da41-d022-469d-99f3-b1c86ba895c8" providerId="ADAL" clId="{86EC2007-0A12-4BF2-A993-32F62E76B5BB}" dt="2023-07-21T09:08:09.216" v="946" actId="478"/>
          <ac:picMkLst>
            <pc:docMk/>
            <pc:sldMk cId="1735953350" sldId="612"/>
            <ac:picMk id="16" creationId="{0E453CBD-F236-A7EF-5808-8FFFDA600850}"/>
          </ac:picMkLst>
        </pc:picChg>
      </pc:sldChg>
      <pc:sldChg chg="addSp delSp modSp add mod">
        <pc:chgData name="Vlad-Costin Musat" userId="b297da41-d022-469d-99f3-b1c86ba895c8" providerId="ADAL" clId="{86EC2007-0A12-4BF2-A993-32F62E76B5BB}" dt="2023-07-21T11:53:40.949" v="3241" actId="14826"/>
        <pc:sldMkLst>
          <pc:docMk/>
          <pc:sldMk cId="1764779470" sldId="613"/>
        </pc:sldMkLst>
        <pc:spChg chg="mod">
          <ac:chgData name="Vlad-Costin Musat" userId="b297da41-d022-469d-99f3-b1c86ba895c8" providerId="ADAL" clId="{86EC2007-0A12-4BF2-A993-32F62E76B5BB}" dt="2023-07-21T09:45:51.507" v="1223" actId="20577"/>
          <ac:spMkLst>
            <pc:docMk/>
            <pc:sldMk cId="1764779470" sldId="613"/>
            <ac:spMk id="3" creationId="{8C55F1EF-DE7F-A939-291B-D4B0FF4CBF00}"/>
          </ac:spMkLst>
        </pc:spChg>
        <pc:spChg chg="add del mod">
          <ac:chgData name="Vlad-Costin Musat" userId="b297da41-d022-469d-99f3-b1c86ba895c8" providerId="ADAL" clId="{86EC2007-0A12-4BF2-A993-32F62E76B5BB}" dt="2023-07-21T09:46:02.822" v="1227" actId="478"/>
          <ac:spMkLst>
            <pc:docMk/>
            <pc:sldMk cId="1764779470" sldId="613"/>
            <ac:spMk id="9" creationId="{F4A0837E-5D63-E001-0C34-5A5C29F2D466}"/>
          </ac:spMkLst>
        </pc:spChg>
        <pc:spChg chg="del">
          <ac:chgData name="Vlad-Costin Musat" userId="b297da41-d022-469d-99f3-b1c86ba895c8" providerId="ADAL" clId="{86EC2007-0A12-4BF2-A993-32F62E76B5BB}" dt="2023-07-21T09:45:56.798" v="1224" actId="478"/>
          <ac:spMkLst>
            <pc:docMk/>
            <pc:sldMk cId="1764779470" sldId="613"/>
            <ac:spMk id="10" creationId="{E96D991C-D376-1B45-85F9-62F60369781C}"/>
          </ac:spMkLst>
        </pc:spChg>
        <pc:spChg chg="add mod">
          <ac:chgData name="Vlad-Costin Musat" userId="b297da41-d022-469d-99f3-b1c86ba895c8" providerId="ADAL" clId="{86EC2007-0A12-4BF2-A993-32F62E76B5BB}" dt="2023-07-21T11:52:32.391" v="3236" actId="1076"/>
          <ac:spMkLst>
            <pc:docMk/>
            <pc:sldMk cId="1764779470" sldId="613"/>
            <ac:spMk id="11" creationId="{591A1F6F-5826-5009-6BCB-3C2C3E190F4A}"/>
          </ac:spMkLst>
        </pc:spChg>
        <pc:spChg chg="add mod">
          <ac:chgData name="Vlad-Costin Musat" userId="b297da41-d022-469d-99f3-b1c86ba895c8" providerId="ADAL" clId="{86EC2007-0A12-4BF2-A993-32F62E76B5BB}" dt="2023-07-21T11:52:02.663" v="3231" actId="20577"/>
          <ac:spMkLst>
            <pc:docMk/>
            <pc:sldMk cId="1764779470" sldId="613"/>
            <ac:spMk id="17" creationId="{09AFC8D4-6537-2868-92DE-CE50D4D39E8F}"/>
          </ac:spMkLst>
        </pc:spChg>
        <pc:spChg chg="del">
          <ac:chgData name="Vlad-Costin Musat" userId="b297da41-d022-469d-99f3-b1c86ba895c8" providerId="ADAL" clId="{86EC2007-0A12-4BF2-A993-32F62E76B5BB}" dt="2023-07-21T09:46:19.350" v="1240" actId="478"/>
          <ac:spMkLst>
            <pc:docMk/>
            <pc:sldMk cId="1764779470" sldId="613"/>
            <ac:spMk id="18" creationId="{C9AFF591-FFD8-849A-BFE7-E60952231809}"/>
          </ac:spMkLst>
        </pc:spChg>
        <pc:spChg chg="add del mod">
          <ac:chgData name="Vlad-Costin Musat" userId="b297da41-d022-469d-99f3-b1c86ba895c8" providerId="ADAL" clId="{86EC2007-0A12-4BF2-A993-32F62E76B5BB}" dt="2023-07-21T11:53:37.816" v="3240" actId="478"/>
          <ac:spMkLst>
            <pc:docMk/>
            <pc:sldMk cId="1764779470" sldId="613"/>
            <ac:spMk id="24" creationId="{6D38DA0A-7FE1-855F-349C-5B1CDBEE0858}"/>
          </ac:spMkLst>
        </pc:spChg>
        <pc:graphicFrameChg chg="mod modGraphic">
          <ac:chgData name="Vlad-Costin Musat" userId="b297da41-d022-469d-99f3-b1c86ba895c8" providerId="ADAL" clId="{86EC2007-0A12-4BF2-A993-32F62E76B5BB}" dt="2023-07-21T09:48:25.392" v="1340" actId="120"/>
          <ac:graphicFrameMkLst>
            <pc:docMk/>
            <pc:sldMk cId="1764779470" sldId="613"/>
            <ac:graphicFrameMk id="21" creationId="{5A2A4061-F412-4CE2-A9D1-1EF9A9A651F1}"/>
          </ac:graphicFrameMkLst>
        </pc:graphicFrameChg>
        <pc:picChg chg="mod">
          <ac:chgData name="Vlad-Costin Musat" userId="b297da41-d022-469d-99f3-b1c86ba895c8" providerId="ADAL" clId="{86EC2007-0A12-4BF2-A993-32F62E76B5BB}" dt="2023-07-21T11:53:40.949" v="3241" actId="14826"/>
          <ac:picMkLst>
            <pc:docMk/>
            <pc:sldMk cId="1764779470" sldId="613"/>
            <ac:picMk id="2" creationId="{149EFF96-CAA2-77B1-5123-3B844F6166F0}"/>
          </ac:picMkLst>
        </pc:picChg>
        <pc:picChg chg="del">
          <ac:chgData name="Vlad-Costin Musat" userId="b297da41-d022-469d-99f3-b1c86ba895c8" providerId="ADAL" clId="{86EC2007-0A12-4BF2-A993-32F62E76B5BB}" dt="2023-07-21T09:45:59.785" v="1226" actId="478"/>
          <ac:picMkLst>
            <pc:docMk/>
            <pc:sldMk cId="1764779470" sldId="613"/>
            <ac:picMk id="7" creationId="{375E8C4D-5FE3-8C9D-CC3E-44E7D3C32045}"/>
          </ac:picMkLst>
        </pc:picChg>
        <pc:picChg chg="del">
          <ac:chgData name="Vlad-Costin Musat" userId="b297da41-d022-469d-99f3-b1c86ba895c8" providerId="ADAL" clId="{86EC2007-0A12-4BF2-A993-32F62E76B5BB}" dt="2023-07-21T09:46:08.522" v="1229" actId="478"/>
          <ac:picMkLst>
            <pc:docMk/>
            <pc:sldMk cId="1764779470" sldId="613"/>
            <ac:picMk id="15" creationId="{1053A8C8-707B-B664-444E-6CDD64AAF839}"/>
          </ac:picMkLst>
        </pc:picChg>
        <pc:picChg chg="add del mod">
          <ac:chgData name="Vlad-Costin Musat" userId="b297da41-d022-469d-99f3-b1c86ba895c8" providerId="ADAL" clId="{86EC2007-0A12-4BF2-A993-32F62E76B5BB}" dt="2023-07-21T11:53:35.109" v="3239" actId="21"/>
          <ac:picMkLst>
            <pc:docMk/>
            <pc:sldMk cId="1764779470" sldId="613"/>
            <ac:picMk id="22" creationId="{5E653FF3-F0AA-C184-DA48-21E0211945F8}"/>
          </ac:picMkLst>
        </pc:picChg>
        <pc:cxnChg chg="add mod">
          <ac:chgData name="Vlad-Costin Musat" userId="b297da41-d022-469d-99f3-b1c86ba895c8" providerId="ADAL" clId="{86EC2007-0A12-4BF2-A993-32F62E76B5BB}" dt="2023-07-21T11:52:23.617" v="3234" actId="14100"/>
          <ac:cxnSpMkLst>
            <pc:docMk/>
            <pc:sldMk cId="1764779470" sldId="613"/>
            <ac:cxnSpMk id="13" creationId="{76EE43EB-8B31-405A-9DBF-F877AEE32413}"/>
          </ac:cxnSpMkLst>
        </pc:cxnChg>
      </pc:sldChg>
      <pc:sldChg chg="modSp add del mod">
        <pc:chgData name="Vlad-Costin Musat" userId="b297da41-d022-469d-99f3-b1c86ba895c8" providerId="ADAL" clId="{86EC2007-0A12-4BF2-A993-32F62E76B5BB}" dt="2023-07-21T09:45:19.594" v="1200" actId="47"/>
        <pc:sldMkLst>
          <pc:docMk/>
          <pc:sldMk cId="2750336990" sldId="613"/>
        </pc:sldMkLst>
        <pc:spChg chg="mod">
          <ac:chgData name="Vlad-Costin Musat" userId="b297da41-d022-469d-99f3-b1c86ba895c8" providerId="ADAL" clId="{86EC2007-0A12-4BF2-A993-32F62E76B5BB}" dt="2023-07-21T09:45:17.759" v="1199" actId="20577"/>
          <ac:spMkLst>
            <pc:docMk/>
            <pc:sldMk cId="2750336990" sldId="613"/>
            <ac:spMk id="3" creationId="{8C55F1EF-DE7F-A939-291B-D4B0FF4CBF00}"/>
          </ac:spMkLst>
        </pc:spChg>
      </pc:sldChg>
      <pc:sldChg chg="add del">
        <pc:chgData name="Vlad-Costin Musat" userId="b297da41-d022-469d-99f3-b1c86ba895c8" providerId="ADAL" clId="{86EC2007-0A12-4BF2-A993-32F62E76B5BB}" dt="2023-07-21T10:19:44.835" v="2157" actId="47"/>
        <pc:sldMkLst>
          <pc:docMk/>
          <pc:sldMk cId="1320750412" sldId="614"/>
        </pc:sldMkLst>
      </pc:sldChg>
      <pc:sldChg chg="add del">
        <pc:chgData name="Vlad-Costin Musat" userId="b297da41-d022-469d-99f3-b1c86ba895c8" providerId="ADAL" clId="{86EC2007-0A12-4BF2-A993-32F62E76B5BB}" dt="2023-07-21T09:54:58.397" v="1664"/>
        <pc:sldMkLst>
          <pc:docMk/>
          <pc:sldMk cId="3488104332" sldId="614"/>
        </pc:sldMkLst>
      </pc:sldChg>
      <pc:sldChg chg="modSp new mod">
        <pc:chgData name="Vlad-Costin Musat" userId="b297da41-d022-469d-99f3-b1c86ba895c8" providerId="ADAL" clId="{86EC2007-0A12-4BF2-A993-32F62E76B5BB}" dt="2023-07-24T14:57:24.875" v="3388" actId="20577"/>
        <pc:sldMkLst>
          <pc:docMk/>
          <pc:sldMk cId="1554242350" sldId="615"/>
        </pc:sldMkLst>
        <pc:spChg chg="mod">
          <ac:chgData name="Vlad-Costin Musat" userId="b297da41-d022-469d-99f3-b1c86ba895c8" providerId="ADAL" clId="{86EC2007-0A12-4BF2-A993-32F62E76B5BB}" dt="2023-07-24T13:31:07.253" v="3305" actId="20577"/>
          <ac:spMkLst>
            <pc:docMk/>
            <pc:sldMk cId="1554242350" sldId="615"/>
            <ac:spMk id="2" creationId="{BAC9EE4B-4680-5681-2829-DB4408799E89}"/>
          </ac:spMkLst>
        </pc:spChg>
        <pc:spChg chg="mod">
          <ac:chgData name="Vlad-Costin Musat" userId="b297da41-d022-469d-99f3-b1c86ba895c8" providerId="ADAL" clId="{86EC2007-0A12-4BF2-A993-32F62E76B5BB}" dt="2023-07-24T14:57:24.875" v="3388" actId="20577"/>
          <ac:spMkLst>
            <pc:docMk/>
            <pc:sldMk cId="1554242350" sldId="615"/>
            <ac:spMk id="3" creationId="{2C5AA248-8A5A-2061-529C-17B1162DDE36}"/>
          </ac:spMkLst>
        </pc:spChg>
      </pc:sldChg>
      <pc:sldChg chg="modSp add del mod">
        <pc:chgData name="Vlad-Costin Musat" userId="b297da41-d022-469d-99f3-b1c86ba895c8" providerId="ADAL" clId="{86EC2007-0A12-4BF2-A993-32F62E76B5BB}" dt="2023-07-21T10:24:43.570" v="2457" actId="47"/>
        <pc:sldMkLst>
          <pc:docMk/>
          <pc:sldMk cId="1268216297" sldId="616"/>
        </pc:sldMkLst>
        <pc:spChg chg="mod">
          <ac:chgData name="Vlad-Costin Musat" userId="b297da41-d022-469d-99f3-b1c86ba895c8" providerId="ADAL" clId="{86EC2007-0A12-4BF2-A993-32F62E76B5BB}" dt="2023-07-21T10:23:53.808" v="2456" actId="20577"/>
          <ac:spMkLst>
            <pc:docMk/>
            <pc:sldMk cId="1268216297" sldId="616"/>
            <ac:spMk id="3" creationId="{2C5AA248-8A5A-2061-529C-17B1162DDE36}"/>
          </ac:spMkLst>
        </pc:spChg>
      </pc:sldChg>
      <pc:sldMasterChg chg="modSldLayout">
        <pc:chgData name="Vlad-Costin Musat" userId="b297da41-d022-469d-99f3-b1c86ba895c8" providerId="ADAL" clId="{86EC2007-0A12-4BF2-A993-32F62E76B5BB}" dt="2023-07-21T12:03:36.792" v="3273" actId="20577"/>
        <pc:sldMasterMkLst>
          <pc:docMk/>
          <pc:sldMasterMk cId="1598869953" sldId="2147483648"/>
        </pc:sldMasterMkLst>
        <pc:sldLayoutChg chg="modSp mod">
          <pc:chgData name="Vlad-Costin Musat" userId="b297da41-d022-469d-99f3-b1c86ba895c8" providerId="ADAL" clId="{86EC2007-0A12-4BF2-A993-32F62E76B5BB}" dt="2023-07-21T12:03:36.792" v="3273" actId="20577"/>
          <pc:sldLayoutMkLst>
            <pc:docMk/>
            <pc:sldMasterMk cId="1598869953" sldId="2147483648"/>
            <pc:sldLayoutMk cId="865512222" sldId="2147483665"/>
          </pc:sldLayoutMkLst>
          <pc:spChg chg="mod">
            <ac:chgData name="Vlad-Costin Musat" userId="b297da41-d022-469d-99f3-b1c86ba895c8" providerId="ADAL" clId="{86EC2007-0A12-4BF2-A993-32F62E76B5BB}" dt="2023-07-21T12:03:36.792" v="3273" actId="20577"/>
            <ac:spMkLst>
              <pc:docMk/>
              <pc:sldMasterMk cId="1598869953" sldId="2147483648"/>
              <pc:sldLayoutMk cId="865512222" sldId="2147483665"/>
              <ac:spMk id="12" creationId="{8FF044A7-6055-B744-AD25-E9D675BBE602}"/>
            </ac:spMkLst>
          </pc:spChg>
        </pc:sldLayoutChg>
      </pc:sldMasterChg>
    </pc:docChg>
  </pc:docChgLst>
  <pc:docChgLst>
    <pc:chgData name="Vlad-Costin Musat" userId="S::jesu4222@ox.ac.uk::b297da41-d022-469d-99f3-b1c86ba895c8" providerId="AD" clId="Web-{6685E653-FA2D-4D51-91C2-F67FC8239C9A}"/>
    <pc:docChg chg="addSld modSld">
      <pc:chgData name="Vlad-Costin Musat" userId="S::jesu4222@ox.ac.uk::b297da41-d022-469d-99f3-b1c86ba895c8" providerId="AD" clId="Web-{6685E653-FA2D-4D51-91C2-F67FC8239C9A}" dt="2023-09-26T17:14:57.842" v="281"/>
      <pc:docMkLst>
        <pc:docMk/>
      </pc:docMkLst>
      <pc:sldChg chg="modSp">
        <pc:chgData name="Vlad-Costin Musat" userId="S::jesu4222@ox.ac.uk::b297da41-d022-469d-99f3-b1c86ba895c8" providerId="AD" clId="Web-{6685E653-FA2D-4D51-91C2-F67FC8239C9A}" dt="2023-09-26T16:36:39.447" v="80"/>
        <pc:sldMkLst>
          <pc:docMk/>
          <pc:sldMk cId="2014513759" sldId="625"/>
        </pc:sldMkLst>
        <pc:graphicFrameChg chg="mod modGraphic">
          <ac:chgData name="Vlad-Costin Musat" userId="S::jesu4222@ox.ac.uk::b297da41-d022-469d-99f3-b1c86ba895c8" providerId="AD" clId="Web-{6685E653-FA2D-4D51-91C2-F67FC8239C9A}" dt="2023-09-26T16:36:39.447" v="80"/>
          <ac:graphicFrameMkLst>
            <pc:docMk/>
            <pc:sldMk cId="2014513759" sldId="625"/>
            <ac:graphicFrameMk id="7" creationId="{BD3DCDE6-C2F7-942D-86AD-E6C31B000AAA}"/>
          </ac:graphicFrameMkLst>
        </pc:graphicFrameChg>
      </pc:sldChg>
      <pc:sldChg chg="addSp delSp modSp">
        <pc:chgData name="Vlad-Costin Musat" userId="S::jesu4222@ox.ac.uk::b297da41-d022-469d-99f3-b1c86ba895c8" providerId="AD" clId="Web-{6685E653-FA2D-4D51-91C2-F67FC8239C9A}" dt="2023-09-26T17:12:28.135" v="235" actId="1076"/>
        <pc:sldMkLst>
          <pc:docMk/>
          <pc:sldMk cId="3671836818" sldId="626"/>
        </pc:sldMkLst>
        <pc:graphicFrameChg chg="mod modGraphic">
          <ac:chgData name="Vlad-Costin Musat" userId="S::jesu4222@ox.ac.uk::b297da41-d022-469d-99f3-b1c86ba895c8" providerId="AD" clId="Web-{6685E653-FA2D-4D51-91C2-F67FC8239C9A}" dt="2023-09-26T17:12:15.119" v="229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add mod">
          <ac:chgData name="Vlad-Costin Musat" userId="S::jesu4222@ox.ac.uk::b297da41-d022-469d-99f3-b1c86ba895c8" providerId="AD" clId="Web-{6685E653-FA2D-4D51-91C2-F67FC8239C9A}" dt="2023-09-26T17:12:28.135" v="235" actId="1076"/>
          <ac:picMkLst>
            <pc:docMk/>
            <pc:sldMk cId="3671836818" sldId="626"/>
            <ac:picMk id="2" creationId="{6C149653-6A8C-1457-0C0D-95DFD21B1A97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5:34.883" v="1"/>
          <ac:picMkLst>
            <pc:docMk/>
            <pc:sldMk cId="3671836818" sldId="626"/>
            <ac:picMk id="11" creationId="{62EBC2CE-1CE8-E91F-66D1-8566C4C8A1C1}"/>
          </ac:picMkLst>
        </pc:picChg>
        <pc:picChg chg="mod">
          <ac:chgData name="Vlad-Costin Musat" userId="S::jesu4222@ox.ac.uk::b297da41-d022-469d-99f3-b1c86ba895c8" providerId="AD" clId="Web-{6685E653-FA2D-4D51-91C2-F67FC8239C9A}" dt="2023-09-26T17:12:16.947" v="230" actId="1076"/>
          <ac:picMkLst>
            <pc:docMk/>
            <pc:sldMk cId="3671836818" sldId="626"/>
            <ac:picMk id="16" creationId="{431108D6-0169-A257-F888-DD6C0BC8D61D}"/>
          </ac:picMkLst>
        </pc:picChg>
      </pc:sldChg>
      <pc:sldChg chg="delSp modSp add replId">
        <pc:chgData name="Vlad-Costin Musat" userId="S::jesu4222@ox.ac.uk::b297da41-d022-469d-99f3-b1c86ba895c8" providerId="AD" clId="Web-{6685E653-FA2D-4D51-91C2-F67FC8239C9A}" dt="2023-09-26T17:14:57.842" v="281"/>
        <pc:sldMkLst>
          <pc:docMk/>
          <pc:sldMk cId="1896443024" sldId="627"/>
        </pc:sldMkLst>
        <pc:spChg chg="mod">
          <ac:chgData name="Vlad-Costin Musat" userId="S::jesu4222@ox.ac.uk::b297da41-d022-469d-99f3-b1c86ba895c8" providerId="AD" clId="Web-{6685E653-FA2D-4D51-91C2-F67FC8239C9A}" dt="2023-09-26T16:38:39.701" v="82" actId="20577"/>
          <ac:spMkLst>
            <pc:docMk/>
            <pc:sldMk cId="1896443024" sldId="627"/>
            <ac:spMk id="3" creationId="{C291F2E4-A335-5982-04BB-8D6C413D9BA3}"/>
          </ac:spMkLst>
        </pc:spChg>
        <pc:spChg chg="del">
          <ac:chgData name="Vlad-Costin Musat" userId="S::jesu4222@ox.ac.uk::b297da41-d022-469d-99f3-b1c86ba895c8" providerId="AD" clId="Web-{6685E653-FA2D-4D51-91C2-F67FC8239C9A}" dt="2023-09-26T16:38:49.076" v="84"/>
          <ac:spMkLst>
            <pc:docMk/>
            <pc:sldMk cId="1896443024" sldId="627"/>
            <ac:spMk id="5" creationId="{8513327C-CE70-6974-E7FA-2DD90C1F34AC}"/>
          </ac:spMkLst>
        </pc:spChg>
        <pc:spChg chg="del">
          <ac:chgData name="Vlad-Costin Musat" userId="S::jesu4222@ox.ac.uk::b297da41-d022-469d-99f3-b1c86ba895c8" providerId="AD" clId="Web-{6685E653-FA2D-4D51-91C2-F67FC8239C9A}" dt="2023-09-26T16:38:49.076" v="89"/>
          <ac:spMkLst>
            <pc:docMk/>
            <pc:sldMk cId="1896443024" sldId="627"/>
            <ac:spMk id="6" creationId="{11AB1352-E04A-7D3C-BF4E-ABEC06C86782}"/>
          </ac:spMkLst>
        </pc:spChg>
        <pc:graphicFrameChg chg="mod modGraphic">
          <ac:chgData name="Vlad-Costin Musat" userId="S::jesu4222@ox.ac.uk::b297da41-d022-469d-99f3-b1c86ba895c8" providerId="AD" clId="Web-{6685E653-FA2D-4D51-91C2-F67FC8239C9A}" dt="2023-09-26T17:14:57.842" v="281"/>
          <ac:graphicFrameMkLst>
            <pc:docMk/>
            <pc:sldMk cId="1896443024" sldId="627"/>
            <ac:graphicFrameMk id="7" creationId="{E7E1DCC3-8ACA-0D39-F2D8-AF41B50FD1B5}"/>
          </ac:graphicFrameMkLst>
        </pc:graphicFrameChg>
        <pc:picChg chg="del">
          <ac:chgData name="Vlad-Costin Musat" userId="S::jesu4222@ox.ac.uk::b297da41-d022-469d-99f3-b1c86ba895c8" providerId="AD" clId="Web-{6685E653-FA2D-4D51-91C2-F67FC8239C9A}" dt="2023-09-26T16:38:49.076" v="88"/>
          <ac:picMkLst>
            <pc:docMk/>
            <pc:sldMk cId="1896443024" sldId="627"/>
            <ac:picMk id="8" creationId="{F700E72F-2A9F-45A6-5E2E-41F5DE09FAE8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7"/>
          <ac:picMkLst>
            <pc:docMk/>
            <pc:sldMk cId="1896443024" sldId="627"/>
            <ac:picMk id="9" creationId="{CC1D327F-F442-030D-84EA-FF419632152C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6"/>
          <ac:picMkLst>
            <pc:docMk/>
            <pc:sldMk cId="1896443024" sldId="627"/>
            <ac:picMk id="10" creationId="{EF39180E-8AAC-CD48-7D36-65713ABD7EC9}"/>
          </ac:picMkLst>
        </pc:picChg>
        <pc:picChg chg="del">
          <ac:chgData name="Vlad-Costin Musat" userId="S::jesu4222@ox.ac.uk::b297da41-d022-469d-99f3-b1c86ba895c8" providerId="AD" clId="Web-{6685E653-FA2D-4D51-91C2-F67FC8239C9A}" dt="2023-09-26T16:38:49.076" v="85"/>
          <ac:picMkLst>
            <pc:docMk/>
            <pc:sldMk cId="1896443024" sldId="627"/>
            <ac:picMk id="16" creationId="{431108D6-0169-A257-F888-DD6C0BC8D61D}"/>
          </ac:picMkLst>
        </pc:picChg>
      </pc:sldChg>
    </pc:docChg>
  </pc:docChgLst>
  <pc:docChgLst>
    <pc:chgData name="Vlad-Costin Musat" userId="S::jesu4222@ox.ac.uk::b297da41-d022-469d-99f3-b1c86ba895c8" providerId="AD" clId="Web-{85406927-27AC-4DE0-B192-CC4E6E533771}"/>
    <pc:docChg chg="modSld">
      <pc:chgData name="Vlad-Costin Musat" userId="S::jesu4222@ox.ac.uk::b297da41-d022-469d-99f3-b1c86ba895c8" providerId="AD" clId="Web-{85406927-27AC-4DE0-B192-CC4E6E533771}" dt="2023-10-03T12:14:38.181" v="27" actId="20577"/>
      <pc:docMkLst>
        <pc:docMk/>
      </pc:docMkLst>
      <pc:sldChg chg="modSp">
        <pc:chgData name="Vlad-Costin Musat" userId="S::jesu4222@ox.ac.uk::b297da41-d022-469d-99f3-b1c86ba895c8" providerId="AD" clId="Web-{85406927-27AC-4DE0-B192-CC4E6E533771}" dt="2023-10-03T12:08:36.890" v="15" actId="20577"/>
        <pc:sldMkLst>
          <pc:docMk/>
          <pc:sldMk cId="2159943940" sldId="259"/>
        </pc:sldMkLst>
        <pc:spChg chg="mod">
          <ac:chgData name="Vlad-Costin Musat" userId="S::jesu4222@ox.ac.uk::b297da41-d022-469d-99f3-b1c86ba895c8" providerId="AD" clId="Web-{85406927-27AC-4DE0-B192-CC4E6E533771}" dt="2023-10-03T12:08:36.890" v="15" actId="20577"/>
          <ac:spMkLst>
            <pc:docMk/>
            <pc:sldMk cId="2159943940" sldId="259"/>
            <ac:spMk id="8" creationId="{6ADF35E4-57ED-F0B1-99F5-2E9CA3C9880A}"/>
          </ac:spMkLst>
        </pc:spChg>
      </pc:sldChg>
      <pc:sldChg chg="modSp">
        <pc:chgData name="Vlad-Costin Musat" userId="S::jesu4222@ox.ac.uk::b297da41-d022-469d-99f3-b1c86ba895c8" providerId="AD" clId="Web-{85406927-27AC-4DE0-B192-CC4E6E533771}" dt="2023-10-03T12:14:38.181" v="27" actId="20577"/>
        <pc:sldMkLst>
          <pc:docMk/>
          <pc:sldMk cId="3487957811" sldId="629"/>
        </pc:sldMkLst>
        <pc:spChg chg="mod">
          <ac:chgData name="Vlad-Costin Musat" userId="S::jesu4222@ox.ac.uk::b297da41-d022-469d-99f3-b1c86ba895c8" providerId="AD" clId="Web-{85406927-27AC-4DE0-B192-CC4E6E533771}" dt="2023-10-03T12:14:38.181" v="27" actId="20577"/>
          <ac:spMkLst>
            <pc:docMk/>
            <pc:sldMk cId="3487957811" sldId="629"/>
            <ac:spMk id="11" creationId="{F4516B38-35E5-5865-BC02-81D4BCBF526F}"/>
          </ac:spMkLst>
        </pc:spChg>
      </pc:sldChg>
    </pc:docChg>
  </pc:docChgLst>
  <pc:docChgLst>
    <pc:chgData name="Vlad-Costin Musat" userId="b297da41-d022-469d-99f3-b1c86ba895c8" providerId="ADAL" clId="{1565A217-92BC-4219-A0D2-7D143D35DA17}"/>
    <pc:docChg chg="undo custSel addSld delSld modSld sldOrd">
      <pc:chgData name="Vlad-Costin Musat" userId="b297da41-d022-469d-99f3-b1c86ba895c8" providerId="ADAL" clId="{1565A217-92BC-4219-A0D2-7D143D35DA17}" dt="2023-09-22T09:24:27.224" v="6157"/>
      <pc:docMkLst>
        <pc:docMk/>
      </pc:docMkLst>
      <pc:sldChg chg="modSp del mod">
        <pc:chgData name="Vlad-Costin Musat" userId="b297da41-d022-469d-99f3-b1c86ba895c8" providerId="ADAL" clId="{1565A217-92BC-4219-A0D2-7D143D35DA17}" dt="2023-09-20T14:59:36.919" v="3490" actId="47"/>
        <pc:sldMkLst>
          <pc:docMk/>
          <pc:sldMk cId="2713588662" sldId="548"/>
        </pc:sldMkLst>
        <pc:spChg chg="mod">
          <ac:chgData name="Vlad-Costin Musat" userId="b297da41-d022-469d-99f3-b1c86ba895c8" providerId="ADAL" clId="{1565A217-92BC-4219-A0D2-7D143D35DA17}" dt="2023-09-20T10:29:00.385" v="877" actId="20577"/>
          <ac:spMkLst>
            <pc:docMk/>
            <pc:sldMk cId="2713588662" sldId="548"/>
            <ac:spMk id="2" creationId="{B2C9C950-584A-627F-3B26-F2DBE4C36905}"/>
          </ac:spMkLst>
        </pc:spChg>
        <pc:spChg chg="mod">
          <ac:chgData name="Vlad-Costin Musat" userId="b297da41-d022-469d-99f3-b1c86ba895c8" providerId="ADAL" clId="{1565A217-92BC-4219-A0D2-7D143D35DA17}" dt="2023-09-20T14:24:25.315" v="2692" actId="20577"/>
          <ac:spMkLst>
            <pc:docMk/>
            <pc:sldMk cId="2713588662" sldId="548"/>
            <ac:spMk id="3" creationId="{C2CFA820-CD71-594F-4CAB-EBE053395219}"/>
          </ac:spMkLst>
        </pc:spChg>
      </pc:sldChg>
      <pc:sldChg chg="modSp mod ord">
        <pc:chgData name="Vlad-Costin Musat" userId="b297da41-d022-469d-99f3-b1c86ba895c8" providerId="ADAL" clId="{1565A217-92BC-4219-A0D2-7D143D35DA17}" dt="2023-09-22T09:24:27.224" v="6157"/>
        <pc:sldMkLst>
          <pc:docMk/>
          <pc:sldMk cId="806638749" sldId="554"/>
        </pc:sldMkLst>
        <pc:spChg chg="mod">
          <ac:chgData name="Vlad-Costin Musat" userId="b297da41-d022-469d-99f3-b1c86ba895c8" providerId="ADAL" clId="{1565A217-92BC-4219-A0D2-7D143D35DA17}" dt="2023-09-20T10:30:37.746" v="892" actId="20577"/>
          <ac:spMkLst>
            <pc:docMk/>
            <pc:sldMk cId="806638749" sldId="554"/>
            <ac:spMk id="3" creationId="{C2CFA820-CD71-594F-4CAB-EBE053395219}"/>
          </ac:spMkLst>
        </pc:spChg>
      </pc:sldChg>
      <pc:sldChg chg="addSp delSp modSp mod">
        <pc:chgData name="Vlad-Costin Musat" userId="b297da41-d022-469d-99f3-b1c86ba895c8" providerId="ADAL" clId="{1565A217-92BC-4219-A0D2-7D143D35DA17}" dt="2023-09-20T10:17:25.009" v="447" actId="20577"/>
        <pc:sldMkLst>
          <pc:docMk/>
          <pc:sldMk cId="3756050439" sldId="560"/>
        </pc:sldMkLst>
        <pc:spChg chg="mod">
          <ac:chgData name="Vlad-Costin Musat" userId="b297da41-d022-469d-99f3-b1c86ba895c8" providerId="ADAL" clId="{1565A217-92BC-4219-A0D2-7D143D35DA17}" dt="2023-09-20T10:16:34.157" v="423" actId="20577"/>
          <ac:spMkLst>
            <pc:docMk/>
            <pc:sldMk cId="3756050439" sldId="560"/>
            <ac:spMk id="21" creationId="{EB52EA7A-6F60-B1DF-7654-2A66649FD934}"/>
          </ac:spMkLst>
        </pc:spChg>
        <pc:spChg chg="mod">
          <ac:chgData name="Vlad-Costin Musat" userId="b297da41-d022-469d-99f3-b1c86ba895c8" providerId="ADAL" clId="{1565A217-92BC-4219-A0D2-7D143D35DA17}" dt="2023-09-20T10:16:47.887" v="434" actId="1076"/>
          <ac:spMkLst>
            <pc:docMk/>
            <pc:sldMk cId="3756050439" sldId="560"/>
            <ac:spMk id="22" creationId="{97779901-E2B9-A568-D435-8ED3B47490DD}"/>
          </ac:spMkLst>
        </pc:spChg>
        <pc:spChg chg="mod">
          <ac:chgData name="Vlad-Costin Musat" userId="b297da41-d022-469d-99f3-b1c86ba895c8" providerId="ADAL" clId="{1565A217-92BC-4219-A0D2-7D143D35DA17}" dt="2023-09-20T09:46:03.007" v="15" actId="14100"/>
          <ac:spMkLst>
            <pc:docMk/>
            <pc:sldMk cId="3756050439" sldId="560"/>
            <ac:spMk id="53" creationId="{9AC10338-1AE2-7AF8-89C6-B22B7CAB125E}"/>
          </ac:spMkLst>
        </pc:spChg>
        <pc:graphicFrameChg chg="modGraphic">
          <ac:chgData name="Vlad-Costin Musat" userId="b297da41-d022-469d-99f3-b1c86ba895c8" providerId="ADAL" clId="{1565A217-92BC-4219-A0D2-7D143D35DA17}" dt="2023-09-20T10:17:25.009" v="447" actId="20577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cxnChg chg="mod">
          <ac:chgData name="Vlad-Costin Musat" userId="b297da41-d022-469d-99f3-b1c86ba895c8" providerId="ADAL" clId="{1565A217-92BC-4219-A0D2-7D143D35DA17}" dt="2023-09-20T09:44:31.547" v="2" actId="14100"/>
          <ac:cxnSpMkLst>
            <pc:docMk/>
            <pc:sldMk cId="3756050439" sldId="560"/>
            <ac:cxnSpMk id="24" creationId="{0908032A-0E32-4052-C471-2A9CCEBAF83D}"/>
          </ac:cxnSpMkLst>
        </pc:cxnChg>
        <pc:cxnChg chg="add mod">
          <ac:chgData name="Vlad-Costin Musat" userId="b297da41-d022-469d-99f3-b1c86ba895c8" providerId="ADAL" clId="{1565A217-92BC-4219-A0D2-7D143D35DA17}" dt="2023-09-20T09:44:41.767" v="5" actId="14100"/>
          <ac:cxnSpMkLst>
            <pc:docMk/>
            <pc:sldMk cId="3756050439" sldId="560"/>
            <ac:cxnSpMk id="26" creationId="{6A7256BD-25A9-E94A-4CD1-27B737C42061}"/>
          </ac:cxnSpMkLst>
        </pc:cxnChg>
        <pc:cxnChg chg="add mod">
          <ac:chgData name="Vlad-Costin Musat" userId="b297da41-d022-469d-99f3-b1c86ba895c8" providerId="ADAL" clId="{1565A217-92BC-4219-A0D2-7D143D35DA17}" dt="2023-09-20T09:45:49.383" v="13"/>
          <ac:cxnSpMkLst>
            <pc:docMk/>
            <pc:sldMk cId="3756050439" sldId="560"/>
            <ac:cxnSpMk id="34" creationId="{A800FFA0-7361-EB75-6B68-1CA614CAA0F0}"/>
          </ac:cxnSpMkLst>
        </pc:cxnChg>
        <pc:cxnChg chg="del mod">
          <ac:chgData name="Vlad-Costin Musat" userId="b297da41-d022-469d-99f3-b1c86ba895c8" providerId="ADAL" clId="{1565A217-92BC-4219-A0D2-7D143D35DA17}" dt="2023-09-20T09:44:26.031" v="1" actId="478"/>
          <ac:cxnSpMkLst>
            <pc:docMk/>
            <pc:sldMk cId="3756050439" sldId="560"/>
            <ac:cxnSpMk id="38" creationId="{A7E48F55-CD06-7391-D0A5-838E33B8CCA2}"/>
          </ac:cxnSpMkLst>
        </pc:cxnChg>
        <pc:cxnChg chg="mod">
          <ac:chgData name="Vlad-Costin Musat" userId="b297da41-d022-469d-99f3-b1c86ba895c8" providerId="ADAL" clId="{1565A217-92BC-4219-A0D2-7D143D35DA17}" dt="2023-09-20T09:45:57.278" v="14" actId="14100"/>
          <ac:cxnSpMkLst>
            <pc:docMk/>
            <pc:sldMk cId="3756050439" sldId="560"/>
            <ac:cxnSpMk id="41" creationId="{33ECC4D7-B5D5-B840-52F9-0998854C13BE}"/>
          </ac:cxnSpMkLst>
        </pc:cxnChg>
      </pc:sldChg>
      <pc:sldChg chg="addSp delSp modSp mod ord">
        <pc:chgData name="Vlad-Costin Musat" userId="b297da41-d022-469d-99f3-b1c86ba895c8" providerId="ADAL" clId="{1565A217-92BC-4219-A0D2-7D143D35DA17}" dt="2023-09-22T09:23:27.087" v="6151" actId="1037"/>
        <pc:sldMkLst>
          <pc:docMk/>
          <pc:sldMk cId="1613970173" sldId="561"/>
        </pc:sldMkLst>
        <pc:spChg chg="add del mod">
          <ac:chgData name="Vlad-Costin Musat" userId="b297da41-d022-469d-99f3-b1c86ba895c8" providerId="ADAL" clId="{1565A217-92BC-4219-A0D2-7D143D35DA17}" dt="2023-09-20T13:40:22.761" v="2641" actId="478"/>
          <ac:spMkLst>
            <pc:docMk/>
            <pc:sldMk cId="1613970173" sldId="561"/>
            <ac:spMk id="2" creationId="{7556949C-EEEA-702C-D368-D7C153E7AD0B}"/>
          </ac:spMkLst>
        </pc:spChg>
        <pc:spChg chg="add del mod">
          <ac:chgData name="Vlad-Costin Musat" userId="b297da41-d022-469d-99f3-b1c86ba895c8" providerId="ADAL" clId="{1565A217-92BC-4219-A0D2-7D143D35DA17}" dt="2023-09-20T13:40:29.371" v="2644" actId="478"/>
          <ac:spMkLst>
            <pc:docMk/>
            <pc:sldMk cId="1613970173" sldId="561"/>
            <ac:spMk id="7" creationId="{191E18CA-7AA0-932A-899C-E4732054173E}"/>
          </ac:spMkLst>
        </pc:spChg>
        <pc:spChg chg="add mod">
          <ac:chgData name="Vlad-Costin Musat" userId="b297da41-d022-469d-99f3-b1c86ba895c8" providerId="ADAL" clId="{1565A217-92BC-4219-A0D2-7D143D35DA17}" dt="2023-09-20T10:02:52.969" v="129" actId="1076"/>
          <ac:spMkLst>
            <pc:docMk/>
            <pc:sldMk cId="1613970173" sldId="561"/>
            <ac:spMk id="8" creationId="{A6B6B2CD-0EA4-24FE-B9E0-BA86267957E6}"/>
          </ac:spMkLst>
        </pc:spChg>
        <pc:spChg chg="add mod">
          <ac:chgData name="Vlad-Costin Musat" userId="b297da41-d022-469d-99f3-b1c86ba895c8" providerId="ADAL" clId="{1565A217-92BC-4219-A0D2-7D143D35DA17}" dt="2023-09-22T09:23:27.087" v="6151" actId="1037"/>
          <ac:spMkLst>
            <pc:docMk/>
            <pc:sldMk cId="1613970173" sldId="561"/>
            <ac:spMk id="9" creationId="{F997742E-AA0A-B03F-A781-11C71A40DCF0}"/>
          </ac:spMkLst>
        </pc:spChg>
        <pc:spChg chg="add mod">
          <ac:chgData name="Vlad-Costin Musat" userId="b297da41-d022-469d-99f3-b1c86ba895c8" providerId="ADAL" clId="{1565A217-92BC-4219-A0D2-7D143D35DA17}" dt="2023-09-20T13:41:25.333" v="2690" actId="14100"/>
          <ac:spMkLst>
            <pc:docMk/>
            <pc:sldMk cId="1613970173" sldId="561"/>
            <ac:spMk id="13" creationId="{6723EEA6-5629-B7A7-BCD2-CADF4DA6DE89}"/>
          </ac:spMkLst>
        </pc:spChg>
        <pc:graphicFrameChg chg="modGraphic">
          <ac:chgData name="Vlad-Costin Musat" userId="b297da41-d022-469d-99f3-b1c86ba895c8" providerId="ADAL" clId="{1565A217-92BC-4219-A0D2-7D143D35DA17}" dt="2023-09-21T15:20:40.788" v="6136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1565A217-92BC-4219-A0D2-7D143D35DA17}" dt="2023-09-22T09:23:08.468" v="6143" actId="21"/>
          <ac:picMkLst>
            <pc:docMk/>
            <pc:sldMk cId="1613970173" sldId="561"/>
            <ac:picMk id="7" creationId="{BC494E92-D3FF-EC59-2C51-906ACF2DFC71}"/>
          </ac:picMkLst>
        </pc:picChg>
        <pc:picChg chg="mod">
          <ac:chgData name="Vlad-Costin Musat" userId="b297da41-d022-469d-99f3-b1c86ba895c8" providerId="ADAL" clId="{1565A217-92BC-4219-A0D2-7D143D35DA17}" dt="2023-09-22T09:23:11.705" v="6144" actId="14826"/>
          <ac:picMkLst>
            <pc:docMk/>
            <pc:sldMk cId="1613970173" sldId="561"/>
            <ac:picMk id="17" creationId="{81A5F148-1A8F-6CE2-1714-DBE842E7AA6C}"/>
          </ac:picMkLst>
        </pc:picChg>
        <pc:picChg chg="mod">
          <ac:chgData name="Vlad-Costin Musat" userId="b297da41-d022-469d-99f3-b1c86ba895c8" providerId="ADAL" clId="{1565A217-92BC-4219-A0D2-7D143D35DA17}" dt="2023-09-20T10:00:47.929" v="58" actId="14100"/>
          <ac:picMkLst>
            <pc:docMk/>
            <pc:sldMk cId="1613970173" sldId="561"/>
            <ac:picMk id="20" creationId="{AF8F917C-430B-A4CE-AA48-CB5706DDBE12}"/>
          </ac:picMkLst>
        </pc:picChg>
        <pc:cxnChg chg="add mod">
          <ac:chgData name="Vlad-Costin Musat" userId="b297da41-d022-469d-99f3-b1c86ba895c8" providerId="ADAL" clId="{1565A217-92BC-4219-A0D2-7D143D35DA17}" dt="2023-09-21T15:21:59.981" v="6137" actId="1076"/>
          <ac:cxnSpMkLst>
            <pc:docMk/>
            <pc:sldMk cId="1613970173" sldId="561"/>
            <ac:cxnSpMk id="11" creationId="{7D85BCF5-1784-8365-5FC4-480D5944C31C}"/>
          </ac:cxnSpMkLst>
        </pc:cxnChg>
        <pc:cxnChg chg="add mod">
          <ac:chgData name="Vlad-Costin Musat" userId="b297da41-d022-469d-99f3-b1c86ba895c8" providerId="ADAL" clId="{1565A217-92BC-4219-A0D2-7D143D35DA17}" dt="2023-09-20T13:40:46.335" v="2647" actId="1036"/>
          <ac:cxnSpMkLst>
            <pc:docMk/>
            <pc:sldMk cId="1613970173" sldId="561"/>
            <ac:cxnSpMk id="12" creationId="{7DD5DA34-77ED-862C-BBFB-992BD4EFFC4D}"/>
          </ac:cxnSpMkLst>
        </pc:cxnChg>
        <pc:cxnChg chg="del">
          <ac:chgData name="Vlad-Costin Musat" userId="b297da41-d022-469d-99f3-b1c86ba895c8" providerId="ADAL" clId="{1565A217-92BC-4219-A0D2-7D143D35DA17}" dt="2023-09-20T09:59:18.424" v="22" actId="478"/>
          <ac:cxnSpMkLst>
            <pc:docMk/>
            <pc:sldMk cId="1613970173" sldId="561"/>
            <ac:cxnSpMk id="18" creationId="{4DB0585F-46CE-9A5E-4AB7-1EB2C38F853B}"/>
          </ac:cxnSpMkLst>
        </pc:cxnChg>
        <pc:cxnChg chg="del">
          <ac:chgData name="Vlad-Costin Musat" userId="b297da41-d022-469d-99f3-b1c86ba895c8" providerId="ADAL" clId="{1565A217-92BC-4219-A0D2-7D143D35DA17}" dt="2023-09-20T10:00:15.883" v="55" actId="478"/>
          <ac:cxnSpMkLst>
            <pc:docMk/>
            <pc:sldMk cId="1613970173" sldId="561"/>
            <ac:cxnSpMk id="19" creationId="{29379F61-6142-3CD1-08C2-EF5515552B9A}"/>
          </ac:cxnSpMkLst>
        </pc:cxnChg>
      </pc:sldChg>
      <pc:sldChg chg="addSp delSp modSp mod">
        <pc:chgData name="Vlad-Costin Musat" userId="b297da41-d022-469d-99f3-b1c86ba895c8" providerId="ADAL" clId="{1565A217-92BC-4219-A0D2-7D143D35DA17}" dt="2023-09-20T16:02:58.597" v="5441" actId="1076"/>
        <pc:sldMkLst>
          <pc:docMk/>
          <pc:sldMk cId="196518023" sldId="562"/>
        </pc:sldMkLst>
        <pc:spChg chg="mod">
          <ac:chgData name="Vlad-Costin Musat" userId="b297da41-d022-469d-99f3-b1c86ba895c8" providerId="ADAL" clId="{1565A217-92BC-4219-A0D2-7D143D35DA17}" dt="2023-09-20T15:00:55.144" v="3498" actId="20577"/>
          <ac:spMkLst>
            <pc:docMk/>
            <pc:sldMk cId="196518023" sldId="562"/>
            <ac:spMk id="2" creationId="{D1A07252-D4F0-0EB0-2923-B3564CE5023F}"/>
          </ac:spMkLst>
        </pc:spChg>
        <pc:picChg chg="del mod">
          <ac:chgData name="Vlad-Costin Musat" userId="b297da41-d022-469d-99f3-b1c86ba895c8" providerId="ADAL" clId="{1565A217-92BC-4219-A0D2-7D143D35DA17}" dt="2023-09-20T16:02:46.085" v="5438" actId="478"/>
          <ac:picMkLst>
            <pc:docMk/>
            <pc:sldMk cId="196518023" sldId="562"/>
            <ac:picMk id="8" creationId="{49544C05-D80C-5322-297F-0FAD87DDC125}"/>
          </ac:picMkLst>
        </pc:picChg>
        <pc:picChg chg="add del mod">
          <ac:chgData name="Vlad-Costin Musat" userId="b297da41-d022-469d-99f3-b1c86ba895c8" providerId="ADAL" clId="{1565A217-92BC-4219-A0D2-7D143D35DA17}" dt="2023-09-20T16:02:51.193" v="5440" actId="478"/>
          <ac:picMkLst>
            <pc:docMk/>
            <pc:sldMk cId="196518023" sldId="562"/>
            <ac:picMk id="9" creationId="{BBF7D414-89BE-708A-3BDE-6816A0E24245}"/>
          </ac:picMkLst>
        </pc:picChg>
        <pc:picChg chg="add mod">
          <ac:chgData name="Vlad-Costin Musat" userId="b297da41-d022-469d-99f3-b1c86ba895c8" providerId="ADAL" clId="{1565A217-92BC-4219-A0D2-7D143D35DA17}" dt="2023-09-20T16:02:58.597" v="5441" actId="1076"/>
          <ac:picMkLst>
            <pc:docMk/>
            <pc:sldMk cId="196518023" sldId="562"/>
            <ac:picMk id="11" creationId="{134DB160-BFBA-28BB-3531-61D32102F4DB}"/>
          </ac:picMkLst>
        </pc:picChg>
      </pc:sldChg>
      <pc:sldChg chg="del">
        <pc:chgData name="Vlad-Costin Musat" userId="b297da41-d022-469d-99f3-b1c86ba895c8" providerId="ADAL" clId="{1565A217-92BC-4219-A0D2-7D143D35DA17}" dt="2023-09-20T10:15:26.002" v="416" actId="47"/>
        <pc:sldMkLst>
          <pc:docMk/>
          <pc:sldMk cId="4213961537" sldId="590"/>
        </pc:sldMkLst>
      </pc:sldChg>
      <pc:sldChg chg="del">
        <pc:chgData name="Vlad-Costin Musat" userId="b297da41-d022-469d-99f3-b1c86ba895c8" providerId="ADAL" clId="{1565A217-92BC-4219-A0D2-7D143D35DA17}" dt="2023-09-20T11:30:05.594" v="1687" actId="47"/>
        <pc:sldMkLst>
          <pc:docMk/>
          <pc:sldMk cId="2133607077" sldId="591"/>
        </pc:sldMkLst>
      </pc:sldChg>
      <pc:sldChg chg="del">
        <pc:chgData name="Vlad-Costin Musat" userId="b297da41-d022-469d-99f3-b1c86ba895c8" providerId="ADAL" clId="{1565A217-92BC-4219-A0D2-7D143D35DA17}" dt="2023-09-20T11:30:14.559" v="1689" actId="47"/>
        <pc:sldMkLst>
          <pc:docMk/>
          <pc:sldMk cId="3028906090" sldId="592"/>
        </pc:sldMkLst>
      </pc:sldChg>
      <pc:sldChg chg="del">
        <pc:chgData name="Vlad-Costin Musat" userId="b297da41-d022-469d-99f3-b1c86ba895c8" providerId="ADAL" clId="{1565A217-92BC-4219-A0D2-7D143D35DA17}" dt="2023-09-20T11:30:09.638" v="1688" actId="47"/>
        <pc:sldMkLst>
          <pc:docMk/>
          <pc:sldMk cId="2459250717" sldId="595"/>
        </pc:sldMkLst>
      </pc:sldChg>
      <pc:sldChg chg="delSp del mod">
        <pc:chgData name="Vlad-Costin Musat" userId="b297da41-d022-469d-99f3-b1c86ba895c8" providerId="ADAL" clId="{1565A217-92BC-4219-A0D2-7D143D35DA17}" dt="2023-09-21T15:14:54.935" v="6122" actId="47"/>
        <pc:sldMkLst>
          <pc:docMk/>
          <pc:sldMk cId="2622017527" sldId="596"/>
        </pc:sldMkLst>
        <pc:spChg chg="del">
          <ac:chgData name="Vlad-Costin Musat" userId="b297da41-d022-469d-99f3-b1c86ba895c8" providerId="ADAL" clId="{1565A217-92BC-4219-A0D2-7D143D35DA17}" dt="2023-09-20T15:00:06.269" v="3493" actId="478"/>
          <ac:spMkLst>
            <pc:docMk/>
            <pc:sldMk cId="2622017527" sldId="596"/>
            <ac:spMk id="2" creationId="{B9893978-D933-454B-E95F-18BD62FC9944}"/>
          </ac:spMkLst>
        </pc:spChg>
      </pc:sldChg>
      <pc:sldChg chg="modSp mod">
        <pc:chgData name="Vlad-Costin Musat" userId="b297da41-d022-469d-99f3-b1c86ba895c8" providerId="ADAL" clId="{1565A217-92BC-4219-A0D2-7D143D35DA17}" dt="2023-09-20T10:44:31.753" v="1028" actId="20577"/>
        <pc:sldMkLst>
          <pc:docMk/>
          <pc:sldMk cId="3042236111" sldId="598"/>
        </pc:sldMkLst>
        <pc:spChg chg="mod">
          <ac:chgData name="Vlad-Costin Musat" userId="b297da41-d022-469d-99f3-b1c86ba895c8" providerId="ADAL" clId="{1565A217-92BC-4219-A0D2-7D143D35DA17}" dt="2023-09-20T10:44:31.753" v="1028" actId="20577"/>
          <ac:spMkLst>
            <pc:docMk/>
            <pc:sldMk cId="3042236111" sldId="598"/>
            <ac:spMk id="3" creationId="{696C40C9-B971-B058-AE20-1CD29477CD64}"/>
          </ac:spMkLst>
        </pc:spChg>
      </pc:sldChg>
      <pc:sldChg chg="ord">
        <pc:chgData name="Vlad-Costin Musat" userId="b297da41-d022-469d-99f3-b1c86ba895c8" providerId="ADAL" clId="{1565A217-92BC-4219-A0D2-7D143D35DA17}" dt="2023-09-20T14:59:58.333" v="3492"/>
        <pc:sldMkLst>
          <pc:docMk/>
          <pc:sldMk cId="2502562155" sldId="599"/>
        </pc:sldMkLst>
      </pc:sldChg>
      <pc:sldChg chg="modSp mod ord">
        <pc:chgData name="Vlad-Costin Musat" userId="b297da41-d022-469d-99f3-b1c86ba895c8" providerId="ADAL" clId="{1565A217-92BC-4219-A0D2-7D143D35DA17}" dt="2023-09-20T10:44:18.590" v="1003"/>
        <pc:sldMkLst>
          <pc:docMk/>
          <pc:sldMk cId="4223609570" sldId="601"/>
        </pc:sldMkLst>
        <pc:spChg chg="mod">
          <ac:chgData name="Vlad-Costin Musat" userId="b297da41-d022-469d-99f3-b1c86ba895c8" providerId="ADAL" clId="{1565A217-92BC-4219-A0D2-7D143D35DA17}" dt="2023-09-20T10:06:32.769" v="285" actId="20577"/>
          <ac:spMkLst>
            <pc:docMk/>
            <pc:sldMk cId="4223609570" sldId="601"/>
            <ac:spMk id="3" creationId="{77383A0C-4C10-44BD-A9D6-594F0A9FC9A9}"/>
          </ac:spMkLst>
        </pc:spChg>
      </pc:sldChg>
      <pc:sldChg chg="addSp delSp modSp del mod ord">
        <pc:chgData name="Vlad-Costin Musat" userId="b297da41-d022-469d-99f3-b1c86ba895c8" providerId="ADAL" clId="{1565A217-92BC-4219-A0D2-7D143D35DA17}" dt="2023-09-20T15:14:59.917" v="4421" actId="47"/>
        <pc:sldMkLst>
          <pc:docMk/>
          <pc:sldMk cId="3543963552" sldId="602"/>
        </pc:sldMkLst>
        <pc:spChg chg="mod">
          <ac:chgData name="Vlad-Costin Musat" userId="b297da41-d022-469d-99f3-b1c86ba895c8" providerId="ADAL" clId="{1565A217-92BC-4219-A0D2-7D143D35DA17}" dt="2023-09-20T12:39:12.067" v="2454" actId="20577"/>
          <ac:spMkLst>
            <pc:docMk/>
            <pc:sldMk cId="3543963552" sldId="602"/>
            <ac:spMk id="2" creationId="{1CA10A13-290E-B131-B27F-8D34C5CE4FA2}"/>
          </ac:spMkLst>
        </pc:spChg>
        <pc:spChg chg="mod">
          <ac:chgData name="Vlad-Costin Musat" userId="b297da41-d022-469d-99f3-b1c86ba895c8" providerId="ADAL" clId="{1565A217-92BC-4219-A0D2-7D143D35DA17}" dt="2023-09-20T15:01:28.630" v="3513" actId="20577"/>
          <ac:spMkLst>
            <pc:docMk/>
            <pc:sldMk cId="3543963552" sldId="602"/>
            <ac:spMk id="3" creationId="{EB41B5FA-635C-80F3-A790-1CE215E02416}"/>
          </ac:spMkLst>
        </pc:spChg>
        <pc:spChg chg="del">
          <ac:chgData name="Vlad-Costin Musat" userId="b297da41-d022-469d-99f3-b1c86ba895c8" providerId="ADAL" clId="{1565A217-92BC-4219-A0D2-7D143D35DA17}" dt="2023-09-20T10:50:43.246" v="1066" actId="478"/>
          <ac:spMkLst>
            <pc:docMk/>
            <pc:sldMk cId="3543963552" sldId="602"/>
            <ac:spMk id="15" creationId="{B8266B1A-8359-E496-9927-4B1E0509C344}"/>
          </ac:spMkLst>
        </pc:spChg>
        <pc:spChg chg="mod">
          <ac:chgData name="Vlad-Costin Musat" userId="b297da41-d022-469d-99f3-b1c86ba895c8" providerId="ADAL" clId="{1565A217-92BC-4219-A0D2-7D143D35DA17}" dt="2023-09-20T13:26:45.875" v="2621" actId="1076"/>
          <ac:spMkLst>
            <pc:docMk/>
            <pc:sldMk cId="3543963552" sldId="602"/>
            <ac:spMk id="16" creationId="{0591C221-59EA-E6DB-CC9D-642D9C0DC12D}"/>
          </ac:spMkLst>
        </pc:spChg>
        <pc:spChg chg="del mod">
          <ac:chgData name="Vlad-Costin Musat" userId="b297da41-d022-469d-99f3-b1c86ba895c8" providerId="ADAL" clId="{1565A217-92BC-4219-A0D2-7D143D35DA17}" dt="2023-09-20T12:50:37.748" v="2512" actId="478"/>
          <ac:spMkLst>
            <pc:docMk/>
            <pc:sldMk cId="3543963552" sldId="602"/>
            <ac:spMk id="17" creationId="{15D0917D-02A1-4362-4A2E-5CA322408C52}"/>
          </ac:spMkLst>
        </pc:spChg>
        <pc:spChg chg="add mod">
          <ac:chgData name="Vlad-Costin Musat" userId="b297da41-d022-469d-99f3-b1c86ba895c8" providerId="ADAL" clId="{1565A217-92BC-4219-A0D2-7D143D35DA17}" dt="2023-09-20T13:13:32.212" v="2539" actId="1076"/>
          <ac:spMkLst>
            <pc:docMk/>
            <pc:sldMk cId="3543963552" sldId="602"/>
            <ac:spMk id="18" creationId="{5256BE63-200B-DDFD-76E3-27A4819F067B}"/>
          </ac:spMkLst>
        </pc:spChg>
        <pc:picChg chg="mod modCrop">
          <ac:chgData name="Vlad-Costin Musat" userId="b297da41-d022-469d-99f3-b1c86ba895c8" providerId="ADAL" clId="{1565A217-92BC-4219-A0D2-7D143D35DA17}" dt="2023-09-20T13:26:37.006" v="2620" actId="1076"/>
          <ac:picMkLst>
            <pc:docMk/>
            <pc:sldMk cId="3543963552" sldId="602"/>
            <ac:picMk id="8" creationId="{D70285CC-A82F-4946-E244-40F8B7EAB7C3}"/>
          </ac:picMkLst>
        </pc:picChg>
        <pc:picChg chg="add del mod">
          <ac:chgData name="Vlad-Costin Musat" userId="b297da41-d022-469d-99f3-b1c86ba895c8" providerId="ADAL" clId="{1565A217-92BC-4219-A0D2-7D143D35DA17}" dt="2023-09-20T13:13:21.796" v="2537" actId="1076"/>
          <ac:picMkLst>
            <pc:docMk/>
            <pc:sldMk cId="3543963552" sldId="602"/>
            <ac:picMk id="9" creationId="{C316420F-405C-D698-3B90-D96CA517B3ED}"/>
          </ac:picMkLst>
        </pc:picChg>
        <pc:picChg chg="del">
          <ac:chgData name="Vlad-Costin Musat" userId="b297da41-d022-469d-99f3-b1c86ba895c8" providerId="ADAL" clId="{1565A217-92BC-4219-A0D2-7D143D35DA17}" dt="2023-09-20T10:50:37.212" v="1064" actId="478"/>
          <ac:picMkLst>
            <pc:docMk/>
            <pc:sldMk cId="3543963552" sldId="602"/>
            <ac:picMk id="10" creationId="{E4971A0E-3B1D-93C4-BB3F-B316DDE0B819}"/>
          </ac:picMkLst>
        </pc:picChg>
        <pc:picChg chg="del mod">
          <ac:chgData name="Vlad-Costin Musat" userId="b297da41-d022-469d-99f3-b1c86ba895c8" providerId="ADAL" clId="{1565A217-92BC-4219-A0D2-7D143D35DA17}" dt="2023-09-20T12:50:33.828" v="2511" actId="478"/>
          <ac:picMkLst>
            <pc:docMk/>
            <pc:sldMk cId="3543963552" sldId="602"/>
            <ac:picMk id="12" creationId="{B202A5C8-1F10-FD8F-D6A1-53A6A8133A0A}"/>
          </ac:picMkLst>
        </pc:picChg>
        <pc:picChg chg="add del mod">
          <ac:chgData name="Vlad-Costin Musat" userId="b297da41-d022-469d-99f3-b1c86ba895c8" providerId="ADAL" clId="{1565A217-92BC-4219-A0D2-7D143D35DA17}" dt="2023-09-20T13:11:44.232" v="2523" actId="478"/>
          <ac:picMkLst>
            <pc:docMk/>
            <pc:sldMk cId="3543963552" sldId="602"/>
            <ac:picMk id="13" creationId="{4BDB10BF-B363-730C-D955-597F99788EE5}"/>
          </ac:picMkLst>
        </pc:picChg>
        <pc:picChg chg="add del mod">
          <ac:chgData name="Vlad-Costin Musat" userId="b297da41-d022-469d-99f3-b1c86ba895c8" providerId="ADAL" clId="{1565A217-92BC-4219-A0D2-7D143D35DA17}" dt="2023-09-20T13:13:13.045" v="2534" actId="21"/>
          <ac:picMkLst>
            <pc:docMk/>
            <pc:sldMk cId="3543963552" sldId="602"/>
            <ac:picMk id="20" creationId="{8B283510-2B30-5478-853B-535007D96F0D}"/>
          </ac:picMkLst>
        </pc:picChg>
        <pc:picChg chg="add del mod">
          <ac:chgData name="Vlad-Costin Musat" userId="b297da41-d022-469d-99f3-b1c86ba895c8" providerId="ADAL" clId="{1565A217-92BC-4219-A0D2-7D143D35DA17}" dt="2023-09-20T15:01:37.165" v="3515"/>
          <ac:picMkLst>
            <pc:docMk/>
            <pc:sldMk cId="3543963552" sldId="602"/>
            <ac:picMk id="21" creationId="{7FB997E1-B307-FFCD-A35F-B534BAF2DF99}"/>
          </ac:picMkLst>
        </pc:picChg>
      </pc:sldChg>
      <pc:sldChg chg="addSp modSp mod">
        <pc:chgData name="Vlad-Costin Musat" userId="b297da41-d022-469d-99f3-b1c86ba895c8" providerId="ADAL" clId="{1565A217-92BC-4219-A0D2-7D143D35DA17}" dt="2023-09-20T13:39:33.666" v="2637" actId="1076"/>
        <pc:sldMkLst>
          <pc:docMk/>
          <pc:sldMk cId="2959721745" sldId="603"/>
        </pc:sldMkLst>
        <pc:spChg chg="mod">
          <ac:chgData name="Vlad-Costin Musat" userId="b297da41-d022-469d-99f3-b1c86ba895c8" providerId="ADAL" clId="{1565A217-92BC-4219-A0D2-7D143D35DA17}" dt="2023-09-20T10:05:19.899" v="194" actId="20577"/>
          <ac:spMkLst>
            <pc:docMk/>
            <pc:sldMk cId="2959721745" sldId="603"/>
            <ac:spMk id="2" creationId="{779BA37B-C8A1-EF17-E09E-5E6358652AD7}"/>
          </ac:spMkLst>
        </pc:spChg>
        <pc:picChg chg="add mod">
          <ac:chgData name="Vlad-Costin Musat" userId="b297da41-d022-469d-99f3-b1c86ba895c8" providerId="ADAL" clId="{1565A217-92BC-4219-A0D2-7D143D35DA17}" dt="2023-09-20T13:39:33.666" v="2637" actId="1076"/>
          <ac:picMkLst>
            <pc:docMk/>
            <pc:sldMk cId="2959721745" sldId="603"/>
            <ac:picMk id="8" creationId="{410F0D42-6242-E21E-79DB-D12A32CFB4ED}"/>
          </ac:picMkLst>
        </pc:picChg>
      </pc:sldChg>
      <pc:sldChg chg="modSp mod ord">
        <pc:chgData name="Vlad-Costin Musat" userId="b297da41-d022-469d-99f3-b1c86ba895c8" providerId="ADAL" clId="{1565A217-92BC-4219-A0D2-7D143D35DA17}" dt="2023-09-20T15:15:26.402" v="4424"/>
        <pc:sldMkLst>
          <pc:docMk/>
          <pc:sldMk cId="1556319565" sldId="604"/>
        </pc:sldMkLst>
        <pc:spChg chg="mod">
          <ac:chgData name="Vlad-Costin Musat" userId="b297da41-d022-469d-99f3-b1c86ba895c8" providerId="ADAL" clId="{1565A217-92BC-4219-A0D2-7D143D35DA17}" dt="2023-09-20T11:19:39.365" v="1104" actId="20577"/>
          <ac:spMkLst>
            <pc:docMk/>
            <pc:sldMk cId="1556319565" sldId="604"/>
            <ac:spMk id="7" creationId="{BCBA92F3-04AD-06CC-ADA5-26D72D7E442D}"/>
          </ac:spMkLst>
        </pc:spChg>
      </pc:sldChg>
      <pc:sldChg chg="ord">
        <pc:chgData name="Vlad-Costin Musat" userId="b297da41-d022-469d-99f3-b1c86ba895c8" providerId="ADAL" clId="{1565A217-92BC-4219-A0D2-7D143D35DA17}" dt="2023-09-20T10:06:52.785" v="287"/>
        <pc:sldMkLst>
          <pc:docMk/>
          <pc:sldMk cId="815664163" sldId="605"/>
        </pc:sldMkLst>
      </pc:sldChg>
      <pc:sldChg chg="addSp delSp modSp add mod">
        <pc:chgData name="Vlad-Costin Musat" userId="b297da41-d022-469d-99f3-b1c86ba895c8" providerId="ADAL" clId="{1565A217-92BC-4219-A0D2-7D143D35DA17}" dt="2023-09-20T11:30:35.238" v="1691" actId="14100"/>
        <pc:sldMkLst>
          <pc:docMk/>
          <pc:sldMk cId="832754539" sldId="606"/>
        </pc:sldMkLst>
        <pc:spChg chg="del">
          <ac:chgData name="Vlad-Costin Musat" userId="b297da41-d022-469d-99f3-b1c86ba895c8" providerId="ADAL" clId="{1565A217-92BC-4219-A0D2-7D143D35DA17}" dt="2023-09-20T10:07:08.320" v="289" actId="478"/>
          <ac:spMkLst>
            <pc:docMk/>
            <pc:sldMk cId="832754539" sldId="606"/>
            <ac:spMk id="2" creationId="{B9893978-D933-454B-E95F-18BD62FC9944}"/>
          </ac:spMkLst>
        </pc:spChg>
        <pc:spChg chg="add mod">
          <ac:chgData name="Vlad-Costin Musat" userId="b297da41-d022-469d-99f3-b1c86ba895c8" providerId="ADAL" clId="{1565A217-92BC-4219-A0D2-7D143D35DA17}" dt="2023-09-20T11:30:35.238" v="1691" actId="14100"/>
          <ac:spMkLst>
            <pc:docMk/>
            <pc:sldMk cId="832754539" sldId="606"/>
            <ac:spMk id="13" creationId="{914A1018-3292-647F-4192-61D86592F9D8}"/>
          </ac:spMkLst>
        </pc:spChg>
        <pc:picChg chg="mod">
          <ac:chgData name="Vlad-Costin Musat" userId="b297da41-d022-469d-99f3-b1c86ba895c8" providerId="ADAL" clId="{1565A217-92BC-4219-A0D2-7D143D35DA17}" dt="2023-09-20T10:08:20.244" v="292" actId="14826"/>
          <ac:picMkLst>
            <pc:docMk/>
            <pc:sldMk cId="832754539" sldId="606"/>
            <ac:picMk id="8" creationId="{68874E59-04FE-84B9-F6C0-BCCFFB502AB8}"/>
          </ac:picMkLst>
        </pc:picChg>
        <pc:picChg chg="add del mod">
          <ac:chgData name="Vlad-Costin Musat" userId="b297da41-d022-469d-99f3-b1c86ba895c8" providerId="ADAL" clId="{1565A217-92BC-4219-A0D2-7D143D35DA17}" dt="2023-09-20T10:08:17.195" v="291" actId="21"/>
          <ac:picMkLst>
            <pc:docMk/>
            <pc:sldMk cId="832754539" sldId="606"/>
            <ac:picMk id="9" creationId="{B86AB3F5-4BA1-ED62-6CB7-E8EE69EB465C}"/>
          </ac:picMkLst>
        </pc:picChg>
        <pc:picChg chg="mod">
          <ac:chgData name="Vlad-Costin Musat" userId="b297da41-d022-469d-99f3-b1c86ba895c8" providerId="ADAL" clId="{1565A217-92BC-4219-A0D2-7D143D35DA17}" dt="2023-09-20T10:08:49.916" v="295" actId="14826"/>
          <ac:picMkLst>
            <pc:docMk/>
            <pc:sldMk cId="832754539" sldId="606"/>
            <ac:picMk id="10" creationId="{02EAEEAF-CE18-1116-FD38-BC777B759243}"/>
          </ac:picMkLst>
        </pc:picChg>
        <pc:picChg chg="add del mod">
          <ac:chgData name="Vlad-Costin Musat" userId="b297da41-d022-469d-99f3-b1c86ba895c8" providerId="ADAL" clId="{1565A217-92BC-4219-A0D2-7D143D35DA17}" dt="2023-09-20T10:08:46.149" v="294" actId="21"/>
          <ac:picMkLst>
            <pc:docMk/>
            <pc:sldMk cId="832754539" sldId="606"/>
            <ac:picMk id="12" creationId="{7ED7AD27-2D7D-1995-E65A-07760A15F7B8}"/>
          </ac:picMkLst>
        </pc:picChg>
      </pc:sldChg>
      <pc:sldChg chg="add">
        <pc:chgData name="Vlad-Costin Musat" userId="b297da41-d022-469d-99f3-b1c86ba895c8" providerId="ADAL" clId="{1565A217-92BC-4219-A0D2-7D143D35DA17}" dt="2023-09-20T10:15:24.253" v="415"/>
        <pc:sldMkLst>
          <pc:docMk/>
          <pc:sldMk cId="1508319792" sldId="607"/>
        </pc:sldMkLst>
      </pc:sldChg>
      <pc:sldChg chg="delSp modSp add del mod">
        <pc:chgData name="Vlad-Costin Musat" userId="b297da41-d022-469d-99f3-b1c86ba895c8" providerId="ADAL" clId="{1565A217-92BC-4219-A0D2-7D143D35DA17}" dt="2023-09-20T15:35:18.944" v="4886" actId="47"/>
        <pc:sldMkLst>
          <pc:docMk/>
          <pc:sldMk cId="2963137760" sldId="608"/>
        </pc:sldMkLst>
        <pc:spChg chg="mod">
          <ac:chgData name="Vlad-Costin Musat" userId="b297da41-d022-469d-99f3-b1c86ba895c8" providerId="ADAL" clId="{1565A217-92BC-4219-A0D2-7D143D35DA17}" dt="2023-09-20T12:49:32.284" v="2464"/>
          <ac:spMkLst>
            <pc:docMk/>
            <pc:sldMk cId="2963137760" sldId="608"/>
            <ac:spMk id="2" creationId="{1CA10A13-290E-B131-B27F-8D34C5CE4FA2}"/>
          </ac:spMkLst>
        </pc:spChg>
        <pc:spChg chg="mod">
          <ac:chgData name="Vlad-Costin Musat" userId="b297da41-d022-469d-99f3-b1c86ba895c8" providerId="ADAL" clId="{1565A217-92BC-4219-A0D2-7D143D35DA17}" dt="2023-09-20T12:50:17.444" v="2509" actId="20577"/>
          <ac:spMkLst>
            <pc:docMk/>
            <pc:sldMk cId="2963137760" sldId="608"/>
            <ac:spMk id="3" creationId="{EB41B5FA-635C-80F3-A790-1CE215E02416}"/>
          </ac:spMkLst>
        </pc:spChg>
        <pc:spChg chg="del">
          <ac:chgData name="Vlad-Costin Musat" userId="b297da41-d022-469d-99f3-b1c86ba895c8" providerId="ADAL" clId="{1565A217-92BC-4219-A0D2-7D143D35DA17}" dt="2023-09-20T12:49:57.887" v="2476" actId="478"/>
          <ac:spMkLst>
            <pc:docMk/>
            <pc:sldMk cId="2963137760" sldId="608"/>
            <ac:spMk id="16" creationId="{0591C221-59EA-E6DB-CC9D-642D9C0DC12D}"/>
          </ac:spMkLst>
        </pc:spChg>
        <pc:spChg chg="mod">
          <ac:chgData name="Vlad-Costin Musat" userId="b297da41-d022-469d-99f3-b1c86ba895c8" providerId="ADAL" clId="{1565A217-92BC-4219-A0D2-7D143D35DA17}" dt="2023-09-20T12:50:08.866" v="2477" actId="1076"/>
          <ac:spMkLst>
            <pc:docMk/>
            <pc:sldMk cId="2963137760" sldId="608"/>
            <ac:spMk id="17" creationId="{15D0917D-02A1-4362-4A2E-5CA322408C52}"/>
          </ac:spMkLst>
        </pc:spChg>
        <pc:picChg chg="del">
          <ac:chgData name="Vlad-Costin Musat" userId="b297da41-d022-469d-99f3-b1c86ba895c8" providerId="ADAL" clId="{1565A217-92BC-4219-A0D2-7D143D35DA17}" dt="2023-09-20T12:49:56.156" v="2475" actId="478"/>
          <ac:picMkLst>
            <pc:docMk/>
            <pc:sldMk cId="2963137760" sldId="608"/>
            <ac:picMk id="10" creationId="{E4971A0E-3B1D-93C4-BB3F-B316DDE0B819}"/>
          </ac:picMkLst>
        </pc:picChg>
        <pc:picChg chg="mod">
          <ac:chgData name="Vlad-Costin Musat" userId="b297da41-d022-469d-99f3-b1c86ba895c8" providerId="ADAL" clId="{1565A217-92BC-4219-A0D2-7D143D35DA17}" dt="2023-09-20T12:50:08.866" v="2477" actId="1076"/>
          <ac:picMkLst>
            <pc:docMk/>
            <pc:sldMk cId="2963137760" sldId="608"/>
            <ac:picMk id="12" creationId="{B202A5C8-1F10-FD8F-D6A1-53A6A8133A0A}"/>
          </ac:picMkLst>
        </pc:picChg>
      </pc:sldChg>
      <pc:sldChg chg="addSp modSp new mod ord">
        <pc:chgData name="Vlad-Costin Musat" userId="b297da41-d022-469d-99f3-b1c86ba895c8" providerId="ADAL" clId="{1565A217-92BC-4219-A0D2-7D143D35DA17}" dt="2023-09-20T11:29:43.812" v="1686"/>
        <pc:sldMkLst>
          <pc:docMk/>
          <pc:sldMk cId="1342119529" sldId="609"/>
        </pc:sldMkLst>
        <pc:spChg chg="mod">
          <ac:chgData name="Vlad-Costin Musat" userId="b297da41-d022-469d-99f3-b1c86ba895c8" providerId="ADAL" clId="{1565A217-92BC-4219-A0D2-7D143D35DA17}" dt="2023-09-20T11:26:28.403" v="1499" actId="14100"/>
          <ac:spMkLst>
            <pc:docMk/>
            <pc:sldMk cId="1342119529" sldId="609"/>
            <ac:spMk id="2" creationId="{12ADF48F-3AA4-5794-D984-A6F7769E07C2}"/>
          </ac:spMkLst>
        </pc:spChg>
        <pc:spChg chg="mod">
          <ac:chgData name="Vlad-Costin Musat" userId="b297da41-d022-469d-99f3-b1c86ba895c8" providerId="ADAL" clId="{1565A217-92BC-4219-A0D2-7D143D35DA17}" dt="2023-09-20T11:23:19.583" v="1126" actId="20577"/>
          <ac:spMkLst>
            <pc:docMk/>
            <pc:sldMk cId="1342119529" sldId="609"/>
            <ac:spMk id="3" creationId="{697CE98B-521C-2113-C027-AC67DEE2B2B0}"/>
          </ac:spMkLst>
        </pc:spChg>
        <pc:graphicFrameChg chg="add mod modGraphic">
          <ac:chgData name="Vlad-Costin Musat" userId="b297da41-d022-469d-99f3-b1c86ba895c8" providerId="ADAL" clId="{1565A217-92BC-4219-A0D2-7D143D35DA17}" dt="2023-09-20T11:29:34.269" v="1684" actId="1076"/>
          <ac:graphicFrameMkLst>
            <pc:docMk/>
            <pc:sldMk cId="1342119529" sldId="609"/>
            <ac:graphicFrameMk id="9" creationId="{50FCBA28-C608-A541-2FEE-A1402BF261E7}"/>
          </ac:graphicFrameMkLst>
        </pc:graphicFrameChg>
        <pc:picChg chg="add mod">
          <ac:chgData name="Vlad-Costin Musat" userId="b297da41-d022-469d-99f3-b1c86ba895c8" providerId="ADAL" clId="{1565A217-92BC-4219-A0D2-7D143D35DA17}" dt="2023-09-20T11:26:31.638" v="1500" actId="1076"/>
          <ac:picMkLst>
            <pc:docMk/>
            <pc:sldMk cId="1342119529" sldId="609"/>
            <ac:picMk id="8" creationId="{9147332B-177C-A03B-F864-6167F28ACE08}"/>
          </ac:picMkLst>
        </pc:picChg>
      </pc:sldChg>
      <pc:sldChg chg="modSp new mod">
        <pc:chgData name="Vlad-Costin Musat" userId="b297da41-d022-469d-99f3-b1c86ba895c8" providerId="ADAL" clId="{1565A217-92BC-4219-A0D2-7D143D35DA17}" dt="2023-09-20T12:37:57.066" v="2433" actId="403"/>
        <pc:sldMkLst>
          <pc:docMk/>
          <pc:sldMk cId="1962438495" sldId="610"/>
        </pc:sldMkLst>
        <pc:spChg chg="mod">
          <ac:chgData name="Vlad-Costin Musat" userId="b297da41-d022-469d-99f3-b1c86ba895c8" providerId="ADAL" clId="{1565A217-92BC-4219-A0D2-7D143D35DA17}" dt="2023-09-20T12:37:57.066" v="2433" actId="403"/>
          <ac:spMkLst>
            <pc:docMk/>
            <pc:sldMk cId="1962438495" sldId="610"/>
            <ac:spMk id="2" creationId="{05517575-37FF-86D3-1EBA-65ACE50BE541}"/>
          </ac:spMkLst>
        </pc:spChg>
        <pc:spChg chg="mod">
          <ac:chgData name="Vlad-Costin Musat" userId="b297da41-d022-469d-99f3-b1c86ba895c8" providerId="ADAL" clId="{1565A217-92BC-4219-A0D2-7D143D35DA17}" dt="2023-09-20T12:33:18.770" v="1734" actId="20577"/>
          <ac:spMkLst>
            <pc:docMk/>
            <pc:sldMk cId="1962438495" sldId="610"/>
            <ac:spMk id="3" creationId="{19D8F73B-5926-7E62-A958-F210B2B05F93}"/>
          </ac:spMkLst>
        </pc:spChg>
      </pc:sldChg>
      <pc:sldChg chg="addSp delSp modSp new mod">
        <pc:chgData name="Vlad-Costin Musat" userId="b297da41-d022-469d-99f3-b1c86ba895c8" providerId="ADAL" clId="{1565A217-92BC-4219-A0D2-7D143D35DA17}" dt="2023-09-20T13:27:12.941" v="2634" actId="20577"/>
        <pc:sldMkLst>
          <pc:docMk/>
          <pc:sldMk cId="1520937034" sldId="611"/>
        </pc:sldMkLst>
        <pc:spChg chg="del">
          <ac:chgData name="Vlad-Costin Musat" userId="b297da41-d022-469d-99f3-b1c86ba895c8" providerId="ADAL" clId="{1565A217-92BC-4219-A0D2-7D143D35DA17}" dt="2023-09-20T13:22:54.953" v="2587" actId="478"/>
          <ac:spMkLst>
            <pc:docMk/>
            <pc:sldMk cId="1520937034" sldId="611"/>
            <ac:spMk id="2" creationId="{B039609B-3F8E-0A1C-9CE5-8D212D9A61FB}"/>
          </ac:spMkLst>
        </pc:spChg>
        <pc:spChg chg="mod">
          <ac:chgData name="Vlad-Costin Musat" userId="b297da41-d022-469d-99f3-b1c86ba895c8" providerId="ADAL" clId="{1565A217-92BC-4219-A0D2-7D143D35DA17}" dt="2023-09-20T13:27:12.941" v="2634" actId="20577"/>
          <ac:spMkLst>
            <pc:docMk/>
            <pc:sldMk cId="1520937034" sldId="611"/>
            <ac:spMk id="3" creationId="{01F6D527-7D40-AD09-9599-606007825B4E}"/>
          </ac:spMkLst>
        </pc:spChg>
        <pc:picChg chg="add mod">
          <ac:chgData name="Vlad-Costin Musat" userId="b297da41-d022-469d-99f3-b1c86ba895c8" providerId="ADAL" clId="{1565A217-92BC-4219-A0D2-7D143D35DA17}" dt="2023-09-20T13:24:51.554" v="2609" actId="14100"/>
          <ac:picMkLst>
            <pc:docMk/>
            <pc:sldMk cId="1520937034" sldId="611"/>
            <ac:picMk id="8" creationId="{567B49D0-0C76-CA69-9A4C-17DC6684E1B9}"/>
          </ac:picMkLst>
        </pc:picChg>
        <pc:picChg chg="add mod">
          <ac:chgData name="Vlad-Costin Musat" userId="b297da41-d022-469d-99f3-b1c86ba895c8" providerId="ADAL" clId="{1565A217-92BC-4219-A0D2-7D143D35DA17}" dt="2023-09-20T13:24:59.115" v="2611" actId="1076"/>
          <ac:picMkLst>
            <pc:docMk/>
            <pc:sldMk cId="1520937034" sldId="611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0T13:25:07.405" v="2612" actId="14100"/>
          <ac:picMkLst>
            <pc:docMk/>
            <pc:sldMk cId="1520937034" sldId="611"/>
            <ac:picMk id="12" creationId="{1F8B7290-5C8B-6BA6-0E0E-165A6DF41C7D}"/>
          </ac:picMkLst>
        </pc:picChg>
        <pc:picChg chg="add mod">
          <ac:chgData name="Vlad-Costin Musat" userId="b297da41-d022-469d-99f3-b1c86ba895c8" providerId="ADAL" clId="{1565A217-92BC-4219-A0D2-7D143D35DA17}" dt="2023-09-20T13:26:55.066" v="2623" actId="1076"/>
          <ac:picMkLst>
            <pc:docMk/>
            <pc:sldMk cId="1520937034" sldId="611"/>
            <ac:picMk id="13" creationId="{0BF48994-A983-89B7-D8DF-7D3BC8B4B358}"/>
          </ac:picMkLst>
        </pc:picChg>
      </pc:sldChg>
      <pc:sldChg chg="add del">
        <pc:chgData name="Vlad-Costin Musat" userId="b297da41-d022-469d-99f3-b1c86ba895c8" providerId="ADAL" clId="{1565A217-92BC-4219-A0D2-7D143D35DA17}" dt="2023-09-20T14:24:54.755" v="2694" actId="47"/>
        <pc:sldMkLst>
          <pc:docMk/>
          <pc:sldMk cId="1552439353" sldId="612"/>
        </pc:sldMkLst>
      </pc:sldChg>
      <pc:sldChg chg="addSp modSp new mod">
        <pc:chgData name="Vlad-Costin Musat" userId="b297da41-d022-469d-99f3-b1c86ba895c8" providerId="ADAL" clId="{1565A217-92BC-4219-A0D2-7D143D35DA17}" dt="2023-09-20T15:01:21.083" v="3511" actId="20577"/>
        <pc:sldMkLst>
          <pc:docMk/>
          <pc:sldMk cId="2924410632" sldId="612"/>
        </pc:sldMkLst>
        <pc:spChg chg="mod">
          <ac:chgData name="Vlad-Costin Musat" userId="b297da41-d022-469d-99f3-b1c86ba895c8" providerId="ADAL" clId="{1565A217-92BC-4219-A0D2-7D143D35DA17}" dt="2023-09-20T15:01:21.083" v="3511" actId="20577"/>
          <ac:spMkLst>
            <pc:docMk/>
            <pc:sldMk cId="2924410632" sldId="612"/>
            <ac:spMk id="2" creationId="{5236FC1D-B44D-4A2D-83B6-D5723C73F146}"/>
          </ac:spMkLst>
        </pc:spChg>
        <pc:spChg chg="mod">
          <ac:chgData name="Vlad-Costin Musat" userId="b297da41-d022-469d-99f3-b1c86ba895c8" providerId="ADAL" clId="{1565A217-92BC-4219-A0D2-7D143D35DA17}" dt="2023-09-20T14:39:09.874" v="3216" actId="20577"/>
          <ac:spMkLst>
            <pc:docMk/>
            <pc:sldMk cId="2924410632" sldId="612"/>
            <ac:spMk id="3" creationId="{FCA495D9-DF14-98B7-C44A-4AF7E6CB61F2}"/>
          </ac:spMkLst>
        </pc:spChg>
        <pc:spChg chg="mod">
          <ac:chgData name="Vlad-Costin Musat" userId="b297da41-d022-469d-99f3-b1c86ba895c8" providerId="ADAL" clId="{1565A217-92BC-4219-A0D2-7D143D35DA17}" dt="2023-09-20T14:41:16.539" v="3488" actId="20577"/>
          <ac:spMkLst>
            <pc:docMk/>
            <pc:sldMk cId="2924410632" sldId="612"/>
            <ac:spMk id="4" creationId="{1D6D724D-2E3F-8FA5-E24C-276FE475A204}"/>
          </ac:spMkLst>
        </pc:spChg>
        <pc:picChg chg="add mod">
          <ac:chgData name="Vlad-Costin Musat" userId="b297da41-d022-469d-99f3-b1c86ba895c8" providerId="ADAL" clId="{1565A217-92BC-4219-A0D2-7D143D35DA17}" dt="2023-09-20T14:41:34.575" v="3489" actId="1076"/>
          <ac:picMkLst>
            <pc:docMk/>
            <pc:sldMk cId="2924410632" sldId="612"/>
            <ac:picMk id="8" creationId="{B671D5B6-2F65-2C42-A13B-4CAB2DBBFDF3}"/>
          </ac:picMkLst>
        </pc:picChg>
        <pc:picChg chg="add mod">
          <ac:chgData name="Vlad-Costin Musat" userId="b297da41-d022-469d-99f3-b1c86ba895c8" providerId="ADAL" clId="{1565A217-92BC-4219-A0D2-7D143D35DA17}" dt="2023-09-20T14:41:34.575" v="3489" actId="1076"/>
          <ac:picMkLst>
            <pc:docMk/>
            <pc:sldMk cId="2924410632" sldId="612"/>
            <ac:picMk id="9" creationId="{D11825F5-C5D4-CB0B-18CF-F54D4BA27AA0}"/>
          </ac:picMkLst>
        </pc:picChg>
      </pc:sldChg>
      <pc:sldChg chg="add del">
        <pc:chgData name="Vlad-Costin Musat" userId="b297da41-d022-469d-99f3-b1c86ba895c8" providerId="ADAL" clId="{1565A217-92BC-4219-A0D2-7D143D35DA17}" dt="2023-09-20T15:14:02.830" v="4407" actId="47"/>
        <pc:sldMkLst>
          <pc:docMk/>
          <pc:sldMk cId="2415056937" sldId="613"/>
        </pc:sldMkLst>
      </pc:sldChg>
      <pc:sldChg chg="addSp modSp new mod">
        <pc:chgData name="Vlad-Costin Musat" userId="b297da41-d022-469d-99f3-b1c86ba895c8" providerId="ADAL" clId="{1565A217-92BC-4219-A0D2-7D143D35DA17}" dt="2023-09-21T10:37:32.317" v="5917" actId="20577"/>
        <pc:sldMkLst>
          <pc:docMk/>
          <pc:sldMk cId="736723324" sldId="614"/>
        </pc:sldMkLst>
        <pc:spChg chg="mod">
          <ac:chgData name="Vlad-Costin Musat" userId="b297da41-d022-469d-99f3-b1c86ba895c8" providerId="ADAL" clId="{1565A217-92BC-4219-A0D2-7D143D35DA17}" dt="2023-09-21T10:36:49.744" v="5900" actId="20577"/>
          <ac:spMkLst>
            <pc:docMk/>
            <pc:sldMk cId="736723324" sldId="614"/>
            <ac:spMk id="2" creationId="{5EEE386D-0096-CCAC-5A1D-D79A17455DFE}"/>
          </ac:spMkLst>
        </pc:spChg>
        <pc:spChg chg="mod">
          <ac:chgData name="Vlad-Costin Musat" userId="b297da41-d022-469d-99f3-b1c86ba895c8" providerId="ADAL" clId="{1565A217-92BC-4219-A0D2-7D143D35DA17}" dt="2023-09-20T16:12:33.721" v="5851" actId="20577"/>
          <ac:spMkLst>
            <pc:docMk/>
            <pc:sldMk cId="736723324" sldId="614"/>
            <ac:spMk id="3" creationId="{C40707AF-C7A5-83C5-4816-715809C57365}"/>
          </ac:spMkLst>
        </pc:spChg>
        <pc:spChg chg="mod">
          <ac:chgData name="Vlad-Costin Musat" userId="b297da41-d022-469d-99f3-b1c86ba895c8" providerId="ADAL" clId="{1565A217-92BC-4219-A0D2-7D143D35DA17}" dt="2023-09-21T10:37:32.317" v="5917" actId="20577"/>
          <ac:spMkLst>
            <pc:docMk/>
            <pc:sldMk cId="736723324" sldId="614"/>
            <ac:spMk id="4" creationId="{DE355506-A801-EE4A-AAD9-8486B6232FA1}"/>
          </ac:spMkLst>
        </pc:spChg>
        <pc:spChg chg="add mod">
          <ac:chgData name="Vlad-Costin Musat" userId="b297da41-d022-469d-99f3-b1c86ba895c8" providerId="ADAL" clId="{1565A217-92BC-4219-A0D2-7D143D35DA17}" dt="2023-09-20T16:11:43.629" v="5819" actId="1076"/>
          <ac:spMkLst>
            <pc:docMk/>
            <pc:sldMk cId="736723324" sldId="614"/>
            <ac:spMk id="9" creationId="{CAEF9752-F744-BD6F-4B52-6992BF4DDAB7}"/>
          </ac:spMkLst>
        </pc:spChg>
        <pc:spChg chg="add mod">
          <ac:chgData name="Vlad-Costin Musat" userId="b297da41-d022-469d-99f3-b1c86ba895c8" providerId="ADAL" clId="{1565A217-92BC-4219-A0D2-7D143D35DA17}" dt="2023-09-20T16:11:43.629" v="5819" actId="1076"/>
          <ac:spMkLst>
            <pc:docMk/>
            <pc:sldMk cId="736723324" sldId="614"/>
            <ac:spMk id="11" creationId="{9F1642BC-29FC-4966-F0C6-D7A98FFC53D9}"/>
          </ac:spMkLst>
        </pc:spChg>
        <pc:picChg chg="add mod">
          <ac:chgData name="Vlad-Costin Musat" userId="b297da41-d022-469d-99f3-b1c86ba895c8" providerId="ADAL" clId="{1565A217-92BC-4219-A0D2-7D143D35DA17}" dt="2023-09-20T16:11:43.629" v="5819" actId="1076"/>
          <ac:picMkLst>
            <pc:docMk/>
            <pc:sldMk cId="736723324" sldId="614"/>
            <ac:picMk id="8" creationId="{7FB3D692-E9C7-CFB6-0E74-3B9DA68D625A}"/>
          </ac:picMkLst>
        </pc:picChg>
        <pc:picChg chg="add mod">
          <ac:chgData name="Vlad-Costin Musat" userId="b297da41-d022-469d-99f3-b1c86ba895c8" providerId="ADAL" clId="{1565A217-92BC-4219-A0D2-7D143D35DA17}" dt="2023-09-20T16:11:43.629" v="5819" actId="1076"/>
          <ac:picMkLst>
            <pc:docMk/>
            <pc:sldMk cId="736723324" sldId="614"/>
            <ac:picMk id="10" creationId="{4C1EC7FB-3708-4C9D-59FA-32BED9F84F03}"/>
          </ac:picMkLst>
        </pc:picChg>
      </pc:sldChg>
      <pc:sldChg chg="add del">
        <pc:chgData name="Vlad-Costin Musat" userId="b297da41-d022-469d-99f3-b1c86ba895c8" providerId="ADAL" clId="{1565A217-92BC-4219-A0D2-7D143D35DA17}" dt="2023-09-20T15:56:35.948" v="5279" actId="47"/>
        <pc:sldMkLst>
          <pc:docMk/>
          <pc:sldMk cId="1044665786" sldId="615"/>
        </pc:sldMkLst>
      </pc:sldChg>
      <pc:sldChg chg="addSp delSp modSp add mod">
        <pc:chgData name="Vlad-Costin Musat" userId="b297da41-d022-469d-99f3-b1c86ba895c8" providerId="ADAL" clId="{1565A217-92BC-4219-A0D2-7D143D35DA17}" dt="2023-09-20T16:04:05.181" v="5456" actId="404"/>
        <pc:sldMkLst>
          <pc:docMk/>
          <pc:sldMk cId="2600423522" sldId="616"/>
        </pc:sldMkLst>
        <pc:spChg chg="mod">
          <ac:chgData name="Vlad-Costin Musat" userId="b297da41-d022-469d-99f3-b1c86ba895c8" providerId="ADAL" clId="{1565A217-92BC-4219-A0D2-7D143D35DA17}" dt="2023-09-20T16:04:05.181" v="5456" actId="404"/>
          <ac:spMkLst>
            <pc:docMk/>
            <pc:sldMk cId="2600423522" sldId="616"/>
            <ac:spMk id="2" creationId="{B0E27E23-D49C-9AD9-3A4D-DAF82B53E60C}"/>
          </ac:spMkLst>
        </pc:spChg>
        <pc:spChg chg="mod">
          <ac:chgData name="Vlad-Costin Musat" userId="b297da41-d022-469d-99f3-b1c86ba895c8" providerId="ADAL" clId="{1565A217-92BC-4219-A0D2-7D143D35DA17}" dt="2023-09-20T15:40:31.510" v="5127" actId="20577"/>
          <ac:spMkLst>
            <pc:docMk/>
            <pc:sldMk cId="2600423522" sldId="616"/>
            <ac:spMk id="3" creationId="{3F347D22-F459-69F5-0F86-9C76D11E8ADD}"/>
          </ac:spMkLst>
        </pc:spChg>
        <pc:spChg chg="del">
          <ac:chgData name="Vlad-Costin Musat" userId="b297da41-d022-469d-99f3-b1c86ba895c8" providerId="ADAL" clId="{1565A217-92BC-4219-A0D2-7D143D35DA17}" dt="2023-09-20T15:47:35.145" v="5180" actId="478"/>
          <ac:spMkLst>
            <pc:docMk/>
            <pc:sldMk cId="2600423522" sldId="616"/>
            <ac:spMk id="7" creationId="{BCBA92F3-04AD-06CC-ADA5-26D72D7E442D}"/>
          </ac:spMkLst>
        </pc:spChg>
        <pc:spChg chg="del">
          <ac:chgData name="Vlad-Costin Musat" userId="b297da41-d022-469d-99f3-b1c86ba895c8" providerId="ADAL" clId="{1565A217-92BC-4219-A0D2-7D143D35DA17}" dt="2023-09-20T15:47:39.528" v="5183" actId="478"/>
          <ac:spMkLst>
            <pc:docMk/>
            <pc:sldMk cId="2600423522" sldId="616"/>
            <ac:spMk id="9" creationId="{EF4877FC-A251-06D6-41B2-A2F8BBA3D396}"/>
          </ac:spMkLst>
        </pc:spChg>
        <pc:picChg chg="del">
          <ac:chgData name="Vlad-Costin Musat" userId="b297da41-d022-469d-99f3-b1c86ba895c8" providerId="ADAL" clId="{1565A217-92BC-4219-A0D2-7D143D35DA17}" dt="2023-09-20T15:47:37.476" v="5182" actId="478"/>
          <ac:picMkLst>
            <pc:docMk/>
            <pc:sldMk cId="2600423522" sldId="616"/>
            <ac:picMk id="8" creationId="{254AE84A-7CF2-8D45-D46F-06A18927893D}"/>
          </ac:picMkLst>
        </pc:picChg>
        <pc:picChg chg="del">
          <ac:chgData name="Vlad-Costin Musat" userId="b297da41-d022-469d-99f3-b1c86ba895c8" providerId="ADAL" clId="{1565A217-92BC-4219-A0D2-7D143D35DA17}" dt="2023-09-20T15:47:36.167" v="5181" actId="478"/>
          <ac:picMkLst>
            <pc:docMk/>
            <pc:sldMk cId="2600423522" sldId="616"/>
            <ac:picMk id="11" creationId="{AAB8C4E5-FA1D-74CF-FD22-2D74533D6AEF}"/>
          </ac:picMkLst>
        </pc:picChg>
        <pc:picChg chg="add mod">
          <ac:chgData name="Vlad-Costin Musat" userId="b297da41-d022-469d-99f3-b1c86ba895c8" providerId="ADAL" clId="{1565A217-92BC-4219-A0D2-7D143D35DA17}" dt="2023-09-20T16:03:40.196" v="5455" actId="1076"/>
          <ac:picMkLst>
            <pc:docMk/>
            <pc:sldMk cId="2600423522" sldId="616"/>
            <ac:picMk id="12" creationId="{F064747F-73C5-21AA-51C7-6460D32CE7D9}"/>
          </ac:picMkLst>
        </pc:picChg>
      </pc:sldChg>
      <pc:sldChg chg="addSp delSp modSp add mod">
        <pc:chgData name="Vlad-Costin Musat" userId="b297da41-d022-469d-99f3-b1c86ba895c8" providerId="ADAL" clId="{1565A217-92BC-4219-A0D2-7D143D35DA17}" dt="2023-09-20T15:58:45.546" v="5358" actId="20577"/>
        <pc:sldMkLst>
          <pc:docMk/>
          <pc:sldMk cId="760345836" sldId="617"/>
        </pc:sldMkLst>
        <pc:spChg chg="mod">
          <ac:chgData name="Vlad-Costin Musat" userId="b297da41-d022-469d-99f3-b1c86ba895c8" providerId="ADAL" clId="{1565A217-92BC-4219-A0D2-7D143D35DA17}" dt="2023-09-20T15:58:45.546" v="5358" actId="20577"/>
          <ac:spMkLst>
            <pc:docMk/>
            <pc:sldMk cId="760345836" sldId="617"/>
            <ac:spMk id="3" creationId="{01F6D527-7D40-AD09-9599-606007825B4E}"/>
          </ac:spMkLst>
        </pc:spChg>
        <pc:picChg chg="add mod">
          <ac:chgData name="Vlad-Costin Musat" userId="b297da41-d022-469d-99f3-b1c86ba895c8" providerId="ADAL" clId="{1565A217-92BC-4219-A0D2-7D143D35DA17}" dt="2023-09-20T15:36:34.720" v="4982" actId="1076"/>
          <ac:picMkLst>
            <pc:docMk/>
            <pc:sldMk cId="760345836" sldId="617"/>
            <ac:picMk id="7" creationId="{5891A2CF-2366-B700-F321-C54B26FE17C3}"/>
          </ac:picMkLst>
        </pc:picChg>
        <pc:picChg chg="del">
          <ac:chgData name="Vlad-Costin Musat" userId="b297da41-d022-469d-99f3-b1c86ba895c8" providerId="ADAL" clId="{1565A217-92BC-4219-A0D2-7D143D35DA17}" dt="2023-09-20T15:31:17.722" v="4532" actId="478"/>
          <ac:picMkLst>
            <pc:docMk/>
            <pc:sldMk cId="760345836" sldId="617"/>
            <ac:picMk id="8" creationId="{567B49D0-0C76-CA69-9A4C-17DC6684E1B9}"/>
          </ac:picMkLst>
        </pc:picChg>
        <pc:picChg chg="del">
          <ac:chgData name="Vlad-Costin Musat" userId="b297da41-d022-469d-99f3-b1c86ba895c8" providerId="ADAL" clId="{1565A217-92BC-4219-A0D2-7D143D35DA17}" dt="2023-09-20T15:31:19.045" v="4533" actId="478"/>
          <ac:picMkLst>
            <pc:docMk/>
            <pc:sldMk cId="760345836" sldId="617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0T15:40:23.599" v="5122" actId="1076"/>
          <ac:picMkLst>
            <pc:docMk/>
            <pc:sldMk cId="760345836" sldId="617"/>
            <ac:picMk id="11" creationId="{DDBF880C-82D2-71A7-D10C-951C8D0A454D}"/>
          </ac:picMkLst>
        </pc:picChg>
        <pc:picChg chg="del">
          <ac:chgData name="Vlad-Costin Musat" userId="b297da41-d022-469d-99f3-b1c86ba895c8" providerId="ADAL" clId="{1565A217-92BC-4219-A0D2-7D143D35DA17}" dt="2023-09-20T15:31:20.831" v="4535" actId="478"/>
          <ac:picMkLst>
            <pc:docMk/>
            <pc:sldMk cId="760345836" sldId="617"/>
            <ac:picMk id="12" creationId="{1F8B7290-5C8B-6BA6-0E0E-165A6DF41C7D}"/>
          </ac:picMkLst>
        </pc:picChg>
        <pc:picChg chg="del">
          <ac:chgData name="Vlad-Costin Musat" userId="b297da41-d022-469d-99f3-b1c86ba895c8" providerId="ADAL" clId="{1565A217-92BC-4219-A0D2-7D143D35DA17}" dt="2023-09-20T15:31:19.994" v="4534" actId="478"/>
          <ac:picMkLst>
            <pc:docMk/>
            <pc:sldMk cId="760345836" sldId="617"/>
            <ac:picMk id="13" creationId="{0BF48994-A983-89B7-D8DF-7D3BC8B4B358}"/>
          </ac:picMkLst>
        </pc:picChg>
        <pc:picChg chg="add mod">
          <ac:chgData name="Vlad-Costin Musat" userId="b297da41-d022-469d-99f3-b1c86ba895c8" providerId="ADAL" clId="{1565A217-92BC-4219-A0D2-7D143D35DA17}" dt="2023-09-20T15:37:03.368" v="4984" actId="1076"/>
          <ac:picMkLst>
            <pc:docMk/>
            <pc:sldMk cId="760345836" sldId="617"/>
            <ac:picMk id="15" creationId="{64C0B0A7-AF0A-E2B4-1DD4-F86E378E5801}"/>
          </ac:picMkLst>
        </pc:picChg>
        <pc:picChg chg="add mod">
          <ac:chgData name="Vlad-Costin Musat" userId="b297da41-d022-469d-99f3-b1c86ba895c8" providerId="ADAL" clId="{1565A217-92BC-4219-A0D2-7D143D35DA17}" dt="2023-09-20T15:40:21.543" v="5121" actId="1076"/>
          <ac:picMkLst>
            <pc:docMk/>
            <pc:sldMk cId="760345836" sldId="617"/>
            <ac:picMk id="16" creationId="{BE7FE7BA-15C2-8C98-53D4-88A5115B09E9}"/>
          </ac:picMkLst>
        </pc:picChg>
      </pc:sldChg>
      <pc:sldChg chg="add del">
        <pc:chgData name="Vlad-Costin Musat" userId="b297da41-d022-469d-99f3-b1c86ba895c8" providerId="ADAL" clId="{1565A217-92BC-4219-A0D2-7D143D35DA17}" dt="2023-09-20T15:15:49.152" v="4428" actId="47"/>
        <pc:sldMkLst>
          <pc:docMk/>
          <pc:sldMk cId="1631689698" sldId="618"/>
        </pc:sldMkLst>
      </pc:sldChg>
      <pc:sldChg chg="addSp modSp new del mod">
        <pc:chgData name="Vlad-Costin Musat" userId="b297da41-d022-469d-99f3-b1c86ba895c8" providerId="ADAL" clId="{1565A217-92BC-4219-A0D2-7D143D35DA17}" dt="2023-09-20T15:58:08.087" v="5346" actId="47"/>
        <pc:sldMkLst>
          <pc:docMk/>
          <pc:sldMk cId="74931810" sldId="619"/>
        </pc:sldMkLst>
        <pc:spChg chg="mod">
          <ac:chgData name="Vlad-Costin Musat" userId="b297da41-d022-469d-99f3-b1c86ba895c8" providerId="ADAL" clId="{1565A217-92BC-4219-A0D2-7D143D35DA17}" dt="2023-09-20T15:16:16.074" v="4460" actId="20577"/>
          <ac:spMkLst>
            <pc:docMk/>
            <pc:sldMk cId="74931810" sldId="619"/>
            <ac:spMk id="2" creationId="{103A2472-8FB1-FACB-0BBF-298AB9DD9C6C}"/>
          </ac:spMkLst>
        </pc:spChg>
        <pc:spChg chg="mod">
          <ac:chgData name="Vlad-Costin Musat" userId="b297da41-d022-469d-99f3-b1c86ba895c8" providerId="ADAL" clId="{1565A217-92BC-4219-A0D2-7D143D35DA17}" dt="2023-09-20T15:37:40.817" v="5056" actId="20577"/>
          <ac:spMkLst>
            <pc:docMk/>
            <pc:sldMk cId="74931810" sldId="619"/>
            <ac:spMk id="3" creationId="{020C768D-A753-B8F2-7C19-E2560B2BE267}"/>
          </ac:spMkLst>
        </pc:spChg>
        <pc:spChg chg="mod">
          <ac:chgData name="Vlad-Costin Musat" userId="b297da41-d022-469d-99f3-b1c86ba895c8" providerId="ADAL" clId="{1565A217-92BC-4219-A0D2-7D143D35DA17}" dt="2023-09-20T15:39:23.735" v="5117" actId="20577"/>
          <ac:spMkLst>
            <pc:docMk/>
            <pc:sldMk cId="74931810" sldId="619"/>
            <ac:spMk id="4" creationId="{2645D5E2-08CD-8A02-5C6B-93EEF6111373}"/>
          </ac:spMkLst>
        </pc:spChg>
        <pc:picChg chg="add mod">
          <ac:chgData name="Vlad-Costin Musat" userId="b297da41-d022-469d-99f3-b1c86ba895c8" providerId="ADAL" clId="{1565A217-92BC-4219-A0D2-7D143D35DA17}" dt="2023-09-20T15:32:32.053" v="4586" actId="1076"/>
          <ac:picMkLst>
            <pc:docMk/>
            <pc:sldMk cId="74931810" sldId="619"/>
            <ac:picMk id="9" creationId="{E89330B3-5EF7-8F27-6E04-2F30FC4185CA}"/>
          </ac:picMkLst>
        </pc:picChg>
      </pc:sldChg>
      <pc:sldChg chg="addSp modSp add mod">
        <pc:chgData name="Vlad-Costin Musat" userId="b297da41-d022-469d-99f3-b1c86ba895c8" providerId="ADAL" clId="{1565A217-92BC-4219-A0D2-7D143D35DA17}" dt="2023-09-21T10:44:26.752" v="6057" actId="20577"/>
        <pc:sldMkLst>
          <pc:docMk/>
          <pc:sldMk cId="1377353745" sldId="620"/>
        </pc:sldMkLst>
        <pc:spChg chg="mod">
          <ac:chgData name="Vlad-Costin Musat" userId="b297da41-d022-469d-99f3-b1c86ba895c8" providerId="ADAL" clId="{1565A217-92BC-4219-A0D2-7D143D35DA17}" dt="2023-09-21T10:44:26.752" v="6057" actId="20577"/>
          <ac:spMkLst>
            <pc:docMk/>
            <pc:sldMk cId="1377353745" sldId="620"/>
            <ac:spMk id="2" creationId="{B0E27E23-D49C-9AD9-3A4D-DAF82B53E60C}"/>
          </ac:spMkLst>
        </pc:spChg>
        <pc:spChg chg="mod">
          <ac:chgData name="Vlad-Costin Musat" userId="b297da41-d022-469d-99f3-b1c86ba895c8" providerId="ADAL" clId="{1565A217-92BC-4219-A0D2-7D143D35DA17}" dt="2023-09-20T15:58:05.595" v="5345" actId="20577"/>
          <ac:spMkLst>
            <pc:docMk/>
            <pc:sldMk cId="1377353745" sldId="620"/>
            <ac:spMk id="3" creationId="{3F347D22-F459-69F5-0F86-9C76D11E8ADD}"/>
          </ac:spMkLst>
        </pc:spChg>
        <pc:picChg chg="add mod">
          <ac:chgData name="Vlad-Costin Musat" userId="b297da41-d022-469d-99f3-b1c86ba895c8" providerId="ADAL" clId="{1565A217-92BC-4219-A0D2-7D143D35DA17}" dt="2023-09-20T16:03:25.699" v="5448" actId="1076"/>
          <ac:picMkLst>
            <pc:docMk/>
            <pc:sldMk cId="1377353745" sldId="620"/>
            <ac:picMk id="8" creationId="{23DB4D9A-0648-A36C-62A0-208D40F1252B}"/>
          </ac:picMkLst>
        </pc:picChg>
      </pc:sldChg>
      <pc:sldChg chg="addSp delSp modSp new mod">
        <pc:chgData name="Vlad-Costin Musat" userId="b297da41-d022-469d-99f3-b1c86ba895c8" providerId="ADAL" clId="{1565A217-92BC-4219-A0D2-7D143D35DA17}" dt="2023-09-21T10:41:31.281" v="6045" actId="20577"/>
        <pc:sldMkLst>
          <pc:docMk/>
          <pc:sldMk cId="386837953" sldId="621"/>
        </pc:sldMkLst>
        <pc:spChg chg="del">
          <ac:chgData name="Vlad-Costin Musat" userId="b297da41-d022-469d-99f3-b1c86ba895c8" providerId="ADAL" clId="{1565A217-92BC-4219-A0D2-7D143D35DA17}" dt="2023-09-20T16:00:20.194" v="5391" actId="478"/>
          <ac:spMkLst>
            <pc:docMk/>
            <pc:sldMk cId="386837953" sldId="621"/>
            <ac:spMk id="2" creationId="{5FFCDD92-E35F-E9E4-EC54-AD24B6488564}"/>
          </ac:spMkLst>
        </pc:spChg>
        <pc:spChg chg="mod">
          <ac:chgData name="Vlad-Costin Musat" userId="b297da41-d022-469d-99f3-b1c86ba895c8" providerId="ADAL" clId="{1565A217-92BC-4219-A0D2-7D143D35DA17}" dt="2023-09-20T16:00:16.117" v="5390" actId="20577"/>
          <ac:spMkLst>
            <pc:docMk/>
            <pc:sldMk cId="386837953" sldId="621"/>
            <ac:spMk id="3" creationId="{02AFEEF6-E05A-A24E-5E4B-D572BBA02BE9}"/>
          </ac:spMkLst>
        </pc:spChg>
        <pc:graphicFrameChg chg="add mod modGraphic">
          <ac:chgData name="Vlad-Costin Musat" userId="b297da41-d022-469d-99f3-b1c86ba895c8" providerId="ADAL" clId="{1565A217-92BC-4219-A0D2-7D143D35DA17}" dt="2023-09-21T10:41:31.281" v="6045" actId="20577"/>
          <ac:graphicFrameMkLst>
            <pc:docMk/>
            <pc:sldMk cId="386837953" sldId="621"/>
            <ac:graphicFrameMk id="7" creationId="{6EB71173-16F2-8A88-69A5-764E5584342C}"/>
          </ac:graphicFrameMkLst>
        </pc:graphicFrameChg>
      </pc:sldChg>
      <pc:sldChg chg="addSp delSp modSp add mod ord">
        <pc:chgData name="Vlad-Costin Musat" userId="b297da41-d022-469d-99f3-b1c86ba895c8" providerId="ADAL" clId="{1565A217-92BC-4219-A0D2-7D143D35DA17}" dt="2023-09-21T10:38:03.324" v="5971" actId="20577"/>
        <pc:sldMkLst>
          <pc:docMk/>
          <pc:sldMk cId="3422976390" sldId="622"/>
        </pc:sldMkLst>
        <pc:spChg chg="mod">
          <ac:chgData name="Vlad-Costin Musat" userId="b297da41-d022-469d-99f3-b1c86ba895c8" providerId="ADAL" clId="{1565A217-92BC-4219-A0D2-7D143D35DA17}" dt="2023-09-21T10:38:03.324" v="5971" actId="20577"/>
          <ac:spMkLst>
            <pc:docMk/>
            <pc:sldMk cId="3422976390" sldId="622"/>
            <ac:spMk id="2" creationId="{5EEE386D-0096-CCAC-5A1D-D79A17455DFE}"/>
          </ac:spMkLst>
        </pc:spChg>
        <pc:spChg chg="mod">
          <ac:chgData name="Vlad-Costin Musat" userId="b297da41-d022-469d-99f3-b1c86ba895c8" providerId="ADAL" clId="{1565A217-92BC-4219-A0D2-7D143D35DA17}" dt="2023-09-20T16:10:21.068" v="5772" actId="20577"/>
          <ac:spMkLst>
            <pc:docMk/>
            <pc:sldMk cId="3422976390" sldId="622"/>
            <ac:spMk id="3" creationId="{C40707AF-C7A5-83C5-4816-715809C57365}"/>
          </ac:spMkLst>
        </pc:spChg>
        <pc:spChg chg="mod">
          <ac:chgData name="Vlad-Costin Musat" userId="b297da41-d022-469d-99f3-b1c86ba895c8" providerId="ADAL" clId="{1565A217-92BC-4219-A0D2-7D143D35DA17}" dt="2023-09-21T10:37:53.643" v="5942" actId="20577"/>
          <ac:spMkLst>
            <pc:docMk/>
            <pc:sldMk cId="3422976390" sldId="622"/>
            <ac:spMk id="4" creationId="{DE355506-A801-EE4A-AAD9-8486B6232FA1}"/>
          </ac:spMkLst>
        </pc:spChg>
        <pc:spChg chg="mod">
          <ac:chgData name="Vlad-Costin Musat" userId="b297da41-d022-469d-99f3-b1c86ba895c8" providerId="ADAL" clId="{1565A217-92BC-4219-A0D2-7D143D35DA17}" dt="2023-09-20T16:11:54.768" v="5820" actId="1076"/>
          <ac:spMkLst>
            <pc:docMk/>
            <pc:sldMk cId="3422976390" sldId="622"/>
            <ac:spMk id="9" creationId="{CAEF9752-F744-BD6F-4B52-6992BF4DDAB7}"/>
          </ac:spMkLst>
        </pc:spChg>
        <pc:spChg chg="del">
          <ac:chgData name="Vlad-Costin Musat" userId="b297da41-d022-469d-99f3-b1c86ba895c8" providerId="ADAL" clId="{1565A217-92BC-4219-A0D2-7D143D35DA17}" dt="2023-09-20T16:09:39.718" v="5669" actId="478"/>
          <ac:spMkLst>
            <pc:docMk/>
            <pc:sldMk cId="3422976390" sldId="622"/>
            <ac:spMk id="11" creationId="{9F1642BC-29FC-4966-F0C6-D7A98FFC53D9}"/>
          </ac:spMkLst>
        </pc:spChg>
        <pc:picChg chg="mod">
          <ac:chgData name="Vlad-Costin Musat" userId="b297da41-d022-469d-99f3-b1c86ba895c8" providerId="ADAL" clId="{1565A217-92BC-4219-A0D2-7D143D35DA17}" dt="2023-09-20T16:11:54.768" v="5820" actId="1076"/>
          <ac:picMkLst>
            <pc:docMk/>
            <pc:sldMk cId="3422976390" sldId="622"/>
            <ac:picMk id="8" creationId="{7FB3D692-E9C7-CFB6-0E74-3B9DA68D625A}"/>
          </ac:picMkLst>
        </pc:picChg>
        <pc:picChg chg="del">
          <ac:chgData name="Vlad-Costin Musat" userId="b297da41-d022-469d-99f3-b1c86ba895c8" providerId="ADAL" clId="{1565A217-92BC-4219-A0D2-7D143D35DA17}" dt="2023-09-20T16:09:35.812" v="5666" actId="478"/>
          <ac:picMkLst>
            <pc:docMk/>
            <pc:sldMk cId="3422976390" sldId="622"/>
            <ac:picMk id="10" creationId="{4C1EC7FB-3708-4C9D-59FA-32BED9F84F03}"/>
          </ac:picMkLst>
        </pc:picChg>
        <pc:picChg chg="add del mod">
          <ac:chgData name="Vlad-Costin Musat" userId="b297da41-d022-469d-99f3-b1c86ba895c8" providerId="ADAL" clId="{1565A217-92BC-4219-A0D2-7D143D35DA17}" dt="2023-09-20T16:09:34.103" v="5665" actId="21"/>
          <ac:picMkLst>
            <pc:docMk/>
            <pc:sldMk cId="3422976390" sldId="622"/>
            <ac:picMk id="12" creationId="{942E9831-A195-6AAD-6116-1AE8BE6B8F1B}"/>
          </ac:picMkLst>
        </pc:picChg>
        <pc:picChg chg="add mod">
          <ac:chgData name="Vlad-Costin Musat" userId="b297da41-d022-469d-99f3-b1c86ba895c8" providerId="ADAL" clId="{1565A217-92BC-4219-A0D2-7D143D35DA17}" dt="2023-09-20T16:11:54.768" v="5820" actId="1076"/>
          <ac:picMkLst>
            <pc:docMk/>
            <pc:sldMk cId="3422976390" sldId="622"/>
            <ac:picMk id="13" creationId="{F0903B9E-6698-0BF3-3613-B18D5E76AAEF}"/>
          </ac:picMkLst>
        </pc:picChg>
      </pc:sldChg>
      <pc:sldChg chg="addSp delSp modSp add mod">
        <pc:chgData name="Vlad-Costin Musat" userId="b297da41-d022-469d-99f3-b1c86ba895c8" providerId="ADAL" clId="{1565A217-92BC-4219-A0D2-7D143D35DA17}" dt="2023-09-21T14:50:17.710" v="6118" actId="1076"/>
        <pc:sldMkLst>
          <pc:docMk/>
          <pc:sldMk cId="3628513678" sldId="623"/>
        </pc:sldMkLst>
        <pc:spChg chg="mod">
          <ac:chgData name="Vlad-Costin Musat" userId="b297da41-d022-469d-99f3-b1c86ba895c8" providerId="ADAL" clId="{1565A217-92BC-4219-A0D2-7D143D35DA17}" dt="2023-09-21T14:23:49.606" v="6081" actId="20577"/>
          <ac:spMkLst>
            <pc:docMk/>
            <pc:sldMk cId="3628513678" sldId="623"/>
            <ac:spMk id="3" creationId="{01F6D527-7D40-AD09-9599-606007825B4E}"/>
          </ac:spMkLst>
        </pc:spChg>
        <pc:picChg chg="add del mod">
          <ac:chgData name="Vlad-Costin Musat" userId="b297da41-d022-469d-99f3-b1c86ba895c8" providerId="ADAL" clId="{1565A217-92BC-4219-A0D2-7D143D35DA17}" dt="2023-09-21T14:43:24.943" v="6083" actId="21"/>
          <ac:picMkLst>
            <pc:docMk/>
            <pc:sldMk cId="3628513678" sldId="623"/>
            <ac:picMk id="7" creationId="{4ED3C080-B615-10DA-104C-4F772C384444}"/>
          </ac:picMkLst>
        </pc:picChg>
        <pc:picChg chg="del">
          <ac:chgData name="Vlad-Costin Musat" userId="b297da41-d022-469d-99f3-b1c86ba895c8" providerId="ADAL" clId="{1565A217-92BC-4219-A0D2-7D143D35DA17}" dt="2023-09-21T14:49:16.417" v="6106" actId="478"/>
          <ac:picMkLst>
            <pc:docMk/>
            <pc:sldMk cId="3628513678" sldId="623"/>
            <ac:picMk id="8" creationId="{567B49D0-0C76-CA69-9A4C-17DC6684E1B9}"/>
          </ac:picMkLst>
        </pc:picChg>
        <pc:picChg chg="del">
          <ac:chgData name="Vlad-Costin Musat" userId="b297da41-d022-469d-99f3-b1c86ba895c8" providerId="ADAL" clId="{1565A217-92BC-4219-A0D2-7D143D35DA17}" dt="2023-09-21T14:48:21.170" v="6096" actId="478"/>
          <ac:picMkLst>
            <pc:docMk/>
            <pc:sldMk cId="3628513678" sldId="623"/>
            <ac:picMk id="10" creationId="{DF3030BF-7414-B0BB-983E-CDACAAEDF4F2}"/>
          </ac:picMkLst>
        </pc:picChg>
        <pc:picChg chg="add mod">
          <ac:chgData name="Vlad-Costin Musat" userId="b297da41-d022-469d-99f3-b1c86ba895c8" providerId="ADAL" clId="{1565A217-92BC-4219-A0D2-7D143D35DA17}" dt="2023-09-21T14:46:25.609" v="6088" actId="1076"/>
          <ac:picMkLst>
            <pc:docMk/>
            <pc:sldMk cId="3628513678" sldId="623"/>
            <ac:picMk id="11" creationId="{5A101ACF-95C7-FD13-A09C-D1E8A1760A51}"/>
          </ac:picMkLst>
        </pc:picChg>
        <pc:picChg chg="del">
          <ac:chgData name="Vlad-Costin Musat" userId="b297da41-d022-469d-99f3-b1c86ba895c8" providerId="ADAL" clId="{1565A217-92BC-4219-A0D2-7D143D35DA17}" dt="2023-09-21T14:44:12.257" v="6085" actId="478"/>
          <ac:picMkLst>
            <pc:docMk/>
            <pc:sldMk cId="3628513678" sldId="623"/>
            <ac:picMk id="12" creationId="{1F8B7290-5C8B-6BA6-0E0E-165A6DF41C7D}"/>
          </ac:picMkLst>
        </pc:picChg>
        <pc:picChg chg="mod">
          <ac:chgData name="Vlad-Costin Musat" userId="b297da41-d022-469d-99f3-b1c86ba895c8" providerId="ADAL" clId="{1565A217-92BC-4219-A0D2-7D143D35DA17}" dt="2023-09-21T14:50:12.088" v="6117" actId="1076"/>
          <ac:picMkLst>
            <pc:docMk/>
            <pc:sldMk cId="3628513678" sldId="623"/>
            <ac:picMk id="13" creationId="{0BF48994-A983-89B7-D8DF-7D3BC8B4B358}"/>
          </ac:picMkLst>
        </pc:picChg>
        <pc:picChg chg="add del mod">
          <ac:chgData name="Vlad-Costin Musat" userId="b297da41-d022-469d-99f3-b1c86ba895c8" providerId="ADAL" clId="{1565A217-92BC-4219-A0D2-7D143D35DA17}" dt="2023-09-21T14:47:51.498" v="6092" actId="478"/>
          <ac:picMkLst>
            <pc:docMk/>
            <pc:sldMk cId="3628513678" sldId="623"/>
            <ac:picMk id="15" creationId="{7ED50DD7-99F1-CB76-C7A9-1E8A1F449E14}"/>
          </ac:picMkLst>
        </pc:picChg>
        <pc:picChg chg="add del mod modCrop">
          <ac:chgData name="Vlad-Costin Musat" userId="b297da41-d022-469d-99f3-b1c86ba895c8" providerId="ADAL" clId="{1565A217-92BC-4219-A0D2-7D143D35DA17}" dt="2023-09-21T14:48:19.354" v="6095" actId="21"/>
          <ac:picMkLst>
            <pc:docMk/>
            <pc:sldMk cId="3628513678" sldId="623"/>
            <ac:picMk id="17" creationId="{A80CFDD0-E3E9-4D9B-7077-41C6D5964713}"/>
          </ac:picMkLst>
        </pc:picChg>
        <pc:picChg chg="add mod">
          <ac:chgData name="Vlad-Costin Musat" userId="b297da41-d022-469d-99f3-b1c86ba895c8" providerId="ADAL" clId="{1565A217-92BC-4219-A0D2-7D143D35DA17}" dt="2023-09-21T14:50:17.710" v="6118" actId="1076"/>
          <ac:picMkLst>
            <pc:docMk/>
            <pc:sldMk cId="3628513678" sldId="623"/>
            <ac:picMk id="18" creationId="{EA4EFD66-2652-9924-5BB5-008543090D83}"/>
          </ac:picMkLst>
        </pc:picChg>
        <pc:picChg chg="add mod">
          <ac:chgData name="Vlad-Costin Musat" userId="b297da41-d022-469d-99f3-b1c86ba895c8" providerId="ADAL" clId="{1565A217-92BC-4219-A0D2-7D143D35DA17}" dt="2023-09-21T14:49:24.516" v="6109" actId="14100"/>
          <ac:picMkLst>
            <pc:docMk/>
            <pc:sldMk cId="3628513678" sldId="623"/>
            <ac:picMk id="20" creationId="{027779D5-47CF-05CA-A7F8-98E70968BFCE}"/>
          </ac:picMkLst>
        </pc:picChg>
        <pc:picChg chg="add mod">
          <ac:chgData name="Vlad-Costin Musat" userId="b297da41-d022-469d-99f3-b1c86ba895c8" providerId="ADAL" clId="{1565A217-92BC-4219-A0D2-7D143D35DA17}" dt="2023-09-21T14:49:58.534" v="6114" actId="14100"/>
          <ac:picMkLst>
            <pc:docMk/>
            <pc:sldMk cId="3628513678" sldId="623"/>
            <ac:picMk id="22" creationId="{90CD3275-5600-2035-5E5B-150869BBBF43}"/>
          </ac:picMkLst>
        </pc:picChg>
      </pc:sldChg>
      <pc:sldChg chg="add ord">
        <pc:chgData name="Vlad-Costin Musat" userId="b297da41-d022-469d-99f3-b1c86ba895c8" providerId="ADAL" clId="{1565A217-92BC-4219-A0D2-7D143D35DA17}" dt="2023-09-21T15:14:45.089" v="6121"/>
        <pc:sldMkLst>
          <pc:docMk/>
          <pc:sldMk cId="1046758452" sldId="624"/>
        </pc:sldMkLst>
      </pc:sldChg>
    </pc:docChg>
  </pc:docChgLst>
  <pc:docChgLst>
    <pc:chgData name="Vlad-Costin Musat" userId="b297da41-d022-469d-99f3-b1c86ba895c8" providerId="ADAL" clId="{80EB538B-0B6D-466C-9768-ACB3883CE686}"/>
    <pc:docChg chg="undo custSel addSld delSld modSld sldOrd">
      <pc:chgData name="Vlad-Costin Musat" userId="b297da41-d022-469d-99f3-b1c86ba895c8" providerId="ADAL" clId="{80EB538B-0B6D-466C-9768-ACB3883CE686}" dt="2023-09-22T14:26:11.465" v="1334" actId="20577"/>
      <pc:docMkLst>
        <pc:docMk/>
      </pc:docMkLst>
      <pc:sldChg chg="addSp delSp modSp add del mod">
        <pc:chgData name="Vlad-Costin Musat" userId="b297da41-d022-469d-99f3-b1c86ba895c8" providerId="ADAL" clId="{80EB538B-0B6D-466C-9768-ACB3883CE686}" dt="2023-09-22T09:56:51.874" v="794" actId="1076"/>
        <pc:sldMkLst>
          <pc:docMk/>
          <pc:sldMk cId="806638749" sldId="554"/>
        </pc:sldMkLst>
        <pc:spChg chg="del">
          <ac:chgData name="Vlad-Costin Musat" userId="b297da41-d022-469d-99f3-b1c86ba895c8" providerId="ADAL" clId="{80EB538B-0B6D-466C-9768-ACB3883CE686}" dt="2023-09-22T09:55:12.907" v="781" actId="478"/>
          <ac:spMkLst>
            <pc:docMk/>
            <pc:sldMk cId="806638749" sldId="554"/>
            <ac:spMk id="17" creationId="{66974C01-0DB2-D5B5-8F78-A51344F24D18}"/>
          </ac:spMkLst>
        </pc:spChg>
        <pc:picChg chg="del">
          <ac:chgData name="Vlad-Costin Musat" userId="b297da41-d022-469d-99f3-b1c86ba895c8" providerId="ADAL" clId="{80EB538B-0B6D-466C-9768-ACB3883CE686}" dt="2023-09-22T09:55:09.919" v="779" actId="478"/>
          <ac:picMkLst>
            <pc:docMk/>
            <pc:sldMk cId="806638749" sldId="554"/>
            <ac:picMk id="7" creationId="{6EDCF287-1614-B61B-8646-4DAA2D4F6F2A}"/>
          </ac:picMkLst>
        </pc:picChg>
        <pc:picChg chg="add mod">
          <ac:chgData name="Vlad-Costin Musat" userId="b297da41-d022-469d-99f3-b1c86ba895c8" providerId="ADAL" clId="{80EB538B-0B6D-466C-9768-ACB3883CE686}" dt="2023-09-22T09:54:44.481" v="775" actId="1076"/>
          <ac:picMkLst>
            <pc:docMk/>
            <pc:sldMk cId="806638749" sldId="554"/>
            <ac:picMk id="8" creationId="{15CADA14-B484-B738-DB03-16930D4654D3}"/>
          </ac:picMkLst>
        </pc:picChg>
        <pc:picChg chg="del">
          <ac:chgData name="Vlad-Costin Musat" userId="b297da41-d022-469d-99f3-b1c86ba895c8" providerId="ADAL" clId="{80EB538B-0B6D-466C-9768-ACB3883CE686}" dt="2023-09-22T09:54:30.641" v="768" actId="478"/>
          <ac:picMkLst>
            <pc:docMk/>
            <pc:sldMk cId="806638749" sldId="554"/>
            <ac:picMk id="9" creationId="{38753E1D-7F45-C72F-F2B3-1B8B4EACD91C}"/>
          </ac:picMkLst>
        </pc:picChg>
        <pc:picChg chg="add mod">
          <ac:chgData name="Vlad-Costin Musat" userId="b297da41-d022-469d-99f3-b1c86ba895c8" providerId="ADAL" clId="{80EB538B-0B6D-466C-9768-ACB3883CE686}" dt="2023-09-22T09:55:20.194" v="784" actId="1076"/>
          <ac:picMkLst>
            <pc:docMk/>
            <pc:sldMk cId="806638749" sldId="554"/>
            <ac:picMk id="11" creationId="{978B2A3E-7100-CBD5-84F0-79CA2B9FD969}"/>
          </ac:picMkLst>
        </pc:picChg>
        <pc:picChg chg="del">
          <ac:chgData name="Vlad-Costin Musat" userId="b297da41-d022-469d-99f3-b1c86ba895c8" providerId="ADAL" clId="{80EB538B-0B6D-466C-9768-ACB3883CE686}" dt="2023-09-22T09:54:35.908" v="771" actId="478"/>
          <ac:picMkLst>
            <pc:docMk/>
            <pc:sldMk cId="806638749" sldId="554"/>
            <ac:picMk id="12" creationId="{9DD5F9DF-50C8-19E4-19AA-C12CC5BC320D}"/>
          </ac:picMkLst>
        </pc:picChg>
        <pc:picChg chg="add mod">
          <ac:chgData name="Vlad-Costin Musat" userId="b297da41-d022-469d-99f3-b1c86ba895c8" providerId="ADAL" clId="{80EB538B-0B6D-466C-9768-ACB3883CE686}" dt="2023-09-22T09:55:39.065" v="787" actId="1076"/>
          <ac:picMkLst>
            <pc:docMk/>
            <pc:sldMk cId="806638749" sldId="554"/>
            <ac:picMk id="14" creationId="{67E0E594-320E-C4FB-8F16-2E77E9BEC89A}"/>
          </ac:picMkLst>
        </pc:picChg>
        <pc:picChg chg="add mod">
          <ac:chgData name="Vlad-Costin Musat" userId="b297da41-d022-469d-99f3-b1c86ba895c8" providerId="ADAL" clId="{80EB538B-0B6D-466C-9768-ACB3883CE686}" dt="2023-09-22T09:56:51.874" v="794" actId="1076"/>
          <ac:picMkLst>
            <pc:docMk/>
            <pc:sldMk cId="806638749" sldId="554"/>
            <ac:picMk id="18" creationId="{F053F05D-6460-196D-A540-49C9DCF1D98C}"/>
          </ac:picMkLst>
        </pc:picChg>
      </pc:sldChg>
      <pc:sldChg chg="modSp mod">
        <pc:chgData name="Vlad-Costin Musat" userId="b297da41-d022-469d-99f3-b1c86ba895c8" providerId="ADAL" clId="{80EB538B-0B6D-466C-9768-ACB3883CE686}" dt="2023-09-22T13:35:51.851" v="1060" actId="20577"/>
        <pc:sldMkLst>
          <pc:docMk/>
          <pc:sldMk cId="3756050439" sldId="560"/>
        </pc:sldMkLst>
        <pc:spChg chg="mod">
          <ac:chgData name="Vlad-Costin Musat" userId="b297da41-d022-469d-99f3-b1c86ba895c8" providerId="ADAL" clId="{80EB538B-0B6D-466C-9768-ACB3883CE686}" dt="2023-09-22T13:35:51.851" v="1060" actId="20577"/>
          <ac:spMkLst>
            <pc:docMk/>
            <pc:sldMk cId="3756050439" sldId="560"/>
            <ac:spMk id="14" creationId="{D612C976-7EDD-4F63-F507-4BF114AA274D}"/>
          </ac:spMkLst>
        </pc:spChg>
        <pc:graphicFrameChg chg="mod">
          <ac:chgData name="Vlad-Costin Musat" userId="b297da41-d022-469d-99f3-b1c86ba895c8" providerId="ADAL" clId="{80EB538B-0B6D-466C-9768-ACB3883CE686}" dt="2023-09-22T11:28:36.063" v="884" actId="20577"/>
          <ac:graphicFrameMkLst>
            <pc:docMk/>
            <pc:sldMk cId="3756050439" sldId="560"/>
            <ac:graphicFrameMk id="58" creationId="{19B848F7-0112-B2E1-ACAE-E52C5E9C72DE}"/>
          </ac:graphicFrameMkLst>
        </pc:graphicFrameChg>
      </pc:sldChg>
      <pc:sldChg chg="addSp delSp modSp mod">
        <pc:chgData name="Vlad-Costin Musat" userId="b297da41-d022-469d-99f3-b1c86ba895c8" providerId="ADAL" clId="{80EB538B-0B6D-466C-9768-ACB3883CE686}" dt="2023-09-22T11:33:37.017" v="1049" actId="20577"/>
        <pc:sldMkLst>
          <pc:docMk/>
          <pc:sldMk cId="1613970173" sldId="561"/>
        </pc:sldMkLst>
        <pc:spChg chg="add mod">
          <ac:chgData name="Vlad-Costin Musat" userId="b297da41-d022-469d-99f3-b1c86ba895c8" providerId="ADAL" clId="{80EB538B-0B6D-466C-9768-ACB3883CE686}" dt="2023-09-22T11:33:37.017" v="1049" actId="20577"/>
          <ac:spMkLst>
            <pc:docMk/>
            <pc:sldMk cId="1613970173" sldId="561"/>
            <ac:spMk id="2" creationId="{3CF9DD8E-E3D0-9C00-2676-56094FF38F9E}"/>
          </ac:spMkLst>
        </pc:spChg>
        <pc:spChg chg="del">
          <ac:chgData name="Vlad-Costin Musat" userId="b297da41-d022-469d-99f3-b1c86ba895c8" providerId="ADAL" clId="{80EB538B-0B6D-466C-9768-ACB3883CE686}" dt="2023-09-22T09:48:42.899" v="705" actId="478"/>
          <ac:spMkLst>
            <pc:docMk/>
            <pc:sldMk cId="1613970173" sldId="561"/>
            <ac:spMk id="8" creationId="{A6B6B2CD-0EA4-24FE-B9E0-BA86267957E6}"/>
          </ac:spMkLst>
        </pc:spChg>
        <pc:graphicFrameChg chg="mod modGraphic">
          <ac:chgData name="Vlad-Costin Musat" userId="b297da41-d022-469d-99f3-b1c86ba895c8" providerId="ADAL" clId="{80EB538B-0B6D-466C-9768-ACB3883CE686}" dt="2023-09-22T09:52:50.739" v="76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picChg chg="add del mod">
          <ac:chgData name="Vlad-Costin Musat" userId="b297da41-d022-469d-99f3-b1c86ba895c8" providerId="ADAL" clId="{80EB538B-0B6D-466C-9768-ACB3883CE686}" dt="2023-09-22T09:48:46.006" v="707" actId="478"/>
          <ac:picMkLst>
            <pc:docMk/>
            <pc:sldMk cId="1613970173" sldId="561"/>
            <ac:picMk id="7" creationId="{FAF476B4-50B3-3B08-668D-281059FDE3AA}"/>
          </ac:picMkLst>
        </pc:picChg>
        <pc:picChg chg="add del mod">
          <ac:chgData name="Vlad-Costin Musat" userId="b297da41-d022-469d-99f3-b1c86ba895c8" providerId="ADAL" clId="{80EB538B-0B6D-466C-9768-ACB3883CE686}" dt="2023-09-22T09:47:36.883" v="689" actId="21"/>
          <ac:picMkLst>
            <pc:docMk/>
            <pc:sldMk cId="1613970173" sldId="561"/>
            <ac:picMk id="14" creationId="{C758A297-B739-0244-8A54-240EF356AD82}"/>
          </ac:picMkLst>
        </pc:picChg>
        <pc:picChg chg="add del mod">
          <ac:chgData name="Vlad-Costin Musat" userId="b297da41-d022-469d-99f3-b1c86ba895c8" providerId="ADAL" clId="{80EB538B-0B6D-466C-9768-ACB3883CE686}" dt="2023-09-22T09:47:54.775" v="693" actId="21"/>
          <ac:picMkLst>
            <pc:docMk/>
            <pc:sldMk cId="1613970173" sldId="561"/>
            <ac:picMk id="16" creationId="{C5D1C45D-1E6D-F452-0433-6F4CA569D0B2}"/>
          </ac:picMkLst>
        </pc:picChg>
        <pc:picChg chg="mod">
          <ac:chgData name="Vlad-Costin Musat" userId="b297da41-d022-469d-99f3-b1c86ba895c8" providerId="ADAL" clId="{80EB538B-0B6D-466C-9768-ACB3883CE686}" dt="2023-09-22T09:47:39.971" v="690" actId="14826"/>
          <ac:picMkLst>
            <pc:docMk/>
            <pc:sldMk cId="1613970173" sldId="561"/>
            <ac:picMk id="20" creationId="{AF8F917C-430B-A4CE-AA48-CB5706DDBE12}"/>
          </ac:picMkLst>
        </pc:picChg>
        <pc:picChg chg="mod">
          <ac:chgData name="Vlad-Costin Musat" userId="b297da41-d022-469d-99f3-b1c86ba895c8" providerId="ADAL" clId="{80EB538B-0B6D-466C-9768-ACB3883CE686}" dt="2023-09-22T09:47:57.683" v="694" actId="14826"/>
          <ac:picMkLst>
            <pc:docMk/>
            <pc:sldMk cId="1613970173" sldId="561"/>
            <ac:picMk id="21" creationId="{AF4A66AE-E9AC-04C1-BAEF-E08E5273991E}"/>
          </ac:picMkLst>
        </pc:picChg>
        <pc:picChg chg="del">
          <ac:chgData name="Vlad-Costin Musat" userId="b297da41-d022-469d-99f3-b1c86ba895c8" providerId="ADAL" clId="{80EB538B-0B6D-466C-9768-ACB3883CE686}" dt="2023-09-22T09:48:40.508" v="704" actId="478"/>
          <ac:picMkLst>
            <pc:docMk/>
            <pc:sldMk cId="1613970173" sldId="561"/>
            <ac:picMk id="22" creationId="{1723D04D-47EA-7C1E-11FA-81F581A6647B}"/>
          </ac:picMkLst>
        </pc:picChg>
        <pc:picChg chg="del">
          <ac:chgData name="Vlad-Costin Musat" userId="b297da41-d022-469d-99f3-b1c86ba895c8" providerId="ADAL" clId="{80EB538B-0B6D-466C-9768-ACB3883CE686}" dt="2023-09-22T09:48:42.899" v="705" actId="478"/>
          <ac:picMkLst>
            <pc:docMk/>
            <pc:sldMk cId="1613970173" sldId="561"/>
            <ac:picMk id="23" creationId="{F9DD9FBE-CA92-BDF9-5DF5-4763C5B5B62B}"/>
          </ac:picMkLst>
        </pc:picChg>
        <pc:cxnChg chg="mod">
          <ac:chgData name="Vlad-Costin Musat" userId="b297da41-d022-469d-99f3-b1c86ba895c8" providerId="ADAL" clId="{80EB538B-0B6D-466C-9768-ACB3883CE686}" dt="2023-09-22T09:48:18.297" v="699" actId="1035"/>
          <ac:cxnSpMkLst>
            <pc:docMk/>
            <pc:sldMk cId="1613970173" sldId="561"/>
            <ac:cxnSpMk id="12" creationId="{7DD5DA34-77ED-862C-BBFB-992BD4EFFC4D}"/>
          </ac:cxnSpMkLst>
        </pc:cxnChg>
      </pc:sldChg>
      <pc:sldChg chg="addSp delSp modSp mod">
        <pc:chgData name="Vlad-Costin Musat" userId="b297da41-d022-469d-99f3-b1c86ba895c8" providerId="ADAL" clId="{80EB538B-0B6D-466C-9768-ACB3883CE686}" dt="2023-09-22T10:00:03.433" v="877" actId="20577"/>
        <pc:sldMkLst>
          <pc:docMk/>
          <pc:sldMk cId="196518023" sldId="562"/>
        </pc:sldMkLst>
        <pc:spChg chg="mod">
          <ac:chgData name="Vlad-Costin Musat" userId="b297da41-d022-469d-99f3-b1c86ba895c8" providerId="ADAL" clId="{80EB538B-0B6D-466C-9768-ACB3883CE686}" dt="2023-09-22T10:00:03.433" v="877" actId="20577"/>
          <ac:spMkLst>
            <pc:docMk/>
            <pc:sldMk cId="196518023" sldId="562"/>
            <ac:spMk id="2" creationId="{D1A07252-D4F0-0EB0-2923-B3564CE5023F}"/>
          </ac:spMkLst>
        </pc:spChg>
        <pc:picChg chg="add del mod">
          <ac:chgData name="Vlad-Costin Musat" userId="b297da41-d022-469d-99f3-b1c86ba895c8" providerId="ADAL" clId="{80EB538B-0B6D-466C-9768-ACB3883CE686}" dt="2023-09-22T09:57:22.970" v="805" actId="21"/>
          <ac:picMkLst>
            <pc:docMk/>
            <pc:sldMk cId="196518023" sldId="562"/>
            <ac:picMk id="8" creationId="{E85DDF54-9E8A-65CF-7A0D-B6A4BDE01247}"/>
          </ac:picMkLst>
        </pc:picChg>
        <pc:picChg chg="add mod">
          <ac:chgData name="Vlad-Costin Musat" userId="b297da41-d022-469d-99f3-b1c86ba895c8" providerId="ADAL" clId="{80EB538B-0B6D-466C-9768-ACB3883CE686}" dt="2023-09-22T09:57:35.801" v="812" actId="1076"/>
          <ac:picMkLst>
            <pc:docMk/>
            <pc:sldMk cId="196518023" sldId="562"/>
            <ac:picMk id="9" creationId="{525D38A3-E886-FBC4-D4FA-681160D1A667}"/>
          </ac:picMkLst>
        </pc:picChg>
        <pc:picChg chg="del">
          <ac:chgData name="Vlad-Costin Musat" userId="b297da41-d022-469d-99f3-b1c86ba895c8" providerId="ADAL" clId="{80EB538B-0B6D-466C-9768-ACB3883CE686}" dt="2023-09-22T09:57:24.475" v="806" actId="478"/>
          <ac:picMkLst>
            <pc:docMk/>
            <pc:sldMk cId="196518023" sldId="562"/>
            <ac:picMk id="11" creationId="{134DB160-BFBA-28BB-3531-61D32102F4DB}"/>
          </ac:picMkLst>
        </pc:picChg>
      </pc:sldChg>
      <pc:sldChg chg="addSp modSp mod ord">
        <pc:chgData name="Vlad-Costin Musat" userId="b297da41-d022-469d-99f3-b1c86ba895c8" providerId="ADAL" clId="{80EB538B-0B6D-466C-9768-ACB3883CE686}" dt="2023-09-22T09:27:35.123" v="15" actId="14100"/>
        <pc:sldMkLst>
          <pc:docMk/>
          <pc:sldMk cId="3042236111" sldId="598"/>
        </pc:sldMkLst>
        <pc:picChg chg="add mod">
          <ac:chgData name="Vlad-Costin Musat" userId="b297da41-d022-469d-99f3-b1c86ba895c8" providerId="ADAL" clId="{80EB538B-0B6D-466C-9768-ACB3883CE686}" dt="2023-09-22T09:27:25.289" v="11" actId="1076"/>
          <ac:picMkLst>
            <pc:docMk/>
            <pc:sldMk cId="3042236111" sldId="598"/>
            <ac:picMk id="7" creationId="{3B31AD20-75F6-9A09-95A4-7D8C05AA3CB7}"/>
          </ac:picMkLst>
        </pc:picChg>
        <pc:picChg chg="mod">
          <ac:chgData name="Vlad-Costin Musat" userId="b297da41-d022-469d-99f3-b1c86ba895c8" providerId="ADAL" clId="{80EB538B-0B6D-466C-9768-ACB3883CE686}" dt="2023-09-22T09:27:35.123" v="15" actId="14100"/>
          <ac:picMkLst>
            <pc:docMk/>
            <pc:sldMk cId="3042236111" sldId="598"/>
            <ac:picMk id="8" creationId="{4B0A6038-29A0-90CC-EB9E-5591575B3507}"/>
          </ac:picMkLst>
        </pc:picChg>
      </pc:sldChg>
      <pc:sldChg chg="del">
        <pc:chgData name="Vlad-Costin Musat" userId="b297da41-d022-469d-99f3-b1c86ba895c8" providerId="ADAL" clId="{80EB538B-0B6D-466C-9768-ACB3883CE686}" dt="2023-09-22T09:26:41.722" v="2" actId="47"/>
        <pc:sldMkLst>
          <pc:docMk/>
          <pc:sldMk cId="1520937034" sldId="611"/>
        </pc:sldMkLst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2600423522" sldId="616"/>
        </pc:sldMkLst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760345836" sldId="617"/>
        </pc:sldMkLst>
      </pc:sldChg>
      <pc:sldChg chg="modSp new mod">
        <pc:chgData name="Vlad-Costin Musat" userId="b297da41-d022-469d-99f3-b1c86ba895c8" providerId="ADAL" clId="{80EB538B-0B6D-466C-9768-ACB3883CE686}" dt="2023-09-22T09:43:30.619" v="682" actId="20577"/>
        <pc:sldMkLst>
          <pc:docMk/>
          <pc:sldMk cId="161129171" sldId="622"/>
        </pc:sldMkLst>
        <pc:spChg chg="mod">
          <ac:chgData name="Vlad-Costin Musat" userId="b297da41-d022-469d-99f3-b1c86ba895c8" providerId="ADAL" clId="{80EB538B-0B6D-466C-9768-ACB3883CE686}" dt="2023-09-22T09:43:30.619" v="682" actId="20577"/>
          <ac:spMkLst>
            <pc:docMk/>
            <pc:sldMk cId="161129171" sldId="622"/>
            <ac:spMk id="2" creationId="{6DEF9845-B4C8-FF22-66A8-EC8B534F7372}"/>
          </ac:spMkLst>
        </pc:spChg>
        <pc:spChg chg="mod">
          <ac:chgData name="Vlad-Costin Musat" userId="b297da41-d022-469d-99f3-b1c86ba895c8" providerId="ADAL" clId="{80EB538B-0B6D-466C-9768-ACB3883CE686}" dt="2023-09-22T09:28:10.645" v="44" actId="20577"/>
          <ac:spMkLst>
            <pc:docMk/>
            <pc:sldMk cId="161129171" sldId="622"/>
            <ac:spMk id="3" creationId="{82441EB0-0475-2EA4-2E63-B6944EC97B74}"/>
          </ac:spMkLst>
        </pc:spChg>
      </pc:sldChg>
      <pc:sldChg chg="del">
        <pc:chgData name="Vlad-Costin Musat" userId="b297da41-d022-469d-99f3-b1c86ba895c8" providerId="ADAL" clId="{80EB538B-0B6D-466C-9768-ACB3883CE686}" dt="2023-09-22T09:26:36.749" v="1" actId="47"/>
        <pc:sldMkLst>
          <pc:docMk/>
          <pc:sldMk cId="3422976390" sldId="622"/>
        </pc:sldMkLst>
      </pc:sldChg>
      <pc:sldChg chg="delSp modSp add mod">
        <pc:chgData name="Vlad-Costin Musat" userId="b297da41-d022-469d-99f3-b1c86ba895c8" providerId="ADAL" clId="{80EB538B-0B6D-466C-9768-ACB3883CE686}" dt="2023-09-22T09:49:29.426" v="715" actId="1076"/>
        <pc:sldMkLst>
          <pc:docMk/>
          <pc:sldMk cId="745785349" sldId="623"/>
        </pc:sldMkLst>
        <pc:spChg chg="mod">
          <ac:chgData name="Vlad-Costin Musat" userId="b297da41-d022-469d-99f3-b1c86ba895c8" providerId="ADAL" clId="{80EB538B-0B6D-466C-9768-ACB3883CE686}" dt="2023-09-22T09:48:34.921" v="703" actId="20577"/>
          <ac:spMkLst>
            <pc:docMk/>
            <pc:sldMk cId="745785349" sldId="623"/>
            <ac:spMk id="3" creationId="{B6FEBFEE-ECD0-A4EC-D4F2-ED1A5DED8243}"/>
          </ac:spMkLst>
        </pc:spChg>
        <pc:spChg chg="mod">
          <ac:chgData name="Vlad-Costin Musat" userId="b297da41-d022-469d-99f3-b1c86ba895c8" providerId="ADAL" clId="{80EB538B-0B6D-466C-9768-ACB3883CE686}" dt="2023-09-22T09:49:29.426" v="715" actId="1076"/>
          <ac:spMkLst>
            <pc:docMk/>
            <pc:sldMk cId="745785349" sldId="623"/>
            <ac:spMk id="8" creationId="{A6B6B2CD-0EA4-24FE-B9E0-BA86267957E6}"/>
          </ac:spMkLst>
        </pc:spChg>
        <pc:spChg chg="del">
          <ac:chgData name="Vlad-Costin Musat" userId="b297da41-d022-469d-99f3-b1c86ba895c8" providerId="ADAL" clId="{80EB538B-0B6D-466C-9768-ACB3883CE686}" dt="2023-09-22T09:48:50.351" v="709" actId="478"/>
          <ac:spMkLst>
            <pc:docMk/>
            <pc:sldMk cId="745785349" sldId="623"/>
            <ac:spMk id="9" creationId="{F997742E-AA0A-B03F-A781-11C71A40DCF0}"/>
          </ac:spMkLst>
        </pc:spChg>
        <pc:spChg chg="del">
          <ac:chgData name="Vlad-Costin Musat" userId="b297da41-d022-469d-99f3-b1c86ba895c8" providerId="ADAL" clId="{80EB538B-0B6D-466C-9768-ACB3883CE686}" dt="2023-09-22T09:48:50.351" v="709" actId="478"/>
          <ac:spMkLst>
            <pc:docMk/>
            <pc:sldMk cId="745785349" sldId="623"/>
            <ac:spMk id="13" creationId="{6723EEA6-5629-B7A7-BCD2-CADF4DA6DE89}"/>
          </ac:spMkLst>
        </pc:spChg>
        <pc:graphicFrameChg chg="del">
          <ac:chgData name="Vlad-Costin Musat" userId="b297da41-d022-469d-99f3-b1c86ba895c8" providerId="ADAL" clId="{80EB538B-0B6D-466C-9768-ACB3883CE686}" dt="2023-09-22T09:48:53.234" v="710" actId="478"/>
          <ac:graphicFrameMkLst>
            <pc:docMk/>
            <pc:sldMk cId="745785349" sldId="623"/>
            <ac:graphicFrameMk id="57" creationId="{102F205B-2A8E-5873-8F89-1F4444F6D26B}"/>
          </ac:graphicFrameMkLst>
        </pc:graphicFrame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7" creationId="{FAF476B4-50B3-3B08-668D-281059FDE3AA}"/>
          </ac:picMkLst>
        </pc:picChg>
        <pc:picChg chg="del">
          <ac:chgData name="Vlad-Costin Musat" userId="b297da41-d022-469d-99f3-b1c86ba895c8" providerId="ADAL" clId="{80EB538B-0B6D-466C-9768-ACB3883CE686}" dt="2023-09-22T09:48:48.195" v="708" actId="478"/>
          <ac:picMkLst>
            <pc:docMk/>
            <pc:sldMk cId="745785349" sldId="623"/>
            <ac:picMk id="17" creationId="{81A5F148-1A8F-6CE2-1714-DBE842E7AA6C}"/>
          </ac:picMkLst>
        </pc:picChg>
        <pc:picChg chg="del">
          <ac:chgData name="Vlad-Costin Musat" userId="b297da41-d022-469d-99f3-b1c86ba895c8" providerId="ADAL" clId="{80EB538B-0B6D-466C-9768-ACB3883CE686}" dt="2023-09-22T09:48:50.351" v="709" actId="478"/>
          <ac:picMkLst>
            <pc:docMk/>
            <pc:sldMk cId="745785349" sldId="623"/>
            <ac:picMk id="20" creationId="{AF8F917C-430B-A4CE-AA48-CB5706DDBE12}"/>
          </ac:picMkLst>
        </pc:picChg>
        <pc:picChg chg="del">
          <ac:chgData name="Vlad-Costin Musat" userId="b297da41-d022-469d-99f3-b1c86ba895c8" providerId="ADAL" clId="{80EB538B-0B6D-466C-9768-ACB3883CE686}" dt="2023-09-22T09:48:50.351" v="709" actId="478"/>
          <ac:picMkLst>
            <pc:docMk/>
            <pc:sldMk cId="745785349" sldId="623"/>
            <ac:picMk id="21" creationId="{AF4A66AE-E9AC-04C1-BAEF-E08E5273991E}"/>
          </ac:picMkLst>
        </pc:pic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22" creationId="{1723D04D-47EA-7C1E-11FA-81F581A6647B}"/>
          </ac:picMkLst>
        </pc:picChg>
        <pc:picChg chg="mod">
          <ac:chgData name="Vlad-Costin Musat" userId="b297da41-d022-469d-99f3-b1c86ba895c8" providerId="ADAL" clId="{80EB538B-0B6D-466C-9768-ACB3883CE686}" dt="2023-09-22T09:49:29.426" v="715" actId="1076"/>
          <ac:picMkLst>
            <pc:docMk/>
            <pc:sldMk cId="745785349" sldId="623"/>
            <ac:picMk id="23" creationId="{F9DD9FBE-CA92-BDF9-5DF5-4763C5B5B62B}"/>
          </ac:picMkLst>
        </pc:picChg>
        <pc:cxnChg chg="del">
          <ac:chgData name="Vlad-Costin Musat" userId="b297da41-d022-469d-99f3-b1c86ba895c8" providerId="ADAL" clId="{80EB538B-0B6D-466C-9768-ACB3883CE686}" dt="2023-09-22T09:48:50.351" v="709" actId="478"/>
          <ac:cxnSpMkLst>
            <pc:docMk/>
            <pc:sldMk cId="745785349" sldId="623"/>
            <ac:cxnSpMk id="11" creationId="{7D85BCF5-1784-8365-5FC4-480D5944C31C}"/>
          </ac:cxnSpMkLst>
        </pc:cxnChg>
        <pc:cxnChg chg="del">
          <ac:chgData name="Vlad-Costin Musat" userId="b297da41-d022-469d-99f3-b1c86ba895c8" providerId="ADAL" clId="{80EB538B-0B6D-466C-9768-ACB3883CE686}" dt="2023-09-22T09:48:50.351" v="709" actId="478"/>
          <ac:cxnSpMkLst>
            <pc:docMk/>
            <pc:sldMk cId="745785349" sldId="623"/>
            <ac:cxnSpMk id="12" creationId="{7DD5DA34-77ED-862C-BBFB-992BD4EFFC4D}"/>
          </ac:cxnSpMkLst>
        </pc:cxnChg>
      </pc:sldChg>
      <pc:sldChg chg="del">
        <pc:chgData name="Vlad-Costin Musat" userId="b297da41-d022-469d-99f3-b1c86ba895c8" providerId="ADAL" clId="{80EB538B-0B6D-466C-9768-ACB3883CE686}" dt="2023-09-22T09:26:46.866" v="3" actId="47"/>
        <pc:sldMkLst>
          <pc:docMk/>
          <pc:sldMk cId="3628513678" sldId="623"/>
        </pc:sldMkLst>
      </pc:sldChg>
      <pc:sldChg chg="modSp new mod">
        <pc:chgData name="Vlad-Costin Musat" userId="b297da41-d022-469d-99f3-b1c86ba895c8" providerId="ADAL" clId="{80EB538B-0B6D-466C-9768-ACB3883CE686}" dt="2023-09-22T14:26:11.465" v="1334" actId="20577"/>
        <pc:sldMkLst>
          <pc:docMk/>
          <pc:sldMk cId="471684619" sldId="624"/>
        </pc:sldMkLst>
        <pc:spChg chg="mod">
          <ac:chgData name="Vlad-Costin Musat" userId="b297da41-d022-469d-99f3-b1c86ba895c8" providerId="ADAL" clId="{80EB538B-0B6D-466C-9768-ACB3883CE686}" dt="2023-09-22T14:26:11.465" v="1334" actId="20577"/>
          <ac:spMkLst>
            <pc:docMk/>
            <pc:sldMk cId="471684619" sldId="624"/>
            <ac:spMk id="2" creationId="{7F46D2D3-6885-1B3A-0E83-5B40EDB3B1A8}"/>
          </ac:spMkLst>
        </pc:spChg>
        <pc:spChg chg="mod">
          <ac:chgData name="Vlad-Costin Musat" userId="b297da41-d022-469d-99f3-b1c86ba895c8" providerId="ADAL" clId="{80EB538B-0B6D-466C-9768-ACB3883CE686}" dt="2023-09-22T14:20:43.016" v="1081" actId="20577"/>
          <ac:spMkLst>
            <pc:docMk/>
            <pc:sldMk cId="471684619" sldId="624"/>
            <ac:spMk id="3" creationId="{8CBC5E88-C775-ABFD-4C9C-0D13729D0C33}"/>
          </ac:spMkLst>
        </pc:spChg>
      </pc:sldChg>
      <pc:sldChg chg="del">
        <pc:chgData name="Vlad-Costin Musat" userId="b297da41-d022-469d-99f3-b1c86ba895c8" providerId="ADAL" clId="{80EB538B-0B6D-466C-9768-ACB3883CE686}" dt="2023-09-22T09:26:08.251" v="0" actId="47"/>
        <pc:sldMkLst>
          <pc:docMk/>
          <pc:sldMk cId="1046758452" sldId="624"/>
        </pc:sldMkLst>
      </pc:sldChg>
    </pc:docChg>
  </pc:docChgLst>
  <pc:docChgLst>
    <pc:chgData name="Vlad-Costin Musat" userId="b297da41-d022-469d-99f3-b1c86ba895c8" providerId="ADAL" clId="{33B3E240-278E-4F59-B9A0-5BCBCF316C47}"/>
    <pc:docChg chg="undo custSel addSld delSld modSld sldOrd">
      <pc:chgData name="Vlad-Costin Musat" userId="b297da41-d022-469d-99f3-b1c86ba895c8" providerId="ADAL" clId="{33B3E240-278E-4F59-B9A0-5BCBCF316C47}" dt="2023-07-10T09:35:03.862" v="3670" actId="20577"/>
      <pc:docMkLst>
        <pc:docMk/>
      </pc:docMkLst>
      <pc:sldChg chg="del">
        <pc:chgData name="Vlad-Costin Musat" userId="b297da41-d022-469d-99f3-b1c86ba895c8" providerId="ADAL" clId="{33B3E240-278E-4F59-B9A0-5BCBCF316C47}" dt="2023-06-16T09:17:42.547" v="4" actId="47"/>
        <pc:sldMkLst>
          <pc:docMk/>
          <pc:sldMk cId="1007453030" sldId="548"/>
        </pc:sldMkLst>
      </pc:sldChg>
      <pc:sldChg chg="del">
        <pc:chgData name="Vlad-Costin Musat" userId="b297da41-d022-469d-99f3-b1c86ba895c8" providerId="ADAL" clId="{33B3E240-278E-4F59-B9A0-5BCBCF316C47}" dt="2023-06-16T09:17:48.094" v="5" actId="47"/>
        <pc:sldMkLst>
          <pc:docMk/>
          <pc:sldMk cId="3344885598" sldId="550"/>
        </pc:sldMkLst>
      </pc:sldChg>
      <pc:sldChg chg="del">
        <pc:chgData name="Vlad-Costin Musat" userId="b297da41-d022-469d-99f3-b1c86ba895c8" providerId="ADAL" clId="{33B3E240-278E-4F59-B9A0-5BCBCF316C47}" dt="2023-06-16T09:17:35.355" v="3" actId="47"/>
        <pc:sldMkLst>
          <pc:docMk/>
          <pc:sldMk cId="1189069099" sldId="553"/>
        </pc:sldMkLst>
      </pc:sldChg>
      <pc:sldChg chg="del">
        <pc:chgData name="Vlad-Costin Musat" userId="b297da41-d022-469d-99f3-b1c86ba895c8" providerId="ADAL" clId="{33B3E240-278E-4F59-B9A0-5BCBCF316C47}" dt="2023-06-16T09:17:21.916" v="1" actId="47"/>
        <pc:sldMkLst>
          <pc:docMk/>
          <pc:sldMk cId="2176338289" sldId="556"/>
        </pc:sldMkLst>
      </pc:sldChg>
      <pc:sldChg chg="del">
        <pc:chgData name="Vlad-Costin Musat" userId="b297da41-d022-469d-99f3-b1c86ba895c8" providerId="ADAL" clId="{33B3E240-278E-4F59-B9A0-5BCBCF316C47}" dt="2023-06-16T09:17:29.922" v="2" actId="47"/>
        <pc:sldMkLst>
          <pc:docMk/>
          <pc:sldMk cId="2326245156" sldId="559"/>
        </pc:sldMkLst>
      </pc:sldChg>
      <pc:sldChg chg="addSp delSp modSp mod">
        <pc:chgData name="Vlad-Costin Musat" userId="b297da41-d022-469d-99f3-b1c86ba895c8" providerId="ADAL" clId="{33B3E240-278E-4F59-B9A0-5BCBCF316C47}" dt="2023-07-06T10:00:07.069" v="2872" actId="20577"/>
        <pc:sldMkLst>
          <pc:docMk/>
          <pc:sldMk cId="1965297912" sldId="565"/>
        </pc:sldMkLst>
        <pc:spChg chg="del mod">
          <ac:chgData name="Vlad-Costin Musat" userId="b297da41-d022-469d-99f3-b1c86ba895c8" providerId="ADAL" clId="{33B3E240-278E-4F59-B9A0-5BCBCF316C47}" dt="2023-06-16T13:18:48.162" v="1448" actId="478"/>
          <ac:spMkLst>
            <pc:docMk/>
            <pc:sldMk cId="1965297912" sldId="565"/>
            <ac:spMk id="2" creationId="{C1B17310-DE92-B3B0-6E22-5A69CA046C6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1" creationId="{AC47E350-05FD-3074-DF2E-1B706368BAB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2" creationId="{C0E53696-E256-7528-329D-1842921825D6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3" creationId="{D441E5E1-8040-4507-A1C9-3A0A66A05D93}"/>
          </ac:spMkLst>
        </pc:spChg>
        <pc:spChg chg="add mod">
          <ac:chgData name="Vlad-Costin Musat" userId="b297da41-d022-469d-99f3-b1c86ba895c8" providerId="ADAL" clId="{33B3E240-278E-4F59-B9A0-5BCBCF316C47}" dt="2023-06-16T14:41:30.125" v="1900" actId="1076"/>
          <ac:spMkLst>
            <pc:docMk/>
            <pc:sldMk cId="1965297912" sldId="565"/>
            <ac:spMk id="14" creationId="{8A43E60F-6C69-8DE6-FFDB-1A8B4D7ADFB6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16" creationId="{CC087F36-576D-A55A-601B-F37DB29D779D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17" creationId="{012966AD-8F6A-1014-1A15-BCAED8B049A7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2" creationId="{2FE503E4-B591-CE52-30C0-1A73738EA9F1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3" creationId="{BA79E29A-EAC9-E03D-4C2E-A5B8BB7125A0}"/>
          </ac:spMkLst>
        </pc:spChg>
        <pc:spChg chg="del mod">
          <ac:chgData name="Vlad-Costin Musat" userId="b297da41-d022-469d-99f3-b1c86ba895c8" providerId="ADAL" clId="{33B3E240-278E-4F59-B9A0-5BCBCF316C47}" dt="2023-06-16T13:19:45.346" v="1460" actId="478"/>
          <ac:spMkLst>
            <pc:docMk/>
            <pc:sldMk cId="1965297912" sldId="565"/>
            <ac:spMk id="24" creationId="{400B6B93-2525-4C82-30B3-C7758A33C0C1}"/>
          </ac:spMkLst>
        </pc:spChg>
        <pc:spChg chg="del mod">
          <ac:chgData name="Vlad-Costin Musat" userId="b297da41-d022-469d-99f3-b1c86ba895c8" providerId="ADAL" clId="{33B3E240-278E-4F59-B9A0-5BCBCF316C47}" dt="2023-06-16T13:19:45.346" v="1460" actId="478"/>
          <ac:spMkLst>
            <pc:docMk/>
            <pc:sldMk cId="1965297912" sldId="565"/>
            <ac:spMk id="25" creationId="{DD4FC0F0-DEE1-4B6B-7CE5-691038E5E6A2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6" creationId="{4105260D-2AF2-CEF0-CC85-087D784B0D85}"/>
          </ac:spMkLst>
        </pc:spChg>
        <pc:spChg chg="del mod">
          <ac:chgData name="Vlad-Costin Musat" userId="b297da41-d022-469d-99f3-b1c86ba895c8" providerId="ADAL" clId="{33B3E240-278E-4F59-B9A0-5BCBCF316C47}" dt="2023-06-16T13:18:44.065" v="1447" actId="478"/>
          <ac:spMkLst>
            <pc:docMk/>
            <pc:sldMk cId="1965297912" sldId="565"/>
            <ac:spMk id="27" creationId="{E56449F5-1441-5EB4-F3B6-CFD18DFF5EBB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28" creationId="{325DF014-C124-0672-9067-3724A1CFF3A4}"/>
          </ac:spMkLst>
        </pc:spChg>
        <pc:spChg chg="mod">
          <ac:chgData name="Vlad-Costin Musat" userId="b297da41-d022-469d-99f3-b1c86ba895c8" providerId="ADAL" clId="{33B3E240-278E-4F59-B9A0-5BCBCF316C47}" dt="2023-06-16T14:41:23.869" v="1899" actId="1076"/>
          <ac:spMkLst>
            <pc:docMk/>
            <pc:sldMk cId="1965297912" sldId="565"/>
            <ac:spMk id="29" creationId="{FEAA61AA-B404-120A-1E68-D66CFED20C10}"/>
          </ac:spMkLst>
        </pc:spChg>
        <pc:graphicFrameChg chg="mod modGraphic">
          <ac:chgData name="Vlad-Costin Musat" userId="b297da41-d022-469d-99f3-b1c86ba895c8" providerId="ADAL" clId="{33B3E240-278E-4F59-B9A0-5BCBCF316C47}" dt="2023-06-16T14:48:05.103" v="2030" actId="1076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graphicFrameChg chg="add mod modGraphic">
          <ac:chgData name="Vlad-Costin Musat" userId="b297da41-d022-469d-99f3-b1c86ba895c8" providerId="ADAL" clId="{33B3E240-278E-4F59-B9A0-5BCBCF316C47}" dt="2023-07-06T10:00:07.069" v="2872" actId="20577"/>
          <ac:graphicFrameMkLst>
            <pc:docMk/>
            <pc:sldMk cId="1965297912" sldId="565"/>
            <ac:graphicFrameMk id="30" creationId="{8A5808F3-5A8F-C30E-F829-44E82FDAB8DA}"/>
          </ac:graphicFrameMkLst>
        </pc:graphicFrameChg>
        <pc:picChg chg="add del mod">
          <ac:chgData name="Vlad-Costin Musat" userId="b297da41-d022-469d-99f3-b1c86ba895c8" providerId="ADAL" clId="{33B3E240-278E-4F59-B9A0-5BCBCF316C47}" dt="2023-06-16T13:18:09.696" v="1441" actId="21"/>
          <ac:picMkLst>
            <pc:docMk/>
            <pc:sldMk cId="1965297912" sldId="565"/>
            <ac:picMk id="10" creationId="{CD67F332-FD19-823B-8777-7F7985FEF671}"/>
          </ac:picMkLst>
        </pc:picChg>
        <pc:picChg chg="mod modCrop">
          <ac:chgData name="Vlad-Costin Musat" userId="b297da41-d022-469d-99f3-b1c86ba895c8" providerId="ADAL" clId="{33B3E240-278E-4F59-B9A0-5BCBCF316C47}" dt="2023-06-16T14:41:09.870" v="1897" actId="14826"/>
          <ac:picMkLst>
            <pc:docMk/>
            <pc:sldMk cId="1965297912" sldId="565"/>
            <ac:picMk id="15" creationId="{7C90A012-2BCE-2D4E-3969-BF0494C93E65}"/>
          </ac:picMkLst>
        </pc:picChg>
        <pc:picChg chg="add del">
          <ac:chgData name="Vlad-Costin Musat" userId="b297da41-d022-469d-99f3-b1c86ba895c8" providerId="ADAL" clId="{33B3E240-278E-4F59-B9A0-5BCBCF316C47}" dt="2023-06-16T14:40:59.904" v="1892" actId="478"/>
          <ac:picMkLst>
            <pc:docMk/>
            <pc:sldMk cId="1965297912" sldId="565"/>
            <ac:picMk id="19" creationId="{DCE2B535-626B-6F5C-0586-DFFF385DE05B}"/>
          </ac:picMkLst>
        </pc:picChg>
        <pc:picChg chg="add del mod">
          <ac:chgData name="Vlad-Costin Musat" userId="b297da41-d022-469d-99f3-b1c86ba895c8" providerId="ADAL" clId="{33B3E240-278E-4F59-B9A0-5BCBCF316C47}" dt="2023-06-16T14:41:06.585" v="1896" actId="21"/>
          <ac:picMkLst>
            <pc:docMk/>
            <pc:sldMk cId="1965297912" sldId="565"/>
            <ac:picMk id="21" creationId="{893E9875-71EB-5C32-6B14-98FB49DFB576}"/>
          </ac:picMkLst>
        </pc:picChg>
        <pc:cxnChg chg="del mod">
          <ac:chgData name="Vlad-Costin Musat" userId="b297da41-d022-469d-99f3-b1c86ba895c8" providerId="ADAL" clId="{33B3E240-278E-4F59-B9A0-5BCBCF316C47}" dt="2023-06-16T13:18:48.162" v="1448" actId="478"/>
          <ac:cxnSpMkLst>
            <pc:docMk/>
            <pc:sldMk cId="1965297912" sldId="565"/>
            <ac:cxnSpMk id="8" creationId="{8200431C-938C-7493-FF68-91A93F97BE30}"/>
          </ac:cxnSpMkLst>
        </pc:cxnChg>
      </pc:sldChg>
      <pc:sldChg chg="del">
        <pc:chgData name="Vlad-Costin Musat" userId="b297da41-d022-469d-99f3-b1c86ba895c8" providerId="ADAL" clId="{33B3E240-278E-4F59-B9A0-5BCBCF316C47}" dt="2023-06-16T09:17:14.362" v="0" actId="47"/>
        <pc:sldMkLst>
          <pc:docMk/>
          <pc:sldMk cId="731719129" sldId="568"/>
        </pc:sldMkLst>
      </pc:sldChg>
      <pc:sldChg chg="del">
        <pc:chgData name="Vlad-Costin Musat" userId="b297da41-d022-469d-99f3-b1c86ba895c8" providerId="ADAL" clId="{33B3E240-278E-4F59-B9A0-5BCBCF316C47}" dt="2023-06-16T09:17:14.362" v="0" actId="47"/>
        <pc:sldMkLst>
          <pc:docMk/>
          <pc:sldMk cId="2052523977" sldId="569"/>
        </pc:sldMkLst>
      </pc:sldChg>
      <pc:sldChg chg="addSp delSp modSp new mod">
        <pc:chgData name="Vlad-Costin Musat" userId="b297da41-d022-469d-99f3-b1c86ba895c8" providerId="ADAL" clId="{33B3E240-278E-4F59-B9A0-5BCBCF316C47}" dt="2023-06-16T09:37:23.098" v="281" actId="14826"/>
        <pc:sldMkLst>
          <pc:docMk/>
          <pc:sldMk cId="2299196656" sldId="574"/>
        </pc:sldMkLst>
        <pc:spChg chg="del">
          <ac:chgData name="Vlad-Costin Musat" userId="b297da41-d022-469d-99f3-b1c86ba895c8" providerId="ADAL" clId="{33B3E240-278E-4F59-B9A0-5BCBCF316C47}" dt="2023-06-16T09:19:46.555" v="42"/>
          <ac:spMkLst>
            <pc:docMk/>
            <pc:sldMk cId="2299196656" sldId="574"/>
            <ac:spMk id="2" creationId="{E8094CEC-A392-49D1-8DB1-1DA92D251F48}"/>
          </ac:spMkLst>
        </pc:spChg>
        <pc:spChg chg="mod">
          <ac:chgData name="Vlad-Costin Musat" userId="b297da41-d022-469d-99f3-b1c86ba895c8" providerId="ADAL" clId="{33B3E240-278E-4F59-B9A0-5BCBCF316C47}" dt="2023-06-16T09:19:42.521" v="41" actId="20577"/>
          <ac:spMkLst>
            <pc:docMk/>
            <pc:sldMk cId="2299196656" sldId="574"/>
            <ac:spMk id="3" creationId="{7F1FEAB6-D5C3-D864-B0C8-CF27E59E8C25}"/>
          </ac:spMkLst>
        </pc:spChg>
        <pc:spChg chg="add del mod">
          <ac:chgData name="Vlad-Costin Musat" userId="b297da41-d022-469d-99f3-b1c86ba895c8" providerId="ADAL" clId="{33B3E240-278E-4F59-B9A0-5BCBCF316C47}" dt="2023-06-16T09:33:56.238" v="257" actId="478"/>
          <ac:spMkLst>
            <pc:docMk/>
            <pc:sldMk cId="2299196656" sldId="574"/>
            <ac:spMk id="15" creationId="{78145515-20CC-1B12-AA93-D8B6890332A6}"/>
          </ac:spMkLst>
        </pc:spChg>
        <pc:picChg chg="add mod">
          <ac:chgData name="Vlad-Costin Musat" userId="b297da41-d022-469d-99f3-b1c86ba895c8" providerId="ADAL" clId="{33B3E240-278E-4F59-B9A0-5BCBCF316C47}" dt="2023-06-16T09:37:11.190" v="276" actId="14826"/>
          <ac:picMkLst>
            <pc:docMk/>
            <pc:sldMk cId="2299196656" sldId="574"/>
            <ac:picMk id="8" creationId="{86B5D7C2-6093-5373-BC6D-5A8A87F14FAA}"/>
          </ac:picMkLst>
        </pc:picChg>
        <pc:picChg chg="add mod">
          <ac:chgData name="Vlad-Costin Musat" userId="b297da41-d022-469d-99f3-b1c86ba895c8" providerId="ADAL" clId="{33B3E240-278E-4F59-B9A0-5BCBCF316C47}" dt="2023-06-16T09:37:07.816" v="274" actId="14826"/>
          <ac:picMkLst>
            <pc:docMk/>
            <pc:sldMk cId="2299196656" sldId="574"/>
            <ac:picMk id="10" creationId="{FB4B5623-7B75-8724-2E33-382AC665260C}"/>
          </ac:picMkLst>
        </pc:picChg>
        <pc:picChg chg="add mod">
          <ac:chgData name="Vlad-Costin Musat" userId="b297da41-d022-469d-99f3-b1c86ba895c8" providerId="ADAL" clId="{33B3E240-278E-4F59-B9A0-5BCBCF316C47}" dt="2023-06-16T09:37:23.098" v="281" actId="14826"/>
          <ac:picMkLst>
            <pc:docMk/>
            <pc:sldMk cId="2299196656" sldId="574"/>
            <ac:picMk id="12" creationId="{F29D0D31-EE92-E3DD-1B12-542219A757DF}"/>
          </ac:picMkLst>
        </pc:picChg>
        <pc:picChg chg="add mod">
          <ac:chgData name="Vlad-Costin Musat" userId="b297da41-d022-469d-99f3-b1c86ba895c8" providerId="ADAL" clId="{33B3E240-278E-4F59-B9A0-5BCBCF316C47}" dt="2023-06-16T09:37:02.807" v="271" actId="14826"/>
          <ac:picMkLst>
            <pc:docMk/>
            <pc:sldMk cId="2299196656" sldId="574"/>
            <ac:picMk id="14" creationId="{162FB373-EA99-9CC0-6FA8-1D815C91A32C}"/>
          </ac:picMkLst>
        </pc:picChg>
        <pc:picChg chg="add del mod">
          <ac:chgData name="Vlad-Costin Musat" userId="b297da41-d022-469d-99f3-b1c86ba895c8" providerId="ADAL" clId="{33B3E240-278E-4F59-B9A0-5BCBCF316C47}" dt="2023-06-16T09:37:08.597" v="275" actId="21"/>
          <ac:picMkLst>
            <pc:docMk/>
            <pc:sldMk cId="2299196656" sldId="574"/>
            <ac:picMk id="17" creationId="{4C106653-2DCB-1EED-5C33-35DC9FD32FCD}"/>
          </ac:picMkLst>
        </pc:picChg>
        <pc:picChg chg="add del mod">
          <ac:chgData name="Vlad-Costin Musat" userId="b297da41-d022-469d-99f3-b1c86ba895c8" providerId="ADAL" clId="{33B3E240-278E-4F59-B9A0-5BCBCF316C47}" dt="2023-06-16T09:37:03.908" v="272" actId="21"/>
          <ac:picMkLst>
            <pc:docMk/>
            <pc:sldMk cId="2299196656" sldId="574"/>
            <ac:picMk id="19" creationId="{FC43B8B3-5A67-7C99-F0FA-D5BADE2CF82C}"/>
          </ac:picMkLst>
        </pc:picChg>
        <pc:picChg chg="add del mod">
          <ac:chgData name="Vlad-Costin Musat" userId="b297da41-d022-469d-99f3-b1c86ba895c8" providerId="ADAL" clId="{33B3E240-278E-4F59-B9A0-5BCBCF316C47}" dt="2023-06-16T09:36:57.849" v="268" actId="21"/>
          <ac:picMkLst>
            <pc:docMk/>
            <pc:sldMk cId="2299196656" sldId="574"/>
            <ac:picMk id="21" creationId="{A421953B-C699-A274-8BAC-002303A002FC}"/>
          </ac:picMkLst>
        </pc:picChg>
        <pc:picChg chg="add del mod">
          <ac:chgData name="Vlad-Costin Musat" userId="b297da41-d022-469d-99f3-b1c86ba895c8" providerId="ADAL" clId="{33B3E240-278E-4F59-B9A0-5BCBCF316C47}" dt="2023-06-16T09:37:20.766" v="280" actId="21"/>
          <ac:picMkLst>
            <pc:docMk/>
            <pc:sldMk cId="2299196656" sldId="574"/>
            <ac:picMk id="23" creationId="{906362AF-80B4-BDCE-1D48-4A8FEFD2DE00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16T09:42:49.850" v="447" actId="20577"/>
        <pc:sldMkLst>
          <pc:docMk/>
          <pc:sldMk cId="2471455237" sldId="575"/>
        </pc:sldMkLst>
        <pc:spChg chg="del">
          <ac:chgData name="Vlad-Costin Musat" userId="b297da41-d022-469d-99f3-b1c86ba895c8" providerId="ADAL" clId="{33B3E240-278E-4F59-B9A0-5BCBCF316C47}" dt="2023-06-16T09:20:38.622" v="82"/>
          <ac:spMkLst>
            <pc:docMk/>
            <pc:sldMk cId="2471455237" sldId="575"/>
            <ac:spMk id="2" creationId="{7B24CD9B-2D8F-6954-BB6B-F0ACFF141EC0}"/>
          </ac:spMkLst>
        </pc:spChg>
        <pc:spChg chg="mod">
          <ac:chgData name="Vlad-Costin Musat" userId="b297da41-d022-469d-99f3-b1c86ba895c8" providerId="ADAL" clId="{33B3E240-278E-4F59-B9A0-5BCBCF316C47}" dt="2023-06-16T09:42:49.850" v="447" actId="20577"/>
          <ac:spMkLst>
            <pc:docMk/>
            <pc:sldMk cId="2471455237" sldId="575"/>
            <ac:spMk id="3" creationId="{B72811A2-8143-20EB-D675-ECCF8EDC1F40}"/>
          </ac:spMkLst>
        </pc:spChg>
        <pc:picChg chg="add mod">
          <ac:chgData name="Vlad-Costin Musat" userId="b297da41-d022-469d-99f3-b1c86ba895c8" providerId="ADAL" clId="{33B3E240-278E-4F59-B9A0-5BCBCF316C47}" dt="2023-06-16T09:37:47.393" v="286" actId="14826"/>
          <ac:picMkLst>
            <pc:docMk/>
            <pc:sldMk cId="2471455237" sldId="575"/>
            <ac:picMk id="8" creationId="{0077F216-6A51-9BFE-B671-464B93924877}"/>
          </ac:picMkLst>
        </pc:picChg>
        <pc:picChg chg="add mod">
          <ac:chgData name="Vlad-Costin Musat" userId="b297da41-d022-469d-99f3-b1c86ba895c8" providerId="ADAL" clId="{33B3E240-278E-4F59-B9A0-5BCBCF316C47}" dt="2023-06-16T09:37:54.074" v="291" actId="14826"/>
          <ac:picMkLst>
            <pc:docMk/>
            <pc:sldMk cId="2471455237" sldId="575"/>
            <ac:picMk id="10" creationId="{991463F8-2156-F2F7-BA26-967236306B66}"/>
          </ac:picMkLst>
        </pc:picChg>
        <pc:picChg chg="add del mod">
          <ac:chgData name="Vlad-Costin Musat" userId="b297da41-d022-469d-99f3-b1c86ba895c8" providerId="ADAL" clId="{33B3E240-278E-4F59-B9A0-5BCBCF316C47}" dt="2023-06-16T09:37:44.660" v="285" actId="21"/>
          <ac:picMkLst>
            <pc:docMk/>
            <pc:sldMk cId="2471455237" sldId="575"/>
            <ac:picMk id="12" creationId="{F0CDB2BD-E8CB-1DDD-944E-12052DE1AE17}"/>
          </ac:picMkLst>
        </pc:picChg>
        <pc:picChg chg="add del mod">
          <ac:chgData name="Vlad-Costin Musat" userId="b297da41-d022-469d-99f3-b1c86ba895c8" providerId="ADAL" clId="{33B3E240-278E-4F59-B9A0-5BCBCF316C47}" dt="2023-06-16T09:37:50.810" v="290" actId="21"/>
          <ac:picMkLst>
            <pc:docMk/>
            <pc:sldMk cId="2471455237" sldId="575"/>
            <ac:picMk id="14" creationId="{31E488FA-2AFA-0D0A-D493-357FF5AAF726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16T09:38:33.259" v="311" actId="14826"/>
        <pc:sldMkLst>
          <pc:docMk/>
          <pc:sldMk cId="2962972039" sldId="576"/>
        </pc:sldMkLst>
        <pc:spChg chg="del">
          <ac:chgData name="Vlad-Costin Musat" userId="b297da41-d022-469d-99f3-b1c86ba895c8" providerId="ADAL" clId="{33B3E240-278E-4F59-B9A0-5BCBCF316C47}" dt="2023-06-16T09:21:02.632" v="125"/>
          <ac:spMkLst>
            <pc:docMk/>
            <pc:sldMk cId="2962972039" sldId="576"/>
            <ac:spMk id="2" creationId="{402D05B8-4870-3C78-E06B-FE8205C9C329}"/>
          </ac:spMkLst>
        </pc:spChg>
        <pc:spChg chg="mod">
          <ac:chgData name="Vlad-Costin Musat" userId="b297da41-d022-469d-99f3-b1c86ba895c8" providerId="ADAL" clId="{33B3E240-278E-4F59-B9A0-5BCBCF316C47}" dt="2023-06-16T09:20:57.052" v="124" actId="20577"/>
          <ac:spMkLst>
            <pc:docMk/>
            <pc:sldMk cId="2962972039" sldId="576"/>
            <ac:spMk id="3" creationId="{91FDF8D6-2D74-BDC1-7F72-FC0FB25A1990}"/>
          </ac:spMkLst>
        </pc:spChg>
        <pc:picChg chg="add mod">
          <ac:chgData name="Vlad-Costin Musat" userId="b297da41-d022-469d-99f3-b1c86ba895c8" providerId="ADAL" clId="{33B3E240-278E-4F59-B9A0-5BCBCF316C47}" dt="2023-06-16T09:38:19.719" v="302" actId="14826"/>
          <ac:picMkLst>
            <pc:docMk/>
            <pc:sldMk cId="2962972039" sldId="576"/>
            <ac:picMk id="8" creationId="{AF77B8C3-057D-56C8-4CEE-7EA978D811C6}"/>
          </ac:picMkLst>
        </pc:picChg>
        <pc:picChg chg="add mod">
          <ac:chgData name="Vlad-Costin Musat" userId="b297da41-d022-469d-99f3-b1c86ba895c8" providerId="ADAL" clId="{33B3E240-278E-4F59-B9A0-5BCBCF316C47}" dt="2023-06-16T09:32:02.802" v="231" actId="1076"/>
          <ac:picMkLst>
            <pc:docMk/>
            <pc:sldMk cId="2962972039" sldId="576"/>
            <ac:picMk id="10" creationId="{3BC7BD0C-BF5E-56CF-C5D6-65BA8973216C}"/>
          </ac:picMkLst>
        </pc:picChg>
        <pc:picChg chg="add mod">
          <ac:chgData name="Vlad-Costin Musat" userId="b297da41-d022-469d-99f3-b1c86ba895c8" providerId="ADAL" clId="{33B3E240-278E-4F59-B9A0-5BCBCF316C47}" dt="2023-06-16T09:38:25.550" v="304" actId="14826"/>
          <ac:picMkLst>
            <pc:docMk/>
            <pc:sldMk cId="2962972039" sldId="576"/>
            <ac:picMk id="12" creationId="{F72C0137-659A-7A3B-BFA1-6C3CCA8D299F}"/>
          </ac:picMkLst>
        </pc:picChg>
        <pc:picChg chg="add mod">
          <ac:chgData name="Vlad-Costin Musat" userId="b297da41-d022-469d-99f3-b1c86ba895c8" providerId="ADAL" clId="{33B3E240-278E-4F59-B9A0-5BCBCF316C47}" dt="2023-06-16T09:38:33.259" v="311" actId="14826"/>
          <ac:picMkLst>
            <pc:docMk/>
            <pc:sldMk cId="2962972039" sldId="576"/>
            <ac:picMk id="14" creationId="{747A76E3-0E5B-710A-1DED-1CC93FDCDF8B}"/>
          </ac:picMkLst>
        </pc:picChg>
        <pc:picChg chg="add del mod">
          <ac:chgData name="Vlad-Costin Musat" userId="b297da41-d022-469d-99f3-b1c86ba895c8" providerId="ADAL" clId="{33B3E240-278E-4F59-B9A0-5BCBCF316C47}" dt="2023-06-16T09:38:27.390" v="306" actId="478"/>
          <ac:picMkLst>
            <pc:docMk/>
            <pc:sldMk cId="2962972039" sldId="576"/>
            <ac:picMk id="16" creationId="{03CBF931-2D02-9004-2689-C0F92732DC65}"/>
          </ac:picMkLst>
        </pc:picChg>
        <pc:picChg chg="add del mod">
          <ac:chgData name="Vlad-Costin Musat" userId="b297da41-d022-469d-99f3-b1c86ba895c8" providerId="ADAL" clId="{33B3E240-278E-4F59-B9A0-5BCBCF316C47}" dt="2023-06-16T09:38:20.827" v="303" actId="21"/>
          <ac:picMkLst>
            <pc:docMk/>
            <pc:sldMk cId="2962972039" sldId="576"/>
            <ac:picMk id="18" creationId="{147673BF-C48A-EF24-82EC-20BFB35000D2}"/>
          </ac:picMkLst>
        </pc:picChg>
        <pc:picChg chg="add del mod">
          <ac:chgData name="Vlad-Costin Musat" userId="b297da41-d022-469d-99f3-b1c86ba895c8" providerId="ADAL" clId="{33B3E240-278E-4F59-B9A0-5BCBCF316C47}" dt="2023-06-16T09:38:14.848" v="299" actId="21"/>
          <ac:picMkLst>
            <pc:docMk/>
            <pc:sldMk cId="2962972039" sldId="576"/>
            <ac:picMk id="20" creationId="{277F1B2D-16D7-7231-CB8C-20134877ACD0}"/>
          </ac:picMkLst>
        </pc:picChg>
        <pc:picChg chg="add del mod">
          <ac:chgData name="Vlad-Costin Musat" userId="b297da41-d022-469d-99f3-b1c86ba895c8" providerId="ADAL" clId="{33B3E240-278E-4F59-B9A0-5BCBCF316C47}" dt="2023-06-16T09:38:30.370" v="310" actId="21"/>
          <ac:picMkLst>
            <pc:docMk/>
            <pc:sldMk cId="2962972039" sldId="576"/>
            <ac:picMk id="22" creationId="{5A5C479E-78AD-0EE2-3E27-FEED6566C8F9}"/>
          </ac:picMkLst>
        </pc:picChg>
      </pc:sldChg>
      <pc:sldChg chg="addSp delSp modSp new del mod">
        <pc:chgData name="Vlad-Costin Musat" userId="b297da41-d022-469d-99f3-b1c86ba895c8" providerId="ADAL" clId="{33B3E240-278E-4F59-B9A0-5BCBCF316C47}" dt="2023-06-16T09:33:16.311" v="238" actId="47"/>
        <pc:sldMkLst>
          <pc:docMk/>
          <pc:sldMk cId="2665824597" sldId="577"/>
        </pc:sldMkLst>
        <pc:spChg chg="del">
          <ac:chgData name="Vlad-Costin Musat" userId="b297da41-d022-469d-99f3-b1c86ba895c8" providerId="ADAL" clId="{33B3E240-278E-4F59-B9A0-5BCBCF316C47}" dt="2023-06-16T09:21:26.150" v="161"/>
          <ac:spMkLst>
            <pc:docMk/>
            <pc:sldMk cId="2665824597" sldId="577"/>
            <ac:spMk id="2" creationId="{29C6890F-3034-F9B4-67D2-40357300CD40}"/>
          </ac:spMkLst>
        </pc:spChg>
        <pc:spChg chg="mod">
          <ac:chgData name="Vlad-Costin Musat" userId="b297da41-d022-469d-99f3-b1c86ba895c8" providerId="ADAL" clId="{33B3E240-278E-4F59-B9A0-5BCBCF316C47}" dt="2023-06-16T09:21:23.653" v="160" actId="20577"/>
          <ac:spMkLst>
            <pc:docMk/>
            <pc:sldMk cId="2665824597" sldId="577"/>
            <ac:spMk id="3" creationId="{59697DAF-6705-EC8D-2F84-80CAFE6FDFEB}"/>
          </ac:spMkLst>
        </pc:spChg>
        <pc:picChg chg="add mod">
          <ac:chgData name="Vlad-Costin Musat" userId="b297da41-d022-469d-99f3-b1c86ba895c8" providerId="ADAL" clId="{33B3E240-278E-4F59-B9A0-5BCBCF316C47}" dt="2023-06-16T09:29:20.828" v="225" actId="14100"/>
          <ac:picMkLst>
            <pc:docMk/>
            <pc:sldMk cId="2665824597" sldId="577"/>
            <ac:picMk id="8" creationId="{952C513D-5C54-672C-96C4-734047978197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7-06T09:03:13.430" v="2829" actId="1076"/>
        <pc:sldMkLst>
          <pc:docMk/>
          <pc:sldMk cId="3554516420" sldId="577"/>
        </pc:sldMkLst>
        <pc:spChg chg="add del">
          <ac:chgData name="Vlad-Costin Musat" userId="b297da41-d022-469d-99f3-b1c86ba895c8" providerId="ADAL" clId="{33B3E240-278E-4F59-B9A0-5BCBCF316C47}" dt="2023-06-16T09:40:51.711" v="314" actId="3680"/>
          <ac:spMkLst>
            <pc:docMk/>
            <pc:sldMk cId="3554516420" sldId="577"/>
            <ac:spMk id="2" creationId="{022029D0-B08B-2F7D-1F40-F4825332FA68}"/>
          </ac:spMkLst>
        </pc:spChg>
        <pc:spChg chg="mod">
          <ac:chgData name="Vlad-Costin Musat" userId="b297da41-d022-469d-99f3-b1c86ba895c8" providerId="ADAL" clId="{33B3E240-278E-4F59-B9A0-5BCBCF316C47}" dt="2023-07-06T09:02:57.912" v="2826" actId="20577"/>
          <ac:spMkLst>
            <pc:docMk/>
            <pc:sldMk cId="3554516420" sldId="577"/>
            <ac:spMk id="3" creationId="{F109083D-8F23-0781-9976-949FC17EE3BC}"/>
          </ac:spMkLst>
        </pc:spChg>
        <pc:spChg chg="add mod">
          <ac:chgData name="Vlad-Costin Musat" userId="b297da41-d022-469d-99f3-b1c86ba895c8" providerId="ADAL" clId="{33B3E240-278E-4F59-B9A0-5BCBCF316C47}" dt="2023-06-20T11:48:04.775" v="2532" actId="1076"/>
          <ac:spMkLst>
            <pc:docMk/>
            <pc:sldMk cId="3554516420" sldId="577"/>
            <ac:spMk id="9" creationId="{7FDF4641-5118-DE4C-5AE8-A0D8B1CDC4BF}"/>
          </ac:spMkLst>
        </pc:spChg>
        <pc:graphicFrameChg chg="add del mod ord modGraphic">
          <ac:chgData name="Vlad-Costin Musat" userId="b297da41-d022-469d-99f3-b1c86ba895c8" providerId="ADAL" clId="{33B3E240-278E-4F59-B9A0-5BCBCF316C47}" dt="2023-06-16T09:40:46.310" v="313" actId="3680"/>
          <ac:graphicFrameMkLst>
            <pc:docMk/>
            <pc:sldMk cId="3554516420" sldId="577"/>
            <ac:graphicFrameMk id="7" creationId="{A3EDF4B8-05BC-66B7-1532-FB7364644132}"/>
          </ac:graphicFrameMkLst>
        </pc:graphicFrameChg>
        <pc:graphicFrameChg chg="add mod ord modGraphic">
          <ac:chgData name="Vlad-Costin Musat" userId="b297da41-d022-469d-99f3-b1c86ba895c8" providerId="ADAL" clId="{33B3E240-278E-4F59-B9A0-5BCBCF316C47}" dt="2023-07-06T09:03:13.430" v="2829" actId="1076"/>
          <ac:graphicFrameMkLst>
            <pc:docMk/>
            <pc:sldMk cId="3554516420" sldId="577"/>
            <ac:graphicFrameMk id="8" creationId="{7A25BCE5-8372-C3B4-9B6B-4520B07DFDD3}"/>
          </ac:graphicFrameMkLst>
        </pc:graphicFrameChg>
      </pc:sldChg>
      <pc:sldChg chg="addSp delSp modSp new mod">
        <pc:chgData name="Vlad-Costin Musat" userId="b297da41-d022-469d-99f3-b1c86ba895c8" providerId="ADAL" clId="{33B3E240-278E-4F59-B9A0-5BCBCF316C47}" dt="2023-06-16T09:44:38.142" v="526" actId="1076"/>
        <pc:sldMkLst>
          <pc:docMk/>
          <pc:sldMk cId="442095665" sldId="578"/>
        </pc:sldMkLst>
        <pc:spChg chg="del">
          <ac:chgData name="Vlad-Costin Musat" userId="b297da41-d022-469d-99f3-b1c86ba895c8" providerId="ADAL" clId="{33B3E240-278E-4F59-B9A0-5BCBCF316C47}" dt="2023-06-16T09:44:21.819" v="519"/>
          <ac:spMkLst>
            <pc:docMk/>
            <pc:sldMk cId="442095665" sldId="578"/>
            <ac:spMk id="2" creationId="{FC411C01-9537-23BB-122A-147A734B2409}"/>
          </ac:spMkLst>
        </pc:spChg>
        <pc:spChg chg="mod">
          <ac:chgData name="Vlad-Costin Musat" userId="b297da41-d022-469d-99f3-b1c86ba895c8" providerId="ADAL" clId="{33B3E240-278E-4F59-B9A0-5BCBCF316C47}" dt="2023-06-16T09:44:18.106" v="518" actId="20577"/>
          <ac:spMkLst>
            <pc:docMk/>
            <pc:sldMk cId="442095665" sldId="578"/>
            <ac:spMk id="3" creationId="{FE8F3E0C-E1D7-3F0A-424D-179D09ED3428}"/>
          </ac:spMkLst>
        </pc:spChg>
        <pc:picChg chg="add mod">
          <ac:chgData name="Vlad-Costin Musat" userId="b297da41-d022-469d-99f3-b1c86ba895c8" providerId="ADAL" clId="{33B3E240-278E-4F59-B9A0-5BCBCF316C47}" dt="2023-06-16T09:44:38.142" v="526" actId="1076"/>
          <ac:picMkLst>
            <pc:docMk/>
            <pc:sldMk cId="442095665" sldId="578"/>
            <ac:picMk id="8" creationId="{F8E73D26-2A60-0125-3193-FB023E814EC9}"/>
          </ac:picMkLst>
        </pc:picChg>
      </pc:sldChg>
      <pc:sldChg chg="modSp new del mod">
        <pc:chgData name="Vlad-Costin Musat" userId="b297da41-d022-469d-99f3-b1c86ba895c8" providerId="ADAL" clId="{33B3E240-278E-4F59-B9A0-5BCBCF316C47}" dt="2023-06-20T11:49:42.843" v="2540" actId="47"/>
        <pc:sldMkLst>
          <pc:docMk/>
          <pc:sldMk cId="1857837093" sldId="579"/>
        </pc:sldMkLst>
        <pc:spChg chg="mod">
          <ac:chgData name="Vlad-Costin Musat" userId="b297da41-d022-469d-99f3-b1c86ba895c8" providerId="ADAL" clId="{33B3E240-278E-4F59-B9A0-5BCBCF316C47}" dt="2023-06-16T09:46:41.151" v="655" actId="20577"/>
          <ac:spMkLst>
            <pc:docMk/>
            <pc:sldMk cId="1857837093" sldId="579"/>
            <ac:spMk id="3" creationId="{00A5D486-5470-D35F-23A3-8AC6C68B18C0}"/>
          </ac:spMkLst>
        </pc:spChg>
      </pc:sldChg>
      <pc:sldChg chg="addSp delSp modSp new mod">
        <pc:chgData name="Vlad-Costin Musat" userId="b297da41-d022-469d-99f3-b1c86ba895c8" providerId="ADAL" clId="{33B3E240-278E-4F59-B9A0-5BCBCF316C47}" dt="2023-06-16T14:31:11.925" v="1890" actId="1076"/>
        <pc:sldMkLst>
          <pc:docMk/>
          <pc:sldMk cId="947935350" sldId="580"/>
        </pc:sldMkLst>
        <pc:spChg chg="del">
          <ac:chgData name="Vlad-Costin Musat" userId="b297da41-d022-469d-99f3-b1c86ba895c8" providerId="ADAL" clId="{33B3E240-278E-4F59-B9A0-5BCBCF316C47}" dt="2023-06-16T14:30:56.599" v="1887" actId="22"/>
          <ac:spMkLst>
            <pc:docMk/>
            <pc:sldMk cId="947935350" sldId="580"/>
            <ac:spMk id="2" creationId="{46D3D795-74D8-9299-09E4-FF7802B5E4F4}"/>
          </ac:spMkLst>
        </pc:spChg>
        <pc:spChg chg="mod">
          <ac:chgData name="Vlad-Costin Musat" userId="b297da41-d022-469d-99f3-b1c86ba895c8" providerId="ADAL" clId="{33B3E240-278E-4F59-B9A0-5BCBCF316C47}" dt="2023-06-16T14:27:54.821" v="1886" actId="20577"/>
          <ac:spMkLst>
            <pc:docMk/>
            <pc:sldMk cId="947935350" sldId="580"/>
            <ac:spMk id="3" creationId="{0FF67A70-8A43-B64A-AC79-61872B614131}"/>
          </ac:spMkLst>
        </pc:spChg>
        <pc:picChg chg="add mod ord">
          <ac:chgData name="Vlad-Costin Musat" userId="b297da41-d022-469d-99f3-b1c86ba895c8" providerId="ADAL" clId="{33B3E240-278E-4F59-B9A0-5BCBCF316C47}" dt="2023-06-16T14:31:11.925" v="1890" actId="1076"/>
          <ac:picMkLst>
            <pc:docMk/>
            <pc:sldMk cId="947935350" sldId="580"/>
            <ac:picMk id="8" creationId="{697E2B55-017B-E3E8-78F6-CDFC3978337B}"/>
          </ac:picMkLst>
        </pc:picChg>
      </pc:sldChg>
      <pc:sldChg chg="addSp delSp modSp add mod ord">
        <pc:chgData name="Vlad-Costin Musat" userId="b297da41-d022-469d-99f3-b1c86ba895c8" providerId="ADAL" clId="{33B3E240-278E-4F59-B9A0-5BCBCF316C47}" dt="2023-07-06T10:00:40.928" v="2874"/>
        <pc:sldMkLst>
          <pc:docMk/>
          <pc:sldMk cId="2814829591" sldId="581"/>
        </pc:sldMkLst>
        <pc:spChg chg="add del mod">
          <ac:chgData name="Vlad-Costin Musat" userId="b297da41-d022-469d-99f3-b1c86ba895c8" providerId="ADAL" clId="{33B3E240-278E-4F59-B9A0-5BCBCF316C47}" dt="2023-06-20T11:27:32.483" v="2291" actId="478"/>
          <ac:spMkLst>
            <pc:docMk/>
            <pc:sldMk cId="2814829591" sldId="581"/>
            <ac:spMk id="7" creationId="{63355A15-3759-31A3-A625-75160139BE4E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1" creationId="{AC47E350-05FD-3074-DF2E-1B706368BAB3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2" creationId="{C0E53696-E256-7528-329D-1842921825D6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3" creationId="{D441E5E1-8040-4507-A1C9-3A0A66A05D93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4" creationId="{8A43E60F-6C69-8DE6-FFDB-1A8B4D7ADFB6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6" creationId="{CC087F36-576D-A55A-601B-F37DB29D779D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17" creationId="{012966AD-8F6A-1014-1A15-BCAED8B049A7}"/>
          </ac:spMkLst>
        </pc:spChg>
        <pc:spChg chg="add mod">
          <ac:chgData name="Vlad-Costin Musat" userId="b297da41-d022-469d-99f3-b1c86ba895c8" providerId="ADAL" clId="{33B3E240-278E-4F59-B9A0-5BCBCF316C47}" dt="2023-07-06T08:39:26.525" v="2762" actId="1076"/>
          <ac:spMkLst>
            <pc:docMk/>
            <pc:sldMk cId="2814829591" sldId="581"/>
            <ac:spMk id="19" creationId="{C7314176-DC3C-7682-F4CF-401C14D695E9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28" creationId="{325DF014-C124-0672-9067-3724A1CFF3A4}"/>
          </ac:spMkLst>
        </pc:spChg>
        <pc:spChg chg="del">
          <ac:chgData name="Vlad-Costin Musat" userId="b297da41-d022-469d-99f3-b1c86ba895c8" providerId="ADAL" clId="{33B3E240-278E-4F59-B9A0-5BCBCF316C47}" dt="2023-06-20T11:27:30.236" v="2290" actId="478"/>
          <ac:spMkLst>
            <pc:docMk/>
            <pc:sldMk cId="2814829591" sldId="581"/>
            <ac:spMk id="29" creationId="{FEAA61AA-B404-120A-1E68-D66CFED20C10}"/>
          </ac:spMkLst>
        </pc:spChg>
        <pc:graphicFrameChg chg="del">
          <ac:chgData name="Vlad-Costin Musat" userId="b297da41-d022-469d-99f3-b1c86ba895c8" providerId="ADAL" clId="{33B3E240-278E-4F59-B9A0-5BCBCF316C47}" dt="2023-06-16T14:59:19.400" v="2139" actId="478"/>
          <ac:graphicFrameMkLst>
            <pc:docMk/>
            <pc:sldMk cId="2814829591" sldId="581"/>
            <ac:graphicFrameMk id="9" creationId="{87B88E42-3071-9FA7-833C-564A32CC0373}"/>
          </ac:graphicFrameMkLst>
        </pc:graphicFrameChg>
        <pc:graphicFrameChg chg="add del mod modGraphic">
          <ac:chgData name="Vlad-Costin Musat" userId="b297da41-d022-469d-99f3-b1c86ba895c8" providerId="ADAL" clId="{33B3E240-278E-4F59-B9A0-5BCBCF316C47}" dt="2023-07-06T09:57:21.128" v="2832" actId="478"/>
          <ac:graphicFrameMkLst>
            <pc:docMk/>
            <pc:sldMk cId="2814829591" sldId="581"/>
            <ac:graphicFrameMk id="30" creationId="{8A5808F3-5A8F-C30E-F829-44E82FDAB8DA}"/>
          </ac:graphicFrameMkLst>
        </pc:graphicFrameChg>
        <pc:picChg chg="add mod">
          <ac:chgData name="Vlad-Costin Musat" userId="b297da41-d022-469d-99f3-b1c86ba895c8" providerId="ADAL" clId="{33B3E240-278E-4F59-B9A0-5BCBCF316C47}" dt="2023-07-06T08:39:17.944" v="2760" actId="1076"/>
          <ac:picMkLst>
            <pc:docMk/>
            <pc:sldMk cId="2814829591" sldId="581"/>
            <ac:picMk id="9" creationId="{D919C30A-52FC-6A3B-D2ED-8F596C39F84E}"/>
          </ac:picMkLst>
        </pc:picChg>
        <pc:picChg chg="del">
          <ac:chgData name="Vlad-Costin Musat" userId="b297da41-d022-469d-99f3-b1c86ba895c8" providerId="ADAL" clId="{33B3E240-278E-4F59-B9A0-5BCBCF316C47}" dt="2023-06-20T11:27:26.710" v="2289" actId="478"/>
          <ac:picMkLst>
            <pc:docMk/>
            <pc:sldMk cId="2814829591" sldId="581"/>
            <ac:picMk id="15" creationId="{7C90A012-2BCE-2D4E-3969-BF0494C93E65}"/>
          </ac:picMkLst>
        </pc:picChg>
        <pc:picChg chg="add mod">
          <ac:chgData name="Vlad-Costin Musat" userId="b297da41-d022-469d-99f3-b1c86ba895c8" providerId="ADAL" clId="{33B3E240-278E-4F59-B9A0-5BCBCF316C47}" dt="2023-07-06T08:39:17.944" v="2760" actId="1076"/>
          <ac:picMkLst>
            <pc:docMk/>
            <pc:sldMk cId="2814829591" sldId="581"/>
            <ac:picMk id="18" creationId="{674668C5-2DD0-E134-97B4-2BD91203A4C4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6-20T11:39:49.976" v="2374" actId="14100"/>
        <pc:sldMkLst>
          <pc:docMk/>
          <pc:sldMk cId="3651640085" sldId="582"/>
        </pc:sldMkLst>
        <pc:spChg chg="del">
          <ac:chgData name="Vlad-Costin Musat" userId="b297da41-d022-469d-99f3-b1c86ba895c8" providerId="ADAL" clId="{33B3E240-278E-4F59-B9A0-5BCBCF316C47}" dt="2023-06-20T11:38:27.405" v="2315" actId="478"/>
          <ac:spMkLst>
            <pc:docMk/>
            <pc:sldMk cId="3651640085" sldId="582"/>
            <ac:spMk id="2" creationId="{6E2B2002-15D7-98A2-E8FF-4B0462FA86E1}"/>
          </ac:spMkLst>
        </pc:spChg>
        <pc:spChg chg="del">
          <ac:chgData name="Vlad-Costin Musat" userId="b297da41-d022-469d-99f3-b1c86ba895c8" providerId="ADAL" clId="{33B3E240-278E-4F59-B9A0-5BCBCF316C47}" dt="2023-06-20T11:38:25.497" v="2314" actId="478"/>
          <ac:spMkLst>
            <pc:docMk/>
            <pc:sldMk cId="3651640085" sldId="582"/>
            <ac:spMk id="3" creationId="{0D236C6D-EBA1-75BA-006C-1DFC796C7B76}"/>
          </ac:spMkLst>
        </pc:spChg>
        <pc:spChg chg="add mod">
          <ac:chgData name="Vlad-Costin Musat" userId="b297da41-d022-469d-99f3-b1c86ba895c8" providerId="ADAL" clId="{33B3E240-278E-4F59-B9A0-5BCBCF316C47}" dt="2023-06-20T11:39:11.407" v="2370" actId="20577"/>
          <ac:spMkLst>
            <pc:docMk/>
            <pc:sldMk cId="3651640085" sldId="582"/>
            <ac:spMk id="7" creationId="{06560E6C-2445-CB3A-CF4C-9BFD42E7AB78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1" creationId="{AC6805C2-A223-5684-BE2A-806016B88081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2" creationId="{611F46F7-09B6-74BC-77AF-C6F8D4D33E51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3" creationId="{3587F4C1-8E97-27D5-BD2F-CD1CEACB40D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4" creationId="{59CED468-1EC3-9947-8D82-6F41BD68C68A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5" creationId="{F11C8849-81A4-4A9E-2D31-63D76B3CB4AF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6" creationId="{18BE869B-E00E-FC8A-2433-BF022D10BB30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7" creationId="{96C5E06E-A4D9-1128-4299-9523F474924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8" creationId="{E08648F0-27A6-B349-566B-93C46401449B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19" creationId="{18A4A50F-C7A7-2162-F3FD-DBA3D682A867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0" creationId="{10FA646E-5550-977F-417A-D1CD93630990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1" creationId="{2AC799A3-EFCD-1152-4734-70AFF19CA808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4" creationId="{CCFE1313-6CAF-0FE2-610A-40974C1AE56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5" creationId="{DB5B09AE-1724-A867-9A86-8B671B3DAED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6" creationId="{087540BD-BD00-8204-C842-93C17DFCE483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7" creationId="{6252DEE5-B8B7-49C0-8401-0037098C9FBC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8" creationId="{BEAAAAFC-7BDB-E909-D095-48E206EDA34D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29" creationId="{D96EC4A4-04CA-F556-594B-42C0A4FBCACC}"/>
          </ac:spMkLst>
        </pc:spChg>
        <pc:spChg chg="add mod">
          <ac:chgData name="Vlad-Costin Musat" userId="b297da41-d022-469d-99f3-b1c86ba895c8" providerId="ADAL" clId="{33B3E240-278E-4F59-B9A0-5BCBCF316C47}" dt="2023-06-20T11:38:35.982" v="2317" actId="1076"/>
          <ac:spMkLst>
            <pc:docMk/>
            <pc:sldMk cId="3651640085" sldId="582"/>
            <ac:spMk id="30" creationId="{EF5C7E5C-6308-D1EE-12C8-8FB584A3F847}"/>
          </ac:spMkLst>
        </pc:spChg>
        <pc:spChg chg="add mod">
          <ac:chgData name="Vlad-Costin Musat" userId="b297da41-d022-469d-99f3-b1c86ba895c8" providerId="ADAL" clId="{33B3E240-278E-4F59-B9A0-5BCBCF316C47}" dt="2023-06-20T11:39:49.976" v="2374" actId="14100"/>
          <ac:spMkLst>
            <pc:docMk/>
            <pc:sldMk cId="3651640085" sldId="582"/>
            <ac:spMk id="31" creationId="{9B2047FD-8832-0A26-29BF-0A38B55E3305}"/>
          </ac:spMkLst>
        </pc:sp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8" creationId="{3AEF9031-E88E-DFE1-A86D-4CEC711CF4AC}"/>
          </ac:picMkLst>
        </pc:pic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9" creationId="{45CDA528-3C76-8280-E895-FD5E579EFB8F}"/>
          </ac:picMkLst>
        </pc:picChg>
        <pc:picChg chg="add mod">
          <ac:chgData name="Vlad-Costin Musat" userId="b297da41-d022-469d-99f3-b1c86ba895c8" providerId="ADAL" clId="{33B3E240-278E-4F59-B9A0-5BCBCF316C47}" dt="2023-06-20T11:38:35.982" v="2317" actId="1076"/>
          <ac:picMkLst>
            <pc:docMk/>
            <pc:sldMk cId="3651640085" sldId="582"/>
            <ac:picMk id="10" creationId="{4FE8E887-4178-7A9C-AFFF-C1C25AE885F0}"/>
          </ac:picMkLst>
        </pc:picChg>
        <pc:cxnChg chg="add mod">
          <ac:chgData name="Vlad-Costin Musat" userId="b297da41-d022-469d-99f3-b1c86ba895c8" providerId="ADAL" clId="{33B3E240-278E-4F59-B9A0-5BCBCF316C47}" dt="2023-06-20T11:38:35.982" v="2317" actId="1076"/>
          <ac:cxnSpMkLst>
            <pc:docMk/>
            <pc:sldMk cId="3651640085" sldId="582"/>
            <ac:cxnSpMk id="22" creationId="{E61564E3-F141-8895-654C-CFBC4FB81008}"/>
          </ac:cxnSpMkLst>
        </pc:cxnChg>
        <pc:cxnChg chg="add mod">
          <ac:chgData name="Vlad-Costin Musat" userId="b297da41-d022-469d-99f3-b1c86ba895c8" providerId="ADAL" clId="{33B3E240-278E-4F59-B9A0-5BCBCF316C47}" dt="2023-06-20T11:38:35.982" v="2317" actId="1076"/>
          <ac:cxnSpMkLst>
            <pc:docMk/>
            <pc:sldMk cId="3651640085" sldId="582"/>
            <ac:cxnSpMk id="23" creationId="{20246367-455C-BF5E-C1A3-187495BDF308}"/>
          </ac:cxnSpMkLst>
        </pc:cxnChg>
      </pc:sldChg>
      <pc:sldChg chg="addSp delSp modSp new mod">
        <pc:chgData name="Vlad-Costin Musat" userId="b297da41-d022-469d-99f3-b1c86ba895c8" providerId="ADAL" clId="{33B3E240-278E-4F59-B9A0-5BCBCF316C47}" dt="2023-07-10T09:24:07.453" v="2882" actId="1076"/>
        <pc:sldMkLst>
          <pc:docMk/>
          <pc:sldMk cId="2750974379" sldId="583"/>
        </pc:sldMkLst>
        <pc:spChg chg="del">
          <ac:chgData name="Vlad-Costin Musat" userId="b297da41-d022-469d-99f3-b1c86ba895c8" providerId="ADAL" clId="{33B3E240-278E-4F59-B9A0-5BCBCF316C47}" dt="2023-07-10T09:24:04.676" v="2879"/>
          <ac:spMkLst>
            <pc:docMk/>
            <pc:sldMk cId="2750974379" sldId="583"/>
            <ac:spMk id="2" creationId="{9FE24BDC-56CF-A8E4-C8AC-771E50BFFBEC}"/>
          </ac:spMkLst>
        </pc:spChg>
        <pc:spChg chg="mod">
          <ac:chgData name="Vlad-Costin Musat" userId="b297da41-d022-469d-99f3-b1c86ba895c8" providerId="ADAL" clId="{33B3E240-278E-4F59-B9A0-5BCBCF316C47}" dt="2023-06-20T11:49:51.103" v="2566" actId="20577"/>
          <ac:spMkLst>
            <pc:docMk/>
            <pc:sldMk cId="2750974379" sldId="583"/>
            <ac:spMk id="3" creationId="{EC7D0580-967D-9BD9-AEB3-EE5A4B5DE691}"/>
          </ac:spMkLst>
        </pc:spChg>
        <pc:picChg chg="add mod">
          <ac:chgData name="Vlad-Costin Musat" userId="b297da41-d022-469d-99f3-b1c86ba895c8" providerId="ADAL" clId="{33B3E240-278E-4F59-B9A0-5BCBCF316C47}" dt="2023-07-10T09:24:07.453" v="2882" actId="1076"/>
          <ac:picMkLst>
            <pc:docMk/>
            <pc:sldMk cId="2750974379" sldId="583"/>
            <ac:picMk id="8" creationId="{DB60C37F-75E2-9055-6335-F925F67AE616}"/>
          </ac:picMkLst>
        </pc:picChg>
      </pc:sldChg>
      <pc:sldChg chg="addSp delSp modSp new mod">
        <pc:chgData name="Vlad-Costin Musat" userId="b297da41-d022-469d-99f3-b1c86ba895c8" providerId="ADAL" clId="{33B3E240-278E-4F59-B9A0-5BCBCF316C47}" dt="2023-07-10T09:35:03.862" v="3670" actId="20577"/>
        <pc:sldMkLst>
          <pc:docMk/>
          <pc:sldMk cId="1296649822" sldId="584"/>
        </pc:sldMkLst>
        <pc:spChg chg="add mod">
          <ac:chgData name="Vlad-Costin Musat" userId="b297da41-d022-469d-99f3-b1c86ba895c8" providerId="ADAL" clId="{33B3E240-278E-4F59-B9A0-5BCBCF316C47}" dt="2023-07-10T09:26:34.599" v="3023" actId="1076"/>
          <ac:spMkLst>
            <pc:docMk/>
            <pc:sldMk cId="1296649822" sldId="584"/>
            <ac:spMk id="2" creationId="{62D696CE-50F7-19E7-124A-230D2ABF01B2}"/>
          </ac:spMkLst>
        </pc:spChg>
        <pc:spChg chg="del">
          <ac:chgData name="Vlad-Costin Musat" userId="b297da41-d022-469d-99f3-b1c86ba895c8" providerId="ADAL" clId="{33B3E240-278E-4F59-B9A0-5BCBCF316C47}" dt="2023-07-06T08:35:23.104" v="2675"/>
          <ac:spMkLst>
            <pc:docMk/>
            <pc:sldMk cId="1296649822" sldId="584"/>
            <ac:spMk id="2" creationId="{C384CA11-B22B-B3B0-0F9E-48B3E8E548B9}"/>
          </ac:spMkLst>
        </pc:spChg>
        <pc:spChg chg="mod">
          <ac:chgData name="Vlad-Costin Musat" userId="b297da41-d022-469d-99f3-b1c86ba895c8" providerId="ADAL" clId="{33B3E240-278E-4F59-B9A0-5BCBCF316C47}" dt="2023-07-10T09:26:05.496" v="3012" actId="20577"/>
          <ac:spMkLst>
            <pc:docMk/>
            <pc:sldMk cId="1296649822" sldId="584"/>
            <ac:spMk id="3" creationId="{32C59E4B-77B6-89F0-6908-A7FB87BCA110}"/>
          </ac:spMkLst>
        </pc:spChg>
        <pc:spChg chg="add mod">
          <ac:chgData name="Vlad-Costin Musat" userId="b297da41-d022-469d-99f3-b1c86ba895c8" providerId="ADAL" clId="{33B3E240-278E-4F59-B9A0-5BCBCF316C47}" dt="2023-07-10T09:31:39.215" v="3244" actId="207"/>
          <ac:spMkLst>
            <pc:docMk/>
            <pc:sldMk cId="1296649822" sldId="584"/>
            <ac:spMk id="7" creationId="{DD0B7FCA-165D-6A2B-461D-4364E98CB6E8}"/>
          </ac:spMkLst>
        </pc:spChg>
        <pc:spChg chg="add mod">
          <ac:chgData name="Vlad-Costin Musat" userId="b297da41-d022-469d-99f3-b1c86ba895c8" providerId="ADAL" clId="{33B3E240-278E-4F59-B9A0-5BCBCF316C47}" dt="2023-07-10T09:33:35.287" v="3514" actId="1076"/>
          <ac:spMkLst>
            <pc:docMk/>
            <pc:sldMk cId="1296649822" sldId="584"/>
            <ac:spMk id="9" creationId="{688E3A6F-3DEB-ABFF-CF9F-E7091881AC5E}"/>
          </ac:spMkLst>
        </pc:spChg>
        <pc:spChg chg="add del">
          <ac:chgData name="Vlad-Costin Musat" userId="b297da41-d022-469d-99f3-b1c86ba895c8" providerId="ADAL" clId="{33B3E240-278E-4F59-B9A0-5BCBCF316C47}" dt="2023-07-10T09:30:51.534" v="3228"/>
          <ac:spMkLst>
            <pc:docMk/>
            <pc:sldMk cId="1296649822" sldId="584"/>
            <ac:spMk id="10" creationId="{70AFC68C-FBF1-0B63-00CF-5998A90FD586}"/>
          </ac:spMkLst>
        </pc:spChg>
        <pc:spChg chg="add del">
          <ac:chgData name="Vlad-Costin Musat" userId="b297da41-d022-469d-99f3-b1c86ba895c8" providerId="ADAL" clId="{33B3E240-278E-4F59-B9A0-5BCBCF316C47}" dt="2023-07-10T09:30:58.462" v="3230" actId="478"/>
          <ac:spMkLst>
            <pc:docMk/>
            <pc:sldMk cId="1296649822" sldId="584"/>
            <ac:spMk id="11" creationId="{DBEC4D2A-B99F-4C81-1A6A-F129A4577E8F}"/>
          </ac:spMkLst>
        </pc:spChg>
        <pc:spChg chg="add mod">
          <ac:chgData name="Vlad-Costin Musat" userId="b297da41-d022-469d-99f3-b1c86ba895c8" providerId="ADAL" clId="{33B3E240-278E-4F59-B9A0-5BCBCF316C47}" dt="2023-07-10T09:35:03.862" v="3670" actId="20577"/>
          <ac:spMkLst>
            <pc:docMk/>
            <pc:sldMk cId="1296649822" sldId="584"/>
            <ac:spMk id="12" creationId="{955F0E96-6D41-9359-0D3B-48C09A6FE85B}"/>
          </ac:spMkLst>
        </pc:spChg>
        <pc:picChg chg="add mod">
          <ac:chgData name="Vlad-Costin Musat" userId="b297da41-d022-469d-99f3-b1c86ba895c8" providerId="ADAL" clId="{33B3E240-278E-4F59-B9A0-5BCBCF316C47}" dt="2023-07-10T09:26:31.207" v="3022" actId="1076"/>
          <ac:picMkLst>
            <pc:docMk/>
            <pc:sldMk cId="1296649822" sldId="584"/>
            <ac:picMk id="8" creationId="{7B701ED3-BD14-AD0B-A52B-9B507DAD6465}"/>
          </ac:picMkLst>
        </pc:picChg>
      </pc:sldChg>
      <pc:sldChg chg="modSp add mod">
        <pc:chgData name="Vlad-Costin Musat" userId="b297da41-d022-469d-99f3-b1c86ba895c8" providerId="ADAL" clId="{33B3E240-278E-4F59-B9A0-5BCBCF316C47}" dt="2023-07-06T08:56:00.811" v="2797" actId="20577"/>
        <pc:sldMkLst>
          <pc:docMk/>
          <pc:sldMk cId="3074043612" sldId="585"/>
        </pc:sldMkLst>
        <pc:spChg chg="mod">
          <ac:chgData name="Vlad-Costin Musat" userId="b297da41-d022-469d-99f3-b1c86ba895c8" providerId="ADAL" clId="{33B3E240-278E-4F59-B9A0-5BCBCF316C47}" dt="2023-07-06T08:56:00.811" v="2797" actId="20577"/>
          <ac:spMkLst>
            <pc:docMk/>
            <pc:sldMk cId="3074043612" sldId="585"/>
            <ac:spMk id="3" creationId="{F109083D-8F23-0781-9976-949FC17EE3BC}"/>
          </ac:spMkLst>
        </pc:spChg>
      </pc:sldChg>
      <pc:sldChg chg="new del">
        <pc:chgData name="Vlad-Costin Musat" userId="b297da41-d022-469d-99f3-b1c86ba895c8" providerId="ADAL" clId="{33B3E240-278E-4F59-B9A0-5BCBCF316C47}" dt="2023-07-10T09:23:49.103" v="2878" actId="47"/>
        <pc:sldMkLst>
          <pc:docMk/>
          <pc:sldMk cId="3219017233" sldId="586"/>
        </pc:sldMkLst>
      </pc:sldChg>
    </pc:docChg>
  </pc:docChgLst>
  <pc:docChgLst>
    <pc:chgData name="Vlad-Costin Musat" userId="S::jesu4222@ox.ac.uk::b297da41-d022-469d-99f3-b1c86ba895c8" providerId="AD" clId="Web-{4514EF5A-4D31-4C58-8D3E-2B6F047A6721}"/>
    <pc:docChg chg="modSld">
      <pc:chgData name="Vlad-Costin Musat" userId="S::jesu4222@ox.ac.uk::b297da41-d022-469d-99f3-b1c86ba895c8" providerId="AD" clId="Web-{4514EF5A-4D31-4C58-8D3E-2B6F047A6721}" dt="2023-05-24T13:00:27.415" v="4" actId="1076"/>
      <pc:docMkLst>
        <pc:docMk/>
      </pc:docMkLst>
      <pc:sldChg chg="modSp">
        <pc:chgData name="Vlad-Costin Musat" userId="S::jesu4222@ox.ac.uk::b297da41-d022-469d-99f3-b1c86ba895c8" providerId="AD" clId="Web-{4514EF5A-4D31-4C58-8D3E-2B6F047A6721}" dt="2023-05-24T13:00:27.415" v="4" actId="1076"/>
        <pc:sldMkLst>
          <pc:docMk/>
          <pc:sldMk cId="1224687570" sldId="558"/>
        </pc:sldMkLst>
        <pc:spChg chg="mod">
          <ac:chgData name="Vlad-Costin Musat" userId="S::jesu4222@ox.ac.uk::b297da41-d022-469d-99f3-b1c86ba895c8" providerId="AD" clId="Web-{4514EF5A-4D31-4C58-8D3E-2B6F047A6721}" dt="2023-05-24T13:00:27.415" v="4" actId="1076"/>
          <ac:spMkLst>
            <pc:docMk/>
            <pc:sldMk cId="1224687570" sldId="558"/>
            <ac:spMk id="2" creationId="{210D5E68-76D5-46CD-98B0-CBA175F7CA41}"/>
          </ac:spMkLst>
        </pc:spChg>
        <pc:picChg chg="mod">
          <ac:chgData name="Vlad-Costin Musat" userId="S::jesu4222@ox.ac.uk::b297da41-d022-469d-99f3-b1c86ba895c8" providerId="AD" clId="Web-{4514EF5A-4D31-4C58-8D3E-2B6F047A6721}" dt="2023-05-24T13:00:22.759" v="2" actId="1076"/>
          <ac:picMkLst>
            <pc:docMk/>
            <pc:sldMk cId="1224687570" sldId="558"/>
            <ac:picMk id="11" creationId="{B5B6290B-0192-3DF7-2A18-5852A4B2CED5}"/>
          </ac:picMkLst>
        </pc:picChg>
        <pc:picChg chg="mod">
          <ac:chgData name="Vlad-Costin Musat" userId="S::jesu4222@ox.ac.uk::b297da41-d022-469d-99f3-b1c86ba895c8" providerId="AD" clId="Web-{4514EF5A-4D31-4C58-8D3E-2B6F047A6721}" dt="2023-05-24T13:00:27.415" v="3" actId="1076"/>
          <ac:picMkLst>
            <pc:docMk/>
            <pc:sldMk cId="1224687570" sldId="558"/>
            <ac:picMk id="15" creationId="{E5826716-5AC1-B2FB-B077-ADB7F449D48B}"/>
          </ac:picMkLst>
        </pc:picChg>
      </pc:sldChg>
    </pc:docChg>
  </pc:docChgLst>
  <pc:docChgLst>
    <pc:chgData name="Vlad-Costin Musat" userId="b297da41-d022-469d-99f3-b1c86ba895c8" providerId="ADAL" clId="{34342C2D-3AA6-430C-AED9-31ED4E4D1D42}"/>
    <pc:docChg chg="undo custSel addSld delSld modSld sldOrd">
      <pc:chgData name="Vlad-Costin Musat" userId="b297da41-d022-469d-99f3-b1c86ba895c8" providerId="ADAL" clId="{34342C2D-3AA6-430C-AED9-31ED4E4D1D42}" dt="2023-09-15T17:10:09.363" v="4060" actId="20577"/>
      <pc:docMkLst>
        <pc:docMk/>
      </pc:docMkLst>
      <pc:sldChg chg="modSp mod">
        <pc:chgData name="Vlad-Costin Musat" userId="b297da41-d022-469d-99f3-b1c86ba895c8" providerId="ADAL" clId="{34342C2D-3AA6-430C-AED9-31ED4E4D1D42}" dt="2023-09-14T11:35:40.451" v="13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34342C2D-3AA6-430C-AED9-31ED4E4D1D42}" dt="2023-09-14T11:35:40.451" v="13" actId="20577"/>
          <ac:spMkLst>
            <pc:docMk/>
            <pc:sldMk cId="2159943940" sldId="259"/>
            <ac:spMk id="2" creationId="{CB6E51C5-3272-6249-822A-715EFFE0DFFD}"/>
          </ac:spMkLst>
        </pc:spChg>
      </pc:sldChg>
      <pc:sldChg chg="addSp delSp modSp mod">
        <pc:chgData name="Vlad-Costin Musat" userId="b297da41-d022-469d-99f3-b1c86ba895c8" providerId="ADAL" clId="{34342C2D-3AA6-430C-AED9-31ED4E4D1D42}" dt="2023-09-15T08:56:57.328" v="1668" actId="478"/>
        <pc:sldMkLst>
          <pc:docMk/>
          <pc:sldMk cId="2713588662" sldId="548"/>
        </pc:sldMkLst>
        <pc:spChg chg="mod">
          <ac:chgData name="Vlad-Costin Musat" userId="b297da41-d022-469d-99f3-b1c86ba895c8" providerId="ADAL" clId="{34342C2D-3AA6-430C-AED9-31ED4E4D1D42}" dt="2023-09-15T08:42:23.381" v="1640"/>
          <ac:spMkLst>
            <pc:docMk/>
            <pc:sldMk cId="2713588662" sldId="548"/>
            <ac:spMk id="2" creationId="{B2C9C950-584A-627F-3B26-F2DBE4C36905}"/>
          </ac:spMkLst>
        </pc:spChg>
        <pc:picChg chg="add del mod">
          <ac:chgData name="Vlad-Costin Musat" userId="b297da41-d022-469d-99f3-b1c86ba895c8" providerId="ADAL" clId="{34342C2D-3AA6-430C-AED9-31ED4E4D1D42}" dt="2023-09-15T08:56:57.328" v="1668" actId="478"/>
          <ac:picMkLst>
            <pc:docMk/>
            <pc:sldMk cId="2713588662" sldId="548"/>
            <ac:picMk id="7" creationId="{D235D4C9-09C5-FCA6-36D2-16BFB9AAD4DE}"/>
          </ac:picMkLst>
        </pc:picChg>
        <pc:picChg chg="mod">
          <ac:chgData name="Vlad-Costin Musat" userId="b297da41-d022-469d-99f3-b1c86ba895c8" providerId="ADAL" clId="{34342C2D-3AA6-430C-AED9-31ED4E4D1D42}" dt="2023-09-14T11:56:50.470" v="976" actId="1076"/>
          <ac:picMkLst>
            <pc:docMk/>
            <pc:sldMk cId="2713588662" sldId="548"/>
            <ac:picMk id="8" creationId="{24923545-EE51-5C61-FCD6-F36F2F8B1154}"/>
          </ac:picMkLst>
        </pc:picChg>
        <pc:picChg chg="del">
          <ac:chgData name="Vlad-Costin Musat" userId="b297da41-d022-469d-99f3-b1c86ba895c8" providerId="ADAL" clId="{34342C2D-3AA6-430C-AED9-31ED4E4D1D42}" dt="2023-09-14T11:36:07.484" v="36" actId="21"/>
          <ac:picMkLst>
            <pc:docMk/>
            <pc:sldMk cId="2713588662" sldId="548"/>
            <ac:picMk id="10" creationId="{4FC7A1C9-4938-D9DE-5278-2E1830E00400}"/>
          </ac:picMkLst>
        </pc:picChg>
        <pc:picChg chg="mod">
          <ac:chgData name="Vlad-Costin Musat" userId="b297da41-d022-469d-99f3-b1c86ba895c8" providerId="ADAL" clId="{34342C2D-3AA6-430C-AED9-31ED4E4D1D42}" dt="2023-09-14T11:56:48.145" v="975" actId="1076"/>
          <ac:picMkLst>
            <pc:docMk/>
            <pc:sldMk cId="2713588662" sldId="548"/>
            <ac:picMk id="12" creationId="{56E2C5F7-EFC2-3FC7-A6C3-0819E85F7772}"/>
          </ac:picMkLst>
        </pc:picChg>
      </pc:sldChg>
      <pc:sldChg chg="modSp mod">
        <pc:chgData name="Vlad-Costin Musat" userId="b297da41-d022-469d-99f3-b1c86ba895c8" providerId="ADAL" clId="{34342C2D-3AA6-430C-AED9-31ED4E4D1D42}" dt="2023-09-15T09:59:55.693" v="2884" actId="20577"/>
        <pc:sldMkLst>
          <pc:docMk/>
          <pc:sldMk cId="4246597485" sldId="549"/>
        </pc:sldMkLst>
        <pc:spChg chg="mod">
          <ac:chgData name="Vlad-Costin Musat" userId="b297da41-d022-469d-99f3-b1c86ba895c8" providerId="ADAL" clId="{34342C2D-3AA6-430C-AED9-31ED4E4D1D42}" dt="2023-09-15T09:59:55.693" v="2884" actId="20577"/>
          <ac:spMkLst>
            <pc:docMk/>
            <pc:sldMk cId="4246597485" sldId="549"/>
            <ac:spMk id="2" creationId="{1082CCB3-CB88-5543-60F7-A8E9F6435991}"/>
          </ac:spMkLst>
        </pc:spChg>
      </pc:sldChg>
      <pc:sldChg chg="del">
        <pc:chgData name="Vlad-Costin Musat" userId="b297da41-d022-469d-99f3-b1c86ba895c8" providerId="ADAL" clId="{34342C2D-3AA6-430C-AED9-31ED4E4D1D42}" dt="2023-09-14T11:35:53.217" v="14" actId="47"/>
        <pc:sldMkLst>
          <pc:docMk/>
          <pc:sldMk cId="26780677" sldId="551"/>
        </pc:sldMkLst>
      </pc:sldChg>
      <pc:sldChg chg="addSp modSp new mod">
        <pc:chgData name="Vlad-Costin Musat" userId="b297da41-d022-469d-99f3-b1c86ba895c8" providerId="ADAL" clId="{34342C2D-3AA6-430C-AED9-31ED4E4D1D42}" dt="2023-09-14T11:56:37.571" v="972" actId="20577"/>
        <pc:sldMkLst>
          <pc:docMk/>
          <pc:sldMk cId="4280026794" sldId="551"/>
        </pc:sldMkLst>
        <pc:spChg chg="mod">
          <ac:chgData name="Vlad-Costin Musat" userId="b297da41-d022-469d-99f3-b1c86ba895c8" providerId="ADAL" clId="{34342C2D-3AA6-430C-AED9-31ED4E4D1D42}" dt="2023-09-14T11:56:37.571" v="972" actId="20577"/>
          <ac:spMkLst>
            <pc:docMk/>
            <pc:sldMk cId="4280026794" sldId="551"/>
            <ac:spMk id="2" creationId="{F6DEEEE4-2947-34DB-F4E4-C5D6A663E96C}"/>
          </ac:spMkLst>
        </pc:spChg>
        <pc:spChg chg="mod">
          <ac:chgData name="Vlad-Costin Musat" userId="b297da41-d022-469d-99f3-b1c86ba895c8" providerId="ADAL" clId="{34342C2D-3AA6-430C-AED9-31ED4E4D1D42}" dt="2023-09-14T11:36:02.843" v="35" actId="20577"/>
          <ac:spMkLst>
            <pc:docMk/>
            <pc:sldMk cId="4280026794" sldId="551"/>
            <ac:spMk id="3" creationId="{1886E217-DE50-A6B8-907A-DB46DCD91DC7}"/>
          </ac:spMkLst>
        </pc:spChg>
        <pc:picChg chg="add mod">
          <ac:chgData name="Vlad-Costin Musat" userId="b297da41-d022-469d-99f3-b1c86ba895c8" providerId="ADAL" clId="{34342C2D-3AA6-430C-AED9-31ED4E4D1D42}" dt="2023-09-14T11:45:59.024" v="470" actId="1076"/>
          <ac:picMkLst>
            <pc:docMk/>
            <pc:sldMk cId="4280026794" sldId="551"/>
            <ac:picMk id="7" creationId="{070E0501-904B-E0C2-6E78-E44B3903471C}"/>
          </ac:picMkLst>
        </pc:picChg>
        <pc:picChg chg="add mod">
          <ac:chgData name="Vlad-Costin Musat" userId="b297da41-d022-469d-99f3-b1c86ba895c8" providerId="ADAL" clId="{34342C2D-3AA6-430C-AED9-31ED4E4D1D42}" dt="2023-09-14T11:46:00.321" v="471" actId="1076"/>
          <ac:picMkLst>
            <pc:docMk/>
            <pc:sldMk cId="4280026794" sldId="551"/>
            <ac:picMk id="9" creationId="{0C893D13-2DB7-C972-1FB4-F37B53F3B25F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0:05:51.463" v="3096" actId="404"/>
        <pc:sldMkLst>
          <pc:docMk/>
          <pc:sldMk cId="2741241505" sldId="552"/>
        </pc:sldMkLst>
        <pc:spChg chg="mod">
          <ac:chgData name="Vlad-Costin Musat" userId="b297da41-d022-469d-99f3-b1c86ba895c8" providerId="ADAL" clId="{34342C2D-3AA6-430C-AED9-31ED4E4D1D42}" dt="2023-09-15T10:05:51.463" v="3096" actId="404"/>
          <ac:spMkLst>
            <pc:docMk/>
            <pc:sldMk cId="2741241505" sldId="552"/>
            <ac:spMk id="2" creationId="{D70DE22B-28F9-16DE-8EFD-707A065E7CA1}"/>
          </ac:spMkLst>
        </pc:spChg>
        <pc:spChg chg="mod">
          <ac:chgData name="Vlad-Costin Musat" userId="b297da41-d022-469d-99f3-b1c86ba895c8" providerId="ADAL" clId="{34342C2D-3AA6-430C-AED9-31ED4E4D1D42}" dt="2023-09-14T11:40:12.003" v="270" actId="20577"/>
          <ac:spMkLst>
            <pc:docMk/>
            <pc:sldMk cId="2741241505" sldId="552"/>
            <ac:spMk id="3" creationId="{2566E2E9-F77E-8B74-E3BE-A2C627C1BA0F}"/>
          </ac:spMkLst>
        </pc:spChg>
        <pc:spChg chg="add mod">
          <ac:chgData name="Vlad-Costin Musat" userId="b297da41-d022-469d-99f3-b1c86ba895c8" providerId="ADAL" clId="{34342C2D-3AA6-430C-AED9-31ED4E4D1D42}" dt="2023-09-14T11:43:37.826" v="444" actId="1076"/>
          <ac:spMkLst>
            <pc:docMk/>
            <pc:sldMk cId="2741241505" sldId="552"/>
            <ac:spMk id="7" creationId="{8C398A32-4DBA-66D9-A56D-88CAD4BE5266}"/>
          </ac:spMkLst>
        </pc:spChg>
        <pc:picChg chg="add mod">
          <ac:chgData name="Vlad-Costin Musat" userId="b297da41-d022-469d-99f3-b1c86ba895c8" providerId="ADAL" clId="{34342C2D-3AA6-430C-AED9-31ED4E4D1D42}" dt="2023-09-14T11:44:16.291" v="454" actId="1076"/>
          <ac:picMkLst>
            <pc:docMk/>
            <pc:sldMk cId="2741241505" sldId="552"/>
            <ac:picMk id="9" creationId="{5EFA394D-FD58-2EFF-7D4B-D972E1866772}"/>
          </ac:picMkLst>
        </pc:picChg>
        <pc:picChg chg="add mod">
          <ac:chgData name="Vlad-Costin Musat" userId="b297da41-d022-469d-99f3-b1c86ba895c8" providerId="ADAL" clId="{34342C2D-3AA6-430C-AED9-31ED4E4D1D42}" dt="2023-09-14T12:09:03.865" v="1541" actId="1076"/>
          <ac:picMkLst>
            <pc:docMk/>
            <pc:sldMk cId="2741241505" sldId="552"/>
            <ac:picMk id="11" creationId="{1D2F5A65-A987-E339-4BC5-E9BBADCE5FB1}"/>
          </ac:picMkLst>
        </pc:picChg>
      </pc:sldChg>
      <pc:sldChg chg="addSp modSp new mod ord">
        <pc:chgData name="Vlad-Costin Musat" userId="b297da41-d022-469d-99f3-b1c86ba895c8" providerId="ADAL" clId="{34342C2D-3AA6-430C-AED9-31ED4E4D1D42}" dt="2023-09-15T09:59:45.788" v="2877"/>
        <pc:sldMkLst>
          <pc:docMk/>
          <pc:sldMk cId="1945298410" sldId="553"/>
        </pc:sldMkLst>
        <pc:spChg chg="mod">
          <ac:chgData name="Vlad-Costin Musat" userId="b297da41-d022-469d-99f3-b1c86ba895c8" providerId="ADAL" clId="{34342C2D-3AA6-430C-AED9-31ED4E4D1D42}" dt="2023-09-14T12:09:20.953" v="1556" actId="20577"/>
          <ac:spMkLst>
            <pc:docMk/>
            <pc:sldMk cId="1945298410" sldId="553"/>
            <ac:spMk id="3" creationId="{78796857-AA5F-B7E2-CB98-1F853100BF87}"/>
          </ac:spMkLst>
        </pc:spChg>
        <pc:picChg chg="add mod">
          <ac:chgData name="Vlad-Costin Musat" userId="b297da41-d022-469d-99f3-b1c86ba895c8" providerId="ADAL" clId="{34342C2D-3AA6-430C-AED9-31ED4E4D1D42}" dt="2023-09-14T12:09:48.894" v="1561" actId="1076"/>
          <ac:picMkLst>
            <pc:docMk/>
            <pc:sldMk cId="1945298410" sldId="553"/>
            <ac:picMk id="8" creationId="{86485CC3-426E-BC9C-DF46-C75020598DE2}"/>
          </ac:picMkLst>
        </pc:picChg>
      </pc:sldChg>
      <pc:sldChg chg="addSp delSp modSp add mod">
        <pc:chgData name="Vlad-Costin Musat" userId="b297da41-d022-469d-99f3-b1c86ba895c8" providerId="ADAL" clId="{34342C2D-3AA6-430C-AED9-31ED4E4D1D42}" dt="2023-09-15T09:01:32.853" v="1684" actId="478"/>
        <pc:sldMkLst>
          <pc:docMk/>
          <pc:sldMk cId="806638749" sldId="554"/>
        </pc:sldMkLst>
        <pc:spChg chg="del">
          <ac:chgData name="Vlad-Costin Musat" userId="b297da41-d022-469d-99f3-b1c86ba895c8" providerId="ADAL" clId="{34342C2D-3AA6-430C-AED9-31ED4E4D1D42}" dt="2023-09-15T08:53:52.164" v="1642" actId="478"/>
          <ac:spMkLst>
            <pc:docMk/>
            <pc:sldMk cId="806638749" sldId="554"/>
            <ac:spMk id="2" creationId="{B2C9C950-584A-627F-3B26-F2DBE4C36905}"/>
          </ac:spMkLst>
        </pc:spChg>
        <pc:spChg chg="add del mod">
          <ac:chgData name="Vlad-Costin Musat" userId="b297da41-d022-469d-99f3-b1c86ba895c8" providerId="ADAL" clId="{34342C2D-3AA6-430C-AED9-31ED4E4D1D42}" dt="2023-09-15T08:53:53.364" v="1643" actId="478"/>
          <ac:spMkLst>
            <pc:docMk/>
            <pc:sldMk cId="806638749" sldId="554"/>
            <ac:spMk id="9" creationId="{BF4154DA-AF36-92CE-5F17-1F74FB3CCA71}"/>
          </ac:spMkLst>
        </pc:spChg>
        <pc:spChg chg="add mod">
          <ac:chgData name="Vlad-Costin Musat" userId="b297da41-d022-469d-99f3-b1c86ba895c8" providerId="ADAL" clId="{34342C2D-3AA6-430C-AED9-31ED4E4D1D42}" dt="2023-09-15T09:00:43.764" v="1681" actId="14100"/>
          <ac:spMkLst>
            <pc:docMk/>
            <pc:sldMk cId="806638749" sldId="554"/>
            <ac:spMk id="17" creationId="{66974C01-0DB2-D5B5-8F78-A51344F24D18}"/>
          </ac:spMkLst>
        </pc:spChg>
        <pc:spChg chg="add del mod">
          <ac:chgData name="Vlad-Costin Musat" userId="b297da41-d022-469d-99f3-b1c86ba895c8" providerId="ADAL" clId="{34342C2D-3AA6-430C-AED9-31ED4E4D1D42}" dt="2023-09-15T09:01:32.853" v="1684" actId="478"/>
          <ac:spMkLst>
            <pc:docMk/>
            <pc:sldMk cId="806638749" sldId="554"/>
            <ac:spMk id="18" creationId="{FF663E48-B403-12A3-195E-AC56B25C74E0}"/>
          </ac:spMkLst>
        </pc:spChg>
        <pc:picChg chg="del">
          <ac:chgData name="Vlad-Costin Musat" userId="b297da41-d022-469d-99f3-b1c86ba895c8" providerId="ADAL" clId="{34342C2D-3AA6-430C-AED9-31ED4E4D1D42}" dt="2023-09-15T08:54:11.706" v="1644" actId="478"/>
          <ac:picMkLst>
            <pc:docMk/>
            <pc:sldMk cId="806638749" sldId="554"/>
            <ac:picMk id="8" creationId="{24923545-EE51-5C61-FCD6-F36F2F8B1154}"/>
          </ac:picMkLst>
        </pc:picChg>
        <pc:picChg chg="add mod">
          <ac:chgData name="Vlad-Costin Musat" userId="b297da41-d022-469d-99f3-b1c86ba895c8" providerId="ADAL" clId="{34342C2D-3AA6-430C-AED9-31ED4E4D1D42}" dt="2023-09-15T08:57:20.365" v="1675" actId="1076"/>
          <ac:picMkLst>
            <pc:docMk/>
            <pc:sldMk cId="806638749" sldId="554"/>
            <ac:picMk id="11" creationId="{DB475502-297C-D1A0-AD6A-20431C6B77A9}"/>
          </ac:picMkLst>
        </pc:picChg>
        <pc:picChg chg="del">
          <ac:chgData name="Vlad-Costin Musat" userId="b297da41-d022-469d-99f3-b1c86ba895c8" providerId="ADAL" clId="{34342C2D-3AA6-430C-AED9-31ED4E4D1D42}" dt="2023-09-15T08:54:12.684" v="1645" actId="478"/>
          <ac:picMkLst>
            <pc:docMk/>
            <pc:sldMk cId="806638749" sldId="554"/>
            <ac:picMk id="12" creationId="{56E2C5F7-EFC2-3FC7-A6C3-0819E85F7772}"/>
          </ac:picMkLst>
        </pc:picChg>
        <pc:picChg chg="add del mod">
          <ac:chgData name="Vlad-Costin Musat" userId="b297da41-d022-469d-99f3-b1c86ba895c8" providerId="ADAL" clId="{34342C2D-3AA6-430C-AED9-31ED4E4D1D42}" dt="2023-09-15T08:56:49.719" v="1664" actId="21"/>
          <ac:picMkLst>
            <pc:docMk/>
            <pc:sldMk cId="806638749" sldId="554"/>
            <ac:picMk id="14" creationId="{47AAA754-4E97-ADAF-5533-F75F64C5643F}"/>
          </ac:picMkLst>
        </pc:picChg>
        <pc:picChg chg="add mod">
          <ac:chgData name="Vlad-Costin Musat" userId="b297da41-d022-469d-99f3-b1c86ba895c8" providerId="ADAL" clId="{34342C2D-3AA6-430C-AED9-31ED4E4D1D42}" dt="2023-09-15T08:57:22.697" v="1676" actId="1076"/>
          <ac:picMkLst>
            <pc:docMk/>
            <pc:sldMk cId="806638749" sldId="554"/>
            <ac:picMk id="16" creationId="{855ADB7E-C312-5545-2E56-91D39F36AD84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0:04:13.143" v="3081" actId="403"/>
        <pc:sldMkLst>
          <pc:docMk/>
          <pc:sldMk cId="3744254139" sldId="555"/>
        </pc:sldMkLst>
        <pc:spChg chg="mod">
          <ac:chgData name="Vlad-Costin Musat" userId="b297da41-d022-469d-99f3-b1c86ba895c8" providerId="ADAL" clId="{34342C2D-3AA6-430C-AED9-31ED4E4D1D42}" dt="2023-09-15T10:04:13.143" v="3081" actId="403"/>
          <ac:spMkLst>
            <pc:docMk/>
            <pc:sldMk cId="3744254139" sldId="555"/>
            <ac:spMk id="2" creationId="{3C5CE22A-BFBA-0E8A-2726-FAB4B07F85C5}"/>
          </ac:spMkLst>
        </pc:spChg>
        <pc:spChg chg="mod">
          <ac:chgData name="Vlad-Costin Musat" userId="b297da41-d022-469d-99f3-b1c86ba895c8" providerId="ADAL" clId="{34342C2D-3AA6-430C-AED9-31ED4E4D1D42}" dt="2023-09-15T09:22:33.397" v="1715" actId="20577"/>
          <ac:spMkLst>
            <pc:docMk/>
            <pc:sldMk cId="3744254139" sldId="555"/>
            <ac:spMk id="3" creationId="{B339BC00-CEB0-BF90-D944-FA6523A1B309}"/>
          </ac:spMkLst>
        </pc:spChg>
        <pc:spChg chg="add mod">
          <ac:chgData name="Vlad-Costin Musat" userId="b297da41-d022-469d-99f3-b1c86ba895c8" providerId="ADAL" clId="{34342C2D-3AA6-430C-AED9-31ED4E4D1D42}" dt="2023-09-15T09:37:28.487" v="2729" actId="14100"/>
          <ac:spMkLst>
            <pc:docMk/>
            <pc:sldMk cId="3744254139" sldId="555"/>
            <ac:spMk id="7" creationId="{DCDC5D98-C3F5-82E3-DF67-4C8488C9917E}"/>
          </ac:spMkLst>
        </pc:spChg>
        <pc:spChg chg="add mod">
          <ac:chgData name="Vlad-Costin Musat" userId="b297da41-d022-469d-99f3-b1c86ba895c8" providerId="ADAL" clId="{34342C2D-3AA6-430C-AED9-31ED4E4D1D42}" dt="2023-09-15T09:34:55.447" v="2515" actId="1076"/>
          <ac:spMkLst>
            <pc:docMk/>
            <pc:sldMk cId="3744254139" sldId="555"/>
            <ac:spMk id="8" creationId="{D80B2BE2-9783-9EDE-F839-64FBD34CDAE8}"/>
          </ac:spMkLst>
        </pc:spChg>
        <pc:spChg chg="add mod">
          <ac:chgData name="Vlad-Costin Musat" userId="b297da41-d022-469d-99f3-b1c86ba895c8" providerId="ADAL" clId="{34342C2D-3AA6-430C-AED9-31ED4E4D1D42}" dt="2023-09-15T09:37:32.427" v="2730" actId="1076"/>
          <ac:spMkLst>
            <pc:docMk/>
            <pc:sldMk cId="3744254139" sldId="555"/>
            <ac:spMk id="9" creationId="{873A529B-C713-0151-9BEA-8C21B4F0D13D}"/>
          </ac:spMkLst>
        </pc:spChg>
        <pc:spChg chg="add mod">
          <ac:chgData name="Vlad-Costin Musat" userId="b297da41-d022-469d-99f3-b1c86ba895c8" providerId="ADAL" clId="{34342C2D-3AA6-430C-AED9-31ED4E4D1D42}" dt="2023-09-15T09:37:35.272" v="2731" actId="1076"/>
          <ac:spMkLst>
            <pc:docMk/>
            <pc:sldMk cId="3744254139" sldId="555"/>
            <ac:spMk id="10" creationId="{7D4D2C89-1E9A-79C3-5BE3-9EB061614B75}"/>
          </ac:spMkLst>
        </pc:spChg>
        <pc:spChg chg="add mod">
          <ac:chgData name="Vlad-Costin Musat" userId="b297da41-d022-469d-99f3-b1c86ba895c8" providerId="ADAL" clId="{34342C2D-3AA6-430C-AED9-31ED4E4D1D42}" dt="2023-09-15T09:37:17.197" v="2728" actId="20577"/>
          <ac:spMkLst>
            <pc:docMk/>
            <pc:sldMk cId="3744254139" sldId="555"/>
            <ac:spMk id="11" creationId="{9F348E59-9C55-FE2E-D612-B4AFA8670FB5}"/>
          </ac:spMkLst>
        </pc:spChg>
      </pc:sldChg>
      <pc:sldChg chg="addSp modSp new mod">
        <pc:chgData name="Vlad-Costin Musat" userId="b297da41-d022-469d-99f3-b1c86ba895c8" providerId="ADAL" clId="{34342C2D-3AA6-430C-AED9-31ED4E4D1D42}" dt="2023-09-15T10:03:49.828" v="3076" actId="207"/>
        <pc:sldMkLst>
          <pc:docMk/>
          <pc:sldMk cId="1113846356" sldId="556"/>
        </pc:sldMkLst>
        <pc:spChg chg="mod">
          <ac:chgData name="Vlad-Costin Musat" userId="b297da41-d022-469d-99f3-b1c86ba895c8" providerId="ADAL" clId="{34342C2D-3AA6-430C-AED9-31ED4E4D1D42}" dt="2023-09-15T09:33:22.637" v="2472" actId="20577"/>
          <ac:spMkLst>
            <pc:docMk/>
            <pc:sldMk cId="1113846356" sldId="556"/>
            <ac:spMk id="2" creationId="{B788C2CC-28AE-C91F-CAB2-3278E697E260}"/>
          </ac:spMkLst>
        </pc:spChg>
        <pc:spChg chg="mod">
          <ac:chgData name="Vlad-Costin Musat" userId="b297da41-d022-469d-99f3-b1c86ba895c8" providerId="ADAL" clId="{34342C2D-3AA6-430C-AED9-31ED4E4D1D42}" dt="2023-09-15T09:30:54.438" v="2041" actId="20577"/>
          <ac:spMkLst>
            <pc:docMk/>
            <pc:sldMk cId="1113846356" sldId="556"/>
            <ac:spMk id="3" creationId="{FD071F2A-B022-D4B2-652D-A1762B695914}"/>
          </ac:spMkLst>
        </pc:spChg>
        <pc:spChg chg="add mod">
          <ac:chgData name="Vlad-Costin Musat" userId="b297da41-d022-469d-99f3-b1c86ba895c8" providerId="ADAL" clId="{34342C2D-3AA6-430C-AED9-31ED4E4D1D42}" dt="2023-09-15T09:46:17.597" v="2862" actId="1076"/>
          <ac:spMkLst>
            <pc:docMk/>
            <pc:sldMk cId="1113846356" sldId="556"/>
            <ac:spMk id="11" creationId="{7223B633-9F9F-FCB1-EBCC-0FAB15ABE4F1}"/>
          </ac:spMkLst>
        </pc:spChg>
        <pc:spChg chg="add mod">
          <ac:chgData name="Vlad-Costin Musat" userId="b297da41-d022-469d-99f3-b1c86ba895c8" providerId="ADAL" clId="{34342C2D-3AA6-430C-AED9-31ED4E4D1D42}" dt="2023-09-15T10:03:49.828" v="3076" actId="207"/>
          <ac:spMkLst>
            <pc:docMk/>
            <pc:sldMk cId="1113846356" sldId="556"/>
            <ac:spMk id="12" creationId="{4D4DA1A9-89F6-70F0-E999-F01B35385923}"/>
          </ac:spMkLst>
        </pc:spChg>
        <pc:picChg chg="add mod">
          <ac:chgData name="Vlad-Costin Musat" userId="b297da41-d022-469d-99f3-b1c86ba895c8" providerId="ADAL" clId="{34342C2D-3AA6-430C-AED9-31ED4E4D1D42}" dt="2023-09-15T09:43:50.117" v="2742" actId="1076"/>
          <ac:picMkLst>
            <pc:docMk/>
            <pc:sldMk cId="1113846356" sldId="556"/>
            <ac:picMk id="8" creationId="{181E804A-C083-48C6-BB9B-D6AAB9F49801}"/>
          </ac:picMkLst>
        </pc:picChg>
        <pc:picChg chg="add mod">
          <ac:chgData name="Vlad-Costin Musat" userId="b297da41-d022-469d-99f3-b1c86ba895c8" providerId="ADAL" clId="{34342C2D-3AA6-430C-AED9-31ED4E4D1D42}" dt="2023-09-15T09:46:03.423" v="2858" actId="1076"/>
          <ac:picMkLst>
            <pc:docMk/>
            <pc:sldMk cId="1113846356" sldId="556"/>
            <ac:picMk id="10" creationId="{96D04FDC-E297-8CA4-328C-A9E912EADAFB}"/>
          </ac:picMkLst>
        </pc:picChg>
      </pc:sldChg>
      <pc:sldChg chg="addSp delSp modSp add mod">
        <pc:chgData name="Vlad-Costin Musat" userId="b297da41-d022-469d-99f3-b1c86ba895c8" providerId="ADAL" clId="{34342C2D-3AA6-430C-AED9-31ED4E4D1D42}" dt="2023-09-15T10:05:20.813" v="3090" actId="1076"/>
        <pc:sldMkLst>
          <pc:docMk/>
          <pc:sldMk cId="1759686226" sldId="557"/>
        </pc:sldMkLst>
        <pc:spChg chg="del">
          <ac:chgData name="Vlad-Costin Musat" userId="b297da41-d022-469d-99f3-b1c86ba895c8" providerId="ADAL" clId="{34342C2D-3AA6-430C-AED9-31ED4E4D1D42}" dt="2023-09-15T09:59:25.638" v="2864" actId="478"/>
          <ac:spMkLst>
            <pc:docMk/>
            <pc:sldMk cId="1759686226" sldId="557"/>
            <ac:spMk id="2" creationId="{D70DE22B-28F9-16DE-8EFD-707A065E7CA1}"/>
          </ac:spMkLst>
        </pc:spChg>
        <pc:spChg chg="add del mod">
          <ac:chgData name="Vlad-Costin Musat" userId="b297da41-d022-469d-99f3-b1c86ba895c8" providerId="ADAL" clId="{34342C2D-3AA6-430C-AED9-31ED4E4D1D42}" dt="2023-09-15T09:59:28.641" v="2866" actId="478"/>
          <ac:spMkLst>
            <pc:docMk/>
            <pc:sldMk cId="1759686226" sldId="557"/>
            <ac:spMk id="10" creationId="{BDDEE0FB-284C-6BF7-DCDB-84960FD64FC6}"/>
          </ac:spMkLst>
        </pc:spChg>
        <pc:picChg chg="del">
          <ac:chgData name="Vlad-Costin Musat" userId="b297da41-d022-469d-99f3-b1c86ba895c8" providerId="ADAL" clId="{34342C2D-3AA6-430C-AED9-31ED4E4D1D42}" dt="2023-09-15T09:59:30.366" v="2868" actId="478"/>
          <ac:picMkLst>
            <pc:docMk/>
            <pc:sldMk cId="1759686226" sldId="557"/>
            <ac:picMk id="9" creationId="{5EFA394D-FD58-2EFF-7D4B-D972E1866772}"/>
          </ac:picMkLst>
        </pc:picChg>
        <pc:picChg chg="del">
          <ac:chgData name="Vlad-Costin Musat" userId="b297da41-d022-469d-99f3-b1c86ba895c8" providerId="ADAL" clId="{34342C2D-3AA6-430C-AED9-31ED4E4D1D42}" dt="2023-09-15T09:59:29.498" v="2867" actId="478"/>
          <ac:picMkLst>
            <pc:docMk/>
            <pc:sldMk cId="1759686226" sldId="557"/>
            <ac:picMk id="11" creationId="{1D2F5A65-A987-E339-4BC5-E9BBADCE5FB1}"/>
          </ac:picMkLst>
        </pc:picChg>
        <pc:picChg chg="add mod">
          <ac:chgData name="Vlad-Costin Musat" userId="b297da41-d022-469d-99f3-b1c86ba895c8" providerId="ADAL" clId="{34342C2D-3AA6-430C-AED9-31ED4E4D1D42}" dt="2023-09-15T10:04:33.263" v="3083" actId="1076"/>
          <ac:picMkLst>
            <pc:docMk/>
            <pc:sldMk cId="1759686226" sldId="557"/>
            <ac:picMk id="13" creationId="{DEAB6E83-A9AC-DC08-F5B2-E9B887D815A7}"/>
          </ac:picMkLst>
        </pc:picChg>
        <pc:picChg chg="add mod">
          <ac:chgData name="Vlad-Costin Musat" userId="b297da41-d022-469d-99f3-b1c86ba895c8" providerId="ADAL" clId="{34342C2D-3AA6-430C-AED9-31ED4E4D1D42}" dt="2023-09-15T10:05:20.813" v="3090" actId="1076"/>
          <ac:picMkLst>
            <pc:docMk/>
            <pc:sldMk cId="1759686226" sldId="557"/>
            <ac:picMk id="15" creationId="{2A1FEF2B-215B-9292-6A80-4FA81281FAA9}"/>
          </ac:picMkLst>
        </pc:picChg>
      </pc:sldChg>
      <pc:sldChg chg="add del">
        <pc:chgData name="Vlad-Costin Musat" userId="b297da41-d022-469d-99f3-b1c86ba895c8" providerId="ADAL" clId="{34342C2D-3AA6-430C-AED9-31ED4E4D1D42}" dt="2023-09-15T09:59:31.878" v="2870"/>
        <pc:sldMkLst>
          <pc:docMk/>
          <pc:sldMk cId="1041007814" sldId="558"/>
        </pc:sldMkLst>
      </pc:sldChg>
      <pc:sldChg chg="addSp delSp modSp new mod">
        <pc:chgData name="Vlad-Costin Musat" userId="b297da41-d022-469d-99f3-b1c86ba895c8" providerId="ADAL" clId="{34342C2D-3AA6-430C-AED9-31ED4E4D1D42}" dt="2023-09-15T17:10:09.363" v="4060" actId="20577"/>
        <pc:sldMkLst>
          <pc:docMk/>
          <pc:sldMk cId="3902680692" sldId="558"/>
        </pc:sldMkLst>
        <pc:spChg chg="del">
          <ac:chgData name="Vlad-Costin Musat" userId="b297da41-d022-469d-99f3-b1c86ba895c8" providerId="ADAL" clId="{34342C2D-3AA6-430C-AED9-31ED4E4D1D42}" dt="2023-09-15T10:23:13.269" v="3118" actId="3680"/>
          <ac:spMkLst>
            <pc:docMk/>
            <pc:sldMk cId="3902680692" sldId="558"/>
            <ac:spMk id="2" creationId="{B79D21D7-25E8-BF79-C339-271ACF9938CA}"/>
          </ac:spMkLst>
        </pc:spChg>
        <pc:spChg chg="del mod">
          <ac:chgData name="Vlad-Costin Musat" userId="b297da41-d022-469d-99f3-b1c86ba895c8" providerId="ADAL" clId="{34342C2D-3AA6-430C-AED9-31ED4E4D1D42}" dt="2023-09-15T10:43:41.098" v="3679" actId="478"/>
          <ac:spMkLst>
            <pc:docMk/>
            <pc:sldMk cId="3902680692" sldId="558"/>
            <ac:spMk id="3" creationId="{4D2FFCD4-333B-5EA5-9A75-4D7A66CE4369}"/>
          </ac:spMkLst>
        </pc:spChg>
        <pc:graphicFrameChg chg="add mod ord modGraphic">
          <ac:chgData name="Vlad-Costin Musat" userId="b297da41-d022-469d-99f3-b1c86ba895c8" providerId="ADAL" clId="{34342C2D-3AA6-430C-AED9-31ED4E4D1D42}" dt="2023-09-15T17:10:09.363" v="4060" actId="20577"/>
          <ac:graphicFrameMkLst>
            <pc:docMk/>
            <pc:sldMk cId="3902680692" sldId="558"/>
            <ac:graphicFrameMk id="7" creationId="{954A2DC3-E5A3-A5D9-903D-247BC7191DE2}"/>
          </ac:graphicFrameMkLst>
        </pc:graphicFrameChg>
        <pc:picChg chg="add mod">
          <ac:chgData name="Vlad-Costin Musat" userId="b297da41-d022-469d-99f3-b1c86ba895c8" providerId="ADAL" clId="{34342C2D-3AA6-430C-AED9-31ED4E4D1D42}" dt="2023-09-15T17:09:11.179" v="4051" actId="14826"/>
          <ac:picMkLst>
            <pc:docMk/>
            <pc:sldMk cId="3902680692" sldId="558"/>
            <ac:picMk id="9" creationId="{2381ABF7-88D0-F007-6AF0-2F79641C7773}"/>
          </ac:picMkLst>
        </pc:picChg>
        <pc:picChg chg="add mod">
          <ac:chgData name="Vlad-Costin Musat" userId="b297da41-d022-469d-99f3-b1c86ba895c8" providerId="ADAL" clId="{34342C2D-3AA6-430C-AED9-31ED4E4D1D42}" dt="2023-09-15T10:41:44.349" v="3661" actId="1076"/>
          <ac:picMkLst>
            <pc:docMk/>
            <pc:sldMk cId="3902680692" sldId="558"/>
            <ac:picMk id="11" creationId="{9A9035CA-8F83-8F7E-6D56-574E3A432B54}"/>
          </ac:picMkLst>
        </pc:picChg>
        <pc:picChg chg="add mod">
          <ac:chgData name="Vlad-Costin Musat" userId="b297da41-d022-469d-99f3-b1c86ba895c8" providerId="ADAL" clId="{34342C2D-3AA6-430C-AED9-31ED4E4D1D42}" dt="2023-09-15T10:42:10.459" v="3669" actId="14100"/>
          <ac:picMkLst>
            <pc:docMk/>
            <pc:sldMk cId="3902680692" sldId="558"/>
            <ac:picMk id="13" creationId="{D76AEE55-DC4B-48AB-255B-0DB679CE7ADB}"/>
          </ac:picMkLst>
        </pc:picChg>
        <pc:picChg chg="add mod">
          <ac:chgData name="Vlad-Costin Musat" userId="b297da41-d022-469d-99f3-b1c86ba895c8" providerId="ADAL" clId="{34342C2D-3AA6-430C-AED9-31ED4E4D1D42}" dt="2023-09-15T11:05:26.249" v="3703" actId="1076"/>
          <ac:picMkLst>
            <pc:docMk/>
            <pc:sldMk cId="3902680692" sldId="558"/>
            <ac:picMk id="15" creationId="{CD5CBAFF-6B2A-B238-2CA3-88B2E9E22A96}"/>
          </ac:picMkLst>
        </pc:picChg>
        <pc:picChg chg="add mod">
          <ac:chgData name="Vlad-Costin Musat" userId="b297da41-d022-469d-99f3-b1c86ba895c8" providerId="ADAL" clId="{34342C2D-3AA6-430C-AED9-31ED4E4D1D42}" dt="2023-09-15T11:05:30.879" v="3710" actId="1036"/>
          <ac:picMkLst>
            <pc:docMk/>
            <pc:sldMk cId="3902680692" sldId="558"/>
            <ac:picMk id="17" creationId="{6259348B-5937-7A9B-AC5E-721A83793D9F}"/>
          </ac:picMkLst>
        </pc:picChg>
        <pc:picChg chg="add del mod">
          <ac:chgData name="Vlad-Costin Musat" userId="b297da41-d022-469d-99f3-b1c86ba895c8" providerId="ADAL" clId="{34342C2D-3AA6-430C-AED9-31ED4E4D1D42}" dt="2023-09-15T17:09:07.781" v="4050" actId="21"/>
          <ac:picMkLst>
            <pc:docMk/>
            <pc:sldMk cId="3902680692" sldId="558"/>
            <ac:picMk id="19" creationId="{BFDBE23A-A9C6-D0C2-E9E4-0B67DE03DFDB}"/>
          </ac:picMkLst>
        </pc:picChg>
      </pc:sldChg>
      <pc:sldChg chg="addSp modSp new mod">
        <pc:chgData name="Vlad-Costin Musat" userId="b297da41-d022-469d-99f3-b1c86ba895c8" providerId="ADAL" clId="{34342C2D-3AA6-430C-AED9-31ED4E4D1D42}" dt="2023-09-15T16:17:02.431" v="4045" actId="20577"/>
        <pc:sldMkLst>
          <pc:docMk/>
          <pc:sldMk cId="3353614957" sldId="559"/>
        </pc:sldMkLst>
        <pc:spChg chg="mod">
          <ac:chgData name="Vlad-Costin Musat" userId="b297da41-d022-469d-99f3-b1c86ba895c8" providerId="ADAL" clId="{34342C2D-3AA6-430C-AED9-31ED4E4D1D42}" dt="2023-09-15T16:17:02.431" v="4045" actId="20577"/>
          <ac:spMkLst>
            <pc:docMk/>
            <pc:sldMk cId="3353614957" sldId="559"/>
            <ac:spMk id="2" creationId="{CA450CA1-A67B-7F61-B42E-B80C75BA0C1D}"/>
          </ac:spMkLst>
        </pc:spChg>
        <pc:spChg chg="mod">
          <ac:chgData name="Vlad-Costin Musat" userId="b297da41-d022-469d-99f3-b1c86ba895c8" providerId="ADAL" clId="{34342C2D-3AA6-430C-AED9-31ED4E4D1D42}" dt="2023-09-15T13:48:32.547" v="3733" actId="20577"/>
          <ac:spMkLst>
            <pc:docMk/>
            <pc:sldMk cId="3353614957" sldId="559"/>
            <ac:spMk id="3" creationId="{8BB158E6-B917-B83A-7915-75A7B67DE464}"/>
          </ac:spMkLst>
        </pc:spChg>
        <pc:picChg chg="add mod">
          <ac:chgData name="Vlad-Costin Musat" userId="b297da41-d022-469d-99f3-b1c86ba895c8" providerId="ADAL" clId="{34342C2D-3AA6-430C-AED9-31ED4E4D1D42}" dt="2023-09-15T14:14:23.091" v="3915" actId="1076"/>
          <ac:picMkLst>
            <pc:docMk/>
            <pc:sldMk cId="3353614957" sldId="559"/>
            <ac:picMk id="8" creationId="{551021A8-8139-578D-0328-865B82344E84}"/>
          </ac:picMkLst>
        </pc:picChg>
      </pc:sldChg>
    </pc:docChg>
  </pc:docChgLst>
  <pc:docChgLst>
    <pc:chgData name="Vlad-Costin Musat" userId="b297da41-d022-469d-99f3-b1c86ba895c8" providerId="ADAL" clId="{E4A78DCC-CA9E-4F7A-9FB6-29756D78B7E1}"/>
    <pc:docChg chg="undo custSel addSld delSld modSld sldOrd">
      <pc:chgData name="Vlad-Costin Musat" userId="b297da41-d022-469d-99f3-b1c86ba895c8" providerId="ADAL" clId="{E4A78DCC-CA9E-4F7A-9FB6-29756D78B7E1}" dt="2023-06-09T08:27:17.328" v="6957"/>
      <pc:docMkLst>
        <pc:docMk/>
      </pc:docMkLst>
      <pc:sldChg chg="delSp modSp mod">
        <pc:chgData name="Vlad-Costin Musat" userId="b297da41-d022-469d-99f3-b1c86ba895c8" providerId="ADAL" clId="{E4A78DCC-CA9E-4F7A-9FB6-29756D78B7E1}" dt="2023-05-03T10:25:14.515" v="1095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E4A78DCC-CA9E-4F7A-9FB6-29756D78B7E1}" dt="2023-05-03T10:25:14.515" v="1095" actId="20577"/>
          <ac:spMkLst>
            <pc:docMk/>
            <pc:sldMk cId="2159943940" sldId="259"/>
            <ac:spMk id="2" creationId="{CB6E51C5-3272-6249-822A-715EFFE0DFFD}"/>
          </ac:spMkLst>
        </pc:spChg>
        <pc:picChg chg="del">
          <ac:chgData name="Vlad-Costin Musat" userId="b297da41-d022-469d-99f3-b1c86ba895c8" providerId="ADAL" clId="{E4A78DCC-CA9E-4F7A-9FB6-29756D78B7E1}" dt="2023-05-03T07:45:34.637" v="31" actId="478"/>
          <ac:picMkLst>
            <pc:docMk/>
            <pc:sldMk cId="2159943940" sldId="259"/>
            <ac:picMk id="5" creationId="{CC40D9B7-F838-41C0-B849-5B004C4EBC4A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118553197" sldId="299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2192132267" sldId="532"/>
        </pc:sldMkLst>
      </pc:sldChg>
      <pc:sldChg chg="del">
        <pc:chgData name="Vlad-Costin Musat" userId="b297da41-d022-469d-99f3-b1c86ba895c8" providerId="ADAL" clId="{E4A78DCC-CA9E-4F7A-9FB6-29756D78B7E1}" dt="2023-05-03T07:45:30.745" v="30" actId="47"/>
        <pc:sldMkLst>
          <pc:docMk/>
          <pc:sldMk cId="2143302259" sldId="544"/>
        </pc:sldMkLst>
      </pc:sldChg>
      <pc:sldChg chg="addSp delSp modSp new mod ord">
        <pc:chgData name="Vlad-Costin Musat" userId="b297da41-d022-469d-99f3-b1c86ba895c8" providerId="ADAL" clId="{E4A78DCC-CA9E-4F7A-9FB6-29756D78B7E1}" dt="2023-05-24T12:13:51.665" v="3607"/>
        <pc:sldMkLst>
          <pc:docMk/>
          <pc:sldMk cId="1007453030" sldId="548"/>
        </pc:sldMkLst>
        <pc:spChg chg="del">
          <ac:chgData name="Vlad-Costin Musat" userId="b297da41-d022-469d-99f3-b1c86ba895c8" providerId="ADAL" clId="{E4A78DCC-CA9E-4F7A-9FB6-29756D78B7E1}" dt="2023-05-03T07:48:14.422" v="79" actId="478"/>
          <ac:spMkLst>
            <pc:docMk/>
            <pc:sldMk cId="1007453030" sldId="548"/>
            <ac:spMk id="2" creationId="{C35BFB47-D0F2-83AF-DCDE-E0E0FD38A8C7}"/>
          </ac:spMkLst>
        </pc:spChg>
        <pc:spChg chg="add del mod">
          <ac:chgData name="Vlad-Costin Musat" userId="b297da41-d022-469d-99f3-b1c86ba895c8" providerId="ADAL" clId="{E4A78DCC-CA9E-4F7A-9FB6-29756D78B7E1}" dt="2023-05-03T07:48:12.391" v="78" actId="478"/>
          <ac:spMkLst>
            <pc:docMk/>
            <pc:sldMk cId="1007453030" sldId="548"/>
            <ac:spMk id="3" creationId="{F446E5B3-C7A5-701D-A317-968075D0A3BF}"/>
          </ac:spMkLst>
        </pc:spChg>
        <pc:spChg chg="add del mod">
          <ac:chgData name="Vlad-Costin Musat" userId="b297da41-d022-469d-99f3-b1c86ba895c8" providerId="ADAL" clId="{E4A78DCC-CA9E-4F7A-9FB6-29756D78B7E1}" dt="2023-05-03T07:48:12.391" v="78" actId="478"/>
          <ac:spMkLst>
            <pc:docMk/>
            <pc:sldMk cId="1007453030" sldId="548"/>
            <ac:spMk id="8" creationId="{08CAC6C3-F224-80B6-E43B-B29B7C85BC86}"/>
          </ac:spMkLst>
        </pc:spChg>
        <pc:spChg chg="add mod">
          <ac:chgData name="Vlad-Costin Musat" userId="b297da41-d022-469d-99f3-b1c86ba895c8" providerId="ADAL" clId="{E4A78DCC-CA9E-4F7A-9FB6-29756D78B7E1}" dt="2023-05-03T07:48:15.256" v="80"/>
          <ac:spMkLst>
            <pc:docMk/>
            <pc:sldMk cId="1007453030" sldId="548"/>
            <ac:spMk id="10" creationId="{37781FF5-92AD-C9CC-1C80-72DD615ACE6A}"/>
          </ac:spMkLst>
        </pc:spChg>
        <pc:graphicFrameChg chg="add mod">
          <ac:chgData name="Vlad-Costin Musat" userId="b297da41-d022-469d-99f3-b1c86ba895c8" providerId="ADAL" clId="{E4A78DCC-CA9E-4F7A-9FB6-29756D78B7E1}" dt="2023-05-03T07:48:23.069" v="81"/>
          <ac:graphicFrameMkLst>
            <pc:docMk/>
            <pc:sldMk cId="1007453030" sldId="548"/>
            <ac:graphicFrameMk id="11" creationId="{8DDD4E52-F351-FA98-D452-1AD8D38D9408}"/>
          </ac:graphicFrameMkLst>
        </pc:graphicFrameChg>
        <pc:graphicFrameChg chg="add mod">
          <ac:chgData name="Vlad-Costin Musat" userId="b297da41-d022-469d-99f3-b1c86ba895c8" providerId="ADAL" clId="{E4A78DCC-CA9E-4F7A-9FB6-29756D78B7E1}" dt="2023-05-03T07:48:23.069" v="81"/>
          <ac:graphicFrameMkLst>
            <pc:docMk/>
            <pc:sldMk cId="1007453030" sldId="548"/>
            <ac:graphicFrameMk id="12" creationId="{126C4D6B-4395-308F-B446-DE2F6872AD09}"/>
          </ac:graphicFrameMkLst>
        </pc:graphicFrameChg>
        <pc:picChg chg="add mod">
          <ac:chgData name="Vlad-Costin Musat" userId="b297da41-d022-469d-99f3-b1c86ba895c8" providerId="ADAL" clId="{E4A78DCC-CA9E-4F7A-9FB6-29756D78B7E1}" dt="2023-05-03T07:48:15.256" v="80"/>
          <ac:picMkLst>
            <pc:docMk/>
            <pc:sldMk cId="1007453030" sldId="548"/>
            <ac:picMk id="9" creationId="{5059A23E-C600-8DFB-F754-594E5F59C3B5}"/>
          </ac:picMkLst>
        </pc:picChg>
        <pc:picChg chg="add mod">
          <ac:chgData name="Vlad-Costin Musat" userId="b297da41-d022-469d-99f3-b1c86ba895c8" providerId="ADAL" clId="{E4A78DCC-CA9E-4F7A-9FB6-29756D78B7E1}" dt="2023-05-03T14:55:35.917" v="1318" actId="1076"/>
          <ac:picMkLst>
            <pc:docMk/>
            <pc:sldMk cId="1007453030" sldId="548"/>
            <ac:picMk id="13" creationId="{350B3E1A-F84C-0868-0218-96ADBF598476}"/>
          </ac:picMkLst>
        </pc:picChg>
      </pc:sldChg>
      <pc:sldChg chg="addSp delSp modSp add mod">
        <pc:chgData name="Vlad-Costin Musat" userId="b297da41-d022-469d-99f3-b1c86ba895c8" providerId="ADAL" clId="{E4A78DCC-CA9E-4F7A-9FB6-29756D78B7E1}" dt="2023-05-03T15:32:39.927" v="1621" actId="20577"/>
        <pc:sldMkLst>
          <pc:docMk/>
          <pc:sldMk cId="556349912" sldId="549"/>
        </pc:sldMkLst>
        <pc:spChg chg="add del mod">
          <ac:chgData name="Vlad-Costin Musat" userId="b297da41-d022-469d-99f3-b1c86ba895c8" providerId="ADAL" clId="{E4A78DCC-CA9E-4F7A-9FB6-29756D78B7E1}" dt="2023-05-03T15:32:39.927" v="1621" actId="20577"/>
          <ac:spMkLst>
            <pc:docMk/>
            <pc:sldMk cId="556349912" sldId="549"/>
            <ac:spMk id="2" creationId="{C35BFB47-D0F2-83AF-DCDE-E0E0FD38A8C7}"/>
          </ac:spMkLst>
        </pc:spChg>
        <pc:spChg chg="mod">
          <ac:chgData name="Vlad-Costin Musat" userId="b297da41-d022-469d-99f3-b1c86ba895c8" providerId="ADAL" clId="{E4A78DCC-CA9E-4F7A-9FB6-29756D78B7E1}" dt="2023-05-03T07:48:30.613" v="93" actId="20577"/>
          <ac:spMkLst>
            <pc:docMk/>
            <pc:sldMk cId="556349912" sldId="549"/>
            <ac:spMk id="3" creationId="{F446E5B3-C7A5-701D-A317-968075D0A3BF}"/>
          </ac:spMkLst>
        </pc:spChg>
        <pc:picChg chg="add mod">
          <ac:chgData name="Vlad-Costin Musat" userId="b297da41-d022-469d-99f3-b1c86ba895c8" providerId="ADAL" clId="{E4A78DCC-CA9E-4F7A-9FB6-29756D78B7E1}" dt="2023-05-03T07:48:49.264" v="98"/>
          <ac:picMkLst>
            <pc:docMk/>
            <pc:sldMk cId="556349912" sldId="549"/>
            <ac:picMk id="7" creationId="{7D796A25-2F0A-0FCA-FCE9-BF5092552208}"/>
          </ac:picMkLst>
        </pc:picChg>
      </pc:sldChg>
      <pc:sldChg chg="addSp delSp modSp add mod ord">
        <pc:chgData name="Vlad-Costin Musat" userId="b297da41-d022-469d-99f3-b1c86ba895c8" providerId="ADAL" clId="{E4A78DCC-CA9E-4F7A-9FB6-29756D78B7E1}" dt="2023-05-04T09:25:53.173" v="1836"/>
        <pc:sldMkLst>
          <pc:docMk/>
          <pc:sldMk cId="3344885598" sldId="550"/>
        </pc:sldMkLst>
        <pc:spChg chg="del">
          <ac:chgData name="Vlad-Costin Musat" userId="b297da41-d022-469d-99f3-b1c86ba895c8" providerId="ADAL" clId="{E4A78DCC-CA9E-4F7A-9FB6-29756D78B7E1}" dt="2023-05-03T07:46:00.204" v="50" actId="478"/>
          <ac:spMkLst>
            <pc:docMk/>
            <pc:sldMk cId="3344885598" sldId="550"/>
            <ac:spMk id="2" creationId="{C35BFB47-D0F2-83AF-DCDE-E0E0FD38A8C7}"/>
          </ac:spMkLst>
        </pc:spChg>
        <pc:spChg chg="mod">
          <ac:chgData name="Vlad-Costin Musat" userId="b297da41-d022-469d-99f3-b1c86ba895c8" providerId="ADAL" clId="{E4A78DCC-CA9E-4F7A-9FB6-29756D78B7E1}" dt="2023-05-03T07:45:50.356" v="49" actId="20577"/>
          <ac:spMkLst>
            <pc:docMk/>
            <pc:sldMk cId="3344885598" sldId="550"/>
            <ac:spMk id="3" creationId="{F446E5B3-C7A5-701D-A317-968075D0A3BF}"/>
          </ac:spMkLst>
        </pc:spChg>
        <pc:spChg chg="add mod">
          <ac:chgData name="Vlad-Costin Musat" userId="b297da41-d022-469d-99f3-b1c86ba895c8" providerId="ADAL" clId="{E4A78DCC-CA9E-4F7A-9FB6-29756D78B7E1}" dt="2023-05-03T07:46:06.620" v="53" actId="1076"/>
          <ac:spMkLst>
            <pc:docMk/>
            <pc:sldMk cId="3344885598" sldId="550"/>
            <ac:spMk id="7" creationId="{92D45BBF-303D-A394-EC20-F081F604AF87}"/>
          </ac:spMkLst>
        </pc:spChg>
        <pc:spChg chg="add mod">
          <ac:chgData name="Vlad-Costin Musat" userId="b297da41-d022-469d-99f3-b1c86ba895c8" providerId="ADAL" clId="{E4A78DCC-CA9E-4F7A-9FB6-29756D78B7E1}" dt="2023-05-03T07:46:06.620" v="53" actId="1076"/>
          <ac:spMkLst>
            <pc:docMk/>
            <pc:sldMk cId="3344885598" sldId="550"/>
            <ac:spMk id="9" creationId="{666D375A-986A-B895-4B78-2ED02A836099}"/>
          </ac:spMkLst>
        </pc:spChg>
        <pc:graphicFrameChg chg="add mod">
          <ac:chgData name="Vlad-Costin Musat" userId="b297da41-d022-469d-99f3-b1c86ba895c8" providerId="ADAL" clId="{E4A78DCC-CA9E-4F7A-9FB6-29756D78B7E1}" dt="2023-05-03T07:46:06.620" v="53" actId="1076"/>
          <ac:graphicFrameMkLst>
            <pc:docMk/>
            <pc:sldMk cId="3344885598" sldId="550"/>
            <ac:graphicFrameMk id="8" creationId="{170022B4-A0E9-C311-52CC-2A5C3B0952D7}"/>
          </ac:graphicFrameMkLst>
        </pc:graphicFrameChg>
        <pc:graphicFrameChg chg="add mod">
          <ac:chgData name="Vlad-Costin Musat" userId="b297da41-d022-469d-99f3-b1c86ba895c8" providerId="ADAL" clId="{E4A78DCC-CA9E-4F7A-9FB6-29756D78B7E1}" dt="2023-05-03T07:46:06.620" v="53" actId="1076"/>
          <ac:graphicFrameMkLst>
            <pc:docMk/>
            <pc:sldMk cId="3344885598" sldId="550"/>
            <ac:graphicFrameMk id="10" creationId="{BF8EE54B-AFA5-C4BF-088E-3E5FFB02426C}"/>
          </ac:graphicFrameMkLst>
        </pc:graphicFrameChg>
      </pc:sldChg>
      <pc:sldChg chg="new del">
        <pc:chgData name="Vlad-Costin Musat" userId="b297da41-d022-469d-99f3-b1c86ba895c8" providerId="ADAL" clId="{E4A78DCC-CA9E-4F7A-9FB6-29756D78B7E1}" dt="2023-05-03T07:49:20.474" v="100" actId="680"/>
        <pc:sldMkLst>
          <pc:docMk/>
          <pc:sldMk cId="71994517" sldId="551"/>
        </pc:sldMkLst>
      </pc:sldChg>
      <pc:sldChg chg="addSp delSp modSp new mod ord">
        <pc:chgData name="Vlad-Costin Musat" userId="b297da41-d022-469d-99f3-b1c86ba895c8" providerId="ADAL" clId="{E4A78DCC-CA9E-4F7A-9FB6-29756D78B7E1}" dt="2023-05-26T13:31:48.111" v="4260"/>
        <pc:sldMkLst>
          <pc:docMk/>
          <pc:sldMk cId="1012229475" sldId="551"/>
        </pc:sldMkLst>
        <pc:spChg chg="mod">
          <ac:chgData name="Vlad-Costin Musat" userId="b297da41-d022-469d-99f3-b1c86ba895c8" providerId="ADAL" clId="{E4A78DCC-CA9E-4F7A-9FB6-29756D78B7E1}" dt="2023-05-04T08:18:42.554" v="1649" actId="404"/>
          <ac:spMkLst>
            <pc:docMk/>
            <pc:sldMk cId="1012229475" sldId="551"/>
            <ac:spMk id="2" creationId="{B68A20C7-CC5B-C4E6-0D45-9825744DB75E}"/>
          </ac:spMkLst>
        </pc:spChg>
        <pc:spChg chg="mod">
          <ac:chgData name="Vlad-Costin Musat" userId="b297da41-d022-469d-99f3-b1c86ba895c8" providerId="ADAL" clId="{E4A78DCC-CA9E-4F7A-9FB6-29756D78B7E1}" dt="2023-05-03T07:49:29.017" v="115" actId="20577"/>
          <ac:spMkLst>
            <pc:docMk/>
            <pc:sldMk cId="1012229475" sldId="551"/>
            <ac:spMk id="3" creationId="{BE9D7596-3278-AED9-161D-47C4E17AB200}"/>
          </ac:spMkLst>
        </pc:spChg>
        <pc:spChg chg="add mod">
          <ac:chgData name="Vlad-Costin Musat" userId="b297da41-d022-469d-99f3-b1c86ba895c8" providerId="ADAL" clId="{E4A78DCC-CA9E-4F7A-9FB6-29756D78B7E1}" dt="2023-05-24T08:38:12.726" v="2842" actId="207"/>
          <ac:spMkLst>
            <pc:docMk/>
            <pc:sldMk cId="1012229475" sldId="551"/>
            <ac:spMk id="7" creationId="{974105C3-CBB8-26C3-1B6B-C06F355D88B5}"/>
          </ac:spMkLst>
        </pc:spChg>
        <pc:spChg chg="add del mod">
          <ac:chgData name="Vlad-Costin Musat" userId="b297da41-d022-469d-99f3-b1c86ba895c8" providerId="ADAL" clId="{E4A78DCC-CA9E-4F7A-9FB6-29756D78B7E1}" dt="2023-05-03T08:14:49.008" v="538" actId="767"/>
          <ac:spMkLst>
            <pc:docMk/>
            <pc:sldMk cId="1012229475" sldId="551"/>
            <ac:spMk id="10" creationId="{60A0636E-1F03-8590-E6E4-B6ED10B48439}"/>
          </ac:spMkLst>
        </pc:spChg>
        <pc:graphicFrameChg chg="add mod modGraphic">
          <ac:chgData name="Vlad-Costin Musat" userId="b297da41-d022-469d-99f3-b1c86ba895c8" providerId="ADAL" clId="{E4A78DCC-CA9E-4F7A-9FB6-29756D78B7E1}" dt="2023-05-03T10:27:40.601" v="1151" actId="403"/>
          <ac:graphicFrameMkLst>
            <pc:docMk/>
            <pc:sldMk cId="1012229475" sldId="551"/>
            <ac:graphicFrameMk id="11" creationId="{E9188286-EA6C-0FD8-925C-C486E2296E26}"/>
          </ac:graphicFrameMkLst>
        </pc:graphicFrameChg>
        <pc:graphicFrameChg chg="add mod modGraphic">
          <ac:chgData name="Vlad-Costin Musat" userId="b297da41-d022-469d-99f3-b1c86ba895c8" providerId="ADAL" clId="{E4A78DCC-CA9E-4F7A-9FB6-29756D78B7E1}" dt="2023-05-24T12:14:21.662" v="3609" actId="20577"/>
          <ac:graphicFrameMkLst>
            <pc:docMk/>
            <pc:sldMk cId="1012229475" sldId="551"/>
            <ac:graphicFrameMk id="12" creationId="{057BD54A-6B42-DAE5-7FE4-A1A73FB9E962}"/>
          </ac:graphicFrameMkLst>
        </pc:graphicFrameChg>
        <pc:picChg chg="add mod">
          <ac:chgData name="Vlad-Costin Musat" userId="b297da41-d022-469d-99f3-b1c86ba895c8" providerId="ADAL" clId="{E4A78DCC-CA9E-4F7A-9FB6-29756D78B7E1}" dt="2023-05-04T08:17:00.536" v="1637" actId="14100"/>
          <ac:picMkLst>
            <pc:docMk/>
            <pc:sldMk cId="1012229475" sldId="551"/>
            <ac:picMk id="9" creationId="{983E2C33-91A4-F577-6F87-BCFA46D5A804}"/>
          </ac:picMkLst>
        </pc:picChg>
        <pc:picChg chg="add mod">
          <ac:chgData name="Vlad-Costin Musat" userId="b297da41-d022-469d-99f3-b1c86ba895c8" providerId="ADAL" clId="{E4A78DCC-CA9E-4F7A-9FB6-29756D78B7E1}" dt="2023-05-04T08:18:30.943" v="1644" actId="1076"/>
          <ac:picMkLst>
            <pc:docMk/>
            <pc:sldMk cId="1012229475" sldId="551"/>
            <ac:picMk id="10" creationId="{D0D2AE19-10EE-74D6-3221-3B045C8AD2A3}"/>
          </ac:picMkLst>
        </pc:picChg>
        <pc:picChg chg="add del mod">
          <ac:chgData name="Vlad-Costin Musat" userId="b297da41-d022-469d-99f3-b1c86ba895c8" providerId="ADAL" clId="{E4A78DCC-CA9E-4F7A-9FB6-29756D78B7E1}" dt="2023-05-04T08:18:25.185" v="1643" actId="478"/>
          <ac:picMkLst>
            <pc:docMk/>
            <pc:sldMk cId="1012229475" sldId="551"/>
            <ac:picMk id="14" creationId="{D964566D-24F6-0807-F390-7ABCCAB2B5DC}"/>
          </ac:picMkLst>
        </pc:picChg>
      </pc:sldChg>
      <pc:sldChg chg="addSp modSp new mod ord">
        <pc:chgData name="Vlad-Costin Musat" userId="b297da41-d022-469d-99f3-b1c86ba895c8" providerId="ADAL" clId="{E4A78DCC-CA9E-4F7A-9FB6-29756D78B7E1}" dt="2023-05-24T08:37:34.955" v="2841"/>
        <pc:sldMkLst>
          <pc:docMk/>
          <pc:sldMk cId="1796632765" sldId="552"/>
        </pc:sldMkLst>
        <pc:spChg chg="mod">
          <ac:chgData name="Vlad-Costin Musat" userId="b297da41-d022-469d-99f3-b1c86ba895c8" providerId="ADAL" clId="{E4A78DCC-CA9E-4F7A-9FB6-29756D78B7E1}" dt="2023-05-04T09:27:52.715" v="1858" actId="403"/>
          <ac:spMkLst>
            <pc:docMk/>
            <pc:sldMk cId="1796632765" sldId="552"/>
            <ac:spMk id="2" creationId="{3894A048-7B2A-AFDF-9F84-96D7EC24F0DD}"/>
          </ac:spMkLst>
        </pc:spChg>
        <pc:spChg chg="mod">
          <ac:chgData name="Vlad-Costin Musat" userId="b297da41-d022-469d-99f3-b1c86ba895c8" providerId="ADAL" clId="{E4A78DCC-CA9E-4F7A-9FB6-29756D78B7E1}" dt="2023-05-03T08:28:08.109" v="768" actId="20577"/>
          <ac:spMkLst>
            <pc:docMk/>
            <pc:sldMk cId="1796632765" sldId="552"/>
            <ac:spMk id="3" creationId="{C5777969-C798-8764-2DA0-C4F12A23916B}"/>
          </ac:spMkLst>
        </pc:spChg>
        <pc:graphicFrameChg chg="add mod modGraphic">
          <ac:chgData name="Vlad-Costin Musat" userId="b297da41-d022-469d-99f3-b1c86ba895c8" providerId="ADAL" clId="{E4A78DCC-CA9E-4F7A-9FB6-29756D78B7E1}" dt="2023-05-03T08:57:29.845" v="1076" actId="1076"/>
          <ac:graphicFrameMkLst>
            <pc:docMk/>
            <pc:sldMk cId="1796632765" sldId="552"/>
            <ac:graphicFrameMk id="7" creationId="{2F4D5FD3-896E-6AAD-1608-539D2B4016BC}"/>
          </ac:graphicFrameMkLst>
        </pc:graphicFrameChg>
        <pc:picChg chg="add mod">
          <ac:chgData name="Vlad-Costin Musat" userId="b297da41-d022-469d-99f3-b1c86ba895c8" providerId="ADAL" clId="{E4A78DCC-CA9E-4F7A-9FB6-29756D78B7E1}" dt="2023-05-03T08:52:05.414" v="1045" actId="1076"/>
          <ac:picMkLst>
            <pc:docMk/>
            <pc:sldMk cId="1796632765" sldId="552"/>
            <ac:picMk id="9" creationId="{65396365-139A-AE39-4B9F-BF1DC3A00122}"/>
          </ac:picMkLst>
        </pc:picChg>
        <pc:picChg chg="add mod">
          <ac:chgData name="Vlad-Costin Musat" userId="b297da41-d022-469d-99f3-b1c86ba895c8" providerId="ADAL" clId="{E4A78DCC-CA9E-4F7A-9FB6-29756D78B7E1}" dt="2023-05-03T08:57:29.845" v="1076" actId="1076"/>
          <ac:picMkLst>
            <pc:docMk/>
            <pc:sldMk cId="1796632765" sldId="552"/>
            <ac:picMk id="11" creationId="{A55CAFAC-805C-1DF5-3562-2DA2AA682BE6}"/>
          </ac:picMkLst>
        </pc:picChg>
        <pc:picChg chg="add mod modCrop">
          <ac:chgData name="Vlad-Costin Musat" userId="b297da41-d022-469d-99f3-b1c86ba895c8" providerId="ADAL" clId="{E4A78DCC-CA9E-4F7A-9FB6-29756D78B7E1}" dt="2023-05-03T14:54:41.678" v="1317" actId="1076"/>
          <ac:picMkLst>
            <pc:docMk/>
            <pc:sldMk cId="1796632765" sldId="552"/>
            <ac:picMk id="13" creationId="{01E1C77E-8BA7-1F94-4641-A51F8458F97F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6T12:42:30.132" v="3702"/>
        <pc:sldMkLst>
          <pc:docMk/>
          <pc:sldMk cId="1189069099" sldId="553"/>
        </pc:sldMkLst>
        <pc:spChg chg="del">
          <ac:chgData name="Vlad-Costin Musat" userId="b297da41-d022-469d-99f3-b1c86ba895c8" providerId="ADAL" clId="{E4A78DCC-CA9E-4F7A-9FB6-29756D78B7E1}" dt="2023-05-03T10:50:18.536" v="1195"/>
          <ac:spMkLst>
            <pc:docMk/>
            <pc:sldMk cId="1189069099" sldId="553"/>
            <ac:spMk id="2" creationId="{8FD977CD-82D0-1A35-42D9-44ACFBE14FFC}"/>
          </ac:spMkLst>
        </pc:spChg>
        <pc:spChg chg="add mod">
          <ac:chgData name="Vlad-Costin Musat" userId="b297da41-d022-469d-99f3-b1c86ba895c8" providerId="ADAL" clId="{E4A78DCC-CA9E-4F7A-9FB6-29756D78B7E1}" dt="2023-05-04T09:28:23.791" v="1878" actId="20577"/>
          <ac:spMkLst>
            <pc:docMk/>
            <pc:sldMk cId="1189069099" sldId="553"/>
            <ac:spMk id="2" creationId="{ACA2345A-2E1E-C90D-18A7-D004014C4F1C}"/>
          </ac:spMkLst>
        </pc:spChg>
        <pc:spChg chg="mod">
          <ac:chgData name="Vlad-Costin Musat" userId="b297da41-d022-469d-99f3-b1c86ba895c8" providerId="ADAL" clId="{E4A78DCC-CA9E-4F7A-9FB6-29756D78B7E1}" dt="2023-05-03T10:28:32.657" v="1194" actId="20577"/>
          <ac:spMkLst>
            <pc:docMk/>
            <pc:sldMk cId="1189069099" sldId="553"/>
            <ac:spMk id="3" creationId="{48309191-4F2D-8360-5EF9-23B3961D43E8}"/>
          </ac:spMkLst>
        </pc:spChg>
        <pc:picChg chg="add mod">
          <ac:chgData name="Vlad-Costin Musat" userId="b297da41-d022-469d-99f3-b1c86ba895c8" providerId="ADAL" clId="{E4A78DCC-CA9E-4F7A-9FB6-29756D78B7E1}" dt="2023-05-03T10:51:09.931" v="1225" actId="14100"/>
          <ac:picMkLst>
            <pc:docMk/>
            <pc:sldMk cId="1189069099" sldId="553"/>
            <ac:picMk id="8" creationId="{C2F00A60-467C-33FB-015D-E0CC894CA457}"/>
          </ac:picMkLst>
        </pc:picChg>
        <pc:picChg chg="add mod">
          <ac:chgData name="Vlad-Costin Musat" userId="b297da41-d022-469d-99f3-b1c86ba895c8" providerId="ADAL" clId="{E4A78DCC-CA9E-4F7A-9FB6-29756D78B7E1}" dt="2023-05-03T10:52:43.041" v="1247" actId="1035"/>
          <ac:picMkLst>
            <pc:docMk/>
            <pc:sldMk cId="1189069099" sldId="553"/>
            <ac:picMk id="10" creationId="{D29EE085-1724-2400-C1DD-E93B76B82F38}"/>
          </ac:picMkLst>
        </pc:picChg>
        <pc:picChg chg="add mod">
          <ac:chgData name="Vlad-Costin Musat" userId="b297da41-d022-469d-99f3-b1c86ba895c8" providerId="ADAL" clId="{E4A78DCC-CA9E-4F7A-9FB6-29756D78B7E1}" dt="2023-05-03T10:52:21.751" v="1242" actId="14100"/>
          <ac:picMkLst>
            <pc:docMk/>
            <pc:sldMk cId="1189069099" sldId="553"/>
            <ac:picMk id="12" creationId="{98025642-E592-154C-F037-313EBA77C5D2}"/>
          </ac:picMkLst>
        </pc:picChg>
        <pc:picChg chg="add mod">
          <ac:chgData name="Vlad-Costin Musat" userId="b297da41-d022-469d-99f3-b1c86ba895c8" providerId="ADAL" clId="{E4A78DCC-CA9E-4F7A-9FB6-29756D78B7E1}" dt="2023-05-03T10:52:14.651" v="1240" actId="14100"/>
          <ac:picMkLst>
            <pc:docMk/>
            <pc:sldMk cId="1189069099" sldId="553"/>
            <ac:picMk id="14" creationId="{F98B2720-7786-6B86-91E3-A14A0D33EBA7}"/>
          </ac:picMkLst>
        </pc:picChg>
        <pc:picChg chg="add mod">
          <ac:chgData name="Vlad-Costin Musat" userId="b297da41-d022-469d-99f3-b1c86ba895c8" providerId="ADAL" clId="{E4A78DCC-CA9E-4F7A-9FB6-29756D78B7E1}" dt="2023-05-03T10:50:34.781" v="1212" actId="14100"/>
          <ac:picMkLst>
            <pc:docMk/>
            <pc:sldMk cId="1189069099" sldId="553"/>
            <ac:picMk id="16" creationId="{BBD31309-C2A5-21EE-A39C-FC91EC556E18}"/>
          </ac:picMkLst>
        </pc:picChg>
        <pc:picChg chg="add mod">
          <ac:chgData name="Vlad-Costin Musat" userId="b297da41-d022-469d-99f3-b1c86ba895c8" providerId="ADAL" clId="{E4A78DCC-CA9E-4F7A-9FB6-29756D78B7E1}" dt="2023-05-03T10:50:26.021" v="1209" actId="1076"/>
          <ac:picMkLst>
            <pc:docMk/>
            <pc:sldMk cId="1189069099" sldId="553"/>
            <ac:picMk id="18" creationId="{8AA2E8C7-C65B-3D0A-EC7B-C2CE0B0CC30A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4T08:37:34.955" v="2841"/>
        <pc:sldMkLst>
          <pc:docMk/>
          <pc:sldMk cId="3647627158" sldId="554"/>
        </pc:sldMkLst>
        <pc:spChg chg="mod">
          <ac:chgData name="Vlad-Costin Musat" userId="b297da41-d022-469d-99f3-b1c86ba895c8" providerId="ADAL" clId="{E4A78DCC-CA9E-4F7A-9FB6-29756D78B7E1}" dt="2023-05-04T09:29:36.030" v="1880" actId="20577"/>
          <ac:spMkLst>
            <pc:docMk/>
            <pc:sldMk cId="3647627158" sldId="554"/>
            <ac:spMk id="2" creationId="{47ACBF72-11F6-1FC6-FFE5-9ED8BFFF5D68}"/>
          </ac:spMkLst>
        </pc:spChg>
        <pc:spChg chg="mod">
          <ac:chgData name="Vlad-Costin Musat" userId="b297da41-d022-469d-99f3-b1c86ba895c8" providerId="ADAL" clId="{E4A78DCC-CA9E-4F7A-9FB6-29756D78B7E1}" dt="2023-05-03T14:54:24.797" v="1314" actId="20577"/>
          <ac:spMkLst>
            <pc:docMk/>
            <pc:sldMk cId="3647627158" sldId="554"/>
            <ac:spMk id="3" creationId="{3861B975-E8B4-BB20-C133-BB797E2DA026}"/>
          </ac:spMkLst>
        </pc:spChg>
        <pc:spChg chg="add mod">
          <ac:chgData name="Vlad-Costin Musat" userId="b297da41-d022-469d-99f3-b1c86ba895c8" providerId="ADAL" clId="{E4A78DCC-CA9E-4F7A-9FB6-29756D78B7E1}" dt="2023-05-04T09:26:51.819" v="1841" actId="1076"/>
          <ac:spMkLst>
            <pc:docMk/>
            <pc:sldMk cId="3647627158" sldId="554"/>
            <ac:spMk id="7" creationId="{8402A8DA-30E2-A4AF-6F71-4B57B21EFF21}"/>
          </ac:spMkLst>
        </pc:spChg>
        <pc:picChg chg="add mod">
          <ac:chgData name="Vlad-Costin Musat" userId="b297da41-d022-469d-99f3-b1c86ba895c8" providerId="ADAL" clId="{E4A78DCC-CA9E-4F7A-9FB6-29756D78B7E1}" dt="2023-05-04T09:13:08.905" v="1704" actId="1076"/>
          <ac:picMkLst>
            <pc:docMk/>
            <pc:sldMk cId="3647627158" sldId="554"/>
            <ac:picMk id="8" creationId="{181EDDA7-E702-B727-4CC6-1FAC931FB2F3}"/>
          </ac:picMkLst>
        </pc:picChg>
        <pc:picChg chg="add mod">
          <ac:chgData name="Vlad-Costin Musat" userId="b297da41-d022-469d-99f3-b1c86ba895c8" providerId="ADAL" clId="{E4A78DCC-CA9E-4F7A-9FB6-29756D78B7E1}" dt="2023-05-04T09:26:47.595" v="1840" actId="14100"/>
          <ac:picMkLst>
            <pc:docMk/>
            <pc:sldMk cId="3647627158" sldId="554"/>
            <ac:picMk id="10" creationId="{730B22B9-6033-9FF4-8E97-5A5FBF492767}"/>
          </ac:picMkLst>
        </pc:picChg>
        <pc:picChg chg="add mod">
          <ac:chgData name="Vlad-Costin Musat" userId="b297da41-d022-469d-99f3-b1c86ba895c8" providerId="ADAL" clId="{E4A78DCC-CA9E-4F7A-9FB6-29756D78B7E1}" dt="2023-05-04T09:13:05.115" v="1703" actId="1076"/>
          <ac:picMkLst>
            <pc:docMk/>
            <pc:sldMk cId="3647627158" sldId="554"/>
            <ac:picMk id="12" creationId="{2A437776-7937-A0D5-A109-280E30AF20E8}"/>
          </ac:picMkLst>
        </pc:picChg>
        <pc:picChg chg="add del mod">
          <ac:chgData name="Vlad-Costin Musat" userId="b297da41-d022-469d-99f3-b1c86ba895c8" providerId="ADAL" clId="{E4A78DCC-CA9E-4F7A-9FB6-29756D78B7E1}" dt="2023-05-03T15:31:33.823" v="1614" actId="21"/>
          <ac:picMkLst>
            <pc:docMk/>
            <pc:sldMk cId="3647627158" sldId="554"/>
            <ac:picMk id="14" creationId="{20C0B974-F210-D518-1872-241D885A92C6}"/>
          </ac:picMkLst>
        </pc:picChg>
        <pc:picChg chg="add del mod">
          <ac:chgData name="Vlad-Costin Musat" userId="b297da41-d022-469d-99f3-b1c86ba895c8" providerId="ADAL" clId="{E4A78DCC-CA9E-4F7A-9FB6-29756D78B7E1}" dt="2023-05-03T15:31:27.647" v="1611" actId="21"/>
          <ac:picMkLst>
            <pc:docMk/>
            <pc:sldMk cId="3647627158" sldId="554"/>
            <ac:picMk id="16" creationId="{902A75A6-CEC5-7127-9E24-00AF58D1930E}"/>
          </ac:picMkLst>
        </pc:picChg>
        <pc:picChg chg="add del mod">
          <ac:chgData name="Vlad-Costin Musat" userId="b297da41-d022-469d-99f3-b1c86ba895c8" providerId="ADAL" clId="{E4A78DCC-CA9E-4F7A-9FB6-29756D78B7E1}" dt="2023-05-03T15:31:21.559" v="1609" actId="21"/>
          <ac:picMkLst>
            <pc:docMk/>
            <pc:sldMk cId="3647627158" sldId="554"/>
            <ac:picMk id="18" creationId="{8DD4DF88-90A4-A264-DAD4-9F24CCB9FF12}"/>
          </ac:picMkLst>
        </pc:picChg>
      </pc:sldChg>
      <pc:sldChg chg="del">
        <pc:chgData name="Vlad-Costin Musat" userId="b297da41-d022-469d-99f3-b1c86ba895c8" providerId="ADAL" clId="{E4A78DCC-CA9E-4F7A-9FB6-29756D78B7E1}" dt="2023-05-03T07:45:30.745" v="30" actId="47"/>
        <pc:sldMkLst>
          <pc:docMk/>
          <pc:sldMk cId="2031082337" sldId="555"/>
        </pc:sldMkLst>
      </pc:sldChg>
      <pc:sldChg chg="addSp delSp modSp new del mod ord">
        <pc:chgData name="Vlad-Costin Musat" userId="b297da41-d022-469d-99f3-b1c86ba895c8" providerId="ADAL" clId="{E4A78DCC-CA9E-4F7A-9FB6-29756D78B7E1}" dt="2023-05-26T12:42:39.774" v="3703" actId="47"/>
        <pc:sldMkLst>
          <pc:docMk/>
          <pc:sldMk cId="2807523985" sldId="555"/>
        </pc:sldMkLst>
        <pc:spChg chg="del">
          <ac:chgData name="Vlad-Costin Musat" userId="b297da41-d022-469d-99f3-b1c86ba895c8" providerId="ADAL" clId="{E4A78DCC-CA9E-4F7A-9FB6-29756D78B7E1}" dt="2023-05-15T11:31:23.266" v="1899"/>
          <ac:spMkLst>
            <pc:docMk/>
            <pc:sldMk cId="2807523985" sldId="555"/>
            <ac:spMk id="2" creationId="{0DF140FB-2ECC-86F5-23ED-3ECE6AFDDA30}"/>
          </ac:spMkLst>
        </pc:spChg>
        <pc:spChg chg="mod">
          <ac:chgData name="Vlad-Costin Musat" userId="b297da41-d022-469d-99f3-b1c86ba895c8" providerId="ADAL" clId="{E4A78DCC-CA9E-4F7A-9FB6-29756D78B7E1}" dt="2023-05-15T11:29:43.150" v="1898" actId="20577"/>
          <ac:spMkLst>
            <pc:docMk/>
            <pc:sldMk cId="2807523985" sldId="555"/>
            <ac:spMk id="3" creationId="{A4FBBE3B-D6E0-67B0-6890-3003410E1CC2}"/>
          </ac:spMkLst>
        </pc:spChg>
        <pc:picChg chg="add mod">
          <ac:chgData name="Vlad-Costin Musat" userId="b297da41-d022-469d-99f3-b1c86ba895c8" providerId="ADAL" clId="{E4A78DCC-CA9E-4F7A-9FB6-29756D78B7E1}" dt="2023-05-15T11:32:23.212" v="1927" actId="14100"/>
          <ac:picMkLst>
            <pc:docMk/>
            <pc:sldMk cId="2807523985" sldId="555"/>
            <ac:picMk id="8" creationId="{FE653A1B-CE44-8F99-5D39-553F3A48F33C}"/>
          </ac:picMkLst>
        </pc:picChg>
        <pc:picChg chg="add mod">
          <ac:chgData name="Vlad-Costin Musat" userId="b297da41-d022-469d-99f3-b1c86ba895c8" providerId="ADAL" clId="{E4A78DCC-CA9E-4F7A-9FB6-29756D78B7E1}" dt="2023-05-15T11:33:00.251" v="1937" actId="1076"/>
          <ac:picMkLst>
            <pc:docMk/>
            <pc:sldMk cId="2807523985" sldId="555"/>
            <ac:picMk id="10" creationId="{AC55B8B6-BD52-4A44-2DA6-1C8F06C24FCF}"/>
          </ac:picMkLst>
        </pc:picChg>
        <pc:picChg chg="add mod">
          <ac:chgData name="Vlad-Costin Musat" userId="b297da41-d022-469d-99f3-b1c86ba895c8" providerId="ADAL" clId="{E4A78DCC-CA9E-4F7A-9FB6-29756D78B7E1}" dt="2023-05-15T11:32:17.304" v="1925" actId="14100"/>
          <ac:picMkLst>
            <pc:docMk/>
            <pc:sldMk cId="2807523985" sldId="555"/>
            <ac:picMk id="12" creationId="{2E34354E-569B-2479-198C-CBCA252E6335}"/>
          </ac:picMkLst>
        </pc:picChg>
        <pc:picChg chg="add mod">
          <ac:chgData name="Vlad-Costin Musat" userId="b297da41-d022-469d-99f3-b1c86ba895c8" providerId="ADAL" clId="{E4A78DCC-CA9E-4F7A-9FB6-29756D78B7E1}" dt="2023-05-15T11:32:33.824" v="1930" actId="1076"/>
          <ac:picMkLst>
            <pc:docMk/>
            <pc:sldMk cId="2807523985" sldId="555"/>
            <ac:picMk id="14" creationId="{C690F09A-D759-0C09-BF48-CE7CFB048C1B}"/>
          </ac:picMkLst>
        </pc:picChg>
      </pc:sldChg>
      <pc:sldChg chg="modSp new mod ord">
        <pc:chgData name="Vlad-Costin Musat" userId="b297da41-d022-469d-99f3-b1c86ba895c8" providerId="ADAL" clId="{E4A78DCC-CA9E-4F7A-9FB6-29756D78B7E1}" dt="2023-05-30T16:17:16.314" v="6133"/>
        <pc:sldMkLst>
          <pc:docMk/>
          <pc:sldMk cId="2176338289" sldId="556"/>
        </pc:sldMkLst>
        <pc:spChg chg="mod">
          <ac:chgData name="Vlad-Costin Musat" userId="b297da41-d022-469d-99f3-b1c86ba895c8" providerId="ADAL" clId="{E4A78DCC-CA9E-4F7A-9FB6-29756D78B7E1}" dt="2023-05-15T14:11:18.237" v="2076" actId="20577"/>
          <ac:spMkLst>
            <pc:docMk/>
            <pc:sldMk cId="2176338289" sldId="556"/>
            <ac:spMk id="2" creationId="{059EF29A-E94A-F1F5-81A9-25254B6E7917}"/>
          </ac:spMkLst>
        </pc:spChg>
        <pc:spChg chg="mod">
          <ac:chgData name="Vlad-Costin Musat" userId="b297da41-d022-469d-99f3-b1c86ba895c8" providerId="ADAL" clId="{E4A78DCC-CA9E-4F7A-9FB6-29756D78B7E1}" dt="2023-05-15T13:59:48.386" v="1962" actId="20577"/>
          <ac:spMkLst>
            <pc:docMk/>
            <pc:sldMk cId="2176338289" sldId="556"/>
            <ac:spMk id="3" creationId="{097DE5AE-D109-7C4C-DD67-05791F0095D2}"/>
          </ac:spMkLst>
        </pc:spChg>
      </pc:sldChg>
      <pc:sldChg chg="addSp delSp modSp new mod ord">
        <pc:chgData name="Vlad-Costin Musat" userId="b297da41-d022-469d-99f3-b1c86ba895c8" providerId="ADAL" clId="{E4A78DCC-CA9E-4F7A-9FB6-29756D78B7E1}" dt="2023-05-26T12:42:30.132" v="3702"/>
        <pc:sldMkLst>
          <pc:docMk/>
          <pc:sldMk cId="755002737" sldId="557"/>
        </pc:sldMkLst>
        <pc:spChg chg="del">
          <ac:chgData name="Vlad-Costin Musat" userId="b297da41-d022-469d-99f3-b1c86ba895c8" providerId="ADAL" clId="{E4A78DCC-CA9E-4F7A-9FB6-29756D78B7E1}" dt="2023-05-22T07:21:17.399" v="2133"/>
          <ac:spMkLst>
            <pc:docMk/>
            <pc:sldMk cId="755002737" sldId="557"/>
            <ac:spMk id="2" creationId="{9046389F-9D73-A997-130F-20F54800E364}"/>
          </ac:spMkLst>
        </pc:spChg>
        <pc:spChg chg="mod">
          <ac:chgData name="Vlad-Costin Musat" userId="b297da41-d022-469d-99f3-b1c86ba895c8" providerId="ADAL" clId="{E4A78DCC-CA9E-4F7A-9FB6-29756D78B7E1}" dt="2023-05-22T07:20:29.883" v="2132" actId="20577"/>
          <ac:spMkLst>
            <pc:docMk/>
            <pc:sldMk cId="755002737" sldId="557"/>
            <ac:spMk id="3" creationId="{94FAC3AC-ABBD-6C67-E460-FC36DD94236D}"/>
          </ac:spMkLst>
        </pc:spChg>
        <pc:picChg chg="add mod">
          <ac:chgData name="Vlad-Costin Musat" userId="b297da41-d022-469d-99f3-b1c86ba895c8" providerId="ADAL" clId="{E4A78DCC-CA9E-4F7A-9FB6-29756D78B7E1}" dt="2023-05-24T08:28:43.349" v="2837" actId="14100"/>
          <ac:picMkLst>
            <pc:docMk/>
            <pc:sldMk cId="755002737" sldId="557"/>
            <ac:picMk id="7" creationId="{8C2F7999-F06F-CD86-8B71-3AB12912C735}"/>
          </ac:picMkLst>
        </pc:picChg>
        <pc:picChg chg="add mod">
          <ac:chgData name="Vlad-Costin Musat" userId="b297da41-d022-469d-99f3-b1c86ba895c8" providerId="ADAL" clId="{E4A78DCC-CA9E-4F7A-9FB6-29756D78B7E1}" dt="2023-05-22T07:21:39.887" v="2143" actId="1076"/>
          <ac:picMkLst>
            <pc:docMk/>
            <pc:sldMk cId="755002737" sldId="557"/>
            <ac:picMk id="8" creationId="{D7918179-FD03-71A8-640F-B31911DD10F3}"/>
          </ac:picMkLst>
        </pc:picChg>
        <pc:picChg chg="add del mod">
          <ac:chgData name="Vlad-Costin Musat" userId="b297da41-d022-469d-99f3-b1c86ba895c8" providerId="ADAL" clId="{E4A78DCC-CA9E-4F7A-9FB6-29756D78B7E1}" dt="2023-05-24T08:28:35.845" v="2835" actId="478"/>
          <ac:picMkLst>
            <pc:docMk/>
            <pc:sldMk cId="755002737" sldId="557"/>
            <ac:picMk id="10" creationId="{0BFD6405-94D4-DEC6-78F9-5AF30FE5F0E4}"/>
          </ac:picMkLst>
        </pc:picChg>
      </pc:sldChg>
      <pc:sldChg chg="addSp delSp modSp add mod ord">
        <pc:chgData name="Vlad-Costin Musat" userId="b297da41-d022-469d-99f3-b1c86ba895c8" providerId="ADAL" clId="{E4A78DCC-CA9E-4F7A-9FB6-29756D78B7E1}" dt="2023-05-26T12:42:30.132" v="3702"/>
        <pc:sldMkLst>
          <pc:docMk/>
          <pc:sldMk cId="1224687570" sldId="558"/>
        </pc:sldMkLst>
        <pc:spChg chg="add mod">
          <ac:chgData name="Vlad-Costin Musat" userId="b297da41-d022-469d-99f3-b1c86ba895c8" providerId="ADAL" clId="{E4A78DCC-CA9E-4F7A-9FB6-29756D78B7E1}" dt="2023-05-24T08:16:37.446" v="2739" actId="1076"/>
          <ac:spMkLst>
            <pc:docMk/>
            <pc:sldMk cId="1224687570" sldId="558"/>
            <ac:spMk id="2" creationId="{210D5E68-76D5-46CD-98B0-CBA175F7CA41}"/>
          </ac:spMkLst>
        </pc:spChg>
        <pc:spChg chg="mod">
          <ac:chgData name="Vlad-Costin Musat" userId="b297da41-d022-469d-99f3-b1c86ba895c8" providerId="ADAL" clId="{E4A78DCC-CA9E-4F7A-9FB6-29756D78B7E1}" dt="2023-05-22T07:21:58.587" v="2190" actId="20577"/>
          <ac:spMkLst>
            <pc:docMk/>
            <pc:sldMk cId="1224687570" sldId="558"/>
            <ac:spMk id="3" creationId="{94FAC3AC-ABBD-6C67-E460-FC36DD94236D}"/>
          </ac:spMkLst>
        </pc:spChg>
        <pc:spChg chg="add del mod">
          <ac:chgData name="Vlad-Costin Musat" userId="b297da41-d022-469d-99f3-b1c86ba895c8" providerId="ADAL" clId="{E4A78DCC-CA9E-4F7A-9FB6-29756D78B7E1}" dt="2023-05-22T07:22:09.512" v="2193"/>
          <ac:spMkLst>
            <pc:docMk/>
            <pc:sldMk cId="1224687570" sldId="558"/>
            <ac:spMk id="7" creationId="{5A7A3B0A-4D7C-E466-0992-CA3ED1E64BC5}"/>
          </ac:spMkLst>
        </pc:spChg>
        <pc:picChg chg="add mod modCrop">
          <ac:chgData name="Vlad-Costin Musat" userId="b297da41-d022-469d-99f3-b1c86ba895c8" providerId="ADAL" clId="{E4A78DCC-CA9E-4F7A-9FB6-29756D78B7E1}" dt="2023-05-24T08:26:40.674" v="2826" actId="1076"/>
          <ac:picMkLst>
            <pc:docMk/>
            <pc:sldMk cId="1224687570" sldId="558"/>
            <ac:picMk id="8" creationId="{8B2FAD47-C4B9-77F9-C690-C7DF230B5558}"/>
          </ac:picMkLst>
        </pc:picChg>
        <pc:picChg chg="del">
          <ac:chgData name="Vlad-Costin Musat" userId="b297da41-d022-469d-99f3-b1c86ba895c8" providerId="ADAL" clId="{E4A78DCC-CA9E-4F7A-9FB6-29756D78B7E1}" dt="2023-05-22T07:22:01.822" v="2192" actId="478"/>
          <ac:picMkLst>
            <pc:docMk/>
            <pc:sldMk cId="1224687570" sldId="558"/>
            <ac:picMk id="8" creationId="{D7918179-FD03-71A8-640F-B31911DD10F3}"/>
          </ac:picMkLst>
        </pc:picChg>
        <pc:picChg chg="del">
          <ac:chgData name="Vlad-Costin Musat" userId="b297da41-d022-469d-99f3-b1c86ba895c8" providerId="ADAL" clId="{E4A78DCC-CA9E-4F7A-9FB6-29756D78B7E1}" dt="2023-05-22T07:22:00.215" v="2191" actId="478"/>
          <ac:picMkLst>
            <pc:docMk/>
            <pc:sldMk cId="1224687570" sldId="558"/>
            <ac:picMk id="10" creationId="{0BFD6405-94D4-DEC6-78F9-5AF30FE5F0E4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1" creationId="{B5B6290B-0192-3DF7-2A18-5852A4B2CED5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3" creationId="{4F246999-4763-4182-F1FC-ADA7CE95C5CF}"/>
          </ac:picMkLst>
        </pc:picChg>
        <pc:picChg chg="add mod">
          <ac:chgData name="Vlad-Costin Musat" userId="b297da41-d022-469d-99f3-b1c86ba895c8" providerId="ADAL" clId="{E4A78DCC-CA9E-4F7A-9FB6-29756D78B7E1}" dt="2023-05-22T07:22:53.823" v="2209" actId="1076"/>
          <ac:picMkLst>
            <pc:docMk/>
            <pc:sldMk cId="1224687570" sldId="558"/>
            <ac:picMk id="15" creationId="{E5826716-5AC1-B2FB-B077-ADB7F449D48B}"/>
          </ac:picMkLst>
        </pc:picChg>
      </pc:sldChg>
      <pc:sldChg chg="addSp delSp modSp new mod ord">
        <pc:chgData name="Vlad-Costin Musat" userId="b297da41-d022-469d-99f3-b1c86ba895c8" providerId="ADAL" clId="{E4A78DCC-CA9E-4F7A-9FB6-29756D78B7E1}" dt="2023-05-26T13:30:55.184" v="4258"/>
        <pc:sldMkLst>
          <pc:docMk/>
          <pc:sldMk cId="2326245156" sldId="559"/>
        </pc:sldMkLst>
        <pc:spChg chg="del">
          <ac:chgData name="Vlad-Costin Musat" userId="b297da41-d022-469d-99f3-b1c86ba895c8" providerId="ADAL" clId="{E4A78DCC-CA9E-4F7A-9FB6-29756D78B7E1}" dt="2023-05-22T07:23:30.339" v="2238" actId="3680"/>
          <ac:spMkLst>
            <pc:docMk/>
            <pc:sldMk cId="2326245156" sldId="559"/>
            <ac:spMk id="2" creationId="{4A63C5CB-CFB6-147D-BE04-D8BC433A9A38}"/>
          </ac:spMkLst>
        </pc:spChg>
        <pc:spChg chg="mod">
          <ac:chgData name="Vlad-Costin Musat" userId="b297da41-d022-469d-99f3-b1c86ba895c8" providerId="ADAL" clId="{E4A78DCC-CA9E-4F7A-9FB6-29756D78B7E1}" dt="2023-05-22T07:23:24.805" v="2237" actId="20577"/>
          <ac:spMkLst>
            <pc:docMk/>
            <pc:sldMk cId="2326245156" sldId="559"/>
            <ac:spMk id="3" creationId="{0EF5CD1A-5A36-8891-64E7-36059276B5EB}"/>
          </ac:spMkLst>
        </pc:spChg>
        <pc:graphicFrameChg chg="add mod ord modGraphic">
          <ac:chgData name="Vlad-Costin Musat" userId="b297da41-d022-469d-99f3-b1c86ba895c8" providerId="ADAL" clId="{E4A78DCC-CA9E-4F7A-9FB6-29756D78B7E1}" dt="2023-05-24T08:19:21.988" v="2816" actId="20577"/>
          <ac:graphicFrameMkLst>
            <pc:docMk/>
            <pc:sldMk cId="2326245156" sldId="559"/>
            <ac:graphicFrameMk id="7" creationId="{46CA49E0-74C7-C9E0-EA9B-1A3513E07C2F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477411544" sldId="560"/>
        </pc:sldMkLst>
      </pc:sldChg>
      <pc:sldChg chg="delSp modSp add del mod ord">
        <pc:chgData name="Vlad-Costin Musat" userId="b297da41-d022-469d-99f3-b1c86ba895c8" providerId="ADAL" clId="{E4A78DCC-CA9E-4F7A-9FB6-29756D78B7E1}" dt="2023-05-26T12:42:39.774" v="3703" actId="47"/>
        <pc:sldMkLst>
          <pc:docMk/>
          <pc:sldMk cId="2833754923" sldId="560"/>
        </pc:sldMkLst>
        <pc:picChg chg="del mod">
          <ac:chgData name="Vlad-Costin Musat" userId="b297da41-d022-469d-99f3-b1c86ba895c8" providerId="ADAL" clId="{E4A78DCC-CA9E-4F7A-9FB6-29756D78B7E1}" dt="2023-05-24T08:29:20.325" v="2839" actId="478"/>
          <ac:picMkLst>
            <pc:docMk/>
            <pc:sldMk cId="2833754923" sldId="560"/>
            <ac:picMk id="7" creationId="{8C2F7999-F06F-CD86-8B71-3AB12912C735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480628498" sldId="561"/>
        </pc:sldMkLst>
      </pc:sldChg>
      <pc:sldChg chg="addSp delSp modSp new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561421682" sldId="561"/>
        </pc:sldMkLst>
        <pc:spChg chg="del">
          <ac:chgData name="Vlad-Costin Musat" userId="b297da41-d022-469d-99f3-b1c86ba895c8" providerId="ADAL" clId="{E4A78DCC-CA9E-4F7A-9FB6-29756D78B7E1}" dt="2023-05-24T11:49:00.712" v="2884"/>
          <ac:spMkLst>
            <pc:docMk/>
            <pc:sldMk cId="1561421682" sldId="561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22.141" v="3242" actId="20577"/>
          <ac:spMkLst>
            <pc:docMk/>
            <pc:sldMk cId="1561421682" sldId="561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6:16.730" v="3700" actId="20577"/>
          <ac:graphicFrameMkLst>
            <pc:docMk/>
            <pc:sldMk cId="1561421682" sldId="561"/>
            <ac:graphicFrameMk id="9" creationId="{A7388CEB-2E87-DDC2-2ADE-7DE6F6217B01}"/>
          </ac:graphicFrameMkLst>
        </pc:graphicFrameChg>
        <pc:picChg chg="add mod">
          <ac:chgData name="Vlad-Costin Musat" userId="b297da41-d022-469d-99f3-b1c86ba895c8" providerId="ADAL" clId="{E4A78DCC-CA9E-4F7A-9FB6-29756D78B7E1}" dt="2023-05-24T11:49:07.403" v="2887" actId="1076"/>
          <ac:picMkLst>
            <pc:docMk/>
            <pc:sldMk cId="1561421682" sldId="561"/>
            <ac:picMk id="8" creationId="{C8268DA1-393B-500A-71FC-9A8303C9818C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94123089" sldId="562"/>
        </pc:sldMkLst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2961663618" sldId="562"/>
        </pc:sldMkLst>
        <pc:spChg chg="del">
          <ac:chgData name="Vlad-Costin Musat" userId="b297da41-d022-469d-99f3-b1c86ba895c8" providerId="ADAL" clId="{E4A78DCC-CA9E-4F7A-9FB6-29756D78B7E1}" dt="2023-05-24T11:58:59.535" v="3272"/>
          <ac:spMkLst>
            <pc:docMk/>
            <pc:sldMk cId="2961663618" sldId="562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27.697" v="3253" actId="20577"/>
          <ac:spMkLst>
            <pc:docMk/>
            <pc:sldMk cId="2961663618" sldId="562"/>
            <ac:spMk id="3" creationId="{CF2EFA92-46BE-4096-81F9-7D2855CB3C36}"/>
          </ac:spMkLst>
        </pc:spChg>
        <pc:spChg chg="add del mod">
          <ac:chgData name="Vlad-Costin Musat" userId="b297da41-d022-469d-99f3-b1c86ba895c8" providerId="ADAL" clId="{E4A78DCC-CA9E-4F7A-9FB6-29756D78B7E1}" dt="2023-05-24T11:59:12.165" v="3279" actId="478"/>
          <ac:spMkLst>
            <pc:docMk/>
            <pc:sldMk cId="2961663618" sldId="562"/>
            <ac:spMk id="12" creationId="{1220C949-D2A5-5D9C-3F87-22E1683B3DD4}"/>
          </ac:spMkLst>
        </pc:spChg>
        <pc:graphicFrameChg chg="add mod modGraphic">
          <ac:chgData name="Vlad-Costin Musat" userId="b297da41-d022-469d-99f3-b1c86ba895c8" providerId="ADAL" clId="{E4A78DCC-CA9E-4F7A-9FB6-29756D78B7E1}" dt="2023-05-24T12:26:01.760" v="3676" actId="20577"/>
          <ac:graphicFrameMkLst>
            <pc:docMk/>
            <pc:sldMk cId="2961663618" sldId="562"/>
            <ac:graphicFrameMk id="8" creationId="{AD46B819-5DB9-99D1-A4ED-820D156E3356}"/>
          </ac:graphicFrameMkLst>
        </pc:graphicFrameChg>
        <pc:picChg chg="add del mod">
          <ac:chgData name="Vlad-Costin Musat" userId="b297da41-d022-469d-99f3-b1c86ba895c8" providerId="ADAL" clId="{E4A78DCC-CA9E-4F7A-9FB6-29756D78B7E1}" dt="2023-05-24T11:59:19.948" v="3284" actId="14826"/>
          <ac:picMkLst>
            <pc:docMk/>
            <pc:sldMk cId="2961663618" sldId="562"/>
            <ac:picMk id="7" creationId="{5E3E4762-5C43-9A66-9353-4EA2A7061EF4}"/>
          </ac:picMkLst>
        </pc:picChg>
        <pc:picChg chg="add del mod">
          <ac:chgData name="Vlad-Costin Musat" userId="b297da41-d022-469d-99f3-b1c86ba895c8" providerId="ADAL" clId="{E4A78DCC-CA9E-4F7A-9FB6-29756D78B7E1}" dt="2023-05-24T11:59:02.691" v="3275" actId="21"/>
          <ac:picMkLst>
            <pc:docMk/>
            <pc:sldMk cId="2961663618" sldId="562"/>
            <ac:picMk id="10" creationId="{A5589228-E9CB-F909-F783-D32828AC1457}"/>
          </ac:picMkLst>
        </pc:picChg>
        <pc:picChg chg="add del mod">
          <ac:chgData name="Vlad-Costin Musat" userId="b297da41-d022-469d-99f3-b1c86ba895c8" providerId="ADAL" clId="{E4A78DCC-CA9E-4F7A-9FB6-29756D78B7E1}" dt="2023-05-24T11:59:16.505" v="3283" actId="21"/>
          <ac:picMkLst>
            <pc:docMk/>
            <pc:sldMk cId="2961663618" sldId="562"/>
            <ac:picMk id="14" creationId="{351D97FE-411F-EC46-EDCB-EE75EAF2DEF0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70696023" sldId="563"/>
        </pc:sldMkLst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335280308" sldId="563"/>
        </pc:sldMkLst>
        <pc:spChg chg="del">
          <ac:chgData name="Vlad-Costin Musat" userId="b297da41-d022-469d-99f3-b1c86ba895c8" providerId="ADAL" clId="{E4A78DCC-CA9E-4F7A-9FB6-29756D78B7E1}" dt="2023-05-24T11:58:11.751" v="3230" actId="478"/>
          <ac:spMkLst>
            <pc:docMk/>
            <pc:sldMk cId="1335280308" sldId="563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32.773" v="3262" actId="20577"/>
          <ac:spMkLst>
            <pc:docMk/>
            <pc:sldMk cId="1335280308" sldId="563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5:49.908" v="3650" actId="20577"/>
          <ac:graphicFrameMkLst>
            <pc:docMk/>
            <pc:sldMk cId="1335280308" sldId="563"/>
            <ac:graphicFrameMk id="8" creationId="{62B0F834-5BFC-5B58-B387-6ABD93C7C635}"/>
          </ac:graphicFrameMkLst>
        </pc:graphicFrameChg>
        <pc:picChg chg="add mod">
          <ac:chgData name="Vlad-Costin Musat" userId="b297da41-d022-469d-99f3-b1c86ba895c8" providerId="ADAL" clId="{E4A78DCC-CA9E-4F7A-9FB6-29756D78B7E1}" dt="2023-05-24T11:59:29.072" v="3289" actId="14826"/>
          <ac:picMkLst>
            <pc:docMk/>
            <pc:sldMk cId="1335280308" sldId="563"/>
            <ac:picMk id="7" creationId="{C75D6120-6E02-2200-85BC-7AD85DE56D70}"/>
          </ac:picMkLst>
        </pc:picChg>
        <pc:picChg chg="add del mod">
          <ac:chgData name="Vlad-Costin Musat" userId="b297da41-d022-469d-99f3-b1c86ba895c8" providerId="ADAL" clId="{E4A78DCC-CA9E-4F7A-9FB6-29756D78B7E1}" dt="2023-05-24T11:59:25.444" v="3288" actId="21"/>
          <ac:picMkLst>
            <pc:docMk/>
            <pc:sldMk cId="1335280308" sldId="563"/>
            <ac:picMk id="10" creationId="{A527034B-126D-F92E-62DC-B89191D3D678}"/>
          </ac:picMkLst>
        </pc:picChg>
      </pc:sldChg>
      <pc:sldChg chg="addSp delSp modSp add del mod">
        <pc:chgData name="Vlad-Costin Musat" userId="b297da41-d022-469d-99f3-b1c86ba895c8" providerId="ADAL" clId="{E4A78DCC-CA9E-4F7A-9FB6-29756D78B7E1}" dt="2023-05-26T13:21:41.906" v="4042" actId="47"/>
        <pc:sldMkLst>
          <pc:docMk/>
          <pc:sldMk cId="1452228663" sldId="564"/>
        </pc:sldMkLst>
        <pc:spChg chg="del">
          <ac:chgData name="Vlad-Costin Musat" userId="b297da41-d022-469d-99f3-b1c86ba895c8" providerId="ADAL" clId="{E4A78DCC-CA9E-4F7A-9FB6-29756D78B7E1}" dt="2023-05-24T11:58:15.929" v="3232" actId="478"/>
          <ac:spMkLst>
            <pc:docMk/>
            <pc:sldMk cId="1452228663" sldId="564"/>
            <ac:spMk id="2" creationId="{2142DD47-C756-2A71-70F6-B09F34EC4A58}"/>
          </ac:spMkLst>
        </pc:spChg>
        <pc:spChg chg="mod">
          <ac:chgData name="Vlad-Costin Musat" userId="b297da41-d022-469d-99f3-b1c86ba895c8" providerId="ADAL" clId="{E4A78DCC-CA9E-4F7A-9FB6-29756D78B7E1}" dt="2023-05-24T11:58:38.448" v="3271" actId="20577"/>
          <ac:spMkLst>
            <pc:docMk/>
            <pc:sldMk cId="1452228663" sldId="564"/>
            <ac:spMk id="3" creationId="{CF2EFA92-46BE-4096-81F9-7D2855CB3C36}"/>
          </ac:spMkLst>
        </pc:spChg>
        <pc:graphicFrameChg chg="add mod modGraphic">
          <ac:chgData name="Vlad-Costin Musat" userId="b297da41-d022-469d-99f3-b1c86ba895c8" providerId="ADAL" clId="{E4A78DCC-CA9E-4F7A-9FB6-29756D78B7E1}" dt="2023-05-24T12:25:37.580" v="3627" actId="20577"/>
          <ac:graphicFrameMkLst>
            <pc:docMk/>
            <pc:sldMk cId="1452228663" sldId="564"/>
            <ac:graphicFrameMk id="8" creationId="{FF751857-98AF-8976-56FD-3AF1EE87C488}"/>
          </ac:graphicFrameMkLst>
        </pc:graphicFrameChg>
        <pc:picChg chg="add mod">
          <ac:chgData name="Vlad-Costin Musat" userId="b297da41-d022-469d-99f3-b1c86ba895c8" providerId="ADAL" clId="{E4A78DCC-CA9E-4F7A-9FB6-29756D78B7E1}" dt="2023-05-24T11:59:36.609" v="3294" actId="14826"/>
          <ac:picMkLst>
            <pc:docMk/>
            <pc:sldMk cId="1452228663" sldId="564"/>
            <ac:picMk id="7" creationId="{1F53E062-43BB-5974-116A-6D86BB3BF66A}"/>
          </ac:picMkLst>
        </pc:picChg>
        <pc:picChg chg="add del mod">
          <ac:chgData name="Vlad-Costin Musat" userId="b297da41-d022-469d-99f3-b1c86ba895c8" providerId="ADAL" clId="{E4A78DCC-CA9E-4F7A-9FB6-29756D78B7E1}" dt="2023-05-24T11:59:33.112" v="3293" actId="21"/>
          <ac:picMkLst>
            <pc:docMk/>
            <pc:sldMk cId="1452228663" sldId="564"/>
            <ac:picMk id="10" creationId="{A68DF4F1-5495-31B4-15ED-26D3DEB1C094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2523040384" sldId="564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5026780" sldId="565"/>
        </pc:sldMkLst>
      </pc:sldChg>
      <pc:sldChg chg="addSp delSp modSp new mod ord">
        <pc:chgData name="Vlad-Costin Musat" userId="b297da41-d022-469d-99f3-b1c86ba895c8" providerId="ADAL" clId="{E4A78DCC-CA9E-4F7A-9FB6-29756D78B7E1}" dt="2023-05-31T08:14:28.038" v="6750" actId="20577"/>
        <pc:sldMkLst>
          <pc:docMk/>
          <pc:sldMk cId="1965297912" sldId="565"/>
        </pc:sldMkLst>
        <pc:spChg chg="del">
          <ac:chgData name="Vlad-Costin Musat" userId="b297da41-d022-469d-99f3-b1c86ba895c8" providerId="ADAL" clId="{E4A78DCC-CA9E-4F7A-9FB6-29756D78B7E1}" dt="2023-05-26T12:47:59.260" v="3746"/>
          <ac:spMkLst>
            <pc:docMk/>
            <pc:sldMk cId="1965297912" sldId="565"/>
            <ac:spMk id="2" creationId="{1A316F37-4D31-30F2-634A-41D1274F4C4A}"/>
          </ac:spMkLst>
        </pc:spChg>
        <pc:spChg chg="add mod">
          <ac:chgData name="Vlad-Costin Musat" userId="b297da41-d022-469d-99f3-b1c86ba895c8" providerId="ADAL" clId="{E4A78DCC-CA9E-4F7A-9FB6-29756D78B7E1}" dt="2023-05-31T08:03:21.430" v="6397" actId="1035"/>
          <ac:spMkLst>
            <pc:docMk/>
            <pc:sldMk cId="1965297912" sldId="565"/>
            <ac:spMk id="2" creationId="{C1B17310-DE92-B3B0-6E22-5A69CA046C63}"/>
          </ac:spMkLst>
        </pc:spChg>
        <pc:spChg chg="mod">
          <ac:chgData name="Vlad-Costin Musat" userId="b297da41-d022-469d-99f3-b1c86ba895c8" providerId="ADAL" clId="{E4A78DCC-CA9E-4F7A-9FB6-29756D78B7E1}" dt="2023-05-30T16:21:58.895" v="6229" actId="20577"/>
          <ac:spMkLst>
            <pc:docMk/>
            <pc:sldMk cId="1965297912" sldId="565"/>
            <ac:spMk id="3" creationId="{192CC5D1-7FE7-DFE6-E2EA-A0DF28F08F4E}"/>
          </ac:spMkLst>
        </pc:spChg>
        <pc:spChg chg="add del mod">
          <ac:chgData name="Vlad-Costin Musat" userId="b297da41-d022-469d-99f3-b1c86ba895c8" providerId="ADAL" clId="{E4A78DCC-CA9E-4F7A-9FB6-29756D78B7E1}" dt="2023-05-26T13:08:36.287" v="3811" actId="478"/>
          <ac:spMkLst>
            <pc:docMk/>
            <pc:sldMk cId="1965297912" sldId="565"/>
            <ac:spMk id="11" creationId="{1975BE72-772A-AE37-7AC2-AE9E077A11EA}"/>
          </ac:spMkLst>
        </pc:spChg>
        <pc:spChg chg="add del mod">
          <ac:chgData name="Vlad-Costin Musat" userId="b297da41-d022-469d-99f3-b1c86ba895c8" providerId="ADAL" clId="{E4A78DCC-CA9E-4F7A-9FB6-29756D78B7E1}" dt="2023-05-26T13:29:29.958" v="4252"/>
          <ac:spMkLst>
            <pc:docMk/>
            <pc:sldMk cId="1965297912" sldId="565"/>
            <ac:spMk id="13" creationId="{4BFD74B1-AD7D-D025-554D-5345444D58F9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16" creationId="{CC087F36-576D-A55A-601B-F37DB29D779D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17" creationId="{012966AD-8F6A-1014-1A15-BCAED8B049A7}"/>
          </ac:spMkLst>
        </pc:spChg>
        <pc:spChg chg="add del mod">
          <ac:chgData name="Vlad-Costin Musat" userId="b297da41-d022-469d-99f3-b1c86ba895c8" providerId="ADAL" clId="{E4A78DCC-CA9E-4F7A-9FB6-29756D78B7E1}" dt="2023-05-26T14:56:23.092" v="4301" actId="478"/>
          <ac:spMkLst>
            <pc:docMk/>
            <pc:sldMk cId="1965297912" sldId="565"/>
            <ac:spMk id="18" creationId="{C5218B46-32C3-F868-93AC-629BCCA4599C}"/>
          </ac:spMkLst>
        </pc:spChg>
        <pc:spChg chg="add del mod">
          <ac:chgData name="Vlad-Costin Musat" userId="b297da41-d022-469d-99f3-b1c86ba895c8" providerId="ADAL" clId="{E4A78DCC-CA9E-4F7A-9FB6-29756D78B7E1}" dt="2023-05-26T14:56:23.092" v="4301" actId="478"/>
          <ac:spMkLst>
            <pc:docMk/>
            <pc:sldMk cId="1965297912" sldId="565"/>
            <ac:spMk id="19" creationId="{C362B9A9-4EF4-5AF7-D692-90DA71E36D39}"/>
          </ac:spMkLst>
        </pc:spChg>
        <pc:spChg chg="add del mod">
          <ac:chgData name="Vlad-Costin Musat" userId="b297da41-d022-469d-99f3-b1c86ba895c8" providerId="ADAL" clId="{E4A78DCC-CA9E-4F7A-9FB6-29756D78B7E1}" dt="2023-05-26T14:55:45.899" v="4290" actId="478"/>
          <ac:spMkLst>
            <pc:docMk/>
            <pc:sldMk cId="1965297912" sldId="565"/>
            <ac:spMk id="20" creationId="{15C73A8F-0E61-6CA3-88AF-F3FB127E4398}"/>
          </ac:spMkLst>
        </pc:spChg>
        <pc:spChg chg="add del mod">
          <ac:chgData name="Vlad-Costin Musat" userId="b297da41-d022-469d-99f3-b1c86ba895c8" providerId="ADAL" clId="{E4A78DCC-CA9E-4F7A-9FB6-29756D78B7E1}" dt="2023-05-26T14:55:45.899" v="4290" actId="478"/>
          <ac:spMkLst>
            <pc:docMk/>
            <pc:sldMk cId="1965297912" sldId="565"/>
            <ac:spMk id="21" creationId="{AE6E6931-1A98-4BC0-DDDE-B1E843EBB1AF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2" creationId="{2FE503E4-B591-CE52-30C0-1A73738EA9F1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3" creationId="{BA79E29A-EAC9-E03D-4C2E-A5B8BB7125A0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4" creationId="{400B6B93-2525-4C82-30B3-C7758A33C0C1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5" creationId="{DD4FC0F0-DEE1-4B6B-7CE5-691038E5E6A2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6" creationId="{4105260D-2AF2-CEF0-CC85-087D784B0D85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7" creationId="{E56449F5-1441-5EB4-F3B6-CFD18DFF5EBB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8" creationId="{325DF014-C124-0672-9067-3724A1CFF3A4}"/>
          </ac:spMkLst>
        </pc:spChg>
        <pc:spChg chg="add mod">
          <ac:chgData name="Vlad-Costin Musat" userId="b297da41-d022-469d-99f3-b1c86ba895c8" providerId="ADAL" clId="{E4A78DCC-CA9E-4F7A-9FB6-29756D78B7E1}" dt="2023-05-31T08:03:08.387" v="6387" actId="1036"/>
          <ac:spMkLst>
            <pc:docMk/>
            <pc:sldMk cId="1965297912" sldId="565"/>
            <ac:spMk id="29" creationId="{FEAA61AA-B404-120A-1E68-D66CFED20C10}"/>
          </ac:spMkLst>
        </pc:spChg>
        <pc:graphicFrameChg chg="add mod modGraphic">
          <ac:chgData name="Vlad-Costin Musat" userId="b297da41-d022-469d-99f3-b1c86ba895c8" providerId="ADAL" clId="{E4A78DCC-CA9E-4F7A-9FB6-29756D78B7E1}" dt="2023-05-31T08:14:28.038" v="6750" actId="20577"/>
          <ac:graphicFrameMkLst>
            <pc:docMk/>
            <pc:sldMk cId="1965297912" sldId="565"/>
            <ac:graphicFrameMk id="9" creationId="{87B88E42-3071-9FA7-833C-564A32CC0373}"/>
          </ac:graphicFrameMkLst>
        </pc:graphicFrameChg>
        <pc:picChg chg="add del mod">
          <ac:chgData name="Vlad-Costin Musat" userId="b297da41-d022-469d-99f3-b1c86ba895c8" providerId="ADAL" clId="{E4A78DCC-CA9E-4F7A-9FB6-29756D78B7E1}" dt="2023-05-26T13:29:29.488" v="4251" actId="478"/>
          <ac:picMkLst>
            <pc:docMk/>
            <pc:sldMk cId="1965297912" sldId="565"/>
            <ac:picMk id="8" creationId="{B21F297F-0E97-A515-0757-98DC5401D541}"/>
          </ac:picMkLst>
        </pc:picChg>
        <pc:picChg chg="add del mod">
          <ac:chgData name="Vlad-Costin Musat" userId="b297da41-d022-469d-99f3-b1c86ba895c8" providerId="ADAL" clId="{E4A78DCC-CA9E-4F7A-9FB6-29756D78B7E1}" dt="2023-05-31T08:02:52.370" v="6360" actId="478"/>
          <ac:picMkLst>
            <pc:docMk/>
            <pc:sldMk cId="1965297912" sldId="565"/>
            <ac:picMk id="10" creationId="{82D3C115-8B5F-5D47-3D9C-C0B2399EB60C}"/>
          </ac:picMkLst>
        </pc:picChg>
        <pc:picChg chg="add mod ord">
          <ac:chgData name="Vlad-Costin Musat" userId="b297da41-d022-469d-99f3-b1c86ba895c8" providerId="ADAL" clId="{E4A78DCC-CA9E-4F7A-9FB6-29756D78B7E1}" dt="2023-05-31T08:02:55.982" v="6361" actId="14826"/>
          <ac:picMkLst>
            <pc:docMk/>
            <pc:sldMk cId="1965297912" sldId="565"/>
            <ac:picMk id="15" creationId="{7C90A012-2BCE-2D4E-3969-BF0494C93E65}"/>
          </ac:picMkLst>
        </pc:picChg>
        <pc:cxnChg chg="add mod">
          <ac:chgData name="Vlad-Costin Musat" userId="b297da41-d022-469d-99f3-b1c86ba895c8" providerId="ADAL" clId="{E4A78DCC-CA9E-4F7A-9FB6-29756D78B7E1}" dt="2023-05-31T08:03:21.430" v="6397" actId="1035"/>
          <ac:cxnSpMkLst>
            <pc:docMk/>
            <pc:sldMk cId="1965297912" sldId="565"/>
            <ac:cxnSpMk id="8" creationId="{8200431C-938C-7493-FF68-91A93F97BE30}"/>
          </ac:cxnSpMkLst>
        </pc:cxn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924134476" sldId="566"/>
        </pc:sldMkLst>
      </pc:sldChg>
      <pc:sldChg chg="addSp delSp modSp new mod">
        <pc:chgData name="Vlad-Costin Musat" userId="b297da41-d022-469d-99f3-b1c86ba895c8" providerId="ADAL" clId="{E4A78DCC-CA9E-4F7A-9FB6-29756D78B7E1}" dt="2023-05-31T09:15:25.006" v="6956" actId="20577"/>
        <pc:sldMkLst>
          <pc:docMk/>
          <pc:sldMk cId="960384087" sldId="566"/>
        </pc:sldMkLst>
        <pc:spChg chg="del mod">
          <ac:chgData name="Vlad-Costin Musat" userId="b297da41-d022-469d-99f3-b1c86ba895c8" providerId="ADAL" clId="{E4A78DCC-CA9E-4F7A-9FB6-29756D78B7E1}" dt="2023-05-26T15:30:02.219" v="4363"/>
          <ac:spMkLst>
            <pc:docMk/>
            <pc:sldMk cId="960384087" sldId="566"/>
            <ac:spMk id="2" creationId="{B02B6988-3E16-223C-E0EA-A7A3A247C217}"/>
          </ac:spMkLst>
        </pc:spChg>
        <pc:spChg chg="mod">
          <ac:chgData name="Vlad-Costin Musat" userId="b297da41-d022-469d-99f3-b1c86ba895c8" providerId="ADAL" clId="{E4A78DCC-CA9E-4F7A-9FB6-29756D78B7E1}" dt="2023-05-31T09:15:25.006" v="6956" actId="20577"/>
          <ac:spMkLst>
            <pc:docMk/>
            <pc:sldMk cId="960384087" sldId="566"/>
            <ac:spMk id="3" creationId="{8C55F1EF-DE7F-A939-291B-D4B0FF4CBF00}"/>
          </ac:spMkLst>
        </pc:spChg>
        <pc:spChg chg="add mod">
          <ac:chgData name="Vlad-Costin Musat" userId="b297da41-d022-469d-99f3-b1c86ba895c8" providerId="ADAL" clId="{E4A78DCC-CA9E-4F7A-9FB6-29756D78B7E1}" dt="2023-05-31T08:16:52.368" v="6787" actId="1038"/>
          <ac:spMkLst>
            <pc:docMk/>
            <pc:sldMk cId="960384087" sldId="566"/>
            <ac:spMk id="8" creationId="{7F533958-14EF-B28A-DEB9-EB24AEEF2AA8}"/>
          </ac:spMkLst>
        </pc:spChg>
        <pc:spChg chg="add del mod">
          <ac:chgData name="Vlad-Costin Musat" userId="b297da41-d022-469d-99f3-b1c86ba895c8" providerId="ADAL" clId="{E4A78DCC-CA9E-4F7A-9FB6-29756D78B7E1}" dt="2023-05-26T15:30:23.128" v="4365"/>
          <ac:spMkLst>
            <pc:docMk/>
            <pc:sldMk cId="960384087" sldId="566"/>
            <ac:spMk id="10" creationId="{479B9659-F7DF-F7EB-5D02-AAD698576133}"/>
          </ac:spMkLst>
        </pc:spChg>
        <pc:spChg chg="add mod">
          <ac:chgData name="Vlad-Costin Musat" userId="b297da41-d022-469d-99f3-b1c86ba895c8" providerId="ADAL" clId="{E4A78DCC-CA9E-4F7A-9FB6-29756D78B7E1}" dt="2023-05-30T14:16:29.750" v="4559" actId="20577"/>
          <ac:spMkLst>
            <pc:docMk/>
            <pc:sldMk cId="960384087" sldId="566"/>
            <ac:spMk id="17" creationId="{83FA6443-8D46-306A-AA4A-898E3755E114}"/>
          </ac:spMkLst>
        </pc:spChg>
        <pc:spChg chg="add del mod">
          <ac:chgData name="Vlad-Costin Musat" userId="b297da41-d022-469d-99f3-b1c86ba895c8" providerId="ADAL" clId="{E4A78DCC-CA9E-4F7A-9FB6-29756D78B7E1}" dt="2023-05-30T14:16:05.696" v="4547" actId="478"/>
          <ac:spMkLst>
            <pc:docMk/>
            <pc:sldMk cId="960384087" sldId="566"/>
            <ac:spMk id="18" creationId="{39C0F394-30A3-0818-48FD-5EA8546CBDF6}"/>
          </ac:spMkLst>
        </pc:spChg>
        <pc:graphicFrameChg chg="add mod modGraphic">
          <ac:chgData name="Vlad-Costin Musat" userId="b297da41-d022-469d-99f3-b1c86ba895c8" providerId="ADAL" clId="{E4A78DCC-CA9E-4F7A-9FB6-29756D78B7E1}" dt="2023-05-31T07:14:00.398" v="6280" actId="20577"/>
          <ac:graphicFrameMkLst>
            <pc:docMk/>
            <pc:sldMk cId="960384087" sldId="566"/>
            <ac:graphicFrameMk id="21" creationId="{5A2A4061-F412-4CE2-A9D1-1EF9A9A651F1}"/>
          </ac:graphicFrameMkLst>
        </pc:graphicFrameChg>
        <pc:picChg chg="add mod">
          <ac:chgData name="Vlad-Costin Musat" userId="b297da41-d022-469d-99f3-b1c86ba895c8" providerId="ADAL" clId="{E4A78DCC-CA9E-4F7A-9FB6-29756D78B7E1}" dt="2023-05-30T16:18:55.794" v="6155" actId="1076"/>
          <ac:picMkLst>
            <pc:docMk/>
            <pc:sldMk cId="960384087" sldId="566"/>
            <ac:picMk id="7" creationId="{375E8C4D-5FE3-8C9D-CC3E-44E7D3C32045}"/>
          </ac:picMkLst>
        </pc:picChg>
        <pc:picChg chg="add del mod">
          <ac:chgData name="Vlad-Costin Musat" userId="b297da41-d022-469d-99f3-b1c86ba895c8" providerId="ADAL" clId="{E4A78DCC-CA9E-4F7A-9FB6-29756D78B7E1}" dt="2023-05-26T15:30:04.102" v="4364" actId="478"/>
          <ac:picMkLst>
            <pc:docMk/>
            <pc:sldMk cId="960384087" sldId="566"/>
            <ac:picMk id="8" creationId="{3EFA74C1-CA9D-5838-D51A-A4DFB1699486}"/>
          </ac:picMkLst>
        </pc:picChg>
        <pc:picChg chg="add mod">
          <ac:chgData name="Vlad-Costin Musat" userId="b297da41-d022-469d-99f3-b1c86ba895c8" providerId="ADAL" clId="{E4A78DCC-CA9E-4F7A-9FB6-29756D78B7E1}" dt="2023-05-30T14:16:14.267" v="4550" actId="1076"/>
          <ac:picMkLst>
            <pc:docMk/>
            <pc:sldMk cId="960384087" sldId="566"/>
            <ac:picMk id="12" creationId="{51710B6A-04D8-0001-101D-69CF0B777F12}"/>
          </ac:picMkLst>
        </pc:picChg>
        <pc:cxnChg chg="add mod">
          <ac:chgData name="Vlad-Costin Musat" userId="b297da41-d022-469d-99f3-b1c86ba895c8" providerId="ADAL" clId="{E4A78DCC-CA9E-4F7A-9FB6-29756D78B7E1}" dt="2023-05-31T08:16:41.153" v="6754" actId="14100"/>
          <ac:cxnSpMkLst>
            <pc:docMk/>
            <pc:sldMk cId="960384087" sldId="566"/>
            <ac:cxnSpMk id="2" creationId="{EC6229F6-867D-B341-92C8-459AAD82AFAA}"/>
          </ac:cxnSpMkLst>
        </pc:cxnChg>
        <pc:cxnChg chg="add mod">
          <ac:chgData name="Vlad-Costin Musat" userId="b297da41-d022-469d-99f3-b1c86ba895c8" providerId="ADAL" clId="{E4A78DCC-CA9E-4F7A-9FB6-29756D78B7E1}" dt="2023-05-30T14:16:39.159" v="4560" actId="14100"/>
          <ac:cxnSpMkLst>
            <pc:docMk/>
            <pc:sldMk cId="960384087" sldId="566"/>
            <ac:cxnSpMk id="14" creationId="{3BF9752E-C7C5-0B7E-08AA-213287A7F2A2}"/>
          </ac:cxnSpMkLst>
        </pc:cxnChg>
        <pc:cxnChg chg="add del mod">
          <ac:chgData name="Vlad-Costin Musat" userId="b297da41-d022-469d-99f3-b1c86ba895c8" providerId="ADAL" clId="{E4A78DCC-CA9E-4F7A-9FB6-29756D78B7E1}" dt="2023-05-30T14:16:03.674" v="4546" actId="478"/>
          <ac:cxnSpMkLst>
            <pc:docMk/>
            <pc:sldMk cId="960384087" sldId="566"/>
            <ac:cxnSpMk id="15" creationId="{05C28222-89FA-87FD-1B48-5FEE36475C2A}"/>
          </ac:cxnSpMkLst>
        </pc:cxnChg>
      </pc:sldChg>
      <pc:sldChg chg="new del">
        <pc:chgData name="Vlad-Costin Musat" userId="b297da41-d022-469d-99f3-b1c86ba895c8" providerId="ADAL" clId="{E4A78DCC-CA9E-4F7A-9FB6-29756D78B7E1}" dt="2023-05-26T15:26:44.509" v="4339" actId="680"/>
        <pc:sldMkLst>
          <pc:docMk/>
          <pc:sldMk cId="1935678520" sldId="566"/>
        </pc:sldMkLst>
      </pc:sldChg>
      <pc:sldChg chg="new del">
        <pc:chgData name="Vlad-Costin Musat" userId="b297da41-d022-469d-99f3-b1c86ba895c8" providerId="ADAL" clId="{E4A78DCC-CA9E-4F7A-9FB6-29756D78B7E1}" dt="2023-05-26T15:26:46.965" v="4341" actId="680"/>
        <pc:sldMkLst>
          <pc:docMk/>
          <pc:sldMk cId="4249476453" sldId="566"/>
        </pc:sldMkLst>
      </pc:sldChg>
      <pc:sldChg chg="addSp delSp modSp new mod ord">
        <pc:chgData name="Vlad-Costin Musat" userId="b297da41-d022-469d-99f3-b1c86ba895c8" providerId="ADAL" clId="{E4A78DCC-CA9E-4F7A-9FB6-29756D78B7E1}" dt="2023-05-31T08:52:08.122" v="6939"/>
        <pc:sldMkLst>
          <pc:docMk/>
          <pc:sldMk cId="1884768116" sldId="567"/>
        </pc:sldMkLst>
        <pc:spChg chg="del">
          <ac:chgData name="Vlad-Costin Musat" userId="b297da41-d022-469d-99f3-b1c86ba895c8" providerId="ADAL" clId="{E4A78DCC-CA9E-4F7A-9FB6-29756D78B7E1}" dt="2023-05-30T14:58:00.507" v="4599" actId="478"/>
          <ac:spMkLst>
            <pc:docMk/>
            <pc:sldMk cId="1884768116" sldId="567"/>
            <ac:spMk id="2" creationId="{4F9DAFF8-01E8-DFEB-8D89-05427AAE6F27}"/>
          </ac:spMkLst>
        </pc:spChg>
        <pc:spChg chg="mod">
          <ac:chgData name="Vlad-Costin Musat" userId="b297da41-d022-469d-99f3-b1c86ba895c8" providerId="ADAL" clId="{E4A78DCC-CA9E-4F7A-9FB6-29756D78B7E1}" dt="2023-05-30T14:57:54.521" v="4598" actId="20577"/>
          <ac:spMkLst>
            <pc:docMk/>
            <pc:sldMk cId="1884768116" sldId="567"/>
            <ac:spMk id="3" creationId="{AE949398-5412-69AA-5E93-CD238D99C2A3}"/>
          </ac:spMkLst>
        </pc:spChg>
        <pc:graphicFrameChg chg="add mod modGraphic">
          <ac:chgData name="Vlad-Costin Musat" userId="b297da41-d022-469d-99f3-b1c86ba895c8" providerId="ADAL" clId="{E4A78DCC-CA9E-4F7A-9FB6-29756D78B7E1}" dt="2023-05-30T16:17:59.941" v="6153" actId="14734"/>
          <ac:graphicFrameMkLst>
            <pc:docMk/>
            <pc:sldMk cId="1884768116" sldId="567"/>
            <ac:graphicFrameMk id="7" creationId="{3410FB2E-8F35-CB52-573C-7EBB55DAC4EF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469927636" sldId="567"/>
        </pc:sldMkLst>
      </pc:sldChg>
      <pc:sldChg chg="addSp delSp modSp new mod">
        <pc:chgData name="Vlad-Costin Musat" userId="b297da41-d022-469d-99f3-b1c86ba895c8" providerId="ADAL" clId="{E4A78DCC-CA9E-4F7A-9FB6-29756D78B7E1}" dt="2023-05-30T16:43:20.102" v="6278" actId="14100"/>
        <pc:sldMkLst>
          <pc:docMk/>
          <pc:sldMk cId="731719129" sldId="568"/>
        </pc:sldMkLst>
        <pc:spChg chg="del">
          <ac:chgData name="Vlad-Costin Musat" userId="b297da41-d022-469d-99f3-b1c86ba895c8" providerId="ADAL" clId="{E4A78DCC-CA9E-4F7A-9FB6-29756D78B7E1}" dt="2023-05-30T15:15:36.236" v="5295" actId="478"/>
          <ac:spMkLst>
            <pc:docMk/>
            <pc:sldMk cId="731719129" sldId="568"/>
            <ac:spMk id="2" creationId="{FA3470ED-B2D4-9A29-3B2B-36F75240B145}"/>
          </ac:spMkLst>
        </pc:spChg>
        <pc:spChg chg="mod">
          <ac:chgData name="Vlad-Costin Musat" userId="b297da41-d022-469d-99f3-b1c86ba895c8" providerId="ADAL" clId="{E4A78DCC-CA9E-4F7A-9FB6-29756D78B7E1}" dt="2023-05-30T15:41:11.568" v="5679" actId="20577"/>
          <ac:spMkLst>
            <pc:docMk/>
            <pc:sldMk cId="731719129" sldId="568"/>
            <ac:spMk id="3" creationId="{A356207E-E113-6D98-456F-FFC92F2667AE}"/>
          </ac:spMkLst>
        </pc:spChg>
        <pc:spChg chg="add mod">
          <ac:chgData name="Vlad-Costin Musat" userId="b297da41-d022-469d-99f3-b1c86ba895c8" providerId="ADAL" clId="{E4A78DCC-CA9E-4F7A-9FB6-29756D78B7E1}" dt="2023-05-30T16:43:20.102" v="6278" actId="14100"/>
          <ac:spMkLst>
            <pc:docMk/>
            <pc:sldMk cId="731719129" sldId="568"/>
            <ac:spMk id="8" creationId="{6DFDCEED-09BB-6020-D279-F8D99495DE4A}"/>
          </ac:spMkLst>
        </pc:spChg>
        <pc:graphicFrameChg chg="add mod modGraphic">
          <ac:chgData name="Vlad-Costin Musat" userId="b297da41-d022-469d-99f3-b1c86ba895c8" providerId="ADAL" clId="{E4A78DCC-CA9E-4F7A-9FB6-29756D78B7E1}" dt="2023-05-30T16:20:03.558" v="6185" actId="20577"/>
          <ac:graphicFrameMkLst>
            <pc:docMk/>
            <pc:sldMk cId="731719129" sldId="568"/>
            <ac:graphicFrameMk id="7" creationId="{45E10E8D-81D1-2D3D-BF65-47827AF37D3D}"/>
          </ac:graphicFrameMkLst>
        </pc:graphicFrame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239548626" sldId="568"/>
        </pc:sldMkLst>
      </pc:sldChg>
      <pc:sldChg chg="addSp delSp modSp add mod">
        <pc:chgData name="Vlad-Costin Musat" userId="b297da41-d022-469d-99f3-b1c86ba895c8" providerId="ADAL" clId="{E4A78DCC-CA9E-4F7A-9FB6-29756D78B7E1}" dt="2023-05-31T07:36:33.683" v="6352" actId="20577"/>
        <pc:sldMkLst>
          <pc:docMk/>
          <pc:sldMk cId="2052523977" sldId="569"/>
        </pc:sldMkLst>
        <pc:spChg chg="mod">
          <ac:chgData name="Vlad-Costin Musat" userId="b297da41-d022-469d-99f3-b1c86ba895c8" providerId="ADAL" clId="{E4A78DCC-CA9E-4F7A-9FB6-29756D78B7E1}" dt="2023-05-30T15:41:06.597" v="5678" actId="20577"/>
          <ac:spMkLst>
            <pc:docMk/>
            <pc:sldMk cId="2052523977" sldId="569"/>
            <ac:spMk id="3" creationId="{A356207E-E113-6D98-456F-FFC92F2667AE}"/>
          </ac:spMkLst>
        </pc:spChg>
        <pc:spChg chg="add mod">
          <ac:chgData name="Vlad-Costin Musat" userId="b297da41-d022-469d-99f3-b1c86ba895c8" providerId="ADAL" clId="{E4A78DCC-CA9E-4F7A-9FB6-29756D78B7E1}" dt="2023-05-30T16:30:37.105" v="6233" actId="1076"/>
          <ac:spMkLst>
            <pc:docMk/>
            <pc:sldMk cId="2052523977" sldId="569"/>
            <ac:spMk id="9" creationId="{20F1630F-85DC-89D0-ACC0-9E52948B6162}"/>
          </ac:spMkLst>
        </pc:spChg>
        <pc:spChg chg="add mod">
          <ac:chgData name="Vlad-Costin Musat" userId="b297da41-d022-469d-99f3-b1c86ba895c8" providerId="ADAL" clId="{E4A78DCC-CA9E-4F7A-9FB6-29756D78B7E1}" dt="2023-05-30T16:30:49.868" v="6234" actId="1076"/>
          <ac:spMkLst>
            <pc:docMk/>
            <pc:sldMk cId="2052523977" sldId="569"/>
            <ac:spMk id="11" creationId="{C9D1B812-1FDC-4A6B-DEA9-469DC1FADE6B}"/>
          </ac:spMkLst>
        </pc:spChg>
        <pc:graphicFrameChg chg="mod modGraphic">
          <ac:chgData name="Vlad-Costin Musat" userId="b297da41-d022-469d-99f3-b1c86ba895c8" providerId="ADAL" clId="{E4A78DCC-CA9E-4F7A-9FB6-29756D78B7E1}" dt="2023-05-31T07:36:33.683" v="6352" actId="20577"/>
          <ac:graphicFrameMkLst>
            <pc:docMk/>
            <pc:sldMk cId="2052523977" sldId="569"/>
            <ac:graphicFrameMk id="7" creationId="{45E10E8D-81D1-2D3D-BF65-47827AF37D3D}"/>
          </ac:graphicFrameMkLst>
        </pc:graphicFrameChg>
        <pc:picChg chg="add mod">
          <ac:chgData name="Vlad-Costin Musat" userId="b297da41-d022-469d-99f3-b1c86ba895c8" providerId="ADAL" clId="{E4A78DCC-CA9E-4F7A-9FB6-29756D78B7E1}" dt="2023-05-30T16:30:37.105" v="6233" actId="1076"/>
          <ac:picMkLst>
            <pc:docMk/>
            <pc:sldMk cId="2052523977" sldId="569"/>
            <ac:picMk id="8" creationId="{54CDB6DC-6D75-1D69-6010-9E54AD14846E}"/>
          </ac:picMkLst>
        </pc:picChg>
        <pc:picChg chg="add del mod">
          <ac:chgData name="Vlad-Costin Musat" userId="b297da41-d022-469d-99f3-b1c86ba895c8" providerId="ADAL" clId="{E4A78DCC-CA9E-4F7A-9FB6-29756D78B7E1}" dt="2023-05-30T16:02:03.800" v="5927" actId="478"/>
          <ac:picMkLst>
            <pc:docMk/>
            <pc:sldMk cId="2052523977" sldId="569"/>
            <ac:picMk id="10" creationId="{DDB4F77A-3633-9908-250E-47A7E38A1FD5}"/>
          </ac:picMkLst>
        </pc:picChg>
        <pc:picChg chg="add mod">
          <ac:chgData name="Vlad-Costin Musat" userId="b297da41-d022-469d-99f3-b1c86ba895c8" providerId="ADAL" clId="{E4A78DCC-CA9E-4F7A-9FB6-29756D78B7E1}" dt="2023-05-30T16:30:49.868" v="6234" actId="1076"/>
          <ac:picMkLst>
            <pc:docMk/>
            <pc:sldMk cId="2052523977" sldId="569"/>
            <ac:picMk id="13" creationId="{1B253233-AA82-1F64-F90B-79936AA23416}"/>
          </ac:picMkLst>
        </pc:picChg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619118043" sldId="569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974529980" sldId="570"/>
        </pc:sldMkLst>
      </pc:sldChg>
      <pc:sldChg chg="addSp delSp modSp add mod">
        <pc:chgData name="Vlad-Costin Musat" userId="b297da41-d022-469d-99f3-b1c86ba895c8" providerId="ADAL" clId="{E4A78DCC-CA9E-4F7A-9FB6-29756D78B7E1}" dt="2023-05-31T08:48:23.722" v="6937" actId="14100"/>
        <pc:sldMkLst>
          <pc:docMk/>
          <pc:sldMk cId="3051272439" sldId="570"/>
        </pc:sldMkLst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" creationId="{C1B17310-DE92-B3B0-6E22-5A69CA046C63}"/>
          </ac:spMkLst>
        </pc:spChg>
        <pc:spChg chg="mod">
          <ac:chgData name="Vlad-Costin Musat" userId="b297da41-d022-469d-99f3-b1c86ba895c8" providerId="ADAL" clId="{E4A78DCC-CA9E-4F7A-9FB6-29756D78B7E1}" dt="2023-05-31T08:37:50.460" v="6805" actId="20577"/>
          <ac:spMkLst>
            <pc:docMk/>
            <pc:sldMk cId="3051272439" sldId="570"/>
            <ac:spMk id="3" creationId="{192CC5D1-7FE7-DFE6-E2EA-A0DF28F08F4E}"/>
          </ac:spMkLst>
        </pc:spChg>
        <pc:spChg chg="add mod">
          <ac:chgData name="Vlad-Costin Musat" userId="b297da41-d022-469d-99f3-b1c86ba895c8" providerId="ADAL" clId="{E4A78DCC-CA9E-4F7A-9FB6-29756D78B7E1}" dt="2023-05-31T08:47:33.997" v="6933" actId="20577"/>
          <ac:spMkLst>
            <pc:docMk/>
            <pc:sldMk cId="3051272439" sldId="570"/>
            <ac:spMk id="10" creationId="{6D18301B-48E7-BD34-8967-5EF5BDF5F8A3}"/>
          </ac:spMkLst>
        </pc:spChg>
        <pc:spChg chg="add mod">
          <ac:chgData name="Vlad-Costin Musat" userId="b297da41-d022-469d-99f3-b1c86ba895c8" providerId="ADAL" clId="{E4A78DCC-CA9E-4F7A-9FB6-29756D78B7E1}" dt="2023-05-31T08:48:23.722" v="6937" actId="14100"/>
          <ac:spMkLst>
            <pc:docMk/>
            <pc:sldMk cId="3051272439" sldId="570"/>
            <ac:spMk id="13" creationId="{D1A9D250-8FC1-0E0A-3F4E-3242D579B4C4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16" creationId="{CC087F36-576D-A55A-601B-F37DB29D779D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17" creationId="{012966AD-8F6A-1014-1A15-BCAED8B049A7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2" creationId="{2FE503E4-B591-CE52-30C0-1A73738EA9F1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3" creationId="{BA79E29A-EAC9-E03D-4C2E-A5B8BB7125A0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4" creationId="{400B6B93-2525-4C82-30B3-C7758A33C0C1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5" creationId="{DD4FC0F0-DEE1-4B6B-7CE5-691038E5E6A2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6" creationId="{4105260D-2AF2-CEF0-CC85-087D784B0D85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7" creationId="{E56449F5-1441-5EB4-F3B6-CFD18DFF5EBB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8" creationId="{325DF014-C124-0672-9067-3724A1CFF3A4}"/>
          </ac:spMkLst>
        </pc:spChg>
        <pc:spChg chg="del">
          <ac:chgData name="Vlad-Costin Musat" userId="b297da41-d022-469d-99f3-b1c86ba895c8" providerId="ADAL" clId="{E4A78DCC-CA9E-4F7A-9FB6-29756D78B7E1}" dt="2023-05-31T08:37:54.445" v="6807" actId="478"/>
          <ac:spMkLst>
            <pc:docMk/>
            <pc:sldMk cId="3051272439" sldId="570"/>
            <ac:spMk id="29" creationId="{FEAA61AA-B404-120A-1E68-D66CFED20C10}"/>
          </ac:spMkLst>
        </pc:spChg>
        <pc:graphicFrameChg chg="del">
          <ac:chgData name="Vlad-Costin Musat" userId="b297da41-d022-469d-99f3-b1c86ba895c8" providerId="ADAL" clId="{E4A78DCC-CA9E-4F7A-9FB6-29756D78B7E1}" dt="2023-05-31T08:37:57.309" v="6808" actId="478"/>
          <ac:graphicFrameMkLst>
            <pc:docMk/>
            <pc:sldMk cId="3051272439" sldId="570"/>
            <ac:graphicFrameMk id="9" creationId="{87B88E42-3071-9FA7-833C-564A32CC0373}"/>
          </ac:graphicFrameMkLst>
        </pc:graphicFrameChg>
        <pc:picChg chg="add mod">
          <ac:chgData name="Vlad-Costin Musat" userId="b297da41-d022-469d-99f3-b1c86ba895c8" providerId="ADAL" clId="{E4A78DCC-CA9E-4F7A-9FB6-29756D78B7E1}" dt="2023-05-31T08:47:23.142" v="6895" actId="1076"/>
          <ac:picMkLst>
            <pc:docMk/>
            <pc:sldMk cId="3051272439" sldId="570"/>
            <ac:picMk id="12" creationId="{62BC1286-AFB5-57F7-5EFB-49CF89C24D56}"/>
          </ac:picMkLst>
        </pc:picChg>
        <pc:picChg chg="del">
          <ac:chgData name="Vlad-Costin Musat" userId="b297da41-d022-469d-99f3-b1c86ba895c8" providerId="ADAL" clId="{E4A78DCC-CA9E-4F7A-9FB6-29756D78B7E1}" dt="2023-05-31T08:37:51.980" v="6806" actId="478"/>
          <ac:picMkLst>
            <pc:docMk/>
            <pc:sldMk cId="3051272439" sldId="570"/>
            <ac:picMk id="15" creationId="{7C90A012-2BCE-2D4E-3969-BF0494C93E65}"/>
          </ac:picMkLst>
        </pc:picChg>
        <pc:cxnChg chg="del mod">
          <ac:chgData name="Vlad-Costin Musat" userId="b297da41-d022-469d-99f3-b1c86ba895c8" providerId="ADAL" clId="{E4A78DCC-CA9E-4F7A-9FB6-29756D78B7E1}" dt="2023-05-31T08:37:54.445" v="6807" actId="478"/>
          <ac:cxnSpMkLst>
            <pc:docMk/>
            <pc:sldMk cId="3051272439" sldId="570"/>
            <ac:cxnSpMk id="8" creationId="{8200431C-938C-7493-FF68-91A93F97BE30}"/>
          </ac:cxnSpMkLst>
        </pc:cxnChg>
      </pc:sldChg>
      <pc:sldChg chg="add del">
        <pc:chgData name="Vlad-Costin Musat" userId="b297da41-d022-469d-99f3-b1c86ba895c8" providerId="ADAL" clId="{E4A78DCC-CA9E-4F7A-9FB6-29756D78B7E1}" dt="2023-05-30T15:59:40.190" v="5899"/>
        <pc:sldMkLst>
          <pc:docMk/>
          <pc:sldMk cId="3362954404" sldId="570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446474876" sldId="571"/>
        </pc:sldMkLst>
      </pc:sldChg>
      <pc:sldChg chg="add">
        <pc:chgData name="Vlad-Costin Musat" userId="b297da41-d022-469d-99f3-b1c86ba895c8" providerId="ADAL" clId="{E4A78DCC-CA9E-4F7A-9FB6-29756D78B7E1}" dt="2023-06-09T08:27:17.328" v="6957"/>
        <pc:sldMkLst>
          <pc:docMk/>
          <pc:sldMk cId="548320937" sldId="572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1646088709" sldId="572"/>
        </pc:sldMkLst>
      </pc:sldChg>
      <pc:sldChg chg="add">
        <pc:chgData name="Vlad-Costin Musat" userId="b297da41-d022-469d-99f3-b1c86ba895c8" providerId="ADAL" clId="{E4A78DCC-CA9E-4F7A-9FB6-29756D78B7E1}" dt="2023-06-09T08:27:17.328" v="6957"/>
        <pc:sldMkLst>
          <pc:docMk/>
          <pc:sldMk cId="2024060348" sldId="573"/>
        </pc:sldMkLst>
      </pc:sldChg>
      <pc:sldChg chg="del">
        <pc:chgData name="Vlad-Costin Musat" userId="b297da41-d022-469d-99f3-b1c86ba895c8" providerId="ADAL" clId="{E4A78DCC-CA9E-4F7A-9FB6-29756D78B7E1}" dt="2023-05-03T07:45:28.199" v="29" actId="47"/>
        <pc:sldMkLst>
          <pc:docMk/>
          <pc:sldMk cId="3158207877" sldId="573"/>
        </pc:sldMkLst>
      </pc:sldChg>
    </pc:docChg>
  </pc:docChgLst>
  <pc:docChgLst>
    <pc:chgData name="Vlad-Costin Musat" userId="b297da41-d022-469d-99f3-b1c86ba895c8" providerId="ADAL" clId="{8ED2FDCB-188C-481C-8386-9624027106ED}"/>
    <pc:docChg chg="delSld modSld">
      <pc:chgData name="Vlad-Costin Musat" userId="b297da41-d022-469d-99f3-b1c86ba895c8" providerId="ADAL" clId="{8ED2FDCB-188C-481C-8386-9624027106ED}" dt="2023-09-27T14:52:13.177" v="5" actId="20577"/>
      <pc:docMkLst>
        <pc:docMk/>
      </pc:docMkLst>
      <pc:sldChg chg="modSp mod">
        <pc:chgData name="Vlad-Costin Musat" userId="b297da41-d022-469d-99f3-b1c86ba895c8" providerId="ADAL" clId="{8ED2FDCB-188C-481C-8386-9624027106ED}" dt="2023-09-27T14:51:49.306" v="0" actId="20577"/>
        <pc:sldMkLst>
          <pc:docMk/>
          <pc:sldMk cId="2159943940" sldId="259"/>
        </pc:sldMkLst>
        <pc:spChg chg="mod">
          <ac:chgData name="Vlad-Costin Musat" userId="b297da41-d022-469d-99f3-b1c86ba895c8" providerId="ADAL" clId="{8ED2FDCB-188C-481C-8386-9624027106ED}" dt="2023-09-27T14:51:49.306" v="0" actId="20577"/>
          <ac:spMkLst>
            <pc:docMk/>
            <pc:sldMk cId="2159943940" sldId="259"/>
            <ac:spMk id="8" creationId="{6ADF35E4-57ED-F0B1-99F5-2E9CA3C9880A}"/>
          </ac:spMkLst>
        </pc:spChg>
      </pc:sldChg>
      <pc:sldChg chg="modSp mod">
        <pc:chgData name="Vlad-Costin Musat" userId="b297da41-d022-469d-99f3-b1c86ba895c8" providerId="ADAL" clId="{8ED2FDCB-188C-481C-8386-9624027106ED}" dt="2023-09-27T14:52:13.177" v="5" actId="20577"/>
        <pc:sldMkLst>
          <pc:docMk/>
          <pc:sldMk cId="3671836818" sldId="626"/>
        </pc:sldMkLst>
        <pc:graphicFrameChg chg="modGraphic">
          <ac:chgData name="Vlad-Costin Musat" userId="b297da41-d022-469d-99f3-b1c86ba895c8" providerId="ADAL" clId="{8ED2FDCB-188C-481C-8386-9624027106ED}" dt="2023-09-27T14:52:13.177" v="5" actId="20577"/>
          <ac:graphicFrameMkLst>
            <pc:docMk/>
            <pc:sldMk cId="3671836818" sldId="626"/>
            <ac:graphicFrameMk id="7" creationId="{E7E1DCC3-8ACA-0D39-F2D8-AF41B50FD1B5}"/>
          </ac:graphicFrameMkLst>
        </pc:graphicFrameChg>
      </pc:sldChg>
      <pc:sldChg chg="del">
        <pc:chgData name="Vlad-Costin Musat" userId="b297da41-d022-469d-99f3-b1c86ba895c8" providerId="ADAL" clId="{8ED2FDCB-188C-481C-8386-9624027106ED}" dt="2023-09-27T14:52:07.096" v="1" actId="47"/>
        <pc:sldMkLst>
          <pc:docMk/>
          <pc:sldMk cId="1896443024" sldId="627"/>
        </pc:sldMkLst>
      </pc:sldChg>
    </pc:docChg>
  </pc:docChgLst>
  <pc:docChgLst>
    <pc:chgData name="Vlad-Costin Musat" userId="S::jesu4222@ox.ac.uk::b297da41-d022-469d-99f3-b1c86ba895c8" providerId="AD" clId="Web-{8C86D18A-50DD-4566-89E7-2310E60661D7}"/>
    <pc:docChg chg="addSld delSld modSld">
      <pc:chgData name="Vlad-Costin Musat" userId="S::jesu4222@ox.ac.uk::b297da41-d022-469d-99f3-b1c86ba895c8" providerId="AD" clId="Web-{8C86D18A-50DD-4566-89E7-2310E60661D7}" dt="2023-09-24T20:46:40.800" v="1656"/>
      <pc:docMkLst>
        <pc:docMk/>
      </pc:docMkLst>
      <pc:sldChg chg="del">
        <pc:chgData name="Vlad-Costin Musat" userId="S::jesu4222@ox.ac.uk::b297da41-d022-469d-99f3-b1c86ba895c8" providerId="AD" clId="Web-{8C86D18A-50DD-4566-89E7-2310E60661D7}" dt="2023-09-24T15:39:02.379" v="17"/>
        <pc:sldMkLst>
          <pc:docMk/>
          <pc:sldMk cId="1730168581" sldId="550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8"/>
        <pc:sldMkLst>
          <pc:docMk/>
          <pc:sldMk cId="806638749" sldId="554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7"/>
        <pc:sldMkLst>
          <pc:docMk/>
          <pc:sldMk cId="196518023" sldId="562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8"/>
        <pc:sldMkLst>
          <pc:docMk/>
          <pc:sldMk cId="3818558803" sldId="594"/>
        </pc:sldMkLst>
      </pc:sldChg>
      <pc:sldChg chg="addSp delSp modSp">
        <pc:chgData name="Vlad-Costin Musat" userId="S::jesu4222@ox.ac.uk::b297da41-d022-469d-99f3-b1c86ba895c8" providerId="AD" clId="Web-{8C86D18A-50DD-4566-89E7-2310E60661D7}" dt="2023-09-24T15:48:25.486" v="50"/>
        <pc:sldMkLst>
          <pc:docMk/>
          <pc:sldMk cId="685127574" sldId="597"/>
        </pc:sldMkLst>
        <pc:spChg chg="mod">
          <ac:chgData name="Vlad-Costin Musat" userId="S::jesu4222@ox.ac.uk::b297da41-d022-469d-99f3-b1c86ba895c8" providerId="AD" clId="Web-{8C86D18A-50DD-4566-89E7-2310E60661D7}" dt="2023-09-24T15:39:20.379" v="33" actId="20577"/>
          <ac:spMkLst>
            <pc:docMk/>
            <pc:sldMk cId="685127574" sldId="597"/>
            <ac:spMk id="3" creationId="{9C7D9BD4-DFFE-6334-955A-B065B2176676}"/>
          </ac:spMkLst>
        </pc:spChg>
        <pc:spChg chg="add del mod">
          <ac:chgData name="Vlad-Costin Musat" userId="S::jesu4222@ox.ac.uk::b297da41-d022-469d-99f3-b1c86ba895c8" providerId="AD" clId="Web-{8C86D18A-50DD-4566-89E7-2310E60661D7}" dt="2023-09-24T15:39:25.364" v="35"/>
          <ac:spMkLst>
            <pc:docMk/>
            <pc:sldMk cId="685127574" sldId="597"/>
            <ac:spMk id="7" creationId="{67533194-1670-99CC-1A5C-99E5B9C66F3C}"/>
          </ac:spMkLst>
        </pc:spChg>
        <pc:picChg chg="add mod modCrop">
          <ac:chgData name="Vlad-Costin Musat" userId="S::jesu4222@ox.ac.uk::b297da41-d022-469d-99f3-b1c86ba895c8" providerId="AD" clId="Web-{8C86D18A-50DD-4566-89E7-2310E60661D7}" dt="2023-09-24T15:48:25.486" v="50"/>
          <ac:picMkLst>
            <pc:docMk/>
            <pc:sldMk cId="685127574" sldId="597"/>
            <ac:picMk id="8" creationId="{503E0F67-868A-09FF-8F40-043D513381AE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5:48:00.360" v="48" actId="14100"/>
          <ac:picMkLst>
            <pc:docMk/>
            <pc:sldMk cId="685127574" sldId="597"/>
            <ac:picMk id="9" creationId="{739D2597-5ADF-614C-E45B-BAA255E98D51}"/>
          </ac:picMkLst>
        </pc:picChg>
        <pc:picChg chg="del">
          <ac:chgData name="Vlad-Costin Musat" userId="S::jesu4222@ox.ac.uk::b297da41-d022-469d-99f3-b1c86ba895c8" providerId="AD" clId="Web-{8C86D18A-50DD-4566-89E7-2310E60661D7}" dt="2023-09-24T15:39:22.223" v="34"/>
          <ac:picMkLst>
            <pc:docMk/>
            <pc:sldMk cId="685127574" sldId="597"/>
            <ac:picMk id="11" creationId="{3D578DCC-CC85-AF87-DC9F-B517C341C816}"/>
          </ac:picMkLst>
        </pc:picChg>
        <pc:picChg chg="del">
          <ac:chgData name="Vlad-Costin Musat" userId="S::jesu4222@ox.ac.uk::b297da41-d022-469d-99f3-b1c86ba895c8" providerId="AD" clId="Web-{8C86D18A-50DD-4566-89E7-2310E60661D7}" dt="2023-09-24T15:39:26.442" v="36"/>
          <ac:picMkLst>
            <pc:docMk/>
            <pc:sldMk cId="685127574" sldId="597"/>
            <ac:picMk id="13" creationId="{AD9CB228-BA48-505A-EF4B-D55AD9DD7FC7}"/>
          </ac:picMkLst>
        </pc:picChg>
      </pc:sldChg>
      <pc:sldChg chg="del">
        <pc:chgData name="Vlad-Costin Musat" userId="S::jesu4222@ox.ac.uk::b297da41-d022-469d-99f3-b1c86ba895c8" providerId="AD" clId="Web-{8C86D18A-50DD-4566-89E7-2310E60661D7}" dt="2023-09-24T15:38:47.081" v="5"/>
        <pc:sldMkLst>
          <pc:docMk/>
          <pc:sldMk cId="3042236111" sldId="598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2"/>
        <pc:sldMkLst>
          <pc:docMk/>
          <pc:sldMk cId="2502562155" sldId="599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5"/>
        <pc:sldMkLst>
          <pc:docMk/>
          <pc:sldMk cId="4223609570" sldId="601"/>
        </pc:sldMkLst>
      </pc:sldChg>
      <pc:sldChg chg="del">
        <pc:chgData name="Vlad-Costin Musat" userId="S::jesu4222@ox.ac.uk::b297da41-d022-469d-99f3-b1c86ba895c8" providerId="AD" clId="Web-{8C86D18A-50DD-4566-89E7-2310E60661D7}" dt="2023-09-24T15:38:47.097" v="10"/>
        <pc:sldMkLst>
          <pc:docMk/>
          <pc:sldMk cId="2959721745" sldId="603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6"/>
        <pc:sldMkLst>
          <pc:docMk/>
          <pc:sldMk cId="1556319565" sldId="604"/>
        </pc:sldMkLst>
      </pc:sldChg>
      <pc:sldChg chg="del">
        <pc:chgData name="Vlad-Costin Musat" userId="S::jesu4222@ox.ac.uk::b297da41-d022-469d-99f3-b1c86ba895c8" providerId="AD" clId="Web-{8C86D18A-50DD-4566-89E7-2310E60661D7}" dt="2023-09-24T15:38:53.285" v="11"/>
        <pc:sldMkLst>
          <pc:docMk/>
          <pc:sldMk cId="815664163" sldId="605"/>
        </pc:sldMkLst>
      </pc:sldChg>
      <pc:sldChg chg="del">
        <pc:chgData name="Vlad-Costin Musat" userId="S::jesu4222@ox.ac.uk::b297da41-d022-469d-99f3-b1c86ba895c8" providerId="AD" clId="Web-{8C86D18A-50DD-4566-89E7-2310E60661D7}" dt="2023-09-24T15:38:46.956" v="1"/>
        <pc:sldMkLst>
          <pc:docMk/>
          <pc:sldMk cId="832754539" sldId="606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4"/>
        <pc:sldMkLst>
          <pc:docMk/>
          <pc:sldMk cId="1342119529" sldId="609"/>
        </pc:sldMkLst>
      </pc:sldChg>
      <pc:sldChg chg="del">
        <pc:chgData name="Vlad-Costin Musat" userId="S::jesu4222@ox.ac.uk::b297da41-d022-469d-99f3-b1c86ba895c8" providerId="AD" clId="Web-{8C86D18A-50DD-4566-89E7-2310E60661D7}" dt="2023-09-24T15:39:02.379" v="13"/>
        <pc:sldMkLst>
          <pc:docMk/>
          <pc:sldMk cId="1962438495" sldId="610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9"/>
        <pc:sldMkLst>
          <pc:docMk/>
          <pc:sldMk cId="2924410632" sldId="612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6"/>
        <pc:sldMkLst>
          <pc:docMk/>
          <pc:sldMk cId="736723324" sldId="614"/>
        </pc:sldMkLst>
      </pc:sldChg>
      <pc:sldChg chg="del">
        <pc:chgData name="Vlad-Costin Musat" userId="S::jesu4222@ox.ac.uk::b297da41-d022-469d-99f3-b1c86ba895c8" providerId="AD" clId="Web-{8C86D18A-50DD-4566-89E7-2310E60661D7}" dt="2023-09-24T15:38:46.972" v="3"/>
        <pc:sldMkLst>
          <pc:docMk/>
          <pc:sldMk cId="1377353745" sldId="620"/>
        </pc:sldMkLst>
      </pc:sldChg>
      <pc:sldChg chg="del">
        <pc:chgData name="Vlad-Costin Musat" userId="S::jesu4222@ox.ac.uk::b297da41-d022-469d-99f3-b1c86ba895c8" providerId="AD" clId="Web-{8C86D18A-50DD-4566-89E7-2310E60661D7}" dt="2023-09-24T15:38:46.972" v="2"/>
        <pc:sldMkLst>
          <pc:docMk/>
          <pc:sldMk cId="386837953" sldId="621"/>
        </pc:sldMkLst>
      </pc:sldChg>
      <pc:sldChg chg="del">
        <pc:chgData name="Vlad-Costin Musat" userId="S::jesu4222@ox.ac.uk::b297da41-d022-469d-99f3-b1c86ba895c8" providerId="AD" clId="Web-{8C86D18A-50DD-4566-89E7-2310E60661D7}" dt="2023-09-24T15:38:47.081" v="4"/>
        <pc:sldMkLst>
          <pc:docMk/>
          <pc:sldMk cId="161129171" sldId="622"/>
        </pc:sldMkLst>
      </pc:sldChg>
      <pc:sldChg chg="del">
        <pc:chgData name="Vlad-Costin Musat" userId="S::jesu4222@ox.ac.uk::b297da41-d022-469d-99f3-b1c86ba895c8" providerId="AD" clId="Web-{8C86D18A-50DD-4566-89E7-2310E60661D7}" dt="2023-09-24T15:38:46.956" v="0"/>
        <pc:sldMkLst>
          <pc:docMk/>
          <pc:sldMk cId="471684619" sldId="624"/>
        </pc:sldMkLst>
      </pc:sldChg>
      <pc:sldChg chg="addSp delSp modSp new">
        <pc:chgData name="Vlad-Costin Musat" userId="S::jesu4222@ox.ac.uk::b297da41-d022-469d-99f3-b1c86ba895c8" providerId="AD" clId="Web-{8C86D18A-50DD-4566-89E7-2310E60661D7}" dt="2023-09-24T16:03:57.528" v="84" actId="14100"/>
        <pc:sldMkLst>
          <pc:docMk/>
          <pc:sldMk cId="732019683" sldId="624"/>
        </pc:sldMkLst>
        <pc:spChg chg="del">
          <ac:chgData name="Vlad-Costin Musat" userId="S::jesu4222@ox.ac.uk::b297da41-d022-469d-99f3-b1c86ba895c8" providerId="AD" clId="Web-{8C86D18A-50DD-4566-89E7-2310E60661D7}" dt="2023-09-24T16:02:38.416" v="66"/>
          <ac:spMkLst>
            <pc:docMk/>
            <pc:sldMk cId="732019683" sldId="624"/>
            <ac:spMk id="2" creationId="{C5D4AA39-4997-2B1B-65DE-A0BA9290C9A0}"/>
          </ac:spMkLst>
        </pc:spChg>
        <pc:spChg chg="mod">
          <ac:chgData name="Vlad-Costin Musat" userId="S::jesu4222@ox.ac.uk::b297da41-d022-469d-99f3-b1c86ba895c8" providerId="AD" clId="Web-{8C86D18A-50DD-4566-89E7-2310E60661D7}" dt="2023-09-24T16:03:41.996" v="79" actId="20577"/>
          <ac:spMkLst>
            <pc:docMk/>
            <pc:sldMk cId="732019683" sldId="624"/>
            <ac:spMk id="3" creationId="{EEC9FEE6-027E-605A-F3ED-B4FC47FC5F64}"/>
          </ac:spMkLst>
        </pc:spChg>
        <pc:picChg chg="add mod ord">
          <ac:chgData name="Vlad-Costin Musat" userId="S::jesu4222@ox.ac.uk::b297da41-d022-469d-99f3-b1c86ba895c8" providerId="AD" clId="Web-{8C86D18A-50DD-4566-89E7-2310E60661D7}" dt="2023-09-24T16:03:57.528" v="84" actId="14100"/>
          <ac:picMkLst>
            <pc:docMk/>
            <pc:sldMk cId="732019683" sldId="624"/>
            <ac:picMk id="7" creationId="{AD2B9BF4-84BF-D35F-4BA0-161340255D4A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6:03:50.949" v="82" actId="14100"/>
          <ac:picMkLst>
            <pc:docMk/>
            <pc:sldMk cId="732019683" sldId="624"/>
            <ac:picMk id="8" creationId="{5BF7F025-5F81-DA9E-0AC2-9DA1D49B58AC}"/>
          </ac:picMkLst>
        </pc:picChg>
      </pc:sldChg>
      <pc:sldChg chg="addSp delSp modSp new">
        <pc:chgData name="Vlad-Costin Musat" userId="S::jesu4222@ox.ac.uk::b297da41-d022-469d-99f3-b1c86ba895c8" providerId="AD" clId="Web-{8C86D18A-50DD-4566-89E7-2310E60661D7}" dt="2023-09-24T20:26:56.262" v="1380" actId="1076"/>
        <pc:sldMkLst>
          <pc:docMk/>
          <pc:sldMk cId="2014513759" sldId="625"/>
        </pc:sldMkLst>
        <pc:spChg chg="del">
          <ac:chgData name="Vlad-Costin Musat" userId="S::jesu4222@ox.ac.uk::b297da41-d022-469d-99f3-b1c86ba895c8" providerId="AD" clId="Web-{8C86D18A-50DD-4566-89E7-2310E60661D7}" dt="2023-09-24T19:23:07.848" v="108"/>
          <ac:spMkLst>
            <pc:docMk/>
            <pc:sldMk cId="2014513759" sldId="625"/>
            <ac:spMk id="2" creationId="{A2BD01E5-7A50-EE86-CD74-A13D1631C363}"/>
          </ac:spMkLst>
        </pc:spChg>
        <pc:spChg chg="mod">
          <ac:chgData name="Vlad-Costin Musat" userId="S::jesu4222@ox.ac.uk::b297da41-d022-469d-99f3-b1c86ba895c8" providerId="AD" clId="Web-{8C86D18A-50DD-4566-89E7-2310E60661D7}" dt="2023-09-24T19:22:58.160" v="107" actId="20577"/>
          <ac:spMkLst>
            <pc:docMk/>
            <pc:sldMk cId="2014513759" sldId="625"/>
            <ac:spMk id="3" creationId="{F34B3590-23DE-11EF-411A-3FEB523A0A1F}"/>
          </ac:spMkLst>
        </pc:spChg>
        <pc:graphicFrameChg chg="add mod ord modGraphic">
          <ac:chgData name="Vlad-Costin Musat" userId="S::jesu4222@ox.ac.uk::b297da41-d022-469d-99f3-b1c86ba895c8" providerId="AD" clId="Web-{8C86D18A-50DD-4566-89E7-2310E60661D7}" dt="2023-09-24T20:26:40.371" v="1373"/>
          <ac:graphicFrameMkLst>
            <pc:docMk/>
            <pc:sldMk cId="2014513759" sldId="625"/>
            <ac:graphicFrameMk id="7" creationId="{BD3DCDE6-C2F7-942D-86AD-E6C31B000AAA}"/>
          </ac:graphicFrameMkLst>
        </pc:graphicFrameChg>
        <pc:picChg chg="add mod">
          <ac:chgData name="Vlad-Costin Musat" userId="S::jesu4222@ox.ac.uk::b297da41-d022-469d-99f3-b1c86ba895c8" providerId="AD" clId="Web-{8C86D18A-50DD-4566-89E7-2310E60661D7}" dt="2023-09-24T19:51:23.875" v="470" actId="1076"/>
          <ac:picMkLst>
            <pc:docMk/>
            <pc:sldMk cId="2014513759" sldId="625"/>
            <ac:picMk id="8" creationId="{5EF444F0-D80E-2D82-5A79-FBEFBD998A6F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19:56:53.203" v="544" actId="1076"/>
          <ac:picMkLst>
            <pc:docMk/>
            <pc:sldMk cId="2014513759" sldId="625"/>
            <ac:picMk id="9" creationId="{6FFE8035-9E5F-2AED-5253-3F5081AEE29D}"/>
          </ac:picMkLst>
        </pc:picChg>
        <pc:picChg chg="add del mod">
          <ac:chgData name="Vlad-Costin Musat" userId="S::jesu4222@ox.ac.uk::b297da41-d022-469d-99f3-b1c86ba895c8" providerId="AD" clId="Web-{8C86D18A-50DD-4566-89E7-2310E60661D7}" dt="2023-09-24T20:26:44.824" v="1374"/>
          <ac:picMkLst>
            <pc:docMk/>
            <pc:sldMk cId="2014513759" sldId="625"/>
            <ac:picMk id="10" creationId="{C2626871-E17F-C149-DCC0-227348641E74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08:22.354" v="881" actId="1076"/>
          <ac:picMkLst>
            <pc:docMk/>
            <pc:sldMk cId="2014513759" sldId="625"/>
            <ac:picMk id="11" creationId="{472ACEFA-BB4E-B831-2CA1-444394CA761C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26:56.262" v="1380" actId="1076"/>
          <ac:picMkLst>
            <pc:docMk/>
            <pc:sldMk cId="2014513759" sldId="625"/>
            <ac:picMk id="12" creationId="{18F97C9C-7E6B-1C77-3ED8-CB1BA05EBEE2}"/>
          </ac:picMkLst>
        </pc:picChg>
      </pc:sldChg>
      <pc:sldChg chg="addSp delSp modSp new">
        <pc:chgData name="Vlad-Costin Musat" userId="S::jesu4222@ox.ac.uk::b297da41-d022-469d-99f3-b1c86ba895c8" providerId="AD" clId="Web-{8C86D18A-50DD-4566-89E7-2310E60661D7}" dt="2023-09-24T20:46:40.800" v="1656"/>
        <pc:sldMkLst>
          <pc:docMk/>
          <pc:sldMk cId="3671836818" sldId="626"/>
        </pc:sldMkLst>
        <pc:spChg chg="del">
          <ac:chgData name="Vlad-Costin Musat" userId="S::jesu4222@ox.ac.uk::b297da41-d022-469d-99f3-b1c86ba895c8" providerId="AD" clId="Web-{8C86D18A-50DD-4566-89E7-2310E60661D7}" dt="2023-09-24T20:14:51.309" v="898"/>
          <ac:spMkLst>
            <pc:docMk/>
            <pc:sldMk cId="3671836818" sldId="626"/>
            <ac:spMk id="2" creationId="{814E54C1-9995-477B-3628-1B237726097D}"/>
          </ac:spMkLst>
        </pc:spChg>
        <pc:spChg chg="mod">
          <ac:chgData name="Vlad-Costin Musat" userId="S::jesu4222@ox.ac.uk::b297da41-d022-469d-99f3-b1c86ba895c8" providerId="AD" clId="Web-{8C86D18A-50DD-4566-89E7-2310E60661D7}" dt="2023-09-24T20:44:47.279" v="1560" actId="20577"/>
          <ac:spMkLst>
            <pc:docMk/>
            <pc:sldMk cId="3671836818" sldId="626"/>
            <ac:spMk id="3" creationId="{C291F2E4-A335-5982-04BB-8D6C413D9BA3}"/>
          </ac:spMkLst>
        </pc:spChg>
        <pc:spChg chg="mod">
          <ac:chgData name="Vlad-Costin Musat" userId="S::jesu4222@ox.ac.uk::b297da41-d022-469d-99f3-b1c86ba895c8" providerId="AD" clId="Web-{8C86D18A-50DD-4566-89E7-2310E60661D7}" dt="2023-09-24T20:45:02.874" v="1562" actId="1076"/>
          <ac:spMkLst>
            <pc:docMk/>
            <pc:sldMk cId="3671836818" sldId="626"/>
            <ac:spMk id="5" creationId="{D7A4B73D-D85F-BA64-0C77-FACC39A99352}"/>
          </ac:spMkLst>
        </pc:spChg>
        <pc:spChg chg="mod">
          <ac:chgData name="Vlad-Costin Musat" userId="S::jesu4222@ox.ac.uk::b297da41-d022-469d-99f3-b1c86ba895c8" providerId="AD" clId="Web-{8C86D18A-50DD-4566-89E7-2310E60661D7}" dt="2023-09-24T20:45:02.890" v="1563" actId="1076"/>
          <ac:spMkLst>
            <pc:docMk/>
            <pc:sldMk cId="3671836818" sldId="626"/>
            <ac:spMk id="6" creationId="{11AB1352-E04A-7D3C-BF4E-ABEC06C86782}"/>
          </ac:spMkLst>
        </pc:spChg>
        <pc:graphicFrameChg chg="add mod ord modGraphic">
          <ac:chgData name="Vlad-Costin Musat" userId="S::jesu4222@ox.ac.uk::b297da41-d022-469d-99f3-b1c86ba895c8" providerId="AD" clId="Web-{8C86D18A-50DD-4566-89E7-2310E60661D7}" dt="2023-09-24T20:46:40.800" v="1656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add mod">
          <ac:chgData name="Vlad-Costin Musat" userId="S::jesu4222@ox.ac.uk::b297da41-d022-469d-99f3-b1c86ba895c8" providerId="AD" clId="Web-{8C86D18A-50DD-4566-89E7-2310E60661D7}" dt="2023-09-24T20:45:18.531" v="1589" actId="14100"/>
          <ac:picMkLst>
            <pc:docMk/>
            <pc:sldMk cId="3671836818" sldId="626"/>
            <ac:picMk id="8" creationId="{F700E72F-2A9F-45A6-5E2E-41F5DE09FAE8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3.047" v="1592" actId="1076"/>
          <ac:picMkLst>
            <pc:docMk/>
            <pc:sldMk cId="3671836818" sldId="626"/>
            <ac:picMk id="9" creationId="{CC1D327F-F442-030D-84EA-FF419632152C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5.094" v="1593" actId="1076"/>
          <ac:picMkLst>
            <pc:docMk/>
            <pc:sldMk cId="3671836818" sldId="626"/>
            <ac:picMk id="10" creationId="{EF39180E-8AAC-CD48-7D36-65713ABD7EC9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27.109" v="1594" actId="1076"/>
          <ac:picMkLst>
            <pc:docMk/>
            <pc:sldMk cId="3671836818" sldId="626"/>
            <ac:picMk id="11" creationId="{62EBC2CE-1CE8-E91F-66D1-8566C4C8A1C1}"/>
          </ac:picMkLst>
        </pc:picChg>
        <pc:picChg chg="add mod">
          <ac:chgData name="Vlad-Costin Musat" userId="S::jesu4222@ox.ac.uk::b297da41-d022-469d-99f3-b1c86ba895c8" providerId="AD" clId="Web-{8C86D18A-50DD-4566-89E7-2310E60661D7}" dt="2023-09-24T20:45:51.641" v="1600" actId="1076"/>
          <ac:picMkLst>
            <pc:docMk/>
            <pc:sldMk cId="3671836818" sldId="626"/>
            <ac:picMk id="12" creationId="{FFBFED25-010A-A8EB-0FC2-05CB0B93AC41}"/>
          </ac:picMkLst>
        </pc:picChg>
      </pc:sldChg>
    </pc:docChg>
  </pc:docChgLst>
  <pc:docChgLst>
    <pc:chgData name="Vlad-Costin Musat" userId="S::jesu4222@ox.ac.uk::b297da41-d022-469d-99f3-b1c86ba895c8" providerId="AD" clId="Web-{E26E9614-2187-3A8A-0937-83631A7E0B1B}"/>
    <pc:docChg chg="modSld">
      <pc:chgData name="Vlad-Costin Musat" userId="S::jesu4222@ox.ac.uk::b297da41-d022-469d-99f3-b1c86ba895c8" providerId="AD" clId="Web-{E26E9614-2187-3A8A-0937-83631A7E0B1B}" dt="2023-09-26T15:09:32.022" v="1" actId="1076"/>
      <pc:docMkLst>
        <pc:docMk/>
      </pc:docMkLst>
      <pc:sldChg chg="addSp modSp">
        <pc:chgData name="Vlad-Costin Musat" userId="S::jesu4222@ox.ac.uk::b297da41-d022-469d-99f3-b1c86ba895c8" providerId="AD" clId="Web-{E26E9614-2187-3A8A-0937-83631A7E0B1B}" dt="2023-09-26T15:09:32.022" v="1" actId="1076"/>
        <pc:sldMkLst>
          <pc:docMk/>
          <pc:sldMk cId="3671836818" sldId="626"/>
        </pc:sldMkLst>
        <pc:spChg chg="add mod">
          <ac:chgData name="Vlad-Costin Musat" userId="S::jesu4222@ox.ac.uk::b297da41-d022-469d-99f3-b1c86ba895c8" providerId="AD" clId="Web-{E26E9614-2187-3A8A-0937-83631A7E0B1B}" dt="2023-09-26T15:09:32.022" v="1" actId="1076"/>
          <ac:spMkLst>
            <pc:docMk/>
            <pc:sldMk cId="3671836818" sldId="626"/>
            <ac:spMk id="5" creationId="{8513327C-CE70-6974-E7FA-2DD90C1F34AC}"/>
          </ac:spMkLst>
        </pc:spChg>
      </pc:sldChg>
    </pc:docChg>
  </pc:docChgLst>
  <pc:docChgLst>
    <pc:chgData name="Vlad-Costin Musat" userId="S::jesu4222@ox.ac.uk::b297da41-d022-469d-99f3-b1c86ba895c8" providerId="AD" clId="Web-{19213F48-62F2-4E2B-A495-D62F2832D01C}"/>
    <pc:docChg chg="addSld modSld">
      <pc:chgData name="Vlad-Costin Musat" userId="S::jesu4222@ox.ac.uk::b297da41-d022-469d-99f3-b1c86ba895c8" providerId="AD" clId="Web-{19213F48-62F2-4E2B-A495-D62F2832D01C}" dt="2023-07-13T21:22:23.099" v="34" actId="1076"/>
      <pc:docMkLst>
        <pc:docMk/>
      </pc:docMkLst>
      <pc:sldChg chg="modSp">
        <pc:chgData name="Vlad-Costin Musat" userId="S::jesu4222@ox.ac.uk::b297da41-d022-469d-99f3-b1c86ba895c8" providerId="AD" clId="Web-{19213F48-62F2-4E2B-A495-D62F2832D01C}" dt="2023-07-13T21:22:23.099" v="34" actId="1076"/>
        <pc:sldMkLst>
          <pc:docMk/>
          <pc:sldMk cId="3554516420" sldId="577"/>
        </pc:sldMkLst>
        <pc:spChg chg="mod">
          <ac:chgData name="Vlad-Costin Musat" userId="S::jesu4222@ox.ac.uk::b297da41-d022-469d-99f3-b1c86ba895c8" providerId="AD" clId="Web-{19213F48-62F2-4E2B-A495-D62F2832D01C}" dt="2023-07-13T21:22:23.099" v="34" actId="1076"/>
          <ac:spMkLst>
            <pc:docMk/>
            <pc:sldMk cId="3554516420" sldId="577"/>
            <ac:spMk id="2" creationId="{ED3D61CC-52AD-3942-012D-0D0BD689ACA8}"/>
          </ac:spMkLst>
        </pc:spChg>
      </pc:sldChg>
      <pc:sldChg chg="addSp delSp modSp">
        <pc:chgData name="Vlad-Costin Musat" userId="S::jesu4222@ox.ac.uk::b297da41-d022-469d-99f3-b1c86ba895c8" providerId="AD" clId="Web-{19213F48-62F2-4E2B-A495-D62F2832D01C}" dt="2023-07-13T21:19:31.423" v="8"/>
        <pc:sldMkLst>
          <pc:docMk/>
          <pc:sldMk cId="1301528845" sldId="596"/>
        </pc:sldMkLst>
        <pc:spChg chg="del mod">
          <ac:chgData name="Vlad-Costin Musat" userId="S::jesu4222@ox.ac.uk::b297da41-d022-469d-99f3-b1c86ba895c8" providerId="AD" clId="Web-{19213F48-62F2-4E2B-A495-D62F2832D01C}" dt="2023-07-13T21:19:26.485" v="3"/>
          <ac:spMkLst>
            <pc:docMk/>
            <pc:sldMk cId="1301528845" sldId="596"/>
            <ac:spMk id="2" creationId="{567A3A65-0F6E-E443-2962-2003B9387CA4}"/>
          </ac:spMkLst>
        </pc:spChg>
        <pc:spChg chg="del">
          <ac:chgData name="Vlad-Costin Musat" userId="S::jesu4222@ox.ac.uk::b297da41-d022-469d-99f3-b1c86ba895c8" providerId="AD" clId="Web-{19213F48-62F2-4E2B-A495-D62F2832D01C}" dt="2023-07-13T21:04:48.038" v="0"/>
          <ac:spMkLst>
            <pc:docMk/>
            <pc:sldMk cId="1301528845" sldId="596"/>
            <ac:spMk id="7" creationId="{B9EDC570-3580-8224-AE7F-83E773B08214}"/>
          </ac:spMkLst>
        </pc:spChg>
        <pc:spChg chg="add del mod">
          <ac:chgData name="Vlad-Costin Musat" userId="S::jesu4222@ox.ac.uk::b297da41-d022-469d-99f3-b1c86ba895c8" providerId="AD" clId="Web-{19213F48-62F2-4E2B-A495-D62F2832D01C}" dt="2023-07-13T21:19:31.423" v="8"/>
          <ac:spMkLst>
            <pc:docMk/>
            <pc:sldMk cId="1301528845" sldId="596"/>
            <ac:spMk id="55" creationId="{E938305C-36DE-4F32-AD72-2B4D647103E6}"/>
          </ac:spMkLst>
        </pc:spChg>
        <pc:graphicFrameChg chg="mod">
          <ac:chgData name="Vlad-Costin Musat" userId="S::jesu4222@ox.ac.uk::b297da41-d022-469d-99f3-b1c86ba895c8" providerId="AD" clId="Web-{19213F48-62F2-4E2B-A495-D62F2832D01C}" dt="2023-07-13T21:19:27.173" v="7" actId="1076"/>
          <ac:graphicFrameMkLst>
            <pc:docMk/>
            <pc:sldMk cId="1301528845" sldId="596"/>
            <ac:graphicFrameMk id="9" creationId="{67FAD044-04DD-0291-7F10-E6F52D9C9A13}"/>
          </ac:graphicFrameMkLst>
        </pc:graphicFrameChg>
        <pc:graphicFrameChg chg="del mod modGraphic">
          <ac:chgData name="Vlad-Costin Musat" userId="S::jesu4222@ox.ac.uk::b297da41-d022-469d-99f3-b1c86ba895c8" providerId="AD" clId="Web-{19213F48-62F2-4E2B-A495-D62F2832D01C}" dt="2023-07-13T21:19:27.048" v="6"/>
          <ac:graphicFrameMkLst>
            <pc:docMk/>
            <pc:sldMk cId="1301528845" sldId="596"/>
            <ac:graphicFrameMk id="10" creationId="{8C8AB899-6CAA-23F3-2C88-F93DF664EFA4}"/>
          </ac:graphicFrameMkLst>
        </pc:graphicFrameChg>
      </pc:sldChg>
      <pc:sldChg chg="modSp">
        <pc:chgData name="Vlad-Costin Musat" userId="S::jesu4222@ox.ac.uk::b297da41-d022-469d-99f3-b1c86ba895c8" providerId="AD" clId="Web-{19213F48-62F2-4E2B-A495-D62F2832D01C}" dt="2023-07-13T21:22:02.489" v="31" actId="20577"/>
        <pc:sldMkLst>
          <pc:docMk/>
          <pc:sldMk cId="4290572331" sldId="601"/>
        </pc:sldMkLst>
        <pc:spChg chg="mod">
          <ac:chgData name="Vlad-Costin Musat" userId="S::jesu4222@ox.ac.uk::b297da41-d022-469d-99f3-b1c86ba895c8" providerId="AD" clId="Web-{19213F48-62F2-4E2B-A495-D62F2832D01C}" dt="2023-07-13T21:22:02.489" v="31" actId="20577"/>
          <ac:spMkLst>
            <pc:docMk/>
            <pc:sldMk cId="4290572331" sldId="601"/>
            <ac:spMk id="2" creationId="{CA3EDA7A-CBA3-3F44-7A55-E5CC39FB3A05}"/>
          </ac:spMkLst>
        </pc:spChg>
      </pc:sldChg>
      <pc:sldChg chg="addSp delSp modSp">
        <pc:chgData name="Vlad-Costin Musat" userId="S::jesu4222@ox.ac.uk::b297da41-d022-469d-99f3-b1c86ba895c8" providerId="AD" clId="Web-{19213F48-62F2-4E2B-A495-D62F2832D01C}" dt="2023-07-13T21:21:04.034" v="27" actId="1076"/>
        <pc:sldMkLst>
          <pc:docMk/>
          <pc:sldMk cId="905617836" sldId="603"/>
        </pc:sldMkLst>
        <pc:spChg chg="add del mod">
          <ac:chgData name="Vlad-Costin Musat" userId="S::jesu4222@ox.ac.uk::b297da41-d022-469d-99f3-b1c86ba895c8" providerId="AD" clId="Web-{19213F48-62F2-4E2B-A495-D62F2832D01C}" dt="2023-07-13T21:20:06.111" v="12"/>
          <ac:spMkLst>
            <pc:docMk/>
            <pc:sldMk cId="905617836" sldId="603"/>
            <ac:spMk id="2" creationId="{D44F7572-E5C9-0523-0CB5-42A83F4E0E9A}"/>
          </ac:spMkLst>
        </pc:spChg>
        <pc:spChg chg="del">
          <ac:chgData name="Vlad-Costin Musat" userId="S::jesu4222@ox.ac.uk::b297da41-d022-469d-99f3-b1c86ba895c8" providerId="AD" clId="Web-{19213F48-62F2-4E2B-A495-D62F2832D01C}" dt="2023-07-13T21:20:18.143" v="17"/>
          <ac:spMkLst>
            <pc:docMk/>
            <pc:sldMk cId="905617836" sldId="603"/>
            <ac:spMk id="13" creationId="{DD3C4D1C-E723-F776-89DA-7CF26766100C}"/>
          </ac:spMkLst>
        </pc:spChg>
        <pc:spChg chg="del">
          <ac:chgData name="Vlad-Costin Musat" userId="S::jesu4222@ox.ac.uk::b297da41-d022-469d-99f3-b1c86ba895c8" providerId="AD" clId="Web-{19213F48-62F2-4E2B-A495-D62F2832D01C}" dt="2023-07-13T21:20:18.143" v="16"/>
          <ac:spMkLst>
            <pc:docMk/>
            <pc:sldMk cId="905617836" sldId="603"/>
            <ac:spMk id="14" creationId="{E8EC2A65-88C8-7899-FCE6-7EC437878F25}"/>
          </ac:spMkLst>
        </pc:spChg>
        <pc:picChg chg="del">
          <ac:chgData name="Vlad-Costin Musat" userId="S::jesu4222@ox.ac.uk::b297da41-d022-469d-99f3-b1c86ba895c8" providerId="AD" clId="Web-{19213F48-62F2-4E2B-A495-D62F2832D01C}" dt="2023-07-13T21:20:15.080" v="15"/>
          <ac:picMkLst>
            <pc:docMk/>
            <pc:sldMk cId="905617836" sldId="603"/>
            <ac:picMk id="7" creationId="{DCA60BBC-B08E-C76F-744C-505925219F38}"/>
          </ac:picMkLst>
        </pc:picChg>
        <pc:picChg chg="add mod">
          <ac:chgData name="Vlad-Costin Musat" userId="S::jesu4222@ox.ac.uk::b297da41-d022-469d-99f3-b1c86ba895c8" providerId="AD" clId="Web-{19213F48-62F2-4E2B-A495-D62F2832D01C}" dt="2023-07-13T21:21:04.034" v="27" actId="1076"/>
          <ac:picMkLst>
            <pc:docMk/>
            <pc:sldMk cId="905617836" sldId="603"/>
            <ac:picMk id="8" creationId="{BE4F9046-D1EB-BCCC-BE39-8084C247BC9E}"/>
          </ac:picMkLst>
        </pc:picChg>
        <pc:picChg chg="del">
          <ac:chgData name="Vlad-Costin Musat" userId="S::jesu4222@ox.ac.uk::b297da41-d022-469d-99f3-b1c86ba895c8" providerId="AD" clId="Web-{19213F48-62F2-4E2B-A495-D62F2832D01C}" dt="2023-07-13T21:20:13.658" v="14"/>
          <ac:picMkLst>
            <pc:docMk/>
            <pc:sldMk cId="905617836" sldId="603"/>
            <ac:picMk id="9" creationId="{96651EC5-36FA-433C-9635-2340281D275B}"/>
          </ac:picMkLst>
        </pc:picChg>
      </pc:sldChg>
      <pc:sldChg chg="modSp">
        <pc:chgData name="Vlad-Costin Musat" userId="S::jesu4222@ox.ac.uk::b297da41-d022-469d-99f3-b1c86ba895c8" providerId="AD" clId="Web-{19213F48-62F2-4E2B-A495-D62F2832D01C}" dt="2023-07-13T21:18:57.406" v="1" actId="1076"/>
        <pc:sldMkLst>
          <pc:docMk/>
          <pc:sldMk cId="1453846750" sldId="606"/>
        </pc:sldMkLst>
        <pc:graphicFrameChg chg="mod">
          <ac:chgData name="Vlad-Costin Musat" userId="S::jesu4222@ox.ac.uk::b297da41-d022-469d-99f3-b1c86ba895c8" providerId="AD" clId="Web-{19213F48-62F2-4E2B-A495-D62F2832D01C}" dt="2023-07-13T21:18:57.406" v="1" actId="1076"/>
          <ac:graphicFrameMkLst>
            <pc:docMk/>
            <pc:sldMk cId="1453846750" sldId="606"/>
            <ac:graphicFrameMk id="7" creationId="{D52DAC66-FD89-F3D4-9D03-64E6C247F255}"/>
          </ac:graphicFrameMkLst>
        </pc:graphicFrameChg>
      </pc:sldChg>
      <pc:sldChg chg="add replId">
        <pc:chgData name="Vlad-Costin Musat" userId="S::jesu4222@ox.ac.uk::b297da41-d022-469d-99f3-b1c86ba895c8" providerId="AD" clId="Web-{19213F48-62F2-4E2B-A495-D62F2832D01C}" dt="2023-07-13T21:20:11.049" v="13"/>
        <pc:sldMkLst>
          <pc:docMk/>
          <pc:sldMk cId="662309062" sldId="608"/>
        </pc:sldMkLst>
      </pc:sldChg>
    </pc:docChg>
  </pc:docChgLst>
  <pc:docChgLst>
    <pc:chgData name="Vlad-Costin Musat" userId="b297da41-d022-469d-99f3-b1c86ba895c8" providerId="ADAL" clId="{D11CA1A2-D818-4C55-9D74-A0A72BD898CF}"/>
    <pc:docChg chg="undo redo custSel addSld delSld modSld sldOrd">
      <pc:chgData name="Vlad-Costin Musat" userId="b297da41-d022-469d-99f3-b1c86ba895c8" providerId="ADAL" clId="{D11CA1A2-D818-4C55-9D74-A0A72BD898CF}" dt="2023-01-27T15:24:17.291" v="894"/>
      <pc:docMkLst>
        <pc:docMk/>
      </pc:docMkLst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859027101" sldId="293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303140022" sldId="295"/>
        </pc:sldMkLst>
      </pc:sldChg>
      <pc:sldChg chg="del">
        <pc:chgData name="Vlad-Costin Musat" userId="b297da41-d022-469d-99f3-b1c86ba895c8" providerId="ADAL" clId="{D11CA1A2-D818-4C55-9D74-A0A72BD898CF}" dt="2023-01-27T13:21:14.884" v="0" actId="47"/>
        <pc:sldMkLst>
          <pc:docMk/>
          <pc:sldMk cId="2618176337" sldId="298"/>
        </pc:sldMkLst>
      </pc:sldChg>
      <pc:sldChg chg="addSp delSp modSp mod">
        <pc:chgData name="Vlad-Costin Musat" userId="b297da41-d022-469d-99f3-b1c86ba895c8" providerId="ADAL" clId="{D11CA1A2-D818-4C55-9D74-A0A72BD898CF}" dt="2023-01-27T15:24:01.488" v="890" actId="20577"/>
        <pc:sldMkLst>
          <pc:docMk/>
          <pc:sldMk cId="3139667664" sldId="301"/>
        </pc:sldMkLst>
        <pc:spChg chg="mod">
          <ac:chgData name="Vlad-Costin Musat" userId="b297da41-d022-469d-99f3-b1c86ba895c8" providerId="ADAL" clId="{D11CA1A2-D818-4C55-9D74-A0A72BD898CF}" dt="2023-01-27T14:37:55.062" v="410" actId="20577"/>
          <ac:spMkLst>
            <pc:docMk/>
            <pc:sldMk cId="3139667664" sldId="301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3:37:00.994" v="61" actId="478"/>
          <ac:spMkLst>
            <pc:docMk/>
            <pc:sldMk cId="3139667664" sldId="301"/>
            <ac:spMk id="6" creationId="{A1D95392-95B7-4A3A-B667-AD19B477DDC2}"/>
          </ac:spMkLst>
        </pc:spChg>
        <pc:spChg chg="del">
          <ac:chgData name="Vlad-Costin Musat" userId="b297da41-d022-469d-99f3-b1c86ba895c8" providerId="ADAL" clId="{D11CA1A2-D818-4C55-9D74-A0A72BD898CF}" dt="2023-01-27T13:23:48.734" v="30" actId="478"/>
          <ac:spMkLst>
            <pc:docMk/>
            <pc:sldMk cId="3139667664" sldId="301"/>
            <ac:spMk id="7" creationId="{35CD8575-C13F-4A4B-A0F5-00F5EB1CCB82}"/>
          </ac:spMkLst>
        </pc:spChg>
        <pc:spChg chg="del">
          <ac:chgData name="Vlad-Costin Musat" userId="b297da41-d022-469d-99f3-b1c86ba895c8" providerId="ADAL" clId="{D11CA1A2-D818-4C55-9D74-A0A72BD898CF}" dt="2023-01-27T13:46:51.990" v="82" actId="478"/>
          <ac:spMkLst>
            <pc:docMk/>
            <pc:sldMk cId="3139667664" sldId="301"/>
            <ac:spMk id="9" creationId="{D7EF16F9-052E-48C3-900F-11C49E32C623}"/>
          </ac:spMkLst>
        </pc:spChg>
        <pc:spChg chg="mod">
          <ac:chgData name="Vlad-Costin Musat" userId="b297da41-d022-469d-99f3-b1c86ba895c8" providerId="ADAL" clId="{D11CA1A2-D818-4C55-9D74-A0A72BD898CF}" dt="2023-01-27T15:24:01.488" v="890" actId="20577"/>
          <ac:spMkLst>
            <pc:docMk/>
            <pc:sldMk cId="3139667664" sldId="301"/>
            <ac:spMk id="12" creationId="{214449DB-D44E-4C3B-A586-17F5A072FA6F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3" creationId="{BB49CCE4-CCF6-49AC-8088-D2AED2C62DBC}"/>
          </ac:spMkLst>
        </pc:spChg>
        <pc:spChg chg="mod">
          <ac:chgData name="Vlad-Costin Musat" userId="b297da41-d022-469d-99f3-b1c86ba895c8" providerId="ADAL" clId="{D11CA1A2-D818-4C55-9D74-A0A72BD898CF}" dt="2023-01-27T13:51:38.641" v="128" actId="14100"/>
          <ac:spMkLst>
            <pc:docMk/>
            <pc:sldMk cId="3139667664" sldId="301"/>
            <ac:spMk id="24" creationId="{90ADA5AD-AA91-431A-976D-7EEBC44BEF5A}"/>
          </ac:spMkLst>
        </pc:spChg>
        <pc:spChg chg="mod">
          <ac:chgData name="Vlad-Costin Musat" userId="b297da41-d022-469d-99f3-b1c86ba895c8" providerId="ADAL" clId="{D11CA1A2-D818-4C55-9D74-A0A72BD898CF}" dt="2023-01-27T13:51:24.387" v="127" actId="1076"/>
          <ac:spMkLst>
            <pc:docMk/>
            <pc:sldMk cId="3139667664" sldId="301"/>
            <ac:spMk id="25" creationId="{4BDEFA1E-656E-49AD-839A-E95BA15FF3F7}"/>
          </ac:spMkLst>
        </pc:spChg>
        <pc:spChg chg="del mod">
          <ac:chgData name="Vlad-Costin Musat" userId="b297da41-d022-469d-99f3-b1c86ba895c8" providerId="ADAL" clId="{D11CA1A2-D818-4C55-9D74-A0A72BD898CF}" dt="2023-01-27T13:46:07.460" v="73" actId="478"/>
          <ac:spMkLst>
            <pc:docMk/>
            <pc:sldMk cId="3139667664" sldId="301"/>
            <ac:spMk id="26" creationId="{36FAE1FA-B50E-4F0C-B1E2-09F4F7D8711E}"/>
          </ac:spMkLst>
        </pc:spChg>
        <pc:spChg chg="mod">
          <ac:chgData name="Vlad-Costin Musat" userId="b297da41-d022-469d-99f3-b1c86ba895c8" providerId="ADAL" clId="{D11CA1A2-D818-4C55-9D74-A0A72BD898CF}" dt="2023-01-27T13:51:41.593" v="129" actId="1076"/>
          <ac:spMkLst>
            <pc:docMk/>
            <pc:sldMk cId="3139667664" sldId="301"/>
            <ac:spMk id="27" creationId="{E64F6D8C-8247-47F8-9D8F-89947929C018}"/>
          </ac:spMkLst>
        </pc:spChg>
        <pc:spChg chg="add mod">
          <ac:chgData name="Vlad-Costin Musat" userId="b297da41-d022-469d-99f3-b1c86ba895c8" providerId="ADAL" clId="{D11CA1A2-D818-4C55-9D74-A0A72BD898CF}" dt="2023-01-27T13:52:22.201" v="170" actId="1076"/>
          <ac:spMkLst>
            <pc:docMk/>
            <pc:sldMk cId="3139667664" sldId="301"/>
            <ac:spMk id="28" creationId="{BA8FE87D-B6A8-46A8-8A74-B56D7938B90B}"/>
          </ac:spMkLst>
        </pc:spChg>
        <pc:picChg chg="add mod">
          <ac:chgData name="Vlad-Costin Musat" userId="b297da41-d022-469d-99f3-b1c86ba895c8" providerId="ADAL" clId="{D11CA1A2-D818-4C55-9D74-A0A72BD898CF}" dt="2023-01-27T13:50:54.397" v="120" actId="1076"/>
          <ac:picMkLst>
            <pc:docMk/>
            <pc:sldMk cId="3139667664" sldId="301"/>
            <ac:picMk id="10" creationId="{668291BE-4660-4A44-B4F5-29E7F3B87383}"/>
          </ac:picMkLst>
        </pc:picChg>
        <pc:picChg chg="add mod">
          <ac:chgData name="Vlad-Costin Musat" userId="b297da41-d022-469d-99f3-b1c86ba895c8" providerId="ADAL" clId="{D11CA1A2-D818-4C55-9D74-A0A72BD898CF}" dt="2023-01-27T13:51:01.632" v="122" actId="14100"/>
          <ac:picMkLst>
            <pc:docMk/>
            <pc:sldMk cId="3139667664" sldId="301"/>
            <ac:picMk id="13" creationId="{F51DE7CC-1824-4063-A93E-64E12FF56412}"/>
          </ac:picMkLst>
        </pc:picChg>
        <pc:picChg chg="add del mod">
          <ac:chgData name="Vlad-Costin Musat" userId="b297da41-d022-469d-99f3-b1c86ba895c8" providerId="ADAL" clId="{D11CA1A2-D818-4C55-9D74-A0A72BD898CF}" dt="2023-01-27T13:36:19.947" v="51" actId="478"/>
          <ac:picMkLst>
            <pc:docMk/>
            <pc:sldMk cId="3139667664" sldId="301"/>
            <ac:picMk id="15" creationId="{B10DBD09-7548-42FC-B52A-2076FDD13C06}"/>
          </ac:picMkLst>
        </pc:picChg>
        <pc:picChg chg="add del">
          <ac:chgData name="Vlad-Costin Musat" userId="b297da41-d022-469d-99f3-b1c86ba895c8" providerId="ADAL" clId="{D11CA1A2-D818-4C55-9D74-A0A72BD898CF}" dt="2023-01-27T13:23:46.683" v="29" actId="478"/>
          <ac:picMkLst>
            <pc:docMk/>
            <pc:sldMk cId="3139667664" sldId="301"/>
            <ac:picMk id="17" creationId="{A80528B6-4A40-4FE7-BBB5-B8454725858A}"/>
          </ac:picMkLst>
        </pc:picChg>
        <pc:picChg chg="mod">
          <ac:chgData name="Vlad-Costin Musat" userId="b297da41-d022-469d-99f3-b1c86ba895c8" providerId="ADAL" clId="{D11CA1A2-D818-4C55-9D74-A0A72BD898CF}" dt="2023-01-27T13:51:24.387" v="127" actId="1076"/>
          <ac:picMkLst>
            <pc:docMk/>
            <pc:sldMk cId="3139667664" sldId="301"/>
            <ac:picMk id="19" creationId="{4ADC74B5-8920-4C0E-A6EC-D24BF3ED0F31}"/>
          </ac:picMkLst>
        </pc:picChg>
        <pc:picChg chg="del">
          <ac:chgData name="Vlad-Costin Musat" userId="b297da41-d022-469d-99f3-b1c86ba895c8" providerId="ADAL" clId="{D11CA1A2-D818-4C55-9D74-A0A72BD898CF}" dt="2023-01-27T13:32:19.178" v="34" actId="478"/>
          <ac:picMkLst>
            <pc:docMk/>
            <pc:sldMk cId="3139667664" sldId="301"/>
            <ac:picMk id="20" creationId="{43078E86-80C8-4D17-B5DB-65C16FBD23E4}"/>
          </ac:picMkLst>
        </pc:picChg>
      </pc:sldChg>
      <pc:sldChg chg="del">
        <pc:chgData name="Vlad-Costin Musat" userId="b297da41-d022-469d-99f3-b1c86ba895c8" providerId="ADAL" clId="{D11CA1A2-D818-4C55-9D74-A0A72BD898CF}" dt="2023-01-27T15:24:16.381" v="893" actId="47"/>
        <pc:sldMkLst>
          <pc:docMk/>
          <pc:sldMk cId="1497058062" sldId="502"/>
        </pc:sldMkLst>
      </pc:sldChg>
      <pc:sldChg chg="addSp delSp modSp add mod ord">
        <pc:chgData name="Vlad-Costin Musat" userId="b297da41-d022-469d-99f3-b1c86ba895c8" providerId="ADAL" clId="{D11CA1A2-D818-4C55-9D74-A0A72BD898CF}" dt="2023-01-27T15:24:04.886" v="892" actId="14100"/>
        <pc:sldMkLst>
          <pc:docMk/>
          <pc:sldMk cId="3478519856" sldId="503"/>
        </pc:sldMkLst>
        <pc:spChg chg="mod">
          <ac:chgData name="Vlad-Costin Musat" userId="b297da41-d022-469d-99f3-b1c86ba895c8" providerId="ADAL" clId="{D11CA1A2-D818-4C55-9D74-A0A72BD898CF}" dt="2023-01-27T15:00:16.957" v="453" actId="20577"/>
          <ac:spMkLst>
            <pc:docMk/>
            <pc:sldMk cId="3478519856" sldId="503"/>
            <ac:spMk id="2" creationId="{959A0AFD-6020-4FBB-83B4-8F256E72674F}"/>
          </ac:spMkLst>
        </pc:spChg>
        <pc:spChg chg="del">
          <ac:chgData name="Vlad-Costin Musat" userId="b297da41-d022-469d-99f3-b1c86ba895c8" providerId="ADAL" clId="{D11CA1A2-D818-4C55-9D74-A0A72BD898CF}" dt="2023-01-27T15:00:32.026" v="456" actId="478"/>
          <ac:spMkLst>
            <pc:docMk/>
            <pc:sldMk cId="3478519856" sldId="503"/>
            <ac:spMk id="7" creationId="{E803BC1C-8B05-472F-840F-6CA8EAD9293F}"/>
          </ac:spMkLst>
        </pc:spChg>
        <pc:spChg chg="add mod">
          <ac:chgData name="Vlad-Costin Musat" userId="b297da41-d022-469d-99f3-b1c86ba895c8" providerId="ADAL" clId="{D11CA1A2-D818-4C55-9D74-A0A72BD898CF}" dt="2023-01-27T15:14:03.139" v="865" actId="5793"/>
          <ac:spMkLst>
            <pc:docMk/>
            <pc:sldMk cId="3478519856" sldId="503"/>
            <ac:spMk id="9" creationId="{CD317C2E-C33A-458A-AFBD-59F7828C6B3E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28" creationId="{30E41A93-1026-4356-A061-83C3B073E867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0" creationId="{B4EE6F6B-5DF4-42D8-93AD-F9361760787D}"/>
          </ac:spMkLst>
        </pc:spChg>
        <pc:spChg chg="del">
          <ac:chgData name="Vlad-Costin Musat" userId="b297da41-d022-469d-99f3-b1c86ba895c8" providerId="ADAL" clId="{D11CA1A2-D818-4C55-9D74-A0A72BD898CF}" dt="2023-01-27T15:00:28.588" v="454" actId="478"/>
          <ac:spMkLst>
            <pc:docMk/>
            <pc:sldMk cId="3478519856" sldId="503"/>
            <ac:spMk id="31" creationId="{02729451-A6A1-4925-9E6D-3B81F68E63E9}"/>
          </ac:spMkLst>
        </pc:spChg>
        <pc:picChg chg="add mod">
          <ac:chgData name="Vlad-Costin Musat" userId="b297da41-d022-469d-99f3-b1c86ba895c8" providerId="ADAL" clId="{D11CA1A2-D818-4C55-9D74-A0A72BD898CF}" dt="2023-01-27T15:24:04.886" v="892" actId="14100"/>
          <ac:picMkLst>
            <pc:docMk/>
            <pc:sldMk cId="3478519856" sldId="503"/>
            <ac:picMk id="8" creationId="{47DB30D3-3919-4349-BE50-15C01B1C3D3F}"/>
          </ac:picMkLst>
        </pc:picChg>
        <pc:picChg chg="add mod">
          <ac:chgData name="Vlad-Costin Musat" userId="b297da41-d022-469d-99f3-b1c86ba895c8" providerId="ADAL" clId="{D11CA1A2-D818-4C55-9D74-A0A72BD898CF}" dt="2023-01-27T15:14:14.437" v="868" actId="14100"/>
          <ac:picMkLst>
            <pc:docMk/>
            <pc:sldMk cId="3478519856" sldId="503"/>
            <ac:picMk id="11" creationId="{99E3AEB6-D5E4-431A-B41E-281110D6FFFA}"/>
          </ac:picMkLst>
        </pc:picChg>
        <pc:picChg chg="del">
          <ac:chgData name="Vlad-Costin Musat" userId="b297da41-d022-469d-99f3-b1c86ba895c8" providerId="ADAL" clId="{D11CA1A2-D818-4C55-9D74-A0A72BD898CF}" dt="2023-01-27T15:00:30.076" v="455" actId="478"/>
          <ac:picMkLst>
            <pc:docMk/>
            <pc:sldMk cId="3478519856" sldId="503"/>
            <ac:picMk id="16" creationId="{89555CA2-A462-47F1-9106-7819E131BC62}"/>
          </ac:picMkLst>
        </pc:picChg>
        <pc:picChg chg="del">
          <ac:chgData name="Vlad-Costin Musat" userId="b297da41-d022-469d-99f3-b1c86ba895c8" providerId="ADAL" clId="{D11CA1A2-D818-4C55-9D74-A0A72BD898CF}" dt="2023-01-27T15:00:28.588" v="454" actId="478"/>
          <ac:picMkLst>
            <pc:docMk/>
            <pc:sldMk cId="3478519856" sldId="503"/>
            <ac:picMk id="22" creationId="{F5302C6A-7E95-404F-91BE-24BA975EB82C}"/>
          </ac:picMkLst>
        </pc:picChg>
        <pc:cxnChg chg="del mod">
          <ac:chgData name="Vlad-Costin Musat" userId="b297da41-d022-469d-99f3-b1c86ba895c8" providerId="ADAL" clId="{D11CA1A2-D818-4C55-9D74-A0A72BD898CF}" dt="2023-01-27T15:00:28.588" v="454" actId="478"/>
          <ac:cxnSpMkLst>
            <pc:docMk/>
            <pc:sldMk cId="3478519856" sldId="503"/>
            <ac:cxnSpMk id="29" creationId="{60FFF2B6-8180-48F5-BC13-A62D5F685857}"/>
          </ac:cxnSpMkLst>
        </pc:cxnChg>
      </pc:sldChg>
      <pc:sldChg chg="add del">
        <pc:chgData name="Vlad-Costin Musat" userId="b297da41-d022-469d-99f3-b1c86ba895c8" providerId="ADAL" clId="{D11CA1A2-D818-4C55-9D74-A0A72BD898CF}" dt="2023-01-27T13:56:02.787" v="240" actId="47"/>
        <pc:sldMkLst>
          <pc:docMk/>
          <pc:sldMk cId="3691921424" sldId="503"/>
        </pc:sldMkLst>
      </pc:sldChg>
      <pc:sldChg chg="add">
        <pc:chgData name="Vlad-Costin Musat" userId="b297da41-d022-469d-99f3-b1c86ba895c8" providerId="ADAL" clId="{D11CA1A2-D818-4C55-9D74-A0A72BD898CF}" dt="2023-01-27T15:24:17.291" v="894"/>
        <pc:sldMkLst>
          <pc:docMk/>
          <pc:sldMk cId="4047304237" sldId="504"/>
        </pc:sldMkLst>
      </pc:sldChg>
    </pc:docChg>
  </pc:docChgLst>
  <pc:docChgLst>
    <pc:chgData name="Vlad-Costin Musat" userId="b297da41-d022-469d-99f3-b1c86ba895c8" providerId="ADAL" clId="{8A3783B0-15FF-4152-9ECF-01FC36E9E519}"/>
    <pc:docChg chg="undo custSel addSld delSld modSld sldOrd">
      <pc:chgData name="Vlad-Costin Musat" userId="b297da41-d022-469d-99f3-b1c86ba895c8" providerId="ADAL" clId="{8A3783B0-15FF-4152-9ECF-01FC36E9E519}" dt="2023-09-08T12:23:39.434" v="1027" actId="20577"/>
      <pc:docMkLst>
        <pc:docMk/>
      </pc:docMkLst>
      <pc:sldChg chg="addSp delSp modSp mod">
        <pc:chgData name="Vlad-Costin Musat" userId="b297da41-d022-469d-99f3-b1c86ba895c8" providerId="ADAL" clId="{8A3783B0-15FF-4152-9ECF-01FC36E9E519}" dt="2023-09-08T10:32:49.302" v="5" actId="478"/>
        <pc:sldMkLst>
          <pc:docMk/>
          <pc:sldMk cId="2159943940" sldId="259"/>
        </pc:sldMkLst>
        <pc:spChg chg="mod">
          <ac:chgData name="Vlad-Costin Musat" userId="b297da41-d022-469d-99f3-b1c86ba895c8" providerId="ADAL" clId="{8A3783B0-15FF-4152-9ECF-01FC36E9E519}" dt="2023-09-08T10:32:43.708" v="0" actId="20577"/>
          <ac:spMkLst>
            <pc:docMk/>
            <pc:sldMk cId="2159943940" sldId="259"/>
            <ac:spMk id="2" creationId="{CB6E51C5-3272-6249-822A-715EFFE0DFFD}"/>
          </ac:spMkLst>
        </pc:spChg>
        <pc:spChg chg="del mod">
          <ac:chgData name="Vlad-Costin Musat" userId="b297da41-d022-469d-99f3-b1c86ba895c8" providerId="ADAL" clId="{8A3783B0-15FF-4152-9ECF-01FC36E9E519}" dt="2023-09-08T10:32:49.302" v="5" actId="478"/>
          <ac:spMkLst>
            <pc:docMk/>
            <pc:sldMk cId="2159943940" sldId="259"/>
            <ac:spMk id="3" creationId="{BB999459-0238-C64F-8F4D-7EA35945354F}"/>
          </ac:spMkLst>
        </pc:spChg>
        <pc:spChg chg="add mod">
          <ac:chgData name="Vlad-Costin Musat" userId="b297da41-d022-469d-99f3-b1c86ba895c8" providerId="ADAL" clId="{8A3783B0-15FF-4152-9ECF-01FC36E9E519}" dt="2023-09-08T10:32:49.302" v="5" actId="478"/>
          <ac:spMkLst>
            <pc:docMk/>
            <pc:sldMk cId="2159943940" sldId="259"/>
            <ac:spMk id="8" creationId="{6ADF35E4-57ED-F0B1-99F5-2E9CA3C9880A}"/>
          </ac:spMkLst>
        </pc:spChg>
      </pc:sldChg>
      <pc:sldChg chg="new del">
        <pc:chgData name="Vlad-Costin Musat" userId="b297da41-d022-469d-99f3-b1c86ba895c8" providerId="ADAL" clId="{8A3783B0-15FF-4152-9ECF-01FC36E9E519}" dt="2023-09-08T10:33:00.060" v="8" actId="47"/>
        <pc:sldMkLst>
          <pc:docMk/>
          <pc:sldMk cId="2663230257" sldId="548"/>
        </pc:sldMkLst>
      </pc:sldChg>
      <pc:sldChg chg="addSp modSp new mod ord">
        <pc:chgData name="Vlad-Costin Musat" userId="b297da41-d022-469d-99f3-b1c86ba895c8" providerId="ADAL" clId="{8A3783B0-15FF-4152-9ECF-01FC36E9E519}" dt="2023-09-08T10:44:37.087" v="479" actId="1076"/>
        <pc:sldMkLst>
          <pc:docMk/>
          <pc:sldMk cId="2713588662" sldId="548"/>
        </pc:sldMkLst>
        <pc:spChg chg="mod">
          <ac:chgData name="Vlad-Costin Musat" userId="b297da41-d022-469d-99f3-b1c86ba895c8" providerId="ADAL" clId="{8A3783B0-15FF-4152-9ECF-01FC36E9E519}" dt="2023-09-08T10:42:18.365" v="467" actId="14100"/>
          <ac:spMkLst>
            <pc:docMk/>
            <pc:sldMk cId="2713588662" sldId="548"/>
            <ac:spMk id="2" creationId="{B2C9C950-584A-627F-3B26-F2DBE4C36905}"/>
          </ac:spMkLst>
        </pc:spChg>
        <pc:spChg chg="mod">
          <ac:chgData name="Vlad-Costin Musat" userId="b297da41-d022-469d-99f3-b1c86ba895c8" providerId="ADAL" clId="{8A3783B0-15FF-4152-9ECF-01FC36E9E519}" dt="2023-09-08T10:33:17.775" v="53" actId="20577"/>
          <ac:spMkLst>
            <pc:docMk/>
            <pc:sldMk cId="2713588662" sldId="548"/>
            <ac:spMk id="3" creationId="{C2CFA820-CD71-594F-4CAB-EBE053395219}"/>
          </ac:spMkLst>
        </pc:spChg>
        <pc:picChg chg="add mod">
          <ac:chgData name="Vlad-Costin Musat" userId="b297da41-d022-469d-99f3-b1c86ba895c8" providerId="ADAL" clId="{8A3783B0-15FF-4152-9ECF-01FC36E9E519}" dt="2023-09-08T10:42:23.985" v="470" actId="1076"/>
          <ac:picMkLst>
            <pc:docMk/>
            <pc:sldMk cId="2713588662" sldId="548"/>
            <ac:picMk id="8" creationId="{24923545-EE51-5C61-FCD6-F36F2F8B1154}"/>
          </ac:picMkLst>
        </pc:picChg>
        <pc:picChg chg="add mod">
          <ac:chgData name="Vlad-Costin Musat" userId="b297da41-d022-469d-99f3-b1c86ba895c8" providerId="ADAL" clId="{8A3783B0-15FF-4152-9ECF-01FC36E9E519}" dt="2023-09-08T10:44:37.087" v="479" actId="1076"/>
          <ac:picMkLst>
            <pc:docMk/>
            <pc:sldMk cId="2713588662" sldId="548"/>
            <ac:picMk id="10" creationId="{4FC7A1C9-4938-D9DE-5278-2E1830E00400}"/>
          </ac:picMkLst>
        </pc:picChg>
        <pc:picChg chg="add mod">
          <ac:chgData name="Vlad-Costin Musat" userId="b297da41-d022-469d-99f3-b1c86ba895c8" providerId="ADAL" clId="{8A3783B0-15FF-4152-9ECF-01FC36E9E519}" dt="2023-09-08T10:44:34.108" v="478" actId="14100"/>
          <ac:picMkLst>
            <pc:docMk/>
            <pc:sldMk cId="2713588662" sldId="548"/>
            <ac:picMk id="12" creationId="{56E2C5F7-EFC2-3FC7-A6C3-0819E85F7772}"/>
          </ac:picMkLst>
        </pc:picChg>
      </pc:sldChg>
      <pc:sldChg chg="modSp new mod">
        <pc:chgData name="Vlad-Costin Musat" userId="b297da41-d022-469d-99f3-b1c86ba895c8" providerId="ADAL" clId="{8A3783B0-15FF-4152-9ECF-01FC36E9E519}" dt="2023-09-08T10:45:30.611" v="655" actId="20577"/>
        <pc:sldMkLst>
          <pc:docMk/>
          <pc:sldMk cId="4246597485" sldId="549"/>
        </pc:sldMkLst>
        <pc:spChg chg="mod">
          <ac:chgData name="Vlad-Costin Musat" userId="b297da41-d022-469d-99f3-b1c86ba895c8" providerId="ADAL" clId="{8A3783B0-15FF-4152-9ECF-01FC36E9E519}" dt="2023-09-08T10:45:30.611" v="655" actId="20577"/>
          <ac:spMkLst>
            <pc:docMk/>
            <pc:sldMk cId="4246597485" sldId="549"/>
            <ac:spMk id="2" creationId="{1082CCB3-CB88-5543-60F7-A8E9F6435991}"/>
          </ac:spMkLst>
        </pc:spChg>
        <pc:spChg chg="mod">
          <ac:chgData name="Vlad-Costin Musat" userId="b297da41-d022-469d-99f3-b1c86ba895c8" providerId="ADAL" clId="{8A3783B0-15FF-4152-9ECF-01FC36E9E519}" dt="2023-09-08T10:44:48.031" v="505" actId="20577"/>
          <ac:spMkLst>
            <pc:docMk/>
            <pc:sldMk cId="4246597485" sldId="549"/>
            <ac:spMk id="3" creationId="{521ED85A-F769-6C9B-F5A3-A1CB4E925DB2}"/>
          </ac:spMkLst>
        </pc:spChg>
      </pc:sldChg>
      <pc:sldChg chg="addSp delSp modSp new mod">
        <pc:chgData name="Vlad-Costin Musat" userId="b297da41-d022-469d-99f3-b1c86ba895c8" providerId="ADAL" clId="{8A3783B0-15FF-4152-9ECF-01FC36E9E519}" dt="2023-09-08T12:23:39.434" v="1027" actId="20577"/>
        <pc:sldMkLst>
          <pc:docMk/>
          <pc:sldMk cId="1730168581" sldId="550"/>
        </pc:sldMkLst>
        <pc:spChg chg="del">
          <ac:chgData name="Vlad-Costin Musat" userId="b297da41-d022-469d-99f3-b1c86ba895c8" providerId="ADAL" clId="{8A3783B0-15FF-4152-9ECF-01FC36E9E519}" dt="2023-09-08T10:47:15.656" v="683" actId="478"/>
          <ac:spMkLst>
            <pc:docMk/>
            <pc:sldMk cId="1730168581" sldId="550"/>
            <ac:spMk id="2" creationId="{5E595818-AFD5-980C-7A1D-00AE9C2D3861}"/>
          </ac:spMkLst>
        </pc:spChg>
        <pc:spChg chg="mod">
          <ac:chgData name="Vlad-Costin Musat" userId="b297da41-d022-469d-99f3-b1c86ba895c8" providerId="ADAL" clId="{8A3783B0-15FF-4152-9ECF-01FC36E9E519}" dt="2023-09-08T10:45:44.356" v="681" actId="20577"/>
          <ac:spMkLst>
            <pc:docMk/>
            <pc:sldMk cId="1730168581" sldId="550"/>
            <ac:spMk id="3" creationId="{A605D10A-93DB-46F3-C8FC-CC37575787EF}"/>
          </ac:spMkLst>
        </pc:spChg>
        <pc:spChg chg="add mod">
          <ac:chgData name="Vlad-Costin Musat" userId="b297da41-d022-469d-99f3-b1c86ba895c8" providerId="ADAL" clId="{8A3783B0-15FF-4152-9ECF-01FC36E9E519}" dt="2023-09-08T12:23:39.434" v="1027" actId="20577"/>
          <ac:spMkLst>
            <pc:docMk/>
            <pc:sldMk cId="1730168581" sldId="550"/>
            <ac:spMk id="9" creationId="{BCE50191-FA71-EEA6-1EF5-F28483C0C6BD}"/>
          </ac:spMkLst>
        </pc:spChg>
        <pc:picChg chg="add mod">
          <ac:chgData name="Vlad-Costin Musat" userId="b297da41-d022-469d-99f3-b1c86ba895c8" providerId="ADAL" clId="{8A3783B0-15FF-4152-9ECF-01FC36E9E519}" dt="2023-09-08T10:50:32.255" v="846" actId="1076"/>
          <ac:picMkLst>
            <pc:docMk/>
            <pc:sldMk cId="1730168581" sldId="550"/>
            <ac:picMk id="7" creationId="{253A54A6-088D-4E59-1E9A-B9959CB154F8}"/>
          </ac:picMkLst>
        </pc:picChg>
        <pc:picChg chg="add mod">
          <ac:chgData name="Vlad-Costin Musat" userId="b297da41-d022-469d-99f3-b1c86ba895c8" providerId="ADAL" clId="{8A3783B0-15FF-4152-9ECF-01FC36E9E519}" dt="2023-09-08T10:47:20.316" v="684" actId="14100"/>
          <ac:picMkLst>
            <pc:docMk/>
            <pc:sldMk cId="1730168581" sldId="550"/>
            <ac:picMk id="8" creationId="{DDA7081E-B99B-8AF5-A8CC-19A6C6FDBF68}"/>
          </ac:picMkLst>
        </pc:picChg>
      </pc:sldChg>
      <pc:sldChg chg="new del">
        <pc:chgData name="Vlad-Costin Musat" userId="b297da41-d022-469d-99f3-b1c86ba895c8" providerId="ADAL" clId="{8A3783B0-15FF-4152-9ECF-01FC36E9E519}" dt="2023-09-08T10:45:36.113" v="657" actId="680"/>
        <pc:sldMkLst>
          <pc:docMk/>
          <pc:sldMk cId="2989579164" sldId="550"/>
        </pc:sldMkLst>
      </pc:sldChg>
      <pc:sldChg chg="addSp delSp modSp new mod">
        <pc:chgData name="Vlad-Costin Musat" userId="b297da41-d022-469d-99f3-b1c86ba895c8" providerId="ADAL" clId="{8A3783B0-15FF-4152-9ECF-01FC36E9E519}" dt="2023-09-08T11:17:47.511" v="989" actId="1076"/>
        <pc:sldMkLst>
          <pc:docMk/>
          <pc:sldMk cId="26780677" sldId="551"/>
        </pc:sldMkLst>
        <pc:spChg chg="del">
          <ac:chgData name="Vlad-Costin Musat" userId="b297da41-d022-469d-99f3-b1c86ba895c8" providerId="ADAL" clId="{8A3783B0-15FF-4152-9ECF-01FC36E9E519}" dt="2023-09-08T11:16:24.282" v="965"/>
          <ac:spMkLst>
            <pc:docMk/>
            <pc:sldMk cId="26780677" sldId="551"/>
            <ac:spMk id="2" creationId="{E32C909B-31BB-FDBB-EAAC-C5DD9D7ED19D}"/>
          </ac:spMkLst>
        </pc:spChg>
        <pc:spChg chg="mod">
          <ac:chgData name="Vlad-Costin Musat" userId="b297da41-d022-469d-99f3-b1c86ba895c8" providerId="ADAL" clId="{8A3783B0-15FF-4152-9ECF-01FC36E9E519}" dt="2023-09-08T10:52:11.195" v="964" actId="20577"/>
          <ac:spMkLst>
            <pc:docMk/>
            <pc:sldMk cId="26780677" sldId="551"/>
            <ac:spMk id="3" creationId="{4CE525AB-07BE-E8FB-A654-BBBF41804992}"/>
          </ac:spMkLst>
        </pc:spChg>
        <pc:spChg chg="add del mod">
          <ac:chgData name="Vlad-Costin Musat" userId="b297da41-d022-469d-99f3-b1c86ba895c8" providerId="ADAL" clId="{8A3783B0-15FF-4152-9ECF-01FC36E9E519}" dt="2023-09-08T11:17:02.440" v="969"/>
          <ac:spMkLst>
            <pc:docMk/>
            <pc:sldMk cId="26780677" sldId="551"/>
            <ac:spMk id="10" creationId="{A581B20A-398D-D82C-3919-7D485B600E30}"/>
          </ac:spMkLst>
        </pc:spChg>
        <pc:picChg chg="add del mod">
          <ac:chgData name="Vlad-Costin Musat" userId="b297da41-d022-469d-99f3-b1c86ba895c8" providerId="ADAL" clId="{8A3783B0-15FF-4152-9ECF-01FC36E9E519}" dt="2023-09-08T11:16:25.890" v="968" actId="478"/>
          <ac:picMkLst>
            <pc:docMk/>
            <pc:sldMk cId="26780677" sldId="551"/>
            <ac:picMk id="8" creationId="{BD7EBB13-FC21-BD14-23E1-C16D9FF09756}"/>
          </ac:picMkLst>
        </pc:picChg>
        <pc:picChg chg="add mod">
          <ac:chgData name="Vlad-Costin Musat" userId="b297da41-d022-469d-99f3-b1c86ba895c8" providerId="ADAL" clId="{8A3783B0-15FF-4152-9ECF-01FC36E9E519}" dt="2023-09-08T11:17:47.511" v="989" actId="1076"/>
          <ac:picMkLst>
            <pc:docMk/>
            <pc:sldMk cId="26780677" sldId="551"/>
            <ac:picMk id="12" creationId="{882941AE-651D-18DF-27AD-AABD55826D81}"/>
          </ac:picMkLst>
        </pc:picChg>
        <pc:picChg chg="add del mod">
          <ac:chgData name="Vlad-Costin Musat" userId="b297da41-d022-469d-99f3-b1c86ba895c8" providerId="ADAL" clId="{8A3783B0-15FF-4152-9ECF-01FC36E9E519}" dt="2023-09-08T11:17:22.570" v="977" actId="478"/>
          <ac:picMkLst>
            <pc:docMk/>
            <pc:sldMk cId="26780677" sldId="551"/>
            <ac:picMk id="14" creationId="{1BD73841-D1F0-B887-CB45-A1CD66C9F893}"/>
          </ac:picMkLst>
        </pc:picChg>
        <pc:picChg chg="add mod">
          <ac:chgData name="Vlad-Costin Musat" userId="b297da41-d022-469d-99f3-b1c86ba895c8" providerId="ADAL" clId="{8A3783B0-15FF-4152-9ECF-01FC36E9E519}" dt="2023-09-08T11:17:45.961" v="988" actId="1076"/>
          <ac:picMkLst>
            <pc:docMk/>
            <pc:sldMk cId="26780677" sldId="551"/>
            <ac:picMk id="16" creationId="{4B5D8BFE-0632-9863-C093-FFFCD130CBA7}"/>
          </ac:picMkLst>
        </pc:picChg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965297912" sldId="565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960384087" sldId="566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296649822" sldId="584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2802460166" sldId="586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871119659" sldId="609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3440467708" sldId="610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2037864641" sldId="611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735953350" sldId="612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764779470" sldId="613"/>
        </pc:sldMkLst>
      </pc:sldChg>
      <pc:sldChg chg="del">
        <pc:chgData name="Vlad-Costin Musat" userId="b297da41-d022-469d-99f3-b1c86ba895c8" providerId="ADAL" clId="{8A3783B0-15FF-4152-9ECF-01FC36E9E519}" dt="2023-09-08T10:32:55.034" v="6" actId="47"/>
        <pc:sldMkLst>
          <pc:docMk/>
          <pc:sldMk cId="1554242350" sldId="615"/>
        </pc:sldMkLst>
      </pc:sldChg>
    </pc:docChg>
  </pc:docChgLst>
  <pc:docChgLst>
    <pc:chgData name="Vlad-Costin Musat" userId="b297da41-d022-469d-99f3-b1c86ba895c8" providerId="ADAL" clId="{3798E07C-F04E-48CC-91DE-A01DDC00BD89}"/>
    <pc:docChg chg="undo custSel addSld delSld modSld sldOrd">
      <pc:chgData name="Vlad-Costin Musat" userId="b297da41-d022-469d-99f3-b1c86ba895c8" providerId="ADAL" clId="{3798E07C-F04E-48CC-91DE-A01DDC00BD89}" dt="2023-09-19T17:31:38.983" v="6758" actId="207"/>
      <pc:docMkLst>
        <pc:docMk/>
      </pc:docMkLst>
      <pc:sldChg chg="addSp modSp mod">
        <pc:chgData name="Vlad-Costin Musat" userId="b297da41-d022-469d-99f3-b1c86ba895c8" providerId="ADAL" clId="{3798E07C-F04E-48CC-91DE-A01DDC00BD89}" dt="2023-09-17T17:10:43.512" v="260" actId="1076"/>
        <pc:sldMkLst>
          <pc:docMk/>
          <pc:sldMk cId="2159943940" sldId="259"/>
        </pc:sldMkLst>
        <pc:spChg chg="mod">
          <ac:chgData name="Vlad-Costin Musat" userId="b297da41-d022-469d-99f3-b1c86ba895c8" providerId="ADAL" clId="{3798E07C-F04E-48CC-91DE-A01DDC00BD89}" dt="2023-09-17T16:58:44.431" v="186" actId="20577"/>
          <ac:spMkLst>
            <pc:docMk/>
            <pc:sldMk cId="2159943940" sldId="259"/>
            <ac:spMk id="8" creationId="{6ADF35E4-57ED-F0B1-99F5-2E9CA3C9880A}"/>
          </ac:spMkLst>
        </pc:spChg>
        <pc:picChg chg="add mod">
          <ac:chgData name="Vlad-Costin Musat" userId="b297da41-d022-469d-99f3-b1c86ba895c8" providerId="ADAL" clId="{3798E07C-F04E-48CC-91DE-A01DDC00BD89}" dt="2023-09-17T17:10:43.512" v="260" actId="1076"/>
          <ac:picMkLst>
            <pc:docMk/>
            <pc:sldMk cId="2159943940" sldId="259"/>
            <ac:picMk id="3" creationId="{AC7DD3F4-FC59-7C7F-8A40-BA9928C5B5A7}"/>
          </ac:picMkLst>
        </pc:picChg>
      </pc:sldChg>
      <pc:sldChg chg="modSp mod">
        <pc:chgData name="Vlad-Costin Musat" userId="b297da41-d022-469d-99f3-b1c86ba895c8" providerId="ADAL" clId="{3798E07C-F04E-48CC-91DE-A01DDC00BD89}" dt="2023-09-18T12:25:11.379" v="2845" actId="20577"/>
        <pc:sldMkLst>
          <pc:docMk/>
          <pc:sldMk cId="2713588662" sldId="548"/>
        </pc:sldMkLst>
        <pc:spChg chg="mod">
          <ac:chgData name="Vlad-Costin Musat" userId="b297da41-d022-469d-99f3-b1c86ba895c8" providerId="ADAL" clId="{3798E07C-F04E-48CC-91DE-A01DDC00BD89}" dt="2023-09-18T12:25:11.379" v="2845" actId="20577"/>
          <ac:spMkLst>
            <pc:docMk/>
            <pc:sldMk cId="2713588662" sldId="548"/>
            <ac:spMk id="2" creationId="{B2C9C950-584A-627F-3B26-F2DBE4C36905}"/>
          </ac:spMkLst>
        </pc:spChg>
        <pc:picChg chg="mod">
          <ac:chgData name="Vlad-Costin Musat" userId="b297da41-d022-469d-99f3-b1c86ba895c8" providerId="ADAL" clId="{3798E07C-F04E-48CC-91DE-A01DDC00BD89}" dt="2023-09-18T10:24:46.152" v="2716" actId="1076"/>
          <ac:picMkLst>
            <pc:docMk/>
            <pc:sldMk cId="2713588662" sldId="548"/>
            <ac:picMk id="12" creationId="{56E2C5F7-EFC2-3FC7-A6C3-0819E85F7772}"/>
          </ac:picMkLst>
        </pc:picChg>
      </pc:sldChg>
      <pc:sldChg chg="del">
        <pc:chgData name="Vlad-Costin Musat" userId="b297da41-d022-469d-99f3-b1c86ba895c8" providerId="ADAL" clId="{3798E07C-F04E-48CC-91DE-A01DDC00BD89}" dt="2023-09-17T17:51:48.220" v="1284" actId="47"/>
        <pc:sldMkLst>
          <pc:docMk/>
          <pc:sldMk cId="4246597485" sldId="549"/>
        </pc:sldMkLst>
      </pc:sldChg>
      <pc:sldChg chg="addSp delSp modSp mod ord">
        <pc:chgData name="Vlad-Costin Musat" userId="b297da41-d022-469d-99f3-b1c86ba895c8" providerId="ADAL" clId="{3798E07C-F04E-48CC-91DE-A01DDC00BD89}" dt="2023-09-17T17:51:43.551" v="1282"/>
        <pc:sldMkLst>
          <pc:docMk/>
          <pc:sldMk cId="1730168581" sldId="550"/>
        </pc:sldMkLst>
        <pc:spChg chg="add del mod">
          <ac:chgData name="Vlad-Costin Musat" userId="b297da41-d022-469d-99f3-b1c86ba895c8" providerId="ADAL" clId="{3798E07C-F04E-48CC-91DE-A01DDC00BD89}" dt="2023-09-17T16:52:15.681" v="3" actId="478"/>
          <ac:spMkLst>
            <pc:docMk/>
            <pc:sldMk cId="1730168581" sldId="550"/>
            <ac:spMk id="2" creationId="{1E62E6A2-35EC-6C70-80CA-A2F2A167563D}"/>
          </ac:spMkLst>
        </pc:spChg>
        <pc:spChg chg="add mod">
          <ac:chgData name="Vlad-Costin Musat" userId="b297da41-d022-469d-99f3-b1c86ba895c8" providerId="ADAL" clId="{3798E07C-F04E-48CC-91DE-A01DDC00BD89}" dt="2023-09-17T16:52:35.582" v="11" actId="1036"/>
          <ac:spMkLst>
            <pc:docMk/>
            <pc:sldMk cId="1730168581" sldId="550"/>
            <ac:spMk id="10" creationId="{1FB5EC54-7DB4-2C67-C22A-D3D7F160746D}"/>
          </ac:spMkLst>
        </pc:spChg>
        <pc:spChg chg="add mod">
          <ac:chgData name="Vlad-Costin Musat" userId="b297da41-d022-469d-99f3-b1c86ba895c8" providerId="ADAL" clId="{3798E07C-F04E-48CC-91DE-A01DDC00BD89}" dt="2023-09-17T16:52:47.698" v="17" actId="14100"/>
          <ac:spMkLst>
            <pc:docMk/>
            <pc:sldMk cId="1730168581" sldId="550"/>
            <ac:spMk id="11" creationId="{B6EBF5CE-5D6F-B45F-0825-DB161744A2B3}"/>
          </ac:spMkLst>
        </pc:spChg>
        <pc:spChg chg="add mod">
          <ac:chgData name="Vlad-Costin Musat" userId="b297da41-d022-469d-99f3-b1c86ba895c8" providerId="ADAL" clId="{3798E07C-F04E-48CC-91DE-A01DDC00BD89}" dt="2023-09-17T16:53:34.380" v="61" actId="1076"/>
          <ac:spMkLst>
            <pc:docMk/>
            <pc:sldMk cId="1730168581" sldId="550"/>
            <ac:spMk id="12" creationId="{87BAF375-04FE-38B6-CB53-4E1F973FF7F9}"/>
          </ac:spMkLst>
        </pc:spChg>
        <pc:spChg chg="add mod">
          <ac:chgData name="Vlad-Costin Musat" userId="b297da41-d022-469d-99f3-b1c86ba895c8" providerId="ADAL" clId="{3798E07C-F04E-48CC-91DE-A01DDC00BD89}" dt="2023-09-17T16:53:19.060" v="51" actId="1076"/>
          <ac:spMkLst>
            <pc:docMk/>
            <pc:sldMk cId="1730168581" sldId="550"/>
            <ac:spMk id="13" creationId="{830BC146-FD3C-717B-908C-93D33FBF4AF6}"/>
          </ac:spMkLst>
        </pc:spChg>
      </pc:sldChg>
      <pc:sldChg chg="modSp mod ord">
        <pc:chgData name="Vlad-Costin Musat" userId="b297da41-d022-469d-99f3-b1c86ba895c8" providerId="ADAL" clId="{3798E07C-F04E-48CC-91DE-A01DDC00BD89}" dt="2023-09-18T16:49:48.336" v="3599"/>
        <pc:sldMkLst>
          <pc:docMk/>
          <pc:sldMk cId="4280026794" sldId="551"/>
        </pc:sldMkLst>
        <pc:spChg chg="mod">
          <ac:chgData name="Vlad-Costin Musat" userId="b297da41-d022-469d-99f3-b1c86ba895c8" providerId="ADAL" clId="{3798E07C-F04E-48CC-91DE-A01DDC00BD89}" dt="2023-09-18T14:59:58.194" v="3499" actId="20577"/>
          <ac:spMkLst>
            <pc:docMk/>
            <pc:sldMk cId="4280026794" sldId="551"/>
            <ac:spMk id="2" creationId="{F6DEEEE4-2947-34DB-F4E4-C5D6A663E96C}"/>
          </ac:spMkLst>
        </pc:spChg>
        <pc:spChg chg="mod">
          <ac:chgData name="Vlad-Costin Musat" userId="b297da41-d022-469d-99f3-b1c86ba895c8" providerId="ADAL" clId="{3798E07C-F04E-48CC-91DE-A01DDC00BD89}" dt="2023-09-17T18:06:29.688" v="1383" actId="20577"/>
          <ac:spMkLst>
            <pc:docMk/>
            <pc:sldMk cId="4280026794" sldId="551"/>
            <ac:spMk id="3" creationId="{1886E217-DE50-A6B8-907A-DB46DCD91DC7}"/>
          </ac:spMkLst>
        </pc:spChg>
        <pc:picChg chg="mod">
          <ac:chgData name="Vlad-Costin Musat" userId="b297da41-d022-469d-99f3-b1c86ba895c8" providerId="ADAL" clId="{3798E07C-F04E-48CC-91DE-A01DDC00BD89}" dt="2023-09-17T18:00:13.129" v="1315" actId="1076"/>
          <ac:picMkLst>
            <pc:docMk/>
            <pc:sldMk cId="4280026794" sldId="551"/>
            <ac:picMk id="7" creationId="{070E0501-904B-E0C2-6E78-E44B3903471C}"/>
          </ac:picMkLst>
        </pc:picChg>
        <pc:picChg chg="mod">
          <ac:chgData name="Vlad-Costin Musat" userId="b297da41-d022-469d-99f3-b1c86ba895c8" providerId="ADAL" clId="{3798E07C-F04E-48CC-91DE-A01DDC00BD89}" dt="2023-09-17T18:00:03.871" v="1312" actId="1076"/>
          <ac:picMkLst>
            <pc:docMk/>
            <pc:sldMk cId="4280026794" sldId="551"/>
            <ac:picMk id="9" creationId="{0C893D13-2DB7-C972-1FB4-F37B53F3B25F}"/>
          </ac:picMkLst>
        </pc:picChg>
      </pc:sldChg>
      <pc:sldChg chg="del">
        <pc:chgData name="Vlad-Costin Musat" userId="b297da41-d022-469d-99f3-b1c86ba895c8" providerId="ADAL" clId="{3798E07C-F04E-48CC-91DE-A01DDC00BD89}" dt="2023-09-17T17:51:52.340" v="1285" actId="47"/>
        <pc:sldMkLst>
          <pc:docMk/>
          <pc:sldMk cId="2741241505" sldId="552"/>
        </pc:sldMkLst>
      </pc:sldChg>
      <pc:sldChg chg="del">
        <pc:chgData name="Vlad-Costin Musat" userId="b297da41-d022-469d-99f3-b1c86ba895c8" providerId="ADAL" clId="{3798E07C-F04E-48CC-91DE-A01DDC00BD89}" dt="2023-09-17T17:51:45.937" v="1283" actId="47"/>
        <pc:sldMkLst>
          <pc:docMk/>
          <pc:sldMk cId="1945298410" sldId="553"/>
        </pc:sldMkLst>
      </pc:sldChg>
      <pc:sldChg chg="addSp delSp modSp mod ord">
        <pc:chgData name="Vlad-Costin Musat" userId="b297da41-d022-469d-99f3-b1c86ba895c8" providerId="ADAL" clId="{3798E07C-F04E-48CC-91DE-A01DDC00BD89}" dt="2023-09-18T17:15:06.038" v="3748"/>
        <pc:sldMkLst>
          <pc:docMk/>
          <pc:sldMk cId="806638749" sldId="554"/>
        </pc:sldMkLst>
        <pc:spChg chg="mod ord">
          <ac:chgData name="Vlad-Costin Musat" userId="b297da41-d022-469d-99f3-b1c86ba895c8" providerId="ADAL" clId="{3798E07C-F04E-48CC-91DE-A01DDC00BD89}" dt="2023-09-18T08:38:28.323" v="2333" actId="14100"/>
          <ac:spMkLst>
            <pc:docMk/>
            <pc:sldMk cId="806638749" sldId="554"/>
            <ac:spMk id="17" creationId="{66974C01-0DB2-D5B5-8F78-A51344F24D18}"/>
          </ac:spMkLst>
        </pc:spChg>
        <pc:picChg chg="add mod">
          <ac:chgData name="Vlad-Costin Musat" userId="b297da41-d022-469d-99f3-b1c86ba895c8" providerId="ADAL" clId="{3798E07C-F04E-48CC-91DE-A01DDC00BD89}" dt="2023-09-18T08:37:32.455" v="2323" actId="14100"/>
          <ac:picMkLst>
            <pc:docMk/>
            <pc:sldMk cId="806638749" sldId="554"/>
            <ac:picMk id="7" creationId="{6EDCF287-1614-B61B-8646-4DAA2D4F6F2A}"/>
          </ac:picMkLst>
        </pc:picChg>
        <pc:picChg chg="add mod">
          <ac:chgData name="Vlad-Costin Musat" userId="b297da41-d022-469d-99f3-b1c86ba895c8" providerId="ADAL" clId="{3798E07C-F04E-48CC-91DE-A01DDC00BD89}" dt="2023-09-18T08:38:57.812" v="2340" actId="1076"/>
          <ac:picMkLst>
            <pc:docMk/>
            <pc:sldMk cId="806638749" sldId="554"/>
            <ac:picMk id="9" creationId="{38753E1D-7F45-C72F-F2B3-1B8B4EACD91C}"/>
          </ac:picMkLst>
        </pc:picChg>
        <pc:picChg chg="del">
          <ac:chgData name="Vlad-Costin Musat" userId="b297da41-d022-469d-99f3-b1c86ba895c8" providerId="ADAL" clId="{3798E07C-F04E-48CC-91DE-A01DDC00BD89}" dt="2023-09-18T08:37:24.126" v="2320" actId="478"/>
          <ac:picMkLst>
            <pc:docMk/>
            <pc:sldMk cId="806638749" sldId="554"/>
            <ac:picMk id="11" creationId="{DB475502-297C-D1A0-AD6A-20431C6B77A9}"/>
          </ac:picMkLst>
        </pc:picChg>
        <pc:picChg chg="add mod">
          <ac:chgData name="Vlad-Costin Musat" userId="b297da41-d022-469d-99f3-b1c86ba895c8" providerId="ADAL" clId="{3798E07C-F04E-48CC-91DE-A01DDC00BD89}" dt="2023-09-18T09:54:25.155" v="2345" actId="1076"/>
          <ac:picMkLst>
            <pc:docMk/>
            <pc:sldMk cId="806638749" sldId="554"/>
            <ac:picMk id="12" creationId="{9DD5F9DF-50C8-19E4-19AA-C12CC5BC320D}"/>
          </ac:picMkLst>
        </pc:picChg>
      </pc:sldChg>
      <pc:sldChg chg="del">
        <pc:chgData name="Vlad-Costin Musat" userId="b297da41-d022-469d-99f3-b1c86ba895c8" providerId="ADAL" clId="{3798E07C-F04E-48CC-91DE-A01DDC00BD89}" dt="2023-09-17T17:53:04.559" v="1289" actId="47"/>
        <pc:sldMkLst>
          <pc:docMk/>
          <pc:sldMk cId="3744254139" sldId="555"/>
        </pc:sldMkLst>
      </pc:sldChg>
      <pc:sldChg chg="del">
        <pc:chgData name="Vlad-Costin Musat" userId="b297da41-d022-469d-99f3-b1c86ba895c8" providerId="ADAL" clId="{3798E07C-F04E-48CC-91DE-A01DDC00BD89}" dt="2023-09-17T17:53:01.491" v="1288" actId="47"/>
        <pc:sldMkLst>
          <pc:docMk/>
          <pc:sldMk cId="1113846356" sldId="556"/>
        </pc:sldMkLst>
      </pc:sldChg>
      <pc:sldChg chg="del">
        <pc:chgData name="Vlad-Costin Musat" userId="b297da41-d022-469d-99f3-b1c86ba895c8" providerId="ADAL" clId="{3798E07C-F04E-48CC-91DE-A01DDC00BD89}" dt="2023-09-17T17:51:52.340" v="1285" actId="47"/>
        <pc:sldMkLst>
          <pc:docMk/>
          <pc:sldMk cId="1759686226" sldId="557"/>
        </pc:sldMkLst>
      </pc:sldChg>
      <pc:sldChg chg="del">
        <pc:chgData name="Vlad-Costin Musat" userId="b297da41-d022-469d-99f3-b1c86ba895c8" providerId="ADAL" clId="{3798E07C-F04E-48CC-91DE-A01DDC00BD89}" dt="2023-09-17T17:52:58.037" v="1287" actId="47"/>
        <pc:sldMkLst>
          <pc:docMk/>
          <pc:sldMk cId="3902680692" sldId="558"/>
        </pc:sldMkLst>
      </pc:sldChg>
      <pc:sldChg chg="del">
        <pc:chgData name="Vlad-Costin Musat" userId="b297da41-d022-469d-99f3-b1c86ba895c8" providerId="ADAL" clId="{3798E07C-F04E-48CC-91DE-A01DDC00BD89}" dt="2023-09-17T17:51:53.598" v="1286" actId="47"/>
        <pc:sldMkLst>
          <pc:docMk/>
          <pc:sldMk cId="3353614957" sldId="559"/>
        </pc:sldMkLst>
      </pc:sldChg>
      <pc:sldChg chg="new del">
        <pc:chgData name="Vlad-Costin Musat" userId="b297da41-d022-469d-99f3-b1c86ba895c8" providerId="ADAL" clId="{3798E07C-F04E-48CC-91DE-A01DDC00BD89}" dt="2023-09-17T16:58:55.987" v="188" actId="680"/>
        <pc:sldMkLst>
          <pc:docMk/>
          <pc:sldMk cId="839401485" sldId="560"/>
        </pc:sldMkLst>
      </pc:sldChg>
      <pc:sldChg chg="addSp delSp modSp new mod">
        <pc:chgData name="Vlad-Costin Musat" userId="b297da41-d022-469d-99f3-b1c86ba895c8" providerId="ADAL" clId="{3798E07C-F04E-48CC-91DE-A01DDC00BD89}" dt="2023-09-18T16:51:49.889" v="3633" actId="1076"/>
        <pc:sldMkLst>
          <pc:docMk/>
          <pc:sldMk cId="3756050439" sldId="560"/>
        </pc:sldMkLst>
        <pc:spChg chg="add mod">
          <ac:chgData name="Vlad-Costin Musat" userId="b297da41-d022-469d-99f3-b1c86ba895c8" providerId="ADAL" clId="{3798E07C-F04E-48CC-91DE-A01DDC00BD89}" dt="2023-09-18T10:40:27.624" v="2799" actId="207"/>
          <ac:spMkLst>
            <pc:docMk/>
            <pc:sldMk cId="3756050439" sldId="560"/>
            <ac:spMk id="2" creationId="{83788FD4-EE27-DF76-BA65-2D0B284E616E}"/>
          </ac:spMkLst>
        </pc:spChg>
        <pc:spChg chg="del">
          <ac:chgData name="Vlad-Costin Musat" userId="b297da41-d022-469d-99f3-b1c86ba895c8" providerId="ADAL" clId="{3798E07C-F04E-48CC-91DE-A01DDC00BD89}" dt="2023-09-17T16:59:09.801" v="209" actId="478"/>
          <ac:spMkLst>
            <pc:docMk/>
            <pc:sldMk cId="3756050439" sldId="560"/>
            <ac:spMk id="2" creationId="{ECA0A671-A82B-53F9-CAF0-BEDB975D80C5}"/>
          </ac:spMkLst>
        </pc:spChg>
        <pc:spChg chg="mod">
          <ac:chgData name="Vlad-Costin Musat" userId="b297da41-d022-469d-99f3-b1c86ba895c8" providerId="ADAL" clId="{3798E07C-F04E-48CC-91DE-A01DDC00BD89}" dt="2023-09-17T16:59:06.565" v="208" actId="20577"/>
          <ac:spMkLst>
            <pc:docMk/>
            <pc:sldMk cId="3756050439" sldId="560"/>
            <ac:spMk id="3" creationId="{B6FEBFEE-ECD0-A4EC-D4F2-ED1A5DED8243}"/>
          </ac:spMkLst>
        </pc:spChg>
        <pc:spChg chg="add mod">
          <ac:chgData name="Vlad-Costin Musat" userId="b297da41-d022-469d-99f3-b1c86ba895c8" providerId="ADAL" clId="{3798E07C-F04E-48CC-91DE-A01DDC00BD89}" dt="2023-09-17T17:02:32.345" v="241" actId="1076"/>
          <ac:spMkLst>
            <pc:docMk/>
            <pc:sldMk cId="3756050439" sldId="560"/>
            <ac:spMk id="7" creationId="{E98AB1F4-E312-5936-392D-AFA4397DA283}"/>
          </ac:spMkLst>
        </pc:spChg>
        <pc:spChg chg="add mod">
          <ac:chgData name="Vlad-Costin Musat" userId="b297da41-d022-469d-99f3-b1c86ba895c8" providerId="ADAL" clId="{3798E07C-F04E-48CC-91DE-A01DDC00BD89}" dt="2023-09-17T17:28:52.937" v="515" actId="404"/>
          <ac:spMkLst>
            <pc:docMk/>
            <pc:sldMk cId="3756050439" sldId="560"/>
            <ac:spMk id="8" creationId="{8FBD8E30-2F55-681E-190A-9303B6E087CD}"/>
          </ac:spMkLst>
        </pc:spChg>
        <pc:spChg chg="add mod">
          <ac:chgData name="Vlad-Costin Musat" userId="b297da41-d022-469d-99f3-b1c86ba895c8" providerId="ADAL" clId="{3798E07C-F04E-48CC-91DE-A01DDC00BD89}" dt="2023-09-17T17:03:52.278" v="243" actId="1076"/>
          <ac:spMkLst>
            <pc:docMk/>
            <pc:sldMk cId="3756050439" sldId="560"/>
            <ac:spMk id="9" creationId="{B347507D-0F11-DB49-9F48-632C853E1BDA}"/>
          </ac:spMkLst>
        </pc:spChg>
        <pc:spChg chg="add mod">
          <ac:chgData name="Vlad-Costin Musat" userId="b297da41-d022-469d-99f3-b1c86ba895c8" providerId="ADAL" clId="{3798E07C-F04E-48CC-91DE-A01DDC00BD89}" dt="2023-09-17T17:28:50.976" v="514" actId="404"/>
          <ac:spMkLst>
            <pc:docMk/>
            <pc:sldMk cId="3756050439" sldId="560"/>
            <ac:spMk id="10" creationId="{8180F408-6CD2-5A68-D418-3DBF03F17ADB}"/>
          </ac:spMkLst>
        </pc:spChg>
        <pc:spChg chg="add mod">
          <ac:chgData name="Vlad-Costin Musat" userId="b297da41-d022-469d-99f3-b1c86ba895c8" providerId="ADAL" clId="{3798E07C-F04E-48CC-91DE-A01DDC00BD89}" dt="2023-09-17T17:14:11.010" v="289" actId="14100"/>
          <ac:spMkLst>
            <pc:docMk/>
            <pc:sldMk cId="3756050439" sldId="560"/>
            <ac:spMk id="11" creationId="{6C17174F-2895-55D7-171F-F783DF617786}"/>
          </ac:spMkLst>
        </pc:spChg>
        <pc:spChg chg="add mod">
          <ac:chgData name="Vlad-Costin Musat" userId="b297da41-d022-469d-99f3-b1c86ba895c8" providerId="ADAL" clId="{3798E07C-F04E-48CC-91DE-A01DDC00BD89}" dt="2023-09-17T17:36:35.995" v="840" actId="404"/>
          <ac:spMkLst>
            <pc:docMk/>
            <pc:sldMk cId="3756050439" sldId="560"/>
            <ac:spMk id="12" creationId="{191D9F64-4D87-FDFF-F598-6AE35A2CF6A9}"/>
          </ac:spMkLst>
        </pc:spChg>
        <pc:spChg chg="add mod">
          <ac:chgData name="Vlad-Costin Musat" userId="b297da41-d022-469d-99f3-b1c86ba895c8" providerId="ADAL" clId="{3798E07C-F04E-48CC-91DE-A01DDC00BD89}" dt="2023-09-17T17:16:33.355" v="330" actId="1076"/>
          <ac:spMkLst>
            <pc:docMk/>
            <pc:sldMk cId="3756050439" sldId="560"/>
            <ac:spMk id="13" creationId="{AB21CEE2-610A-1550-6143-F973F7549620}"/>
          </ac:spMkLst>
        </pc:spChg>
        <pc:spChg chg="add mod">
          <ac:chgData name="Vlad-Costin Musat" userId="b297da41-d022-469d-99f3-b1c86ba895c8" providerId="ADAL" clId="{3798E07C-F04E-48CC-91DE-A01DDC00BD89}" dt="2023-09-17T17:36:33.432" v="839" actId="404"/>
          <ac:spMkLst>
            <pc:docMk/>
            <pc:sldMk cId="3756050439" sldId="560"/>
            <ac:spMk id="14" creationId="{D612C976-7EDD-4F63-F507-4BF114AA274D}"/>
          </ac:spMkLst>
        </pc:spChg>
        <pc:spChg chg="add mod">
          <ac:chgData name="Vlad-Costin Musat" userId="b297da41-d022-469d-99f3-b1c86ba895c8" providerId="ADAL" clId="{3798E07C-F04E-48CC-91DE-A01DDC00BD89}" dt="2023-09-17T17:24:35.804" v="442" actId="207"/>
          <ac:spMkLst>
            <pc:docMk/>
            <pc:sldMk cId="3756050439" sldId="560"/>
            <ac:spMk id="15" creationId="{6F5DBDE9-4D88-2693-AD6A-1D984466D67E}"/>
          </ac:spMkLst>
        </pc:spChg>
        <pc:spChg chg="add mod">
          <ac:chgData name="Vlad-Costin Musat" userId="b297da41-d022-469d-99f3-b1c86ba895c8" providerId="ADAL" clId="{3798E07C-F04E-48CC-91DE-A01DDC00BD89}" dt="2023-09-17T17:28:47.890" v="513" actId="404"/>
          <ac:spMkLst>
            <pc:docMk/>
            <pc:sldMk cId="3756050439" sldId="560"/>
            <ac:spMk id="16" creationId="{086C0F3A-E622-B165-F295-33AA4FFE2F16}"/>
          </ac:spMkLst>
        </pc:spChg>
        <pc:spChg chg="add mod">
          <ac:chgData name="Vlad-Costin Musat" userId="b297da41-d022-469d-99f3-b1c86ba895c8" providerId="ADAL" clId="{3798E07C-F04E-48CC-91DE-A01DDC00BD89}" dt="2023-09-18T16:51:20.998" v="3625" actId="14100"/>
          <ac:spMkLst>
            <pc:docMk/>
            <pc:sldMk cId="3756050439" sldId="560"/>
            <ac:spMk id="17" creationId="{54C13A08-CBC5-3A49-48C0-DF11EB8AD7A2}"/>
          </ac:spMkLst>
        </pc:spChg>
        <pc:spChg chg="add mod">
          <ac:chgData name="Vlad-Costin Musat" userId="b297da41-d022-469d-99f3-b1c86ba895c8" providerId="ADAL" clId="{3798E07C-F04E-48CC-91DE-A01DDC00BD89}" dt="2023-09-18T16:51:25.924" v="3627" actId="1076"/>
          <ac:spMkLst>
            <pc:docMk/>
            <pc:sldMk cId="3756050439" sldId="560"/>
            <ac:spMk id="20" creationId="{273C66B8-1435-5DCC-8A9C-3841D584BC95}"/>
          </ac:spMkLst>
        </pc:spChg>
        <pc:spChg chg="add mod">
          <ac:chgData name="Vlad-Costin Musat" userId="b297da41-d022-469d-99f3-b1c86ba895c8" providerId="ADAL" clId="{3798E07C-F04E-48CC-91DE-A01DDC00BD89}" dt="2023-09-18T16:51:49.889" v="3633" actId="1076"/>
          <ac:spMkLst>
            <pc:docMk/>
            <pc:sldMk cId="3756050439" sldId="560"/>
            <ac:spMk id="21" creationId="{EB52EA7A-6F60-B1DF-7654-2A66649FD934}"/>
          </ac:spMkLst>
        </pc:spChg>
        <pc:spChg chg="add mod">
          <ac:chgData name="Vlad-Costin Musat" userId="b297da41-d022-469d-99f3-b1c86ba895c8" providerId="ADAL" clId="{3798E07C-F04E-48CC-91DE-A01DDC00BD89}" dt="2023-09-18T16:51:33.128" v="3630" actId="1076"/>
          <ac:spMkLst>
            <pc:docMk/>
            <pc:sldMk cId="3756050439" sldId="560"/>
            <ac:spMk id="22" creationId="{97779901-E2B9-A568-D435-8ED3B47490DD}"/>
          </ac:spMkLst>
        </pc:spChg>
        <pc:spChg chg="add del">
          <ac:chgData name="Vlad-Costin Musat" userId="b297da41-d022-469d-99f3-b1c86ba895c8" providerId="ADAL" clId="{3798E07C-F04E-48CC-91DE-A01DDC00BD89}" dt="2023-09-17T17:21:38.045" v="429" actId="478"/>
          <ac:spMkLst>
            <pc:docMk/>
            <pc:sldMk cId="3756050439" sldId="560"/>
            <ac:spMk id="46" creationId="{81BF5E02-5D8E-6C24-F64A-D0A7E3BA9130}"/>
          </ac:spMkLst>
        </pc:spChg>
        <pc:spChg chg="add del">
          <ac:chgData name="Vlad-Costin Musat" userId="b297da41-d022-469d-99f3-b1c86ba895c8" providerId="ADAL" clId="{3798E07C-F04E-48CC-91DE-A01DDC00BD89}" dt="2023-09-17T17:22:18.347" v="431" actId="478"/>
          <ac:spMkLst>
            <pc:docMk/>
            <pc:sldMk cId="3756050439" sldId="560"/>
            <ac:spMk id="47" creationId="{94992FF8-CF1A-D23C-3F1F-D81FC4FEA411}"/>
          </ac:spMkLst>
        </pc:spChg>
        <pc:spChg chg="add mod">
          <ac:chgData name="Vlad-Costin Musat" userId="b297da41-d022-469d-99f3-b1c86ba895c8" providerId="ADAL" clId="{3798E07C-F04E-48CC-91DE-A01DDC00BD89}" dt="2023-09-17T17:28:08.285" v="489" actId="1076"/>
          <ac:spMkLst>
            <pc:docMk/>
            <pc:sldMk cId="3756050439" sldId="560"/>
            <ac:spMk id="48" creationId="{B92CDFDA-241B-E40A-92FC-9EDC4766CDF4}"/>
          </ac:spMkLst>
        </pc:spChg>
        <pc:spChg chg="add mod">
          <ac:chgData name="Vlad-Costin Musat" userId="b297da41-d022-469d-99f3-b1c86ba895c8" providerId="ADAL" clId="{3798E07C-F04E-48CC-91DE-A01DDC00BD89}" dt="2023-09-17T17:29:37.413" v="537" actId="207"/>
          <ac:spMkLst>
            <pc:docMk/>
            <pc:sldMk cId="3756050439" sldId="560"/>
            <ac:spMk id="53" creationId="{9AC10338-1AE2-7AF8-89C6-B22B7CAB125E}"/>
          </ac:spMkLst>
        </pc:spChg>
        <pc:spChg chg="add mod">
          <ac:chgData name="Vlad-Costin Musat" userId="b297da41-d022-469d-99f3-b1c86ba895c8" providerId="ADAL" clId="{3798E07C-F04E-48CC-91DE-A01DDC00BD89}" dt="2023-09-17T17:28:44.807" v="512" actId="1076"/>
          <ac:spMkLst>
            <pc:docMk/>
            <pc:sldMk cId="3756050439" sldId="560"/>
            <ac:spMk id="54" creationId="{00E31D9C-FAE8-E13A-D5F1-5618EF7F0FFA}"/>
          </ac:spMkLst>
        </pc:spChg>
        <pc:spChg chg="add mod">
          <ac:chgData name="Vlad-Costin Musat" userId="b297da41-d022-469d-99f3-b1c86ba895c8" providerId="ADAL" clId="{3798E07C-F04E-48CC-91DE-A01DDC00BD89}" dt="2023-09-17T17:29:52.850" v="539" actId="1076"/>
          <ac:spMkLst>
            <pc:docMk/>
            <pc:sldMk cId="3756050439" sldId="560"/>
            <ac:spMk id="55" creationId="{DA3AD5A5-00B1-F4C8-3168-0F396BE6D666}"/>
          </ac:spMkLst>
        </pc:spChg>
        <pc:spChg chg="add mod">
          <ac:chgData name="Vlad-Costin Musat" userId="b297da41-d022-469d-99f3-b1c86ba895c8" providerId="ADAL" clId="{3798E07C-F04E-48CC-91DE-A01DDC00BD89}" dt="2023-09-18T10:27:03.051" v="2757" actId="122"/>
          <ac:spMkLst>
            <pc:docMk/>
            <pc:sldMk cId="3756050439" sldId="560"/>
            <ac:spMk id="56" creationId="{2E187EF7-EB5E-3EE8-4036-C7DD8D652F13}"/>
          </ac:spMkLst>
        </pc:spChg>
        <pc:graphicFrameChg chg="add mod modGraphic">
          <ac:chgData name="Vlad-Costin Musat" userId="b297da41-d022-469d-99f3-b1c86ba895c8" providerId="ADAL" clId="{3798E07C-F04E-48CC-91DE-A01DDC00BD89}" dt="2023-09-17T17:50:22.318" v="1222" actId="20577"/>
          <ac:graphicFrameMkLst>
            <pc:docMk/>
            <pc:sldMk cId="3756050439" sldId="560"/>
            <ac:graphicFrameMk id="57" creationId="{102F205B-2A8E-5873-8F89-1F4444F6D26B}"/>
          </ac:graphicFrameMkLst>
        </pc:graphicFrameChg>
        <pc:graphicFrameChg chg="add mod modGraphic">
          <ac:chgData name="Vlad-Costin Musat" userId="b297da41-d022-469d-99f3-b1c86ba895c8" providerId="ADAL" clId="{3798E07C-F04E-48CC-91DE-A01DDC00BD89}" dt="2023-09-18T12:28:10.789" v="2847" actId="20577"/>
          <ac:graphicFrameMkLst>
            <pc:docMk/>
            <pc:sldMk cId="3756050439" sldId="560"/>
            <ac:graphicFrameMk id="58" creationId="{19B848F7-0112-B2E1-ACAE-E52C5E9C72DE}"/>
          </ac:graphicFrameMkLst>
        </pc:graphicFrameChg>
        <pc:cxnChg chg="add mod">
          <ac:chgData name="Vlad-Costin Musat" userId="b297da41-d022-469d-99f3-b1c86ba895c8" providerId="ADAL" clId="{3798E07C-F04E-48CC-91DE-A01DDC00BD89}" dt="2023-09-17T17:17:42.666" v="373" actId="1582"/>
          <ac:cxnSpMkLst>
            <pc:docMk/>
            <pc:sldMk cId="3756050439" sldId="560"/>
            <ac:cxnSpMk id="18" creationId="{DF6260A6-5F47-34A7-0089-9FD465C5CA47}"/>
          </ac:cxnSpMkLst>
        </pc:cxnChg>
        <pc:cxnChg chg="add mod">
          <ac:chgData name="Vlad-Costin Musat" userId="b297da41-d022-469d-99f3-b1c86ba895c8" providerId="ADAL" clId="{3798E07C-F04E-48CC-91DE-A01DDC00BD89}" dt="2023-09-17T17:18:09.893" v="381" actId="14100"/>
          <ac:cxnSpMkLst>
            <pc:docMk/>
            <pc:sldMk cId="3756050439" sldId="560"/>
            <ac:cxnSpMk id="19" creationId="{B7A39247-79FB-6351-46DE-30D1F796B149}"/>
          </ac:cxnSpMkLst>
        </pc:cxnChg>
        <pc:cxnChg chg="add mod">
          <ac:chgData name="Vlad-Costin Musat" userId="b297da41-d022-469d-99f3-b1c86ba895c8" providerId="ADAL" clId="{3798E07C-F04E-48CC-91DE-A01DDC00BD89}" dt="2023-09-17T17:18:27.872" v="385" actId="14100"/>
          <ac:cxnSpMkLst>
            <pc:docMk/>
            <pc:sldMk cId="3756050439" sldId="560"/>
            <ac:cxnSpMk id="24" creationId="{0908032A-0E32-4052-C471-2A9CCEBAF83D}"/>
          </ac:cxnSpMkLst>
        </pc:cxnChg>
        <pc:cxnChg chg="add mod">
          <ac:chgData name="Vlad-Costin Musat" userId="b297da41-d022-469d-99f3-b1c86ba895c8" providerId="ADAL" clId="{3798E07C-F04E-48CC-91DE-A01DDC00BD89}" dt="2023-09-17T17:36:25.603" v="838" actId="14100"/>
          <ac:cxnSpMkLst>
            <pc:docMk/>
            <pc:sldMk cId="3756050439" sldId="560"/>
            <ac:cxnSpMk id="27" creationId="{58FB43BB-4AE6-958F-661D-681C346DBB55}"/>
          </ac:cxnSpMkLst>
        </pc:cxnChg>
        <pc:cxnChg chg="add mod">
          <ac:chgData name="Vlad-Costin Musat" userId="b297da41-d022-469d-99f3-b1c86ba895c8" providerId="ADAL" clId="{3798E07C-F04E-48CC-91DE-A01DDC00BD89}" dt="2023-09-17T17:19:10.873" v="396" actId="14100"/>
          <ac:cxnSpMkLst>
            <pc:docMk/>
            <pc:sldMk cId="3756050439" sldId="560"/>
            <ac:cxnSpMk id="30" creationId="{4511763E-7B4B-E61D-BE99-8B3C08AD766A}"/>
          </ac:cxnSpMkLst>
        </pc:cxnChg>
        <pc:cxnChg chg="add mod">
          <ac:chgData name="Vlad-Costin Musat" userId="b297da41-d022-469d-99f3-b1c86ba895c8" providerId="ADAL" clId="{3798E07C-F04E-48CC-91DE-A01DDC00BD89}" dt="2023-09-18T10:26:44.667" v="2756"/>
          <ac:cxnSpMkLst>
            <pc:docMk/>
            <pc:sldMk cId="3756050439" sldId="560"/>
            <ac:cxnSpMk id="32" creationId="{CBA0546E-D348-4526-F836-DA780E7DFA46}"/>
          </ac:cxnSpMkLst>
        </pc:cxnChg>
        <pc:cxnChg chg="add mod">
          <ac:chgData name="Vlad-Costin Musat" userId="b297da41-d022-469d-99f3-b1c86ba895c8" providerId="ADAL" clId="{3798E07C-F04E-48CC-91DE-A01DDC00BD89}" dt="2023-09-17T17:21:01.128" v="424"/>
          <ac:cxnSpMkLst>
            <pc:docMk/>
            <pc:sldMk cId="3756050439" sldId="560"/>
            <ac:cxnSpMk id="38" creationId="{A7E48F55-CD06-7391-D0A5-838E33B8CCA2}"/>
          </ac:cxnSpMkLst>
        </pc:cxnChg>
        <pc:cxnChg chg="add mod">
          <ac:chgData name="Vlad-Costin Musat" userId="b297da41-d022-469d-99f3-b1c86ba895c8" providerId="ADAL" clId="{3798E07C-F04E-48CC-91DE-A01DDC00BD89}" dt="2023-09-17T17:20:49.316" v="423" actId="14100"/>
          <ac:cxnSpMkLst>
            <pc:docMk/>
            <pc:sldMk cId="3756050439" sldId="560"/>
            <ac:cxnSpMk id="41" creationId="{33ECC4D7-B5D5-B840-52F9-0998854C13BE}"/>
          </ac:cxnSpMkLst>
        </pc:cxnChg>
        <pc:cxnChg chg="add mod">
          <ac:chgData name="Vlad-Costin Musat" userId="b297da41-d022-469d-99f3-b1c86ba895c8" providerId="ADAL" clId="{3798E07C-F04E-48CC-91DE-A01DDC00BD89}" dt="2023-09-17T17:27:55.896" v="487" actId="1076"/>
          <ac:cxnSpMkLst>
            <pc:docMk/>
            <pc:sldMk cId="3756050439" sldId="560"/>
            <ac:cxnSpMk id="44" creationId="{7EE44D50-CF17-2F6B-D552-D3C4232AD963}"/>
          </ac:cxnSpMkLst>
        </pc:cxnChg>
        <pc:cxnChg chg="add mod">
          <ac:chgData name="Vlad-Costin Musat" userId="b297da41-d022-469d-99f3-b1c86ba895c8" providerId="ADAL" clId="{3798E07C-F04E-48CC-91DE-A01DDC00BD89}" dt="2023-09-17T17:28:14.594" v="490" actId="1076"/>
          <ac:cxnSpMkLst>
            <pc:docMk/>
            <pc:sldMk cId="3756050439" sldId="560"/>
            <ac:cxnSpMk id="49" creationId="{C7FAFD95-5A1E-50FA-F5EB-2FEEEAED35BD}"/>
          </ac:cxnSpMkLst>
        </pc:cxnChg>
      </pc:sldChg>
      <pc:sldChg chg="addSp delSp modSp add mod ord">
        <pc:chgData name="Vlad-Costin Musat" userId="b297da41-d022-469d-99f3-b1c86ba895c8" providerId="ADAL" clId="{3798E07C-F04E-48CC-91DE-A01DDC00BD89}" dt="2023-09-18T17:11:36.139" v="3704" actId="20577"/>
        <pc:sldMkLst>
          <pc:docMk/>
          <pc:sldMk cId="1613970173" sldId="561"/>
        </pc:sldMkLst>
        <pc:spChg chg="mod">
          <ac:chgData name="Vlad-Costin Musat" userId="b297da41-d022-469d-99f3-b1c86ba895c8" providerId="ADAL" clId="{3798E07C-F04E-48CC-91DE-A01DDC00BD89}" dt="2023-09-17T17:40:52.042" v="862" actId="20577"/>
          <ac:spMkLst>
            <pc:docMk/>
            <pc:sldMk cId="1613970173" sldId="561"/>
            <ac:spMk id="3" creationId="{B6FEBFEE-ECD0-A4EC-D4F2-ED1A5DED8243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7" creationId="{E98AB1F4-E312-5936-392D-AFA4397DA283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8" creationId="{8FBD8E30-2F55-681E-190A-9303B6E087CD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9" creationId="{B347507D-0F11-DB49-9F48-632C853E1BDA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0" creationId="{8180F408-6CD2-5A68-D418-3DBF03F17ADB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1" creationId="{6C17174F-2895-55D7-171F-F783DF617786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2" creationId="{191D9F64-4D87-FDFF-F598-6AE35A2CF6A9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3" creationId="{AB21CEE2-610A-1550-6143-F973F7549620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4" creationId="{D612C976-7EDD-4F63-F507-4BF114AA274D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5" creationId="{6F5DBDE9-4D88-2693-AD6A-1D984466D67E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16" creationId="{086C0F3A-E622-B165-F295-33AA4FFE2F16}"/>
          </ac:spMkLst>
        </pc:spChg>
        <pc:spChg chg="add del mod">
          <ac:chgData name="Vlad-Costin Musat" userId="b297da41-d022-469d-99f3-b1c86ba895c8" providerId="ADAL" clId="{3798E07C-F04E-48CC-91DE-A01DDC00BD89}" dt="2023-09-17T17:49:36.902" v="1182" actId="478"/>
          <ac:spMkLst>
            <pc:docMk/>
            <pc:sldMk cId="1613970173" sldId="561"/>
            <ac:spMk id="26" creationId="{F06ACB7C-D07C-38C5-1187-3BCB7800526F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48" creationId="{B92CDFDA-241B-E40A-92FC-9EDC4766CDF4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3" creationId="{9AC10338-1AE2-7AF8-89C6-B22B7CAB125E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4" creationId="{00E31D9C-FAE8-E13A-D5F1-5618EF7F0FFA}"/>
          </ac:spMkLst>
        </pc:spChg>
        <pc:spChg chg="del">
          <ac:chgData name="Vlad-Costin Musat" userId="b297da41-d022-469d-99f3-b1c86ba895c8" providerId="ADAL" clId="{3798E07C-F04E-48CC-91DE-A01DDC00BD89}" dt="2023-09-17T17:43:11.589" v="904" actId="478"/>
          <ac:spMkLst>
            <pc:docMk/>
            <pc:sldMk cId="1613970173" sldId="561"/>
            <ac:spMk id="55" creationId="{DA3AD5A5-00B1-F4C8-3168-0F396BE6D666}"/>
          </ac:spMkLst>
        </pc:spChg>
        <pc:spChg chg="del">
          <ac:chgData name="Vlad-Costin Musat" userId="b297da41-d022-469d-99f3-b1c86ba895c8" providerId="ADAL" clId="{3798E07C-F04E-48CC-91DE-A01DDC00BD89}" dt="2023-09-17T17:45:42.887" v="1036" actId="478"/>
          <ac:spMkLst>
            <pc:docMk/>
            <pc:sldMk cId="1613970173" sldId="561"/>
            <ac:spMk id="56" creationId="{2E187EF7-EB5E-3EE8-4036-C7DD8D652F13}"/>
          </ac:spMkLst>
        </pc:spChg>
        <pc:graphicFrameChg chg="add del mod">
          <ac:chgData name="Vlad-Costin Musat" userId="b297da41-d022-469d-99f3-b1c86ba895c8" providerId="ADAL" clId="{3798E07C-F04E-48CC-91DE-A01DDC00BD89}" dt="2023-09-17T17:49:31.387" v="1181" actId="478"/>
          <ac:graphicFrameMkLst>
            <pc:docMk/>
            <pc:sldMk cId="1613970173" sldId="561"/>
            <ac:graphicFrameMk id="2" creationId="{EB6E3ABA-9BCE-BD8F-EF81-329E460BB804}"/>
          </ac:graphicFrameMkLst>
        </pc:graphicFrameChg>
        <pc:graphicFrameChg chg="mod modGraphic">
          <ac:chgData name="Vlad-Costin Musat" userId="b297da41-d022-469d-99f3-b1c86ba895c8" providerId="ADAL" clId="{3798E07C-F04E-48CC-91DE-A01DDC00BD89}" dt="2023-09-18T17:11:36.139" v="3704" actId="20577"/>
          <ac:graphicFrameMkLst>
            <pc:docMk/>
            <pc:sldMk cId="1613970173" sldId="561"/>
            <ac:graphicFrameMk id="57" creationId="{102F205B-2A8E-5873-8F89-1F4444F6D26B}"/>
          </ac:graphicFrameMkLst>
        </pc:graphicFrameChg>
        <pc:graphicFrameChg chg="del modGraphic">
          <ac:chgData name="Vlad-Costin Musat" userId="b297da41-d022-469d-99f3-b1c86ba895c8" providerId="ADAL" clId="{3798E07C-F04E-48CC-91DE-A01DDC00BD89}" dt="2023-09-17T17:45:31.129" v="1031" actId="478"/>
          <ac:graphicFrameMkLst>
            <pc:docMk/>
            <pc:sldMk cId="1613970173" sldId="561"/>
            <ac:graphicFrameMk id="58" creationId="{19B848F7-0112-B2E1-ACAE-E52C5E9C72DE}"/>
          </ac:graphicFrameMkLst>
        </pc:graphicFrameChg>
        <pc:picChg chg="add del mod">
          <ac:chgData name="Vlad-Costin Musat" userId="b297da41-d022-469d-99f3-b1c86ba895c8" providerId="ADAL" clId="{3798E07C-F04E-48CC-91DE-A01DDC00BD89}" dt="2023-09-18T12:31:29.862" v="2882" actId="478"/>
          <ac:picMkLst>
            <pc:docMk/>
            <pc:sldMk cId="1613970173" sldId="561"/>
            <ac:picMk id="7" creationId="{67966A22-BC8E-7E2E-2595-9509421392B3}"/>
          </ac:picMkLst>
        </pc:picChg>
        <pc:picChg chg="add del mod">
          <ac:chgData name="Vlad-Costin Musat" userId="b297da41-d022-469d-99f3-b1c86ba895c8" providerId="ADAL" clId="{3798E07C-F04E-48CC-91DE-A01DDC00BD89}" dt="2023-09-18T12:36:57.832" v="2889" actId="21"/>
          <ac:picMkLst>
            <pc:docMk/>
            <pc:sldMk cId="1613970173" sldId="561"/>
            <ac:picMk id="9" creationId="{4E682B60-8F5B-1297-AABA-A3A3CC5353F0}"/>
          </ac:picMkLst>
        </pc:picChg>
        <pc:picChg chg="add del mod">
          <ac:chgData name="Vlad-Costin Musat" userId="b297da41-d022-469d-99f3-b1c86ba895c8" providerId="ADAL" clId="{3798E07C-F04E-48CC-91DE-A01DDC00BD89}" dt="2023-09-18T12:36:53.229" v="2886" actId="21"/>
          <ac:picMkLst>
            <pc:docMk/>
            <pc:sldMk cId="1613970173" sldId="561"/>
            <ac:picMk id="11" creationId="{BD807FD4-8613-2D93-B2AF-DBA5A78DED85}"/>
          </ac:picMkLst>
        </pc:picChg>
        <pc:picChg chg="add del mod">
          <ac:chgData name="Vlad-Costin Musat" userId="b297da41-d022-469d-99f3-b1c86ba895c8" providerId="ADAL" clId="{3798E07C-F04E-48CC-91DE-A01DDC00BD89}" dt="2023-09-18T12:36:49.327" v="2884" actId="21"/>
          <ac:picMkLst>
            <pc:docMk/>
            <pc:sldMk cId="1613970173" sldId="561"/>
            <ac:picMk id="13" creationId="{8C2ED2B5-AE0F-B26B-BAB9-FF3432B66A37}"/>
          </ac:picMkLst>
        </pc:picChg>
        <pc:picChg chg="add del mod">
          <ac:chgData name="Vlad-Costin Musat" userId="b297da41-d022-469d-99f3-b1c86ba895c8" providerId="ADAL" clId="{3798E07C-F04E-48CC-91DE-A01DDC00BD89}" dt="2023-09-18T12:37:25.180" v="2892" actId="21"/>
          <ac:picMkLst>
            <pc:docMk/>
            <pc:sldMk cId="1613970173" sldId="561"/>
            <ac:picMk id="15" creationId="{4F5CAAAD-1A13-8A1B-B5CF-62FB44F4AE9E}"/>
          </ac:picMkLst>
        </pc:picChg>
        <pc:picChg chg="add mod">
          <ac:chgData name="Vlad-Costin Musat" userId="b297da41-d022-469d-99f3-b1c86ba895c8" providerId="ADAL" clId="{3798E07C-F04E-48CC-91DE-A01DDC00BD89}" dt="2023-09-18T12:37:28.118" v="2893" actId="14826"/>
          <ac:picMkLst>
            <pc:docMk/>
            <pc:sldMk cId="1613970173" sldId="561"/>
            <ac:picMk id="17" creationId="{81A5F148-1A8F-6CE2-1714-DBE842E7AA6C}"/>
          </ac:picMkLst>
        </pc:picChg>
        <pc:picChg chg="add mod">
          <ac:chgData name="Vlad-Costin Musat" userId="b297da41-d022-469d-99f3-b1c86ba895c8" providerId="ADAL" clId="{3798E07C-F04E-48CC-91DE-A01DDC00BD89}" dt="2023-09-18T13:11:39.992" v="3040" actId="14826"/>
          <ac:picMkLst>
            <pc:docMk/>
            <pc:sldMk cId="1613970173" sldId="561"/>
            <ac:picMk id="20" creationId="{AF8F917C-430B-A4CE-AA48-CB5706DDBE12}"/>
          </ac:picMkLst>
        </pc:picChg>
        <pc:picChg chg="add mod">
          <ac:chgData name="Vlad-Costin Musat" userId="b297da41-d022-469d-99f3-b1c86ba895c8" providerId="ADAL" clId="{3798E07C-F04E-48CC-91DE-A01DDC00BD89}" dt="2023-09-18T13:11:34.181" v="3038" actId="14826"/>
          <ac:picMkLst>
            <pc:docMk/>
            <pc:sldMk cId="1613970173" sldId="561"/>
            <ac:picMk id="21" creationId="{AF4A66AE-E9AC-04C1-BAEF-E08E5273991E}"/>
          </ac:picMkLst>
        </pc:picChg>
        <pc:picChg chg="add mod">
          <ac:chgData name="Vlad-Costin Musat" userId="b297da41-d022-469d-99f3-b1c86ba895c8" providerId="ADAL" clId="{3798E07C-F04E-48CC-91DE-A01DDC00BD89}" dt="2023-09-18T12:59:19.954" v="3003" actId="1076"/>
          <ac:picMkLst>
            <pc:docMk/>
            <pc:sldMk cId="1613970173" sldId="561"/>
            <ac:picMk id="22" creationId="{1723D04D-47EA-7C1E-11FA-81F581A6647B}"/>
          </ac:picMkLst>
        </pc:picChg>
        <pc:picChg chg="add mod">
          <ac:chgData name="Vlad-Costin Musat" userId="b297da41-d022-469d-99f3-b1c86ba895c8" providerId="ADAL" clId="{3798E07C-F04E-48CC-91DE-A01DDC00BD89}" dt="2023-09-18T12:59:13.940" v="3000" actId="14100"/>
          <ac:picMkLst>
            <pc:docMk/>
            <pc:sldMk cId="1613970173" sldId="561"/>
            <ac:picMk id="23" creationId="{F9DD9FBE-CA92-BDF9-5DF5-4763C5B5B62B}"/>
          </ac:picMkLst>
        </pc:picChg>
        <pc:picChg chg="add del mod">
          <ac:chgData name="Vlad-Costin Musat" userId="b297da41-d022-469d-99f3-b1c86ba895c8" providerId="ADAL" clId="{3798E07C-F04E-48CC-91DE-A01DDC00BD89}" dt="2023-09-18T13:11:35.257" v="3039" actId="21"/>
          <ac:picMkLst>
            <pc:docMk/>
            <pc:sldMk cId="1613970173" sldId="561"/>
            <ac:picMk id="26" creationId="{591AEFB3-B889-D635-6A03-42B381DFAC89}"/>
          </ac:picMkLst>
        </pc:picChg>
        <pc:picChg chg="add del mod">
          <ac:chgData name="Vlad-Costin Musat" userId="b297da41-d022-469d-99f3-b1c86ba895c8" providerId="ADAL" clId="{3798E07C-F04E-48CC-91DE-A01DDC00BD89}" dt="2023-09-18T13:11:29.915" v="3036" actId="21"/>
          <ac:picMkLst>
            <pc:docMk/>
            <pc:sldMk cId="1613970173" sldId="561"/>
            <ac:picMk id="28" creationId="{C3DCFA73-6360-0C04-5038-EAF726170890}"/>
          </ac:picMkLst>
        </pc:picChg>
        <pc:cxnChg chg="add mod">
          <ac:chgData name="Vlad-Costin Musat" userId="b297da41-d022-469d-99f3-b1c86ba895c8" providerId="ADAL" clId="{3798E07C-F04E-48CC-91DE-A01DDC00BD89}" dt="2023-09-18T12:44:52.156" v="2942" actId="1076"/>
          <ac:cxnSpMkLst>
            <pc:docMk/>
            <pc:sldMk cId="1613970173" sldId="561"/>
            <ac:cxnSpMk id="18" creationId="{4DB0585F-46CE-9A5E-4AB7-1EB2C38F853B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18" creationId="{DF6260A6-5F47-34A7-0089-9FD465C5CA47}"/>
          </ac:cxnSpMkLst>
        </pc:cxnChg>
        <pc:cxnChg chg="add mod">
          <ac:chgData name="Vlad-Costin Musat" userId="b297da41-d022-469d-99f3-b1c86ba895c8" providerId="ADAL" clId="{3798E07C-F04E-48CC-91DE-A01DDC00BD89}" dt="2023-09-18T12:44:56.591" v="2943" actId="1076"/>
          <ac:cxnSpMkLst>
            <pc:docMk/>
            <pc:sldMk cId="1613970173" sldId="561"/>
            <ac:cxnSpMk id="19" creationId="{29379F61-6142-3CD1-08C2-EF5515552B9A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19" creationId="{B7A39247-79FB-6351-46DE-30D1F796B149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24" creationId="{0908032A-0E32-4052-C471-2A9CCEBAF83D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27" creationId="{58FB43BB-4AE6-958F-661D-681C346DBB55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0" creationId="{4511763E-7B4B-E61D-BE99-8B3C08AD766A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2" creationId="{CBA0546E-D348-4526-F836-DA780E7DFA46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38" creationId="{A7E48F55-CD06-7391-D0A5-838E33B8CCA2}"/>
          </ac:cxnSpMkLst>
        </pc:cxnChg>
        <pc:cxnChg chg="del mod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1" creationId="{33ECC4D7-B5D5-B840-52F9-0998854C13BE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4" creationId="{7EE44D50-CF17-2F6B-D552-D3C4232AD963}"/>
          </ac:cxnSpMkLst>
        </pc:cxnChg>
        <pc:cxnChg chg="del">
          <ac:chgData name="Vlad-Costin Musat" userId="b297da41-d022-469d-99f3-b1c86ba895c8" providerId="ADAL" clId="{3798E07C-F04E-48CC-91DE-A01DDC00BD89}" dt="2023-09-17T17:43:11.589" v="904" actId="478"/>
          <ac:cxnSpMkLst>
            <pc:docMk/>
            <pc:sldMk cId="1613970173" sldId="561"/>
            <ac:cxnSpMk id="49" creationId="{C7FAFD95-5A1E-50FA-F5EB-2FEEEAED35BD}"/>
          </ac:cxnSpMkLst>
        </pc:cxnChg>
      </pc:sldChg>
      <pc:sldChg chg="addSp modSp new mod ord">
        <pc:chgData name="Vlad-Costin Musat" userId="b297da41-d022-469d-99f3-b1c86ba895c8" providerId="ADAL" clId="{3798E07C-F04E-48CC-91DE-A01DDC00BD89}" dt="2023-09-19T15:44:52.785" v="4470" actId="20577"/>
        <pc:sldMkLst>
          <pc:docMk/>
          <pc:sldMk cId="196518023" sldId="562"/>
        </pc:sldMkLst>
        <pc:spChg chg="mod">
          <ac:chgData name="Vlad-Costin Musat" userId="b297da41-d022-469d-99f3-b1c86ba895c8" providerId="ADAL" clId="{3798E07C-F04E-48CC-91DE-A01DDC00BD89}" dt="2023-09-19T15:44:52.785" v="4470" actId="20577"/>
          <ac:spMkLst>
            <pc:docMk/>
            <pc:sldMk cId="196518023" sldId="562"/>
            <ac:spMk id="2" creationId="{D1A07252-D4F0-0EB0-2923-B3564CE5023F}"/>
          </ac:spMkLst>
        </pc:spChg>
        <pc:spChg chg="mod">
          <ac:chgData name="Vlad-Costin Musat" userId="b297da41-d022-469d-99f3-b1c86ba895c8" providerId="ADAL" clId="{3798E07C-F04E-48CC-91DE-A01DDC00BD89}" dt="2023-09-17T18:35:54.233" v="1427" actId="20577"/>
          <ac:spMkLst>
            <pc:docMk/>
            <pc:sldMk cId="196518023" sldId="562"/>
            <ac:spMk id="3" creationId="{FBBFD42D-1B73-C2D1-50B2-BFFD884E37B9}"/>
          </ac:spMkLst>
        </pc:spChg>
        <pc:picChg chg="add mod">
          <ac:chgData name="Vlad-Costin Musat" userId="b297da41-d022-469d-99f3-b1c86ba895c8" providerId="ADAL" clId="{3798E07C-F04E-48CC-91DE-A01DDC00BD89}" dt="2023-09-18T13:12:01.588" v="3043" actId="1076"/>
          <ac:picMkLst>
            <pc:docMk/>
            <pc:sldMk cId="196518023" sldId="562"/>
            <ac:picMk id="8" creationId="{49544C05-D80C-5322-297F-0FAD87DDC125}"/>
          </ac:picMkLst>
        </pc:picChg>
      </pc:sldChg>
      <pc:sldChg chg="add">
        <pc:chgData name="Vlad-Costin Musat" userId="b297da41-d022-469d-99f3-b1c86ba895c8" providerId="ADAL" clId="{3798E07C-F04E-48CC-91DE-A01DDC00BD89}" dt="2023-09-17T19:39:43.192" v="1433"/>
        <pc:sldMkLst>
          <pc:docMk/>
          <pc:sldMk cId="4213961537" sldId="590"/>
        </pc:sldMkLst>
      </pc:sldChg>
      <pc:sldChg chg="modSp new mod ord">
        <pc:chgData name="Vlad-Costin Musat" userId="b297da41-d022-469d-99f3-b1c86ba895c8" providerId="ADAL" clId="{3798E07C-F04E-48CC-91DE-A01DDC00BD89}" dt="2023-09-18T10:42:32.460" v="2808"/>
        <pc:sldMkLst>
          <pc:docMk/>
          <pc:sldMk cId="2133607077" sldId="591"/>
        </pc:sldMkLst>
        <pc:spChg chg="mod">
          <ac:chgData name="Vlad-Costin Musat" userId="b297da41-d022-469d-99f3-b1c86ba895c8" providerId="ADAL" clId="{3798E07C-F04E-48CC-91DE-A01DDC00BD89}" dt="2023-09-18T10:42:20.170" v="2804" actId="20577"/>
          <ac:spMkLst>
            <pc:docMk/>
            <pc:sldMk cId="2133607077" sldId="591"/>
            <ac:spMk id="2" creationId="{9A02C895-DF29-E923-4677-86F0FE51F302}"/>
          </ac:spMkLst>
        </pc:spChg>
        <pc:spChg chg="mod">
          <ac:chgData name="Vlad-Costin Musat" userId="b297da41-d022-469d-99f3-b1c86ba895c8" providerId="ADAL" clId="{3798E07C-F04E-48CC-91DE-A01DDC00BD89}" dt="2023-09-17T19:55:01.070" v="1468" actId="20577"/>
          <ac:spMkLst>
            <pc:docMk/>
            <pc:sldMk cId="2133607077" sldId="591"/>
            <ac:spMk id="3" creationId="{C02A250F-5B17-F7A7-122A-8616D64659D8}"/>
          </ac:spMkLst>
        </pc:spChg>
      </pc:sldChg>
      <pc:sldChg chg="add del">
        <pc:chgData name="Vlad-Costin Musat" userId="b297da41-d022-469d-99f3-b1c86ba895c8" providerId="ADAL" clId="{3798E07C-F04E-48CC-91DE-A01DDC00BD89}" dt="2023-09-17T19:39:28.138" v="1432" actId="47"/>
        <pc:sldMkLst>
          <pc:docMk/>
          <pc:sldMk cId="1508319792" sldId="592"/>
        </pc:sldMkLst>
      </pc:sldChg>
      <pc:sldChg chg="addSp modSp add mod ord">
        <pc:chgData name="Vlad-Costin Musat" userId="b297da41-d022-469d-99f3-b1c86ba895c8" providerId="ADAL" clId="{3798E07C-F04E-48CC-91DE-A01DDC00BD89}" dt="2023-09-18T17:15:09.216" v="3750"/>
        <pc:sldMkLst>
          <pc:docMk/>
          <pc:sldMk cId="3028906090" sldId="592"/>
        </pc:sldMkLst>
        <pc:spChg chg="add mod">
          <ac:chgData name="Vlad-Costin Musat" userId="b297da41-d022-469d-99f3-b1c86ba895c8" providerId="ADAL" clId="{3798E07C-F04E-48CC-91DE-A01DDC00BD89}" dt="2023-09-18T17:13:13.689" v="3744" actId="1036"/>
          <ac:spMkLst>
            <pc:docMk/>
            <pc:sldMk cId="3028906090" sldId="592"/>
            <ac:spMk id="2" creationId="{10D2FF01-6FF2-0280-DF04-6E15F70738D6}"/>
          </ac:spMkLst>
        </pc:spChg>
      </pc:sldChg>
      <pc:sldChg chg="modSp new del mod">
        <pc:chgData name="Vlad-Costin Musat" userId="b297da41-d022-469d-99f3-b1c86ba895c8" providerId="ADAL" clId="{3798E07C-F04E-48CC-91DE-A01DDC00BD89}" dt="2023-09-18T10:01:49.947" v="2374" actId="47"/>
        <pc:sldMkLst>
          <pc:docMk/>
          <pc:sldMk cId="2791696426" sldId="593"/>
        </pc:sldMkLst>
        <pc:spChg chg="mod">
          <ac:chgData name="Vlad-Costin Musat" userId="b297da41-d022-469d-99f3-b1c86ba895c8" providerId="ADAL" clId="{3798E07C-F04E-48CC-91DE-A01DDC00BD89}" dt="2023-09-18T10:00:55.781" v="2372" actId="20577"/>
          <ac:spMkLst>
            <pc:docMk/>
            <pc:sldMk cId="2791696426" sldId="593"/>
            <ac:spMk id="3" creationId="{4031FD97-F2FA-3746-153C-9BFB6A338923}"/>
          </ac:spMkLst>
        </pc:spChg>
      </pc:sldChg>
      <pc:sldChg chg="addSp modSp new mod ord">
        <pc:chgData name="Vlad-Costin Musat" userId="b297da41-d022-469d-99f3-b1c86ba895c8" providerId="ADAL" clId="{3798E07C-F04E-48CC-91DE-A01DDC00BD89}" dt="2023-09-18T16:49:57.276" v="3603"/>
        <pc:sldMkLst>
          <pc:docMk/>
          <pc:sldMk cId="3818558803" sldId="594"/>
        </pc:sldMkLst>
        <pc:spChg chg="mod">
          <ac:chgData name="Vlad-Costin Musat" userId="b297da41-d022-469d-99f3-b1c86ba895c8" providerId="ADAL" clId="{3798E07C-F04E-48CC-91DE-A01DDC00BD89}" dt="2023-09-18T10:01:56.110" v="2398" actId="20577"/>
          <ac:spMkLst>
            <pc:docMk/>
            <pc:sldMk cId="3818558803" sldId="594"/>
            <ac:spMk id="2" creationId="{9B3413FA-9D9C-F411-B6ED-78C8533F806A}"/>
          </ac:spMkLst>
        </pc:spChg>
        <pc:spChg chg="mod">
          <ac:chgData name="Vlad-Costin Musat" userId="b297da41-d022-469d-99f3-b1c86ba895c8" providerId="ADAL" clId="{3798E07C-F04E-48CC-91DE-A01DDC00BD89}" dt="2023-09-18T12:55:22.108" v="2965" actId="948"/>
          <ac:spMkLst>
            <pc:docMk/>
            <pc:sldMk cId="3818558803" sldId="594"/>
            <ac:spMk id="3" creationId="{F7AB9C18-F0D0-B72A-37B2-E71D0DEEF407}"/>
          </ac:spMkLst>
        </pc:spChg>
        <pc:spChg chg="mod">
          <ac:chgData name="Vlad-Costin Musat" userId="b297da41-d022-469d-99f3-b1c86ba895c8" providerId="ADAL" clId="{3798E07C-F04E-48CC-91DE-A01DDC00BD89}" dt="2023-09-18T12:55:27.778" v="2966" actId="948"/>
          <ac:spMkLst>
            <pc:docMk/>
            <pc:sldMk cId="3818558803" sldId="594"/>
            <ac:spMk id="4" creationId="{708235CB-852A-7CDB-6BD5-0F2C9156D445}"/>
          </ac:spMkLst>
        </pc:spChg>
        <pc:spChg chg="add mod">
          <ac:chgData name="Vlad-Costin Musat" userId="b297da41-d022-469d-99f3-b1c86ba895c8" providerId="ADAL" clId="{3798E07C-F04E-48CC-91DE-A01DDC00BD89}" dt="2023-09-18T12:41:01.443" v="2934" actId="14100"/>
          <ac:spMkLst>
            <pc:docMk/>
            <pc:sldMk cId="3818558803" sldId="594"/>
            <ac:spMk id="8" creationId="{1BF8EDE0-173D-C92C-115F-E575FAD9A3E2}"/>
          </ac:spMkLst>
        </pc:spChg>
        <pc:picChg chg="add mod modCrop">
          <ac:chgData name="Vlad-Costin Musat" userId="b297da41-d022-469d-99f3-b1c86ba895c8" providerId="ADAL" clId="{3798E07C-F04E-48CC-91DE-A01DDC00BD89}" dt="2023-09-18T12:55:48.364" v="2976" actId="1076"/>
          <ac:picMkLst>
            <pc:docMk/>
            <pc:sldMk cId="3818558803" sldId="594"/>
            <ac:picMk id="10" creationId="{4F803C75-2243-49F2-A04B-885DB6C94D71}"/>
          </ac:picMkLst>
        </pc:picChg>
        <pc:picChg chg="add mod modCrop">
          <ac:chgData name="Vlad-Costin Musat" userId="b297da41-d022-469d-99f3-b1c86ba895c8" providerId="ADAL" clId="{3798E07C-F04E-48CC-91DE-A01DDC00BD89}" dt="2023-09-18T12:55:54.903" v="2977" actId="1076"/>
          <ac:picMkLst>
            <pc:docMk/>
            <pc:sldMk cId="3818558803" sldId="594"/>
            <ac:picMk id="11" creationId="{BF8DF5DE-EE1E-BC3A-E19A-22B56BCD35CF}"/>
          </ac:picMkLst>
        </pc:picChg>
      </pc:sldChg>
      <pc:sldChg chg="new del">
        <pc:chgData name="Vlad-Costin Musat" userId="b297da41-d022-469d-99f3-b1c86ba895c8" providerId="ADAL" clId="{3798E07C-F04E-48CC-91DE-A01DDC00BD89}" dt="2023-09-18T13:16:20.171" v="3090" actId="47"/>
        <pc:sldMkLst>
          <pc:docMk/>
          <pc:sldMk cId="2106995138" sldId="595"/>
        </pc:sldMkLst>
      </pc:sldChg>
      <pc:sldChg chg="addSp modSp new mod">
        <pc:chgData name="Vlad-Costin Musat" userId="b297da41-d022-469d-99f3-b1c86ba895c8" providerId="ADAL" clId="{3798E07C-F04E-48CC-91DE-A01DDC00BD89}" dt="2023-09-19T15:22:08.314" v="3751" actId="1076"/>
        <pc:sldMkLst>
          <pc:docMk/>
          <pc:sldMk cId="2459250717" sldId="595"/>
        </pc:sldMkLst>
        <pc:spChg chg="mod">
          <ac:chgData name="Vlad-Costin Musat" userId="b297da41-d022-469d-99f3-b1c86ba895c8" providerId="ADAL" clId="{3798E07C-F04E-48CC-91DE-A01DDC00BD89}" dt="2023-09-18T14:06:00.632" v="3492" actId="20577"/>
          <ac:spMkLst>
            <pc:docMk/>
            <pc:sldMk cId="2459250717" sldId="595"/>
            <ac:spMk id="2" creationId="{E9A7B086-42D8-4BC9-0D24-D4429AF68CD6}"/>
          </ac:spMkLst>
        </pc:spChg>
        <pc:spChg chg="mod">
          <ac:chgData name="Vlad-Costin Musat" userId="b297da41-d022-469d-99f3-b1c86ba895c8" providerId="ADAL" clId="{3798E07C-F04E-48CC-91DE-A01DDC00BD89}" dt="2023-09-18T13:16:36.089" v="3119" actId="20577"/>
          <ac:spMkLst>
            <pc:docMk/>
            <pc:sldMk cId="2459250717" sldId="595"/>
            <ac:spMk id="3" creationId="{7CB9E6CE-B58C-52B0-E367-8AFF727F346F}"/>
          </ac:spMkLst>
        </pc:spChg>
        <pc:spChg chg="add mod">
          <ac:chgData name="Vlad-Costin Musat" userId="b297da41-d022-469d-99f3-b1c86ba895c8" providerId="ADAL" clId="{3798E07C-F04E-48CC-91DE-A01DDC00BD89}" dt="2023-09-18T13:28:02.890" v="3448" actId="1076"/>
          <ac:spMkLst>
            <pc:docMk/>
            <pc:sldMk cId="2459250717" sldId="595"/>
            <ac:spMk id="9" creationId="{FBB908A9-9B6F-4FBB-0D27-55F208FD6130}"/>
          </ac:spMkLst>
        </pc:spChg>
        <pc:picChg chg="add mod">
          <ac:chgData name="Vlad-Costin Musat" userId="b297da41-d022-469d-99f3-b1c86ba895c8" providerId="ADAL" clId="{3798E07C-F04E-48CC-91DE-A01DDC00BD89}" dt="2023-09-19T15:22:08.314" v="3751" actId="1076"/>
          <ac:picMkLst>
            <pc:docMk/>
            <pc:sldMk cId="2459250717" sldId="595"/>
            <ac:picMk id="8" creationId="{AC3F0DD0-F334-A6B7-5650-2E5EEE188469}"/>
          </ac:picMkLst>
        </pc:picChg>
      </pc:sldChg>
      <pc:sldChg chg="addSp delSp modSp new mod">
        <pc:chgData name="Vlad-Costin Musat" userId="b297da41-d022-469d-99f3-b1c86ba895c8" providerId="ADAL" clId="{3798E07C-F04E-48CC-91DE-A01DDC00BD89}" dt="2023-09-19T17:23:14.105" v="6712" actId="20577"/>
        <pc:sldMkLst>
          <pc:docMk/>
          <pc:sldMk cId="2622017527" sldId="596"/>
        </pc:sldMkLst>
        <pc:spChg chg="add mod">
          <ac:chgData name="Vlad-Costin Musat" userId="b297da41-d022-469d-99f3-b1c86ba895c8" providerId="ADAL" clId="{3798E07C-F04E-48CC-91DE-A01DDC00BD89}" dt="2023-09-19T17:23:14.105" v="6712" actId="20577"/>
          <ac:spMkLst>
            <pc:docMk/>
            <pc:sldMk cId="2622017527" sldId="596"/>
            <ac:spMk id="2" creationId="{B9893978-D933-454B-E95F-18BD62FC9944}"/>
          </ac:spMkLst>
        </pc:spChg>
        <pc:spChg chg="del">
          <ac:chgData name="Vlad-Costin Musat" userId="b297da41-d022-469d-99f3-b1c86ba895c8" providerId="ADAL" clId="{3798E07C-F04E-48CC-91DE-A01DDC00BD89}" dt="2023-09-18T16:34:27.052" v="3553"/>
          <ac:spMkLst>
            <pc:docMk/>
            <pc:sldMk cId="2622017527" sldId="596"/>
            <ac:spMk id="2" creationId="{FFF12B9A-FA87-9A5D-BE1D-BA87AF0EF3C5}"/>
          </ac:spMkLst>
        </pc:spChg>
        <pc:spChg chg="mod">
          <ac:chgData name="Vlad-Costin Musat" userId="b297da41-d022-469d-99f3-b1c86ba895c8" providerId="ADAL" clId="{3798E07C-F04E-48CC-91DE-A01DDC00BD89}" dt="2023-09-18T16:44:46.028" v="3569" actId="20577"/>
          <ac:spMkLst>
            <pc:docMk/>
            <pc:sldMk cId="2622017527" sldId="596"/>
            <ac:spMk id="3" creationId="{9C7D9BD4-DFFE-6334-955A-B065B2176676}"/>
          </ac:spMkLst>
        </pc:spChg>
        <pc:picChg chg="add mod">
          <ac:chgData name="Vlad-Costin Musat" userId="b297da41-d022-469d-99f3-b1c86ba895c8" providerId="ADAL" clId="{3798E07C-F04E-48CC-91DE-A01DDC00BD89}" dt="2023-09-18T16:46:52.286" v="3597" actId="14826"/>
          <ac:picMkLst>
            <pc:docMk/>
            <pc:sldMk cId="2622017527" sldId="596"/>
            <ac:picMk id="8" creationId="{68874E59-04FE-84B9-F6C0-BCCFFB502AB8}"/>
          </ac:picMkLst>
        </pc:picChg>
        <pc:picChg chg="add mod">
          <ac:chgData name="Vlad-Costin Musat" userId="b297da41-d022-469d-99f3-b1c86ba895c8" providerId="ADAL" clId="{3798E07C-F04E-48CC-91DE-A01DDC00BD89}" dt="2023-09-18T16:46:34.926" v="3594" actId="14826"/>
          <ac:picMkLst>
            <pc:docMk/>
            <pc:sldMk cId="2622017527" sldId="596"/>
            <ac:picMk id="10" creationId="{02EAEEAF-CE18-1116-FD38-BC777B759243}"/>
          </ac:picMkLst>
        </pc:picChg>
        <pc:picChg chg="add del mod">
          <ac:chgData name="Vlad-Costin Musat" userId="b297da41-d022-469d-99f3-b1c86ba895c8" providerId="ADAL" clId="{3798E07C-F04E-48CC-91DE-A01DDC00BD89}" dt="2023-09-18T16:46:31.939" v="3593" actId="21"/>
          <ac:picMkLst>
            <pc:docMk/>
            <pc:sldMk cId="2622017527" sldId="596"/>
            <ac:picMk id="12" creationId="{76FE8756-419D-609B-D6BF-14B42D184D47}"/>
          </ac:picMkLst>
        </pc:picChg>
        <pc:picChg chg="add del mod">
          <ac:chgData name="Vlad-Costin Musat" userId="b297da41-d022-469d-99f3-b1c86ba895c8" providerId="ADAL" clId="{3798E07C-F04E-48CC-91DE-A01DDC00BD89}" dt="2023-09-18T16:46:49.903" v="3596" actId="21"/>
          <ac:picMkLst>
            <pc:docMk/>
            <pc:sldMk cId="2622017527" sldId="596"/>
            <ac:picMk id="14" creationId="{40C5E971-E566-C914-619E-0A7F673522EC}"/>
          </ac:picMkLst>
        </pc:picChg>
      </pc:sldChg>
      <pc:sldChg chg="addSp delSp modSp add mod">
        <pc:chgData name="Vlad-Costin Musat" userId="b297da41-d022-469d-99f3-b1c86ba895c8" providerId="ADAL" clId="{3798E07C-F04E-48CC-91DE-A01DDC00BD89}" dt="2023-09-19T17:29:57.993" v="6733"/>
        <pc:sldMkLst>
          <pc:docMk/>
          <pc:sldMk cId="685127574" sldId="597"/>
        </pc:sldMkLst>
        <pc:spChg chg="mod">
          <ac:chgData name="Vlad-Costin Musat" userId="b297da41-d022-469d-99f3-b1c86ba895c8" providerId="ADAL" clId="{3798E07C-F04E-48CC-91DE-A01DDC00BD89}" dt="2023-09-18T16:44:58.243" v="3581" actId="20577"/>
          <ac:spMkLst>
            <pc:docMk/>
            <pc:sldMk cId="685127574" sldId="597"/>
            <ac:spMk id="3" creationId="{9C7D9BD4-DFFE-6334-955A-B065B2176676}"/>
          </ac:spMkLst>
        </pc:spChg>
        <pc:spChg chg="add del mod">
          <ac:chgData name="Vlad-Costin Musat" userId="b297da41-d022-469d-99f3-b1c86ba895c8" providerId="ADAL" clId="{3798E07C-F04E-48CC-91DE-A01DDC00BD89}" dt="2023-09-18T16:45:07.988" v="3583"/>
          <ac:spMkLst>
            <pc:docMk/>
            <pc:sldMk cId="685127574" sldId="597"/>
            <ac:spMk id="7" creationId="{7EE9C50A-B9DC-D086-709E-2923DAE40852}"/>
          </ac:spMkLst>
        </pc:spChg>
        <pc:picChg chg="add del mod">
          <ac:chgData name="Vlad-Costin Musat" userId="b297da41-d022-469d-99f3-b1c86ba895c8" providerId="ADAL" clId="{3798E07C-F04E-48CC-91DE-A01DDC00BD89}" dt="2023-09-19T17:29:57.993" v="6733"/>
          <ac:picMkLst>
            <pc:docMk/>
            <pc:sldMk cId="685127574" sldId="597"/>
            <ac:picMk id="7" creationId="{914805B9-51CF-37B1-F742-083CBC72A274}"/>
          </ac:picMkLst>
        </pc:picChg>
        <pc:picChg chg="del">
          <ac:chgData name="Vlad-Costin Musat" userId="b297da41-d022-469d-99f3-b1c86ba895c8" providerId="ADAL" clId="{3798E07C-F04E-48CC-91DE-A01DDC00BD89}" dt="2023-09-18T16:45:07.753" v="3582" actId="478"/>
          <ac:picMkLst>
            <pc:docMk/>
            <pc:sldMk cId="685127574" sldId="597"/>
            <ac:picMk id="8" creationId="{68874E59-04FE-84B9-F6C0-BCCFFB502AB8}"/>
          </ac:picMkLst>
        </pc:picChg>
        <pc:picChg chg="del">
          <ac:chgData name="Vlad-Costin Musat" userId="b297da41-d022-469d-99f3-b1c86ba895c8" providerId="ADAL" clId="{3798E07C-F04E-48CC-91DE-A01DDC00BD89}" dt="2023-09-18T16:45:28.123" v="3585" actId="478"/>
          <ac:picMkLst>
            <pc:docMk/>
            <pc:sldMk cId="685127574" sldId="597"/>
            <ac:picMk id="10" creationId="{02EAEEAF-CE18-1116-FD38-BC777B759243}"/>
          </ac:picMkLst>
        </pc:picChg>
        <pc:picChg chg="add mod">
          <ac:chgData name="Vlad-Costin Musat" userId="b297da41-d022-469d-99f3-b1c86ba895c8" providerId="ADAL" clId="{3798E07C-F04E-48CC-91DE-A01DDC00BD89}" dt="2023-09-18T16:45:37.509" v="3589" actId="1076"/>
          <ac:picMkLst>
            <pc:docMk/>
            <pc:sldMk cId="685127574" sldId="597"/>
            <ac:picMk id="11" creationId="{3D578DCC-CC85-AF87-DC9F-B517C341C816}"/>
          </ac:picMkLst>
        </pc:picChg>
        <pc:picChg chg="add mod">
          <ac:chgData name="Vlad-Costin Musat" userId="b297da41-d022-469d-99f3-b1c86ba895c8" providerId="ADAL" clId="{3798E07C-F04E-48CC-91DE-A01DDC00BD89}" dt="2023-09-18T16:45:42.376" v="3591" actId="1076"/>
          <ac:picMkLst>
            <pc:docMk/>
            <pc:sldMk cId="685127574" sldId="597"/>
            <ac:picMk id="13" creationId="{AD9CB228-BA48-505A-EF4B-D55AD9DD7FC7}"/>
          </ac:picMkLst>
        </pc:picChg>
      </pc:sldChg>
      <pc:sldChg chg="addSp delSp modSp new mod ord">
        <pc:chgData name="Vlad-Costin Musat" userId="b297da41-d022-469d-99f3-b1c86ba895c8" providerId="ADAL" clId="{3798E07C-F04E-48CC-91DE-A01DDC00BD89}" dt="2023-09-18T17:15:02.586" v="3746"/>
        <pc:sldMkLst>
          <pc:docMk/>
          <pc:sldMk cId="3042236111" sldId="598"/>
        </pc:sldMkLst>
        <pc:spChg chg="del">
          <ac:chgData name="Vlad-Costin Musat" userId="b297da41-d022-469d-99f3-b1c86ba895c8" providerId="ADAL" clId="{3798E07C-F04E-48CC-91DE-A01DDC00BD89}" dt="2023-09-18T17:06:00.906" v="3660" actId="22"/>
          <ac:spMkLst>
            <pc:docMk/>
            <pc:sldMk cId="3042236111" sldId="598"/>
            <ac:spMk id="2" creationId="{EDAFC29E-CD93-03BA-BFCB-34E29B5B2579}"/>
          </ac:spMkLst>
        </pc:spChg>
        <pc:spChg chg="mod">
          <ac:chgData name="Vlad-Costin Musat" userId="b297da41-d022-469d-99f3-b1c86ba895c8" providerId="ADAL" clId="{3798E07C-F04E-48CC-91DE-A01DDC00BD89}" dt="2023-09-18T17:05:34.873" v="3659" actId="20577"/>
          <ac:spMkLst>
            <pc:docMk/>
            <pc:sldMk cId="3042236111" sldId="598"/>
            <ac:spMk id="3" creationId="{696C40C9-B971-B058-AE20-1CD29477CD64}"/>
          </ac:spMkLst>
        </pc:spChg>
        <pc:picChg chg="add mod ord">
          <ac:chgData name="Vlad-Costin Musat" userId="b297da41-d022-469d-99f3-b1c86ba895c8" providerId="ADAL" clId="{3798E07C-F04E-48CC-91DE-A01DDC00BD89}" dt="2023-09-18T17:08:04.953" v="3683" actId="1076"/>
          <ac:picMkLst>
            <pc:docMk/>
            <pc:sldMk cId="3042236111" sldId="598"/>
            <ac:picMk id="8" creationId="{4B0A6038-29A0-90CC-EB9E-5591575B3507}"/>
          </ac:picMkLst>
        </pc:picChg>
        <pc:picChg chg="add mod">
          <ac:chgData name="Vlad-Costin Musat" userId="b297da41-d022-469d-99f3-b1c86ba895c8" providerId="ADAL" clId="{3798E07C-F04E-48CC-91DE-A01DDC00BD89}" dt="2023-09-18T17:07:59.285" v="3682" actId="1076"/>
          <ac:picMkLst>
            <pc:docMk/>
            <pc:sldMk cId="3042236111" sldId="598"/>
            <ac:picMk id="10" creationId="{86246E44-E86C-F5AC-D5D9-9EB43C2533B3}"/>
          </ac:picMkLst>
        </pc:picChg>
        <pc:picChg chg="add mod">
          <ac:chgData name="Vlad-Costin Musat" userId="b297da41-d022-469d-99f3-b1c86ba895c8" providerId="ADAL" clId="{3798E07C-F04E-48CC-91DE-A01DDC00BD89}" dt="2023-09-18T17:07:57.573" v="3681" actId="1076"/>
          <ac:picMkLst>
            <pc:docMk/>
            <pc:sldMk cId="3042236111" sldId="598"/>
            <ac:picMk id="12" creationId="{6066F8A0-5ADC-B6E7-EF48-97B49FB63A51}"/>
          </ac:picMkLst>
        </pc:picChg>
        <pc:picChg chg="add mod">
          <ac:chgData name="Vlad-Costin Musat" userId="b297da41-d022-469d-99f3-b1c86ba895c8" providerId="ADAL" clId="{3798E07C-F04E-48CC-91DE-A01DDC00BD89}" dt="2023-09-18T17:07:57.573" v="3681" actId="1076"/>
          <ac:picMkLst>
            <pc:docMk/>
            <pc:sldMk cId="3042236111" sldId="598"/>
            <ac:picMk id="14" creationId="{C09792F1-7715-0F65-A52B-3526135128C3}"/>
          </ac:picMkLst>
        </pc:picChg>
      </pc:sldChg>
      <pc:sldChg chg="addSp delSp modSp new mod">
        <pc:chgData name="Vlad-Costin Musat" userId="b297da41-d022-469d-99f3-b1c86ba895c8" providerId="ADAL" clId="{3798E07C-F04E-48CC-91DE-A01DDC00BD89}" dt="2023-09-19T15:33:28.242" v="4406" actId="1076"/>
        <pc:sldMkLst>
          <pc:docMk/>
          <pc:sldMk cId="2502562155" sldId="599"/>
        </pc:sldMkLst>
        <pc:spChg chg="add del mod">
          <ac:chgData name="Vlad-Costin Musat" userId="b297da41-d022-469d-99f3-b1c86ba895c8" providerId="ADAL" clId="{3798E07C-F04E-48CC-91DE-A01DDC00BD89}" dt="2023-09-19T15:28:51.315" v="4404" actId="20577"/>
          <ac:spMkLst>
            <pc:docMk/>
            <pc:sldMk cId="2502562155" sldId="599"/>
            <ac:spMk id="2" creationId="{D8492C56-534D-E40E-59C1-7801BF3FB2D3}"/>
          </ac:spMkLst>
        </pc:spChg>
        <pc:spChg chg="mod">
          <ac:chgData name="Vlad-Costin Musat" userId="b297da41-d022-469d-99f3-b1c86ba895c8" providerId="ADAL" clId="{3798E07C-F04E-48CC-91DE-A01DDC00BD89}" dt="2023-09-19T15:22:40.090" v="3772" actId="20577"/>
          <ac:spMkLst>
            <pc:docMk/>
            <pc:sldMk cId="2502562155" sldId="599"/>
            <ac:spMk id="3" creationId="{D4819D82-BC6B-7A40-3C89-725177AACFBC}"/>
          </ac:spMkLst>
        </pc:spChg>
        <pc:picChg chg="add del mod">
          <ac:chgData name="Vlad-Costin Musat" userId="b297da41-d022-469d-99f3-b1c86ba895c8" providerId="ADAL" clId="{3798E07C-F04E-48CC-91DE-A01DDC00BD89}" dt="2023-09-19T15:26:26.313" v="3990"/>
          <ac:picMkLst>
            <pc:docMk/>
            <pc:sldMk cId="2502562155" sldId="599"/>
            <ac:picMk id="8" creationId="{2660AB3E-83FE-22AD-C296-594BB8BA84A5}"/>
          </ac:picMkLst>
        </pc:picChg>
        <pc:picChg chg="add mod">
          <ac:chgData name="Vlad-Costin Musat" userId="b297da41-d022-469d-99f3-b1c86ba895c8" providerId="ADAL" clId="{3798E07C-F04E-48CC-91DE-A01DDC00BD89}" dt="2023-09-19T15:33:28.242" v="4406" actId="1076"/>
          <ac:picMkLst>
            <pc:docMk/>
            <pc:sldMk cId="2502562155" sldId="599"/>
            <ac:picMk id="10" creationId="{7C4BF86B-5A85-6222-2049-43AB4D9F6038}"/>
          </ac:picMkLst>
        </pc:picChg>
      </pc:sldChg>
      <pc:sldChg chg="modSp new del mod">
        <pc:chgData name="Vlad-Costin Musat" userId="b297da41-d022-469d-99f3-b1c86ba895c8" providerId="ADAL" clId="{3798E07C-F04E-48CC-91DE-A01DDC00BD89}" dt="2023-09-19T15:24:49.834" v="3975" actId="47"/>
        <pc:sldMkLst>
          <pc:docMk/>
          <pc:sldMk cId="2305529255" sldId="600"/>
        </pc:sldMkLst>
        <pc:spChg chg="mod">
          <ac:chgData name="Vlad-Costin Musat" userId="b297da41-d022-469d-99f3-b1c86ba895c8" providerId="ADAL" clId="{3798E07C-F04E-48CC-91DE-A01DDC00BD89}" dt="2023-09-19T15:23:57.915" v="3925" actId="404"/>
          <ac:spMkLst>
            <pc:docMk/>
            <pc:sldMk cId="2305529255" sldId="600"/>
            <ac:spMk id="2" creationId="{3B9359A4-CCED-8155-5EEE-DEC606FE1863}"/>
          </ac:spMkLst>
        </pc:spChg>
        <pc:spChg chg="mod">
          <ac:chgData name="Vlad-Costin Musat" userId="b297da41-d022-469d-99f3-b1c86ba895c8" providerId="ADAL" clId="{3798E07C-F04E-48CC-91DE-A01DDC00BD89}" dt="2023-09-19T15:22:49.120" v="3786" actId="20577"/>
          <ac:spMkLst>
            <pc:docMk/>
            <pc:sldMk cId="2305529255" sldId="600"/>
            <ac:spMk id="3" creationId="{2804DF83-6F16-BFB0-DE0C-95F2B3FE329A}"/>
          </ac:spMkLst>
        </pc:spChg>
      </pc:sldChg>
      <pc:sldChg chg="modSp new mod">
        <pc:chgData name="Vlad-Costin Musat" userId="b297da41-d022-469d-99f3-b1c86ba895c8" providerId="ADAL" clId="{3798E07C-F04E-48CC-91DE-A01DDC00BD89}" dt="2023-09-19T15:25:37.505" v="3988" actId="207"/>
        <pc:sldMkLst>
          <pc:docMk/>
          <pc:sldMk cId="4223609570" sldId="601"/>
        </pc:sldMkLst>
        <pc:spChg chg="mod">
          <ac:chgData name="Vlad-Costin Musat" userId="b297da41-d022-469d-99f3-b1c86ba895c8" providerId="ADAL" clId="{3798E07C-F04E-48CC-91DE-A01DDC00BD89}" dt="2023-09-19T15:24:08.395" v="3940" actId="20577"/>
          <ac:spMkLst>
            <pc:docMk/>
            <pc:sldMk cId="4223609570" sldId="601"/>
            <ac:spMk id="2" creationId="{03E3CC4D-DCE6-56F7-20D8-14AE25F18C69}"/>
          </ac:spMkLst>
        </pc:spChg>
        <pc:spChg chg="mod">
          <ac:chgData name="Vlad-Costin Musat" userId="b297da41-d022-469d-99f3-b1c86ba895c8" providerId="ADAL" clId="{3798E07C-F04E-48CC-91DE-A01DDC00BD89}" dt="2023-09-19T15:25:37.505" v="3988" actId="207"/>
          <ac:spMkLst>
            <pc:docMk/>
            <pc:sldMk cId="4223609570" sldId="601"/>
            <ac:spMk id="3" creationId="{77383A0C-4C10-44BD-A9D6-594F0A9FC9A9}"/>
          </ac:spMkLst>
        </pc:spChg>
        <pc:spChg chg="mod">
          <ac:chgData name="Vlad-Costin Musat" userId="b297da41-d022-469d-99f3-b1c86ba895c8" providerId="ADAL" clId="{3798E07C-F04E-48CC-91DE-A01DDC00BD89}" dt="2023-09-19T15:24:45.544" v="3974" actId="12"/>
          <ac:spMkLst>
            <pc:docMk/>
            <pc:sldMk cId="4223609570" sldId="601"/>
            <ac:spMk id="4" creationId="{AF6A8042-BD3F-FDB4-FB1C-F08E945F9476}"/>
          </ac:spMkLst>
        </pc:spChg>
      </pc:sldChg>
      <pc:sldChg chg="addSp delSp modSp new mod">
        <pc:chgData name="Vlad-Costin Musat" userId="b297da41-d022-469d-99f3-b1c86ba895c8" providerId="ADAL" clId="{3798E07C-F04E-48CC-91DE-A01DDC00BD89}" dt="2023-09-19T16:13:44.635" v="5348" actId="113"/>
        <pc:sldMkLst>
          <pc:docMk/>
          <pc:sldMk cId="3543963552" sldId="602"/>
        </pc:sldMkLst>
        <pc:spChg chg="mod">
          <ac:chgData name="Vlad-Costin Musat" userId="b297da41-d022-469d-99f3-b1c86ba895c8" providerId="ADAL" clId="{3798E07C-F04E-48CC-91DE-A01DDC00BD89}" dt="2023-09-19T15:57:19.770" v="5293" actId="20577"/>
          <ac:spMkLst>
            <pc:docMk/>
            <pc:sldMk cId="3543963552" sldId="602"/>
            <ac:spMk id="2" creationId="{1CA10A13-290E-B131-B27F-8D34C5CE4FA2}"/>
          </ac:spMkLst>
        </pc:spChg>
        <pc:spChg chg="mod">
          <ac:chgData name="Vlad-Costin Musat" userId="b297da41-d022-469d-99f3-b1c86ba895c8" providerId="ADAL" clId="{3798E07C-F04E-48CC-91DE-A01DDC00BD89}" dt="2023-09-19T15:48:08.200" v="4525" actId="20577"/>
          <ac:spMkLst>
            <pc:docMk/>
            <pc:sldMk cId="3543963552" sldId="602"/>
            <ac:spMk id="3" creationId="{EB41B5FA-635C-80F3-A790-1CE215E02416}"/>
          </ac:spMkLst>
        </pc:spChg>
        <pc:spChg chg="add del">
          <ac:chgData name="Vlad-Costin Musat" userId="b297da41-d022-469d-99f3-b1c86ba895c8" providerId="ADAL" clId="{3798E07C-F04E-48CC-91DE-A01DDC00BD89}" dt="2023-09-19T16:01:04.095" v="5309" actId="478"/>
          <ac:spMkLst>
            <pc:docMk/>
            <pc:sldMk cId="3543963552" sldId="602"/>
            <ac:spMk id="14" creationId="{116A840F-89BC-100F-1C76-3C7ECF28258A}"/>
          </ac:spMkLst>
        </pc:spChg>
        <pc:spChg chg="add mod">
          <ac:chgData name="Vlad-Costin Musat" userId="b297da41-d022-469d-99f3-b1c86ba895c8" providerId="ADAL" clId="{3798E07C-F04E-48CC-91DE-A01DDC00BD89}" dt="2023-09-19T16:01:41.955" v="5317" actId="1076"/>
          <ac:spMkLst>
            <pc:docMk/>
            <pc:sldMk cId="3543963552" sldId="602"/>
            <ac:spMk id="15" creationId="{B8266B1A-8359-E496-9927-4B1E0509C344}"/>
          </ac:spMkLst>
        </pc:spChg>
        <pc:spChg chg="add mod">
          <ac:chgData name="Vlad-Costin Musat" userId="b297da41-d022-469d-99f3-b1c86ba895c8" providerId="ADAL" clId="{3798E07C-F04E-48CC-91DE-A01DDC00BD89}" dt="2023-09-19T16:01:47.605" v="5319" actId="1076"/>
          <ac:spMkLst>
            <pc:docMk/>
            <pc:sldMk cId="3543963552" sldId="602"/>
            <ac:spMk id="16" creationId="{0591C221-59EA-E6DB-CC9D-642D9C0DC12D}"/>
          </ac:spMkLst>
        </pc:spChg>
        <pc:spChg chg="add mod">
          <ac:chgData name="Vlad-Costin Musat" userId="b297da41-d022-469d-99f3-b1c86ba895c8" providerId="ADAL" clId="{3798E07C-F04E-48CC-91DE-A01DDC00BD89}" dt="2023-09-19T16:13:44.635" v="5348" actId="113"/>
          <ac:spMkLst>
            <pc:docMk/>
            <pc:sldMk cId="3543963552" sldId="602"/>
            <ac:spMk id="17" creationId="{15D0917D-02A1-4362-4A2E-5CA322408C52}"/>
          </ac:spMkLst>
        </pc:spChg>
        <pc:picChg chg="add mod">
          <ac:chgData name="Vlad-Costin Musat" userId="b297da41-d022-469d-99f3-b1c86ba895c8" providerId="ADAL" clId="{3798E07C-F04E-48CC-91DE-A01DDC00BD89}" dt="2023-09-19T15:58:33.885" v="5295" actId="1076"/>
          <ac:picMkLst>
            <pc:docMk/>
            <pc:sldMk cId="3543963552" sldId="602"/>
            <ac:picMk id="8" creationId="{D70285CC-A82F-4946-E244-40F8B7EAB7C3}"/>
          </ac:picMkLst>
        </pc:picChg>
        <pc:picChg chg="add mod">
          <ac:chgData name="Vlad-Costin Musat" userId="b297da41-d022-469d-99f3-b1c86ba895c8" providerId="ADAL" clId="{3798E07C-F04E-48CC-91DE-A01DDC00BD89}" dt="2023-09-19T15:58:56.439" v="5298" actId="1076"/>
          <ac:picMkLst>
            <pc:docMk/>
            <pc:sldMk cId="3543963552" sldId="602"/>
            <ac:picMk id="10" creationId="{E4971A0E-3B1D-93C4-BB3F-B316DDE0B819}"/>
          </ac:picMkLst>
        </pc:picChg>
        <pc:picChg chg="add mod">
          <ac:chgData name="Vlad-Costin Musat" userId="b297da41-d022-469d-99f3-b1c86ba895c8" providerId="ADAL" clId="{3798E07C-F04E-48CC-91DE-A01DDC00BD89}" dt="2023-09-19T16:00:34.712" v="5305" actId="1076"/>
          <ac:picMkLst>
            <pc:docMk/>
            <pc:sldMk cId="3543963552" sldId="602"/>
            <ac:picMk id="12" creationId="{B202A5C8-1F10-FD8F-D6A1-53A6A8133A0A}"/>
          </ac:picMkLst>
        </pc:picChg>
        <pc:picChg chg="add del mod">
          <ac:chgData name="Vlad-Costin Musat" userId="b297da41-d022-469d-99f3-b1c86ba895c8" providerId="ADAL" clId="{3798E07C-F04E-48CC-91DE-A01DDC00BD89}" dt="2023-09-19T16:00:46.985" v="5307" actId="478"/>
          <ac:picMkLst>
            <pc:docMk/>
            <pc:sldMk cId="3543963552" sldId="602"/>
            <ac:picMk id="13" creationId="{11BB954E-F27F-71A6-D75A-1CA2EBD605F6}"/>
          </ac:picMkLst>
        </pc:picChg>
      </pc:sldChg>
      <pc:sldChg chg="modSp new mod">
        <pc:chgData name="Vlad-Costin Musat" userId="b297da41-d022-469d-99f3-b1c86ba895c8" providerId="ADAL" clId="{3798E07C-F04E-48CC-91DE-A01DDC00BD89}" dt="2023-09-19T15:50:27.326" v="4791" actId="20577"/>
        <pc:sldMkLst>
          <pc:docMk/>
          <pc:sldMk cId="2959721745" sldId="603"/>
        </pc:sldMkLst>
        <pc:spChg chg="mod">
          <ac:chgData name="Vlad-Costin Musat" userId="b297da41-d022-469d-99f3-b1c86ba895c8" providerId="ADAL" clId="{3798E07C-F04E-48CC-91DE-A01DDC00BD89}" dt="2023-09-19T15:50:27.326" v="4791" actId="20577"/>
          <ac:spMkLst>
            <pc:docMk/>
            <pc:sldMk cId="2959721745" sldId="603"/>
            <ac:spMk id="2" creationId="{779BA37B-C8A1-EF17-E09E-5E6358652AD7}"/>
          </ac:spMkLst>
        </pc:spChg>
        <pc:spChg chg="mod">
          <ac:chgData name="Vlad-Costin Musat" userId="b297da41-d022-469d-99f3-b1c86ba895c8" providerId="ADAL" clId="{3798E07C-F04E-48CC-91DE-A01DDC00BD89}" dt="2023-09-19T15:48:31.678" v="4547" actId="20577"/>
          <ac:spMkLst>
            <pc:docMk/>
            <pc:sldMk cId="2959721745" sldId="603"/>
            <ac:spMk id="3" creationId="{9024E507-4D3D-200B-39BB-2D67A30292D2}"/>
          </ac:spMkLst>
        </pc:spChg>
      </pc:sldChg>
      <pc:sldChg chg="addSp modSp new mod">
        <pc:chgData name="Vlad-Costin Musat" userId="b297da41-d022-469d-99f3-b1c86ba895c8" providerId="ADAL" clId="{3798E07C-F04E-48CC-91DE-A01DDC00BD89}" dt="2023-09-19T17:31:38.983" v="6758" actId="207"/>
        <pc:sldMkLst>
          <pc:docMk/>
          <pc:sldMk cId="1556319565" sldId="604"/>
        </pc:sldMkLst>
        <pc:spChg chg="mod">
          <ac:chgData name="Vlad-Costin Musat" userId="b297da41-d022-469d-99f3-b1c86ba895c8" providerId="ADAL" clId="{3798E07C-F04E-48CC-91DE-A01DDC00BD89}" dt="2023-09-19T17:05:47.285" v="6672" actId="20577"/>
          <ac:spMkLst>
            <pc:docMk/>
            <pc:sldMk cId="1556319565" sldId="604"/>
            <ac:spMk id="2" creationId="{B0E27E23-D49C-9AD9-3A4D-DAF82B53E60C}"/>
          </ac:spMkLst>
        </pc:spChg>
        <pc:spChg chg="mod">
          <ac:chgData name="Vlad-Costin Musat" userId="b297da41-d022-469d-99f3-b1c86ba895c8" providerId="ADAL" clId="{3798E07C-F04E-48CC-91DE-A01DDC00BD89}" dt="2023-09-19T16:14:59.439" v="5400" actId="20577"/>
          <ac:spMkLst>
            <pc:docMk/>
            <pc:sldMk cId="1556319565" sldId="604"/>
            <ac:spMk id="3" creationId="{3F347D22-F459-69F5-0F86-9C76D11E8ADD}"/>
          </ac:spMkLst>
        </pc:spChg>
        <pc:spChg chg="add mod">
          <ac:chgData name="Vlad-Costin Musat" userId="b297da41-d022-469d-99f3-b1c86ba895c8" providerId="ADAL" clId="{3798E07C-F04E-48CC-91DE-A01DDC00BD89}" dt="2023-09-19T17:31:38.983" v="6758" actId="207"/>
          <ac:spMkLst>
            <pc:docMk/>
            <pc:sldMk cId="1556319565" sldId="604"/>
            <ac:spMk id="7" creationId="{BCBA92F3-04AD-06CC-ADA5-26D72D7E442D}"/>
          </ac:spMkLst>
        </pc:spChg>
        <pc:spChg chg="add mod">
          <ac:chgData name="Vlad-Costin Musat" userId="b297da41-d022-469d-99f3-b1c86ba895c8" providerId="ADAL" clId="{3798E07C-F04E-48CC-91DE-A01DDC00BD89}" dt="2023-09-19T16:31:16.946" v="6407" actId="1076"/>
          <ac:spMkLst>
            <pc:docMk/>
            <pc:sldMk cId="1556319565" sldId="604"/>
            <ac:spMk id="9" creationId="{EF4877FC-A251-06D6-41B2-A2F8BBA3D396}"/>
          </ac:spMkLst>
        </pc:spChg>
        <pc:picChg chg="add mod">
          <ac:chgData name="Vlad-Costin Musat" userId="b297da41-d022-469d-99f3-b1c86ba895c8" providerId="ADAL" clId="{3798E07C-F04E-48CC-91DE-A01DDC00BD89}" dt="2023-09-19T16:31:16.946" v="6407" actId="1076"/>
          <ac:picMkLst>
            <pc:docMk/>
            <pc:sldMk cId="1556319565" sldId="604"/>
            <ac:picMk id="8" creationId="{254AE84A-7CF2-8D45-D46F-06A18927893D}"/>
          </ac:picMkLst>
        </pc:picChg>
        <pc:picChg chg="add mod">
          <ac:chgData name="Vlad-Costin Musat" userId="b297da41-d022-469d-99f3-b1c86ba895c8" providerId="ADAL" clId="{3798E07C-F04E-48CC-91DE-A01DDC00BD89}" dt="2023-09-19T16:28:32.295" v="6282" actId="1076"/>
          <ac:picMkLst>
            <pc:docMk/>
            <pc:sldMk cId="1556319565" sldId="604"/>
            <ac:picMk id="11" creationId="{AAB8C4E5-FA1D-74CF-FD22-2D74533D6AEF}"/>
          </ac:picMkLst>
        </pc:picChg>
      </pc:sldChg>
      <pc:sldChg chg="addSp delSp modSp add mod ord">
        <pc:chgData name="Vlad-Costin Musat" userId="b297da41-d022-469d-99f3-b1c86ba895c8" providerId="ADAL" clId="{3798E07C-F04E-48CC-91DE-A01DDC00BD89}" dt="2023-09-19T17:30:14.974" v="6740"/>
        <pc:sldMkLst>
          <pc:docMk/>
          <pc:sldMk cId="815664163" sldId="605"/>
        </pc:sldMkLst>
        <pc:spChg chg="mod">
          <ac:chgData name="Vlad-Costin Musat" userId="b297da41-d022-469d-99f3-b1c86ba895c8" providerId="ADAL" clId="{3798E07C-F04E-48CC-91DE-A01DDC00BD89}" dt="2023-09-19T17:29:29.804" v="6731" actId="20577"/>
          <ac:spMkLst>
            <pc:docMk/>
            <pc:sldMk cId="815664163" sldId="605"/>
            <ac:spMk id="3" creationId="{9C7D9BD4-DFFE-6334-955A-B065B2176676}"/>
          </ac:spMkLst>
        </pc:spChg>
        <pc:picChg chg="add del mod">
          <ac:chgData name="Vlad-Costin Musat" userId="b297da41-d022-469d-99f3-b1c86ba895c8" providerId="ADAL" clId="{3798E07C-F04E-48CC-91DE-A01DDC00BD89}" dt="2023-09-19T17:29:23.110" v="6715" actId="21"/>
          <ac:picMkLst>
            <pc:docMk/>
            <pc:sldMk cId="815664163" sldId="605"/>
            <ac:picMk id="7" creationId="{B865FD05-61DC-679C-C18C-2C33849190EF}"/>
          </ac:picMkLst>
        </pc:picChg>
        <pc:picChg chg="add del mod">
          <ac:chgData name="Vlad-Costin Musat" userId="b297da41-d022-469d-99f3-b1c86ba895c8" providerId="ADAL" clId="{3798E07C-F04E-48CC-91DE-A01DDC00BD89}" dt="2023-09-19T17:30:01.683" v="6735" actId="21"/>
          <ac:picMkLst>
            <pc:docMk/>
            <pc:sldMk cId="815664163" sldId="605"/>
            <ac:picMk id="9" creationId="{AC115958-9CF2-341C-7550-132CEAE7F638}"/>
          </ac:picMkLst>
        </pc:picChg>
        <pc:picChg chg="mod">
          <ac:chgData name="Vlad-Costin Musat" userId="b297da41-d022-469d-99f3-b1c86ba895c8" providerId="ADAL" clId="{3798E07C-F04E-48CC-91DE-A01DDC00BD89}" dt="2023-09-19T17:29:26.075" v="6716" actId="14826"/>
          <ac:picMkLst>
            <pc:docMk/>
            <pc:sldMk cId="815664163" sldId="605"/>
            <ac:picMk id="11" creationId="{3D578DCC-CC85-AF87-DC9F-B517C341C816}"/>
          </ac:picMkLst>
        </pc:picChg>
        <pc:picChg chg="mod">
          <ac:chgData name="Vlad-Costin Musat" userId="b297da41-d022-469d-99f3-b1c86ba895c8" providerId="ADAL" clId="{3798E07C-F04E-48CC-91DE-A01DDC00BD89}" dt="2023-09-19T17:30:04.144" v="6736" actId="14826"/>
          <ac:picMkLst>
            <pc:docMk/>
            <pc:sldMk cId="815664163" sldId="605"/>
            <ac:picMk id="13" creationId="{AD9CB228-BA48-505A-EF4B-D55AD9DD7FC7}"/>
          </ac:picMkLst>
        </pc:picChg>
      </pc:sldChg>
    </pc:docChg>
  </pc:docChgLst>
  <pc:docChgLst>
    <pc:chgData name="Vlad-Costin Musat" userId="b297da41-d022-469d-99f3-b1c86ba895c8" providerId="ADAL" clId="{0AC04700-89F2-48CA-AAD3-76793D09CF80}"/>
    <pc:docChg chg="undo custSel modSld">
      <pc:chgData name="Vlad-Costin Musat" userId="b297da41-d022-469d-99f3-b1c86ba895c8" providerId="ADAL" clId="{0AC04700-89F2-48CA-AAD3-76793D09CF80}" dt="2023-09-27T14:50:34.178" v="445" actId="14100"/>
      <pc:docMkLst>
        <pc:docMk/>
      </pc:docMkLst>
      <pc:sldChg chg="addSp delSp modSp mod">
        <pc:chgData name="Vlad-Costin Musat" userId="b297da41-d022-469d-99f3-b1c86ba895c8" providerId="ADAL" clId="{0AC04700-89F2-48CA-AAD3-76793D09CF80}" dt="2023-09-27T14:50:34.178" v="445" actId="14100"/>
        <pc:sldMkLst>
          <pc:docMk/>
          <pc:sldMk cId="3756050439" sldId="560"/>
        </pc:sldMkLst>
        <pc:spChg chg="mod">
          <ac:chgData name="Vlad-Costin Musat" userId="b297da41-d022-469d-99f3-b1c86ba895c8" providerId="ADAL" clId="{0AC04700-89F2-48CA-AAD3-76793D09CF80}" dt="2023-09-27T14:49:47.743" v="438" actId="1076"/>
          <ac:spMkLst>
            <pc:docMk/>
            <pc:sldMk cId="3756050439" sldId="560"/>
            <ac:spMk id="16" creationId="{086C0F3A-E622-B165-F295-33AA4FFE2F16}"/>
          </ac:spMkLst>
        </pc:spChg>
        <pc:spChg chg="add mod">
          <ac:chgData name="Vlad-Costin Musat" userId="b297da41-d022-469d-99f3-b1c86ba895c8" providerId="ADAL" clId="{0AC04700-89F2-48CA-AAD3-76793D09CF80}" dt="2023-09-27T14:48:35.411" v="421" actId="1076"/>
          <ac:spMkLst>
            <pc:docMk/>
            <pc:sldMk cId="3756050439" sldId="560"/>
            <ac:spMk id="37" creationId="{B8830145-E7E2-B375-3BD2-A6240D310176}"/>
          </ac:spMkLst>
        </pc:spChg>
        <pc:spChg chg="add mod">
          <ac:chgData name="Vlad-Costin Musat" userId="b297da41-d022-469d-99f3-b1c86ba895c8" providerId="ADAL" clId="{0AC04700-89F2-48CA-AAD3-76793D09CF80}" dt="2023-09-27T14:49:18.043" v="436" actId="1076"/>
          <ac:spMkLst>
            <pc:docMk/>
            <pc:sldMk cId="3756050439" sldId="560"/>
            <ac:spMk id="38" creationId="{B47E9B15-72FE-394C-49BE-B9D8B48992C2}"/>
          </ac:spMkLst>
        </pc:spChg>
        <pc:spChg chg="mod">
          <ac:chgData name="Vlad-Costin Musat" userId="b297da41-d022-469d-99f3-b1c86ba895c8" providerId="ADAL" clId="{0AC04700-89F2-48CA-AAD3-76793D09CF80}" dt="2023-09-27T14:48:07.390" v="416" actId="1076"/>
          <ac:spMkLst>
            <pc:docMk/>
            <pc:sldMk cId="3756050439" sldId="560"/>
            <ac:spMk id="53" creationId="{9AC10338-1AE2-7AF8-89C6-B22B7CAB125E}"/>
          </ac:spMkLst>
        </pc:spChg>
        <pc:spChg chg="mod">
          <ac:chgData name="Vlad-Costin Musat" userId="b297da41-d022-469d-99f3-b1c86ba895c8" providerId="ADAL" clId="{0AC04700-89F2-48CA-AAD3-76793D09CF80}" dt="2023-09-27T14:48:09.978" v="417" actId="1076"/>
          <ac:spMkLst>
            <pc:docMk/>
            <pc:sldMk cId="3756050439" sldId="560"/>
            <ac:spMk id="55" creationId="{DA3AD5A5-00B1-F4C8-3168-0F396BE6D666}"/>
          </ac:spMkLst>
        </pc:spChg>
        <pc:cxnChg chg="del mod">
          <ac:chgData name="Vlad-Costin Musat" userId="b297da41-d022-469d-99f3-b1c86ba895c8" providerId="ADAL" clId="{0AC04700-89F2-48CA-AAD3-76793D09CF80}" dt="2023-09-27T14:50:29.380" v="443" actId="478"/>
          <ac:cxnSpMkLst>
            <pc:docMk/>
            <pc:sldMk cId="3756050439" sldId="560"/>
            <ac:cxnSpMk id="19" creationId="{B7A39247-79FB-6351-46DE-30D1F796B149}"/>
          </ac:cxnSpMkLst>
        </pc:cxnChg>
        <pc:cxnChg chg="del mod">
          <ac:chgData name="Vlad-Costin Musat" userId="b297da41-d022-469d-99f3-b1c86ba895c8" providerId="ADAL" clId="{0AC04700-89F2-48CA-AAD3-76793D09CF80}" dt="2023-09-27T14:50:30.533" v="444" actId="478"/>
          <ac:cxnSpMkLst>
            <pc:docMk/>
            <pc:sldMk cId="3756050439" sldId="560"/>
            <ac:cxnSpMk id="24" creationId="{0908032A-0E32-4052-C471-2A9CCEBAF83D}"/>
          </ac:cxnSpMkLst>
        </pc:cxnChg>
        <pc:cxnChg chg="mod">
          <ac:chgData name="Vlad-Costin Musat" userId="b297da41-d022-469d-99f3-b1c86ba895c8" providerId="ADAL" clId="{0AC04700-89F2-48CA-AAD3-76793D09CF80}" dt="2023-09-27T14:50:34.178" v="445" actId="14100"/>
          <ac:cxnSpMkLst>
            <pc:docMk/>
            <pc:sldMk cId="3756050439" sldId="560"/>
            <ac:cxnSpMk id="26" creationId="{6A7256BD-25A9-E94A-4CD1-27B737C42061}"/>
          </ac:cxnSpMkLst>
        </pc:cxnChg>
        <pc:cxnChg chg="mod">
          <ac:chgData name="Vlad-Costin Musat" userId="b297da41-d022-469d-99f3-b1c86ba895c8" providerId="ADAL" clId="{0AC04700-89F2-48CA-AAD3-76793D09CF80}" dt="2023-09-27T14:50:12.342" v="440" actId="14100"/>
          <ac:cxnSpMkLst>
            <pc:docMk/>
            <pc:sldMk cId="3756050439" sldId="560"/>
            <ac:cxnSpMk id="27" creationId="{58FB43BB-4AE6-958F-661D-681C346DBB55}"/>
          </ac:cxnSpMkLst>
        </pc:cxnChg>
        <pc:cxnChg chg="mod">
          <ac:chgData name="Vlad-Costin Musat" userId="b297da41-d022-469d-99f3-b1c86ba895c8" providerId="ADAL" clId="{0AC04700-89F2-48CA-AAD3-76793D09CF80}" dt="2023-09-27T14:50:06.246" v="439" actId="1076"/>
          <ac:cxnSpMkLst>
            <pc:docMk/>
            <pc:sldMk cId="3756050439" sldId="560"/>
            <ac:cxnSpMk id="30" creationId="{4511763E-7B4B-E61D-BE99-8B3C08AD766A}"/>
          </ac:cxnSpMkLst>
        </pc:cxnChg>
        <pc:cxnChg chg="mod">
          <ac:chgData name="Vlad-Costin Musat" userId="b297da41-d022-469d-99f3-b1c86ba895c8" providerId="ADAL" clId="{0AC04700-89F2-48CA-AAD3-76793D09CF80}" dt="2023-09-27T14:50:22.034" v="441" actId="14100"/>
          <ac:cxnSpMkLst>
            <pc:docMk/>
            <pc:sldMk cId="3756050439" sldId="560"/>
            <ac:cxnSpMk id="32" creationId="{CBA0546E-D348-4526-F836-DA780E7DFA46}"/>
          </ac:cxnSpMkLst>
        </pc:cxnChg>
        <pc:cxnChg chg="mod">
          <ac:chgData name="Vlad-Costin Musat" userId="b297da41-d022-469d-99f3-b1c86ba895c8" providerId="ADAL" clId="{0AC04700-89F2-48CA-AAD3-76793D09CF80}" dt="2023-09-27T14:47:48.523" v="413" actId="1038"/>
          <ac:cxnSpMkLst>
            <pc:docMk/>
            <pc:sldMk cId="3756050439" sldId="560"/>
            <ac:cxnSpMk id="34" creationId="{A800FFA0-7361-EB75-6B68-1CA614CAA0F0}"/>
          </ac:cxnSpMkLst>
        </pc:cxnChg>
        <pc:cxnChg chg="mod">
          <ac:chgData name="Vlad-Costin Musat" userId="b297da41-d022-469d-99f3-b1c86ba895c8" providerId="ADAL" clId="{0AC04700-89F2-48CA-AAD3-76793D09CF80}" dt="2023-09-27T14:48:07.390" v="416" actId="1076"/>
          <ac:cxnSpMkLst>
            <pc:docMk/>
            <pc:sldMk cId="3756050439" sldId="560"/>
            <ac:cxnSpMk id="41" creationId="{33ECC4D7-B5D5-B840-52F9-0998854C13BE}"/>
          </ac:cxnSpMkLst>
        </pc:cxnChg>
      </pc:sldChg>
      <pc:sldChg chg="addSp delSp modSp mod">
        <pc:chgData name="Vlad-Costin Musat" userId="b297da41-d022-469d-99f3-b1c86ba895c8" providerId="ADAL" clId="{0AC04700-89F2-48CA-AAD3-76793D09CF80}" dt="2023-09-26T11:07:58.495" v="396" actId="14826"/>
        <pc:sldMkLst>
          <pc:docMk/>
          <pc:sldMk cId="2014513759" sldId="625"/>
        </pc:sldMkLst>
        <pc:spChg chg="mod">
          <ac:chgData name="Vlad-Costin Musat" userId="b297da41-d022-469d-99f3-b1c86ba895c8" providerId="ADAL" clId="{0AC04700-89F2-48CA-AAD3-76793D09CF80}" dt="2023-09-25T16:37:01.783" v="270" actId="20577"/>
          <ac:spMkLst>
            <pc:docMk/>
            <pc:sldMk cId="2014513759" sldId="625"/>
            <ac:spMk id="3" creationId="{F34B3590-23DE-11EF-411A-3FEB523A0A1F}"/>
          </ac:spMkLst>
        </pc:spChg>
        <pc:spChg chg="add mod">
          <ac:chgData name="Vlad-Costin Musat" userId="b297da41-d022-469d-99f3-b1c86ba895c8" providerId="ADAL" clId="{0AC04700-89F2-48CA-AAD3-76793D09CF80}" dt="2023-09-25T16:23:51.974" v="136" actId="207"/>
          <ac:spMkLst>
            <pc:docMk/>
            <pc:sldMk cId="2014513759" sldId="625"/>
            <ac:spMk id="14" creationId="{7A644FC8-E26D-E3CD-38BC-29944587203E}"/>
          </ac:spMkLst>
        </pc:spChg>
        <pc:spChg chg="add mod">
          <ac:chgData name="Vlad-Costin Musat" userId="b297da41-d022-469d-99f3-b1c86ba895c8" providerId="ADAL" clId="{0AC04700-89F2-48CA-AAD3-76793D09CF80}" dt="2023-09-25T16:23:56.627" v="138" actId="1076"/>
          <ac:spMkLst>
            <pc:docMk/>
            <pc:sldMk cId="2014513759" sldId="625"/>
            <ac:spMk id="15" creationId="{4424880C-4881-46F9-8D91-A0AB66B14E1C}"/>
          </ac:spMkLst>
        </pc:spChg>
        <pc:graphicFrameChg chg="mod modGraphic">
          <ac:chgData name="Vlad-Costin Musat" userId="b297da41-d022-469d-99f3-b1c86ba895c8" providerId="ADAL" clId="{0AC04700-89F2-48CA-AAD3-76793D09CF80}" dt="2023-09-26T11:07:43.063" v="391"/>
          <ac:graphicFrameMkLst>
            <pc:docMk/>
            <pc:sldMk cId="2014513759" sldId="625"/>
            <ac:graphicFrameMk id="7" creationId="{BD3DCDE6-C2F7-942D-86AD-E6C31B000AAA}"/>
          </ac:graphicFrameMkLst>
        </pc:graphicFrame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8" creationId="{5EF444F0-D80E-2D82-5A79-FBEFBD998A6F}"/>
          </ac:picMkLst>
        </pc:pic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9" creationId="{6FFE8035-9E5F-2AED-5253-3F5081AEE29D}"/>
          </ac:picMkLst>
        </pc:picChg>
        <pc:picChg chg="add del mod">
          <ac:chgData name="Vlad-Costin Musat" userId="b297da41-d022-469d-99f3-b1c86ba895c8" providerId="ADAL" clId="{0AC04700-89F2-48CA-AAD3-76793D09CF80}" dt="2023-09-25T07:31:05.855" v="14" actId="21"/>
          <ac:picMkLst>
            <pc:docMk/>
            <pc:sldMk cId="2014513759" sldId="625"/>
            <ac:picMk id="10" creationId="{10F4CEDC-0612-1652-24D0-829FAD647529}"/>
          </ac:picMkLst>
        </pc:picChg>
        <pc:picChg chg="add del mod">
          <ac:chgData name="Vlad-Costin Musat" userId="b297da41-d022-469d-99f3-b1c86ba895c8" providerId="ADAL" clId="{0AC04700-89F2-48CA-AAD3-76793D09CF80}" dt="2023-09-26T11:07:54.820" v="395" actId="21"/>
          <ac:picMkLst>
            <pc:docMk/>
            <pc:sldMk cId="2014513759" sldId="625"/>
            <ac:picMk id="10" creationId="{3B287BAA-9685-7A6A-CC19-583646CD1671}"/>
          </ac:picMkLst>
        </pc:picChg>
        <pc:picChg chg="mod">
          <ac:chgData name="Vlad-Costin Musat" userId="b297da41-d022-469d-99f3-b1c86ba895c8" providerId="ADAL" clId="{0AC04700-89F2-48CA-AAD3-76793D09CF80}" dt="2023-09-25T16:22:57.703" v="126" actId="1076"/>
          <ac:picMkLst>
            <pc:docMk/>
            <pc:sldMk cId="2014513759" sldId="625"/>
            <ac:picMk id="11" creationId="{472ACEFA-BB4E-B831-2CA1-444394CA761C}"/>
          </ac:picMkLst>
        </pc:picChg>
        <pc:picChg chg="mod">
          <ac:chgData name="Vlad-Costin Musat" userId="b297da41-d022-469d-99f3-b1c86ba895c8" providerId="ADAL" clId="{0AC04700-89F2-48CA-AAD3-76793D09CF80}" dt="2023-09-26T11:07:58.495" v="396" actId="14826"/>
          <ac:picMkLst>
            <pc:docMk/>
            <pc:sldMk cId="2014513759" sldId="625"/>
            <ac:picMk id="12" creationId="{18F97C9C-7E6B-1C77-3ED8-CB1BA05EBEE2}"/>
          </ac:picMkLst>
        </pc:picChg>
        <pc:picChg chg="add mod">
          <ac:chgData name="Vlad-Costin Musat" userId="b297da41-d022-469d-99f3-b1c86ba895c8" providerId="ADAL" clId="{0AC04700-89F2-48CA-AAD3-76793D09CF80}" dt="2023-09-25T16:38:52.699" v="355" actId="1076"/>
          <ac:picMkLst>
            <pc:docMk/>
            <pc:sldMk cId="2014513759" sldId="625"/>
            <ac:picMk id="16" creationId="{164BEF54-9848-4103-7AF5-6AFD7BA90AA3}"/>
          </ac:picMkLst>
        </pc:picChg>
        <pc:picChg chg="add mod">
          <ac:chgData name="Vlad-Costin Musat" userId="b297da41-d022-469d-99f3-b1c86ba895c8" providerId="ADAL" clId="{0AC04700-89F2-48CA-AAD3-76793D09CF80}" dt="2023-09-25T16:39:28.536" v="366" actId="1036"/>
          <ac:picMkLst>
            <pc:docMk/>
            <pc:sldMk cId="2014513759" sldId="625"/>
            <ac:picMk id="18" creationId="{38F83B60-4D50-9D4E-30C9-5ADD5BB26A8F}"/>
          </ac:picMkLst>
        </pc:picChg>
      </pc:sldChg>
      <pc:sldChg chg="addSp delSp modSp mod">
        <pc:chgData name="Vlad-Costin Musat" userId="b297da41-d022-469d-99f3-b1c86ba895c8" providerId="ADAL" clId="{0AC04700-89F2-48CA-AAD3-76793D09CF80}" dt="2023-09-26T11:08:56.336" v="398" actId="20577"/>
        <pc:sldMkLst>
          <pc:docMk/>
          <pc:sldMk cId="3671836818" sldId="626"/>
        </pc:sldMkLst>
        <pc:spChg chg="mod">
          <ac:chgData name="Vlad-Costin Musat" userId="b297da41-d022-469d-99f3-b1c86ba895c8" providerId="ADAL" clId="{0AC04700-89F2-48CA-AAD3-76793D09CF80}" dt="2023-09-25T08:06:20.548" v="43" actId="20577"/>
          <ac:spMkLst>
            <pc:docMk/>
            <pc:sldMk cId="3671836818" sldId="626"/>
            <ac:spMk id="3" creationId="{C291F2E4-A335-5982-04BB-8D6C413D9BA3}"/>
          </ac:spMkLst>
        </pc:spChg>
        <pc:spChg chg="del">
          <ac:chgData name="Vlad-Costin Musat" userId="b297da41-d022-469d-99f3-b1c86ba895c8" providerId="ADAL" clId="{0AC04700-89F2-48CA-AAD3-76793D09CF80}" dt="2023-09-25T16:28:48.935" v="222" actId="478"/>
          <ac:spMkLst>
            <pc:docMk/>
            <pc:sldMk cId="3671836818" sldId="626"/>
            <ac:spMk id="5" creationId="{D7A4B73D-D85F-BA64-0C77-FACC39A99352}"/>
          </ac:spMkLst>
        </pc:spChg>
        <pc:graphicFrameChg chg="mod modGraphic">
          <ac:chgData name="Vlad-Costin Musat" userId="b297da41-d022-469d-99f3-b1c86ba895c8" providerId="ADAL" clId="{0AC04700-89F2-48CA-AAD3-76793D09CF80}" dt="2023-09-26T11:08:56.336" v="398" actId="20577"/>
          <ac:graphicFrameMkLst>
            <pc:docMk/>
            <pc:sldMk cId="3671836818" sldId="626"/>
            <ac:graphicFrameMk id="7" creationId="{E7E1DCC3-8ACA-0D39-F2D8-AF41B50FD1B5}"/>
          </ac:graphicFrameMkLst>
        </pc:graphicFrameChg>
        <pc:picChg chg="mod">
          <ac:chgData name="Vlad-Costin Musat" userId="b297da41-d022-469d-99f3-b1c86ba895c8" providerId="ADAL" clId="{0AC04700-89F2-48CA-AAD3-76793D09CF80}" dt="2023-09-25T16:21:24.007" v="117" actId="1076"/>
          <ac:picMkLst>
            <pc:docMk/>
            <pc:sldMk cId="3671836818" sldId="626"/>
            <ac:picMk id="9" creationId="{CC1D327F-F442-030D-84EA-FF419632152C}"/>
          </ac:picMkLst>
        </pc:picChg>
        <pc:picChg chg="mod">
          <ac:chgData name="Vlad-Costin Musat" userId="b297da41-d022-469d-99f3-b1c86ba895c8" providerId="ADAL" clId="{0AC04700-89F2-48CA-AAD3-76793D09CF80}" dt="2023-09-25T16:21:26.772" v="118" actId="1076"/>
          <ac:picMkLst>
            <pc:docMk/>
            <pc:sldMk cId="3671836818" sldId="626"/>
            <ac:picMk id="10" creationId="{EF39180E-8AAC-CD48-7D36-65713ABD7EC9}"/>
          </ac:picMkLst>
        </pc:picChg>
        <pc:picChg chg="mod">
          <ac:chgData name="Vlad-Costin Musat" userId="b297da41-d022-469d-99f3-b1c86ba895c8" providerId="ADAL" clId="{0AC04700-89F2-48CA-AAD3-76793D09CF80}" dt="2023-09-25T16:21:29.059" v="119" actId="1076"/>
          <ac:picMkLst>
            <pc:docMk/>
            <pc:sldMk cId="3671836818" sldId="626"/>
            <ac:picMk id="11" creationId="{62EBC2CE-1CE8-E91F-66D1-8566C4C8A1C1}"/>
          </ac:picMkLst>
        </pc:picChg>
        <pc:picChg chg="del mod">
          <ac:chgData name="Vlad-Costin Musat" userId="b297da41-d022-469d-99f3-b1c86ba895c8" providerId="ADAL" clId="{0AC04700-89F2-48CA-AAD3-76793D09CF80}" dt="2023-09-25T16:25:25.835" v="156" actId="21"/>
          <ac:picMkLst>
            <pc:docMk/>
            <pc:sldMk cId="3671836818" sldId="626"/>
            <ac:picMk id="12" creationId="{FFBFED25-010A-A8EB-0FC2-05CB0B93AC41}"/>
          </ac:picMkLst>
        </pc:picChg>
        <pc:picChg chg="add del">
          <ac:chgData name="Vlad-Costin Musat" userId="b297da41-d022-469d-99f3-b1c86ba895c8" providerId="ADAL" clId="{0AC04700-89F2-48CA-AAD3-76793D09CF80}" dt="2023-09-25T16:24:36.228" v="152" actId="21"/>
          <ac:picMkLst>
            <pc:docMk/>
            <pc:sldMk cId="3671836818" sldId="626"/>
            <ac:picMk id="13" creationId="{0018CD0A-FF19-AC89-E985-C4AADBFEE5A4}"/>
          </ac:picMkLst>
        </pc:picChg>
        <pc:picChg chg="add del mod">
          <ac:chgData name="Vlad-Costin Musat" userId="b297da41-d022-469d-99f3-b1c86ba895c8" providerId="ADAL" clId="{0AC04700-89F2-48CA-AAD3-76793D09CF80}" dt="2023-09-25T16:28:22.271" v="175"/>
          <ac:picMkLst>
            <pc:docMk/>
            <pc:sldMk cId="3671836818" sldId="626"/>
            <ac:picMk id="14" creationId="{74C346FA-B90F-9E50-5C2B-FACBD8037561}"/>
          </ac:picMkLst>
        </pc:picChg>
        <pc:picChg chg="add mod">
          <ac:chgData name="Vlad-Costin Musat" userId="b297da41-d022-469d-99f3-b1c86ba895c8" providerId="ADAL" clId="{0AC04700-89F2-48CA-AAD3-76793D09CF80}" dt="2023-09-25T16:29:14.990" v="230" actId="1076"/>
          <ac:picMkLst>
            <pc:docMk/>
            <pc:sldMk cId="3671836818" sldId="626"/>
            <ac:picMk id="16" creationId="{431108D6-0169-A257-F888-DD6C0BC8D61D}"/>
          </ac:picMkLst>
        </pc:picChg>
      </pc:sldChg>
    </pc:docChg>
  </pc:docChgLst>
  <pc:docChgLst>
    <pc:chgData name="Vlad-Costin Musat" userId="S::jesu4222@ox.ac.uk::b297da41-d022-469d-99f3-b1c86ba895c8" providerId="AD" clId="Web-{BA73CA1F-C11A-4AF4-8C90-2452DCAC72A3}"/>
    <pc:docChg chg="modSld">
      <pc:chgData name="Vlad-Costin Musat" userId="S::jesu4222@ox.ac.uk::b297da41-d022-469d-99f3-b1c86ba895c8" providerId="AD" clId="Web-{BA73CA1F-C11A-4AF4-8C90-2452DCAC72A3}" dt="2023-10-04T12:59:20.319" v="11" actId="1076"/>
      <pc:docMkLst>
        <pc:docMk/>
      </pc:docMkLst>
      <pc:sldChg chg="addSp delSp modSp">
        <pc:chgData name="Vlad-Costin Musat" userId="S::jesu4222@ox.ac.uk::b297da41-d022-469d-99f3-b1c86ba895c8" providerId="AD" clId="Web-{BA73CA1F-C11A-4AF4-8C90-2452DCAC72A3}" dt="2023-10-04T12:59:20.319" v="11" actId="1076"/>
        <pc:sldMkLst>
          <pc:docMk/>
          <pc:sldMk cId="3576607810" sldId="631"/>
        </pc:sldMkLst>
        <pc:spChg chg="del">
          <ac:chgData name="Vlad-Costin Musat" userId="S::jesu4222@ox.ac.uk::b297da41-d022-469d-99f3-b1c86ba895c8" providerId="AD" clId="Web-{BA73CA1F-C11A-4AF4-8C90-2452DCAC72A3}" dt="2023-10-04T12:58:59.303" v="7"/>
          <ac:spMkLst>
            <pc:docMk/>
            <pc:sldMk cId="3576607810" sldId="631"/>
            <ac:spMk id="8" creationId="{E0BE12C6-CED0-51DF-BD61-D211E5A78DFA}"/>
          </ac:spMkLst>
        </pc:spChg>
        <pc:spChg chg="mod">
          <ac:chgData name="Vlad-Costin Musat" userId="S::jesu4222@ox.ac.uk::b297da41-d022-469d-99f3-b1c86ba895c8" providerId="AD" clId="Web-{BA73CA1F-C11A-4AF4-8C90-2452DCAC72A3}" dt="2023-10-04T12:59:12.194" v="9" actId="1076"/>
          <ac:spMkLst>
            <pc:docMk/>
            <pc:sldMk cId="3576607810" sldId="631"/>
            <ac:spMk id="27" creationId="{88707DB0-2B8B-1222-E619-24370EC941C5}"/>
          </ac:spMkLst>
        </pc:spChg>
        <pc:picChg chg="del">
          <ac:chgData name="Vlad-Costin Musat" userId="S::jesu4222@ox.ac.uk::b297da41-d022-469d-99f3-b1c86ba895c8" providerId="AD" clId="Web-{BA73CA1F-C11A-4AF4-8C90-2452DCAC72A3}" dt="2023-10-04T12:58:55.272" v="6"/>
          <ac:picMkLst>
            <pc:docMk/>
            <pc:sldMk cId="3576607810" sldId="631"/>
            <ac:picMk id="7" creationId="{6CDDF8B9-DD53-3B62-99BA-A5CDAA511658}"/>
          </ac:picMkLst>
        </pc:picChg>
        <pc:picChg chg="add del mod">
          <ac:chgData name="Vlad-Costin Musat" userId="S::jesu4222@ox.ac.uk::b297da41-d022-469d-99f3-b1c86ba895c8" providerId="AD" clId="Web-{BA73CA1F-C11A-4AF4-8C90-2452DCAC72A3}" dt="2023-10-04T12:58:52.287" v="5"/>
          <ac:picMkLst>
            <pc:docMk/>
            <pc:sldMk cId="3576607810" sldId="631"/>
            <ac:picMk id="9" creationId="{22DBE4DD-4482-32B7-F2B4-7EB107631C34}"/>
          </ac:picMkLst>
        </pc:picChg>
        <pc:picChg chg="mod">
          <ac:chgData name="Vlad-Costin Musat" userId="S::jesu4222@ox.ac.uk::b297da41-d022-469d-99f3-b1c86ba895c8" providerId="AD" clId="Web-{BA73CA1F-C11A-4AF4-8C90-2452DCAC72A3}" dt="2023-10-04T12:59:20.319" v="11" actId="1076"/>
          <ac:picMkLst>
            <pc:docMk/>
            <pc:sldMk cId="3576607810" sldId="631"/>
            <ac:picMk id="24" creationId="{335E0D16-9533-E5A1-5E15-98761F6165F8}"/>
          </ac:picMkLst>
        </pc:picChg>
        <pc:picChg chg="mod">
          <ac:chgData name="Vlad-Costin Musat" userId="S::jesu4222@ox.ac.uk::b297da41-d022-469d-99f3-b1c86ba895c8" providerId="AD" clId="Web-{BA73CA1F-C11A-4AF4-8C90-2452DCAC72A3}" dt="2023-10-04T12:59:17.460" v="10" actId="1076"/>
          <ac:picMkLst>
            <pc:docMk/>
            <pc:sldMk cId="3576607810" sldId="631"/>
            <ac:picMk id="30" creationId="{7A51F98E-3BB1-E0E4-0843-E0E09F3130ED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91BB719-5BD1-4CDD-A46E-18A7816A82FC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E3C363C-5C77-4DD4-BC0A-5BBCB58E58E4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508178F-562D-4D59-A8C4-488578629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6101742D-A28F-40A2-AA44-FA64FE86D54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F622498-8213-4951-BFB6-6513F7D00323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6A8C016-49DF-49D1-91D0-0C7E63F258D7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445D8179-62BA-43CE-BE2D-3BF029D8A456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A269E34-41B0-47E4-8923-C465DCAB6785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DB6B-C9EB-4A3D-983E-98513E957872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9DE4CE-0704-4D72-9951-85DD933A8FB3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84B4C-698C-4C8E-90C1-79D0104E3531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531C1F-029F-4335-9BBD-1365D0D75C0D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6F802-04CD-47DF-A222-9F2C2717B5CC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4748B4-5598-4706-9568-427F74C8F24C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2C31D-9AF1-4508-A186-FBEBBD6504EC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A8C670-9FA2-48A3-8A79-612E0B8799C9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61542A-63D5-407F-9DE1-746EC5E9DE86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4AE187B-6ED7-4224-A184-F13FD749C3CA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Vlad Musat | RFT simulations of CTF2 gun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emf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jp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CTF2 CBS set-up</a:t>
            </a:r>
          </a:p>
        </p:txBody>
      </p:sp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BA577877-B03A-471D-8C4D-0B6CBA923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5216" y="729660"/>
            <a:ext cx="1896168" cy="1902661"/>
          </a:xfrm>
          <a:prstGeom prst="rect">
            <a:avLst/>
          </a:prstGeom>
        </p:spPr>
      </p:pic>
      <p:pic>
        <p:nvPicPr>
          <p:cNvPr id="5" name="Picture 4" descr="A picture containing logo&#10;&#10;Description automatically generated">
            <a:extLst>
              <a:ext uri="{FF2B5EF4-FFF2-40B4-BE49-F238E27FC236}">
                <a16:creationId xmlns:a16="http://schemas.microsoft.com/office/drawing/2014/main" id="{0929F4DA-5846-AB98-0DBA-42B302F4C47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1" r="61932"/>
          <a:stretch/>
        </p:blipFill>
        <p:spPr>
          <a:xfrm>
            <a:off x="7605922" y="1695986"/>
            <a:ext cx="3238666" cy="1055615"/>
          </a:xfrm>
          <a:prstGeom prst="rect">
            <a:avLst/>
          </a:prstGeom>
        </p:spPr>
      </p:pic>
      <p:pic>
        <p:nvPicPr>
          <p:cNvPr id="6" name="Picture 5" descr="Text&#10;&#10;Description automatically generated">
            <a:extLst>
              <a:ext uri="{FF2B5EF4-FFF2-40B4-BE49-F238E27FC236}">
                <a16:creationId xmlns:a16="http://schemas.microsoft.com/office/drawing/2014/main" id="{36E041B3-5706-C2C5-FC32-81F77EDA9C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5922" y="679934"/>
            <a:ext cx="3238666" cy="1016052"/>
          </a:xfrm>
          <a:prstGeom prst="rect">
            <a:avLst/>
          </a:prstGeom>
        </p:spPr>
      </p:pic>
      <p:sp>
        <p:nvSpPr>
          <p:cNvPr id="8" name="Subtitle 7">
            <a:extLst>
              <a:ext uri="{FF2B5EF4-FFF2-40B4-BE49-F238E27FC236}">
                <a16:creationId xmlns:a16="http://schemas.microsoft.com/office/drawing/2014/main" id="{6ADF35E4-57ED-F0B1-99F5-2E9CA3C9880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 vert="horz" lIns="0" tIns="0" rIns="0" bIns="0" rtlCol="0" anchor="t">
            <a:noAutofit/>
          </a:bodyPr>
          <a:lstStyle/>
          <a:p>
            <a:r>
              <a:rPr lang="en-GB" u="sng" dirty="0"/>
              <a:t>Vlad Musat</a:t>
            </a:r>
            <a:r>
              <a:rPr lang="en-GB" dirty="0"/>
              <a:t>, Steffen Dobert, Eduardo Granados, Andrea Latina </a:t>
            </a:r>
          </a:p>
        </p:txBody>
      </p:sp>
      <p:pic>
        <p:nvPicPr>
          <p:cNvPr id="3" name="Picture 2" descr="A machine in a factory&#10;&#10;Description automatically generated">
            <a:extLst>
              <a:ext uri="{FF2B5EF4-FFF2-40B4-BE49-F238E27FC236}">
                <a16:creationId xmlns:a16="http://schemas.microsoft.com/office/drawing/2014/main" id="{AC7DD3F4-FC59-7C7F-8A40-BA9928C5B5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2644" y="2965853"/>
            <a:ext cx="4081944" cy="2616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CE187FA-74C6-5D73-854C-F03CA2CE0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Vacuum considerations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4D13B6-30E0-C340-E36A-99CA0F0B45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C12D1B-9D42-6214-93AC-D565620C1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237682-9E2D-E8B4-363A-F716C9E0A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5378629-3A53-0F59-DCFE-1A525BCE208B}"/>
              </a:ext>
            </a:extLst>
          </p:cNvPr>
          <p:cNvSpPr/>
          <p:nvPr/>
        </p:nvSpPr>
        <p:spPr>
          <a:xfrm>
            <a:off x="407987" y="1390404"/>
            <a:ext cx="2506128" cy="14576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4AA4090-B8A7-BB79-E295-8C328A0B7571}"/>
              </a:ext>
            </a:extLst>
          </p:cNvPr>
          <p:cNvSpPr/>
          <p:nvPr/>
        </p:nvSpPr>
        <p:spPr>
          <a:xfrm>
            <a:off x="4122484" y="1390403"/>
            <a:ext cx="2506128" cy="14576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761093F-6733-9C45-568C-9769FBB95A68}"/>
              </a:ext>
            </a:extLst>
          </p:cNvPr>
          <p:cNvSpPr/>
          <p:nvPr/>
        </p:nvSpPr>
        <p:spPr>
          <a:xfrm>
            <a:off x="7820701" y="1390404"/>
            <a:ext cx="2506128" cy="1457689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D891488-D8A3-1DE2-5708-3FBE1525B0AA}"/>
              </a:ext>
            </a:extLst>
          </p:cNvPr>
          <p:cNvSpPr txBox="1"/>
          <p:nvPr/>
        </p:nvSpPr>
        <p:spPr>
          <a:xfrm>
            <a:off x="784987" y="1626804"/>
            <a:ext cx="1880074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3200" b="1" dirty="0">
                <a:solidFill>
                  <a:schemeClr val="bg1"/>
                </a:solidFill>
              </a:rPr>
              <a:t>Gun + Solenoid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767AECF-7F68-4DF9-2CE9-E894E433ABFF}"/>
              </a:ext>
            </a:extLst>
          </p:cNvPr>
          <p:cNvSpPr txBox="1"/>
          <p:nvPr/>
        </p:nvSpPr>
        <p:spPr>
          <a:xfrm>
            <a:off x="4342244" y="1611865"/>
            <a:ext cx="210418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3200" b="1" dirty="0">
                <a:solidFill>
                  <a:schemeClr val="bg1"/>
                </a:solidFill>
              </a:rPr>
              <a:t>Interaction chamber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1B5A261-4CFB-DA23-4C5D-C1E829251961}"/>
              </a:ext>
            </a:extLst>
          </p:cNvPr>
          <p:cNvSpPr txBox="1"/>
          <p:nvPr/>
        </p:nvSpPr>
        <p:spPr>
          <a:xfrm>
            <a:off x="8028475" y="1611864"/>
            <a:ext cx="210418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3200" b="1" dirty="0">
                <a:solidFill>
                  <a:schemeClr val="bg1"/>
                </a:solidFill>
              </a:rPr>
              <a:t>Detection chamber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E6B2657B-1BCC-4BF5-2DFB-1045D841DA70}"/>
              </a:ext>
            </a:extLst>
          </p:cNvPr>
          <p:cNvCxnSpPr>
            <a:cxnSpLocks/>
            <a:stCxn id="12" idx="3"/>
          </p:cNvCxnSpPr>
          <p:nvPr/>
        </p:nvCxnSpPr>
        <p:spPr>
          <a:xfrm flipV="1">
            <a:off x="10326829" y="2104306"/>
            <a:ext cx="1544974" cy="14943"/>
          </a:xfrm>
          <a:prstGeom prst="line">
            <a:avLst/>
          </a:prstGeom>
          <a:ln w="317500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2D0BC3AA-45A4-53A2-8EE0-3FAE324A9C7D}"/>
              </a:ext>
            </a:extLst>
          </p:cNvPr>
          <p:cNvSpPr/>
          <p:nvPr/>
        </p:nvSpPr>
        <p:spPr>
          <a:xfrm>
            <a:off x="3190333" y="1390403"/>
            <a:ext cx="627320" cy="1457689"/>
          </a:xfrm>
          <a:prstGeom prst="rect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A0EC1813-427D-3FB0-A38D-7C5D005CA348}"/>
              </a:ext>
            </a:extLst>
          </p:cNvPr>
          <p:cNvSpPr/>
          <p:nvPr/>
        </p:nvSpPr>
        <p:spPr>
          <a:xfrm>
            <a:off x="6898080" y="1390401"/>
            <a:ext cx="627320" cy="1457689"/>
          </a:xfrm>
          <a:prstGeom prst="rect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Multiplication Sign 20">
            <a:extLst>
              <a:ext uri="{FF2B5EF4-FFF2-40B4-BE49-F238E27FC236}">
                <a16:creationId xmlns:a16="http://schemas.microsoft.com/office/drawing/2014/main" id="{EE0E4642-DBDA-81E0-E262-4A3E2AC7CB77}"/>
              </a:ext>
            </a:extLst>
          </p:cNvPr>
          <p:cNvSpPr/>
          <p:nvPr/>
        </p:nvSpPr>
        <p:spPr>
          <a:xfrm>
            <a:off x="3042061" y="828942"/>
            <a:ext cx="898242" cy="2600058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Multiplication Sign 21">
            <a:extLst>
              <a:ext uri="{FF2B5EF4-FFF2-40B4-BE49-F238E27FC236}">
                <a16:creationId xmlns:a16="http://schemas.microsoft.com/office/drawing/2014/main" id="{664FE2CF-A786-3489-1C76-D6B29A4F2951}"/>
              </a:ext>
            </a:extLst>
          </p:cNvPr>
          <p:cNvSpPr/>
          <p:nvPr/>
        </p:nvSpPr>
        <p:spPr>
          <a:xfrm>
            <a:off x="6769798" y="811748"/>
            <a:ext cx="898242" cy="2600058"/>
          </a:xfrm>
          <a:prstGeom prst="mathMultiply">
            <a:avLst>
              <a:gd name="adj1" fmla="val 0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2F88C33-E81F-FDFF-F797-CE9987F3FCB6}"/>
              </a:ext>
            </a:extLst>
          </p:cNvPr>
          <p:cNvSpPr txBox="1"/>
          <p:nvPr/>
        </p:nvSpPr>
        <p:spPr>
          <a:xfrm>
            <a:off x="6805259" y="404025"/>
            <a:ext cx="827319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</a:rPr>
              <a:t>Add gate valve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D26F7CB-8A73-0D0C-37A2-759378A73A9A}"/>
              </a:ext>
            </a:extLst>
          </p:cNvPr>
          <p:cNvSpPr txBox="1"/>
          <p:nvPr/>
        </p:nvSpPr>
        <p:spPr>
          <a:xfrm>
            <a:off x="366994" y="3118115"/>
            <a:ext cx="6948205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</a:rPr>
              <a:t>Want to reduce time needed to release the detection chamber from vacuum, in case of necessary adjustments.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</a:rPr>
              <a:t>Implement a gate valve with interlock between the interaction chamber and the detection chamber.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en-US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000000"/>
                </a:solidFill>
              </a:rPr>
              <a:t>Establish vacuum under 1e-9 mbar in the detection chamber.</a:t>
            </a:r>
          </a:p>
        </p:txBody>
      </p:sp>
      <p:pic>
        <p:nvPicPr>
          <p:cNvPr id="30" name="Picture 29" descr="Several metal objects with circular wheels&#10;&#10;Description automatically generated with medium confidence">
            <a:extLst>
              <a:ext uri="{FF2B5EF4-FFF2-40B4-BE49-F238E27FC236}">
                <a16:creationId xmlns:a16="http://schemas.microsoft.com/office/drawing/2014/main" id="{32ED6C95-5C5C-8AC3-943F-7673D6D1BC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8217" y="3086870"/>
            <a:ext cx="3163443" cy="3163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7838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0366A3D-5791-6533-1AB7-7BF05394CF5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Experimental set-up for the CBS soft X-ray detection would be integrated with a maximum transparency with respect to the rest of the beamline. </a:t>
            </a:r>
          </a:p>
          <a:p>
            <a:r>
              <a:rPr lang="en-GB" dirty="0"/>
              <a:t>Even at the larger crossing angle, the number of photons generated is sufficient for detection by the MCP.</a:t>
            </a:r>
          </a:p>
          <a:p>
            <a:r>
              <a:rPr lang="en-GB" dirty="0"/>
              <a:t>First X-ray measurements expected before the end of 2023.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C8E229-245F-3563-1F3E-A9840CCC6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94ED510-D7F6-743C-DB91-9E620D6A4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799A358-D203-B889-D304-8C40E98F6A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DA1E6-113B-25A5-5BC0-513C13E65D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2782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922678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169079F-5F6A-F94F-B8A0-6B813FD735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6277255" cy="4608512"/>
          </a:xfrm>
        </p:spPr>
        <p:txBody>
          <a:bodyPr/>
          <a:lstStyle/>
          <a:p>
            <a:pPr marL="0" indent="0" algn="l">
              <a:buNone/>
            </a:pPr>
            <a:r>
              <a:rPr lang="en-GB" sz="1800" b="1" dirty="0">
                <a:solidFill>
                  <a:srgbClr val="000000"/>
                </a:solidFill>
              </a:rPr>
              <a:t>= The scattering of a </a:t>
            </a:r>
            <a:r>
              <a:rPr lang="en-GB" sz="1800" b="1" dirty="0">
                <a:solidFill>
                  <a:srgbClr val="FF5050"/>
                </a:solidFill>
              </a:rPr>
              <a:t>low energy photon </a:t>
            </a:r>
            <a:r>
              <a:rPr lang="en-GB" sz="1800" b="1" dirty="0">
                <a:solidFill>
                  <a:srgbClr val="000000"/>
                </a:solidFill>
              </a:rPr>
              <a:t>from an EM field to </a:t>
            </a:r>
            <a:r>
              <a:rPr lang="en-GB" sz="1800" b="1" dirty="0">
                <a:solidFill>
                  <a:srgbClr val="4B4BFF"/>
                </a:solidFill>
              </a:rPr>
              <a:t>a high-energy photon </a:t>
            </a:r>
            <a:r>
              <a:rPr lang="en-GB" sz="1800" b="1" dirty="0">
                <a:solidFill>
                  <a:srgbClr val="000000"/>
                </a:solidFill>
              </a:rPr>
              <a:t>(X-ray or gamma ray) during the interaction with </a:t>
            </a:r>
            <a:r>
              <a:rPr lang="en-GB" sz="1800" b="1" dirty="0">
                <a:solidFill>
                  <a:srgbClr val="00B050"/>
                </a:solidFill>
              </a:rPr>
              <a:t>a charged particle</a:t>
            </a:r>
            <a:r>
              <a:rPr lang="en-GB" sz="1800" b="1" dirty="0">
                <a:solidFill>
                  <a:srgbClr val="000000"/>
                </a:solidFill>
              </a:rPr>
              <a:t>. </a:t>
            </a:r>
          </a:p>
          <a:p>
            <a:pPr marL="0" indent="0" algn="l">
              <a:buNone/>
            </a:pPr>
            <a:endParaRPr lang="en-GB" sz="1800" b="1" dirty="0">
              <a:solidFill>
                <a:srgbClr val="00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2581981-4BE3-781A-6EFE-C69455DA8E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Compton backscattering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DC4BA7-B3A8-4EBA-5820-28644404C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ADBB5-A269-4786-9578-36BDCB533A88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19F12A-685C-CF55-FACB-77BAFCBDC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Vlad Musat | CLIC beam physics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D31E7-351C-0502-2BA9-D0138C182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B83FDBD-78AB-2F05-12A1-65C5F03EF1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2782" y="4874508"/>
            <a:ext cx="5693218" cy="699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>
            <a:extLst>
              <a:ext uri="{FF2B5EF4-FFF2-40B4-BE49-F238E27FC236}">
                <a16:creationId xmlns:a16="http://schemas.microsoft.com/office/drawing/2014/main" id="{367BD539-86F8-016B-25B2-03D166D946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82" y="3358136"/>
            <a:ext cx="5693218" cy="875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5B504834-9D08-2ECB-6EB5-CD51FE8BDB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061" y="373593"/>
            <a:ext cx="4466112" cy="24029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CDCE81-CEF0-66FB-44F9-6B96959A21F8}"/>
              </a:ext>
            </a:extLst>
          </p:cNvPr>
          <p:cNvSpPr txBox="1"/>
          <p:nvPr/>
        </p:nvSpPr>
        <p:spPr>
          <a:xfrm>
            <a:off x="2254674" y="4372425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Total flux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995A56-3EF2-2FED-0AAB-C4BFCEAFB9F1}"/>
              </a:ext>
            </a:extLst>
          </p:cNvPr>
          <p:cNvSpPr txBox="1"/>
          <p:nvPr/>
        </p:nvSpPr>
        <p:spPr>
          <a:xfrm>
            <a:off x="2254674" y="5750112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Photon bandwidth</a:t>
            </a:r>
          </a:p>
        </p:txBody>
      </p:sp>
      <p:pic>
        <p:nvPicPr>
          <p:cNvPr id="13" name="Picture 3">
            <a:extLst>
              <a:ext uri="{FF2B5EF4-FFF2-40B4-BE49-F238E27FC236}">
                <a16:creationId xmlns:a16="http://schemas.microsoft.com/office/drawing/2014/main" id="{15C06191-52DB-1397-542D-CA43FE0860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048" y="4902773"/>
            <a:ext cx="3475219" cy="67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7DFACE9-254C-8D5D-1848-ECD6AC6D4EEB}"/>
              </a:ext>
            </a:extLst>
          </p:cNvPr>
          <p:cNvSpPr txBox="1"/>
          <p:nvPr/>
        </p:nvSpPr>
        <p:spPr>
          <a:xfrm>
            <a:off x="7851529" y="5688402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Photon energy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E6D3A455-1963-9967-8CA4-36D36E9DE0C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5244" y="3363286"/>
            <a:ext cx="4314825" cy="87072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1FDD72F-74A7-3E49-A817-A8E22C34A150}"/>
              </a:ext>
            </a:extLst>
          </p:cNvPr>
          <p:cNvSpPr txBox="1"/>
          <p:nvPr/>
        </p:nvSpPr>
        <p:spPr>
          <a:xfrm>
            <a:off x="7942685" y="4366100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Average brilliance</a:t>
            </a:r>
          </a:p>
        </p:txBody>
      </p:sp>
    </p:spTree>
    <p:extLst>
      <p:ext uri="{BB962C8B-B14F-4D97-AF65-F5344CB8AC3E}">
        <p14:creationId xmlns:p14="http://schemas.microsoft.com/office/powerpoint/2010/main" val="15083197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FC887AF-3E18-8FB0-1F20-1F5278533EA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3001" y="1324598"/>
            <a:ext cx="4321839" cy="472324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BBAB0ECB-AE46-DB0B-07C3-E41EF2942F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CTF2 gun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D25613-53C9-E704-FD65-56F7F79110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06DDCB-9635-FDBC-C97A-36F4846667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CA3F2F-3005-0BB5-B9F2-2A9C7387F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9" name="Picture 8" descr="A machine in a factory&#10;&#10;Description automatically generated">
            <a:extLst>
              <a:ext uri="{FF2B5EF4-FFF2-40B4-BE49-F238E27FC236}">
                <a16:creationId xmlns:a16="http://schemas.microsoft.com/office/drawing/2014/main" id="{214591DB-F288-5506-87AC-F65C66CBFE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62031" y="561547"/>
            <a:ext cx="4081944" cy="26164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99B465B8-BFF7-4571-FEFF-35ED0C685D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3275" y="3332210"/>
            <a:ext cx="2625449" cy="2715637"/>
          </a:xfrm>
          <a:prstGeom prst="rect">
            <a:avLst/>
          </a:prstGeom>
        </p:spPr>
      </p:pic>
      <p:sp>
        <p:nvSpPr>
          <p:cNvPr id="11" name="Content Placeholder 9">
            <a:extLst>
              <a:ext uri="{FF2B5EF4-FFF2-40B4-BE49-F238E27FC236}">
                <a16:creationId xmlns:a16="http://schemas.microsoft.com/office/drawing/2014/main" id="{5B883DF5-08F4-BE97-D123-6E01799FBB44}"/>
              </a:ext>
            </a:extLst>
          </p:cNvPr>
          <p:cNvSpPr txBox="1">
            <a:spLocks/>
          </p:cNvSpPr>
          <p:nvPr/>
        </p:nvSpPr>
        <p:spPr>
          <a:xfrm>
            <a:off x="7545372" y="3723469"/>
            <a:ext cx="4216854" cy="193311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200"/>
              </a:spcBef>
              <a:buNone/>
            </a:pPr>
            <a:r>
              <a:rPr lang="en-GB" sz="1600" dirty="0"/>
              <a:t>S-band standing wave 1.5 cell RF-gun intended for the new AWAKE injector.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GB" sz="1600" dirty="0"/>
              <a:t>Prototype constructed by INFN-Frascati and commissioned at CTF2.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GB" sz="16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6F05798-B390-6D15-B76B-F36DCAF81050}"/>
              </a:ext>
            </a:extLst>
          </p:cNvPr>
          <p:cNvCxnSpPr/>
          <p:nvPr/>
        </p:nvCxnSpPr>
        <p:spPr>
          <a:xfrm flipH="1">
            <a:off x="2315910" y="2119357"/>
            <a:ext cx="777668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81600523-D352-1C9C-2BC1-E64D2CB0E5C0}"/>
              </a:ext>
            </a:extLst>
          </p:cNvPr>
          <p:cNvSpPr txBox="1"/>
          <p:nvPr/>
        </p:nvSpPr>
        <p:spPr>
          <a:xfrm>
            <a:off x="2307720" y="1814795"/>
            <a:ext cx="8545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0.5 m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2BCFAC45-9CD2-5D27-F38A-1A5CD7E1B207}"/>
              </a:ext>
            </a:extLst>
          </p:cNvPr>
          <p:cNvCxnSpPr>
            <a:cxnSpLocks/>
          </p:cNvCxnSpPr>
          <p:nvPr/>
        </p:nvCxnSpPr>
        <p:spPr>
          <a:xfrm flipH="1">
            <a:off x="1435632" y="1667239"/>
            <a:ext cx="1657946" cy="3922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A8C8AEF6-D92F-71B9-770F-1E1B6D326A20}"/>
              </a:ext>
            </a:extLst>
          </p:cNvPr>
          <p:cNvSpPr txBox="1"/>
          <p:nvPr/>
        </p:nvSpPr>
        <p:spPr>
          <a:xfrm>
            <a:off x="1824466" y="1390240"/>
            <a:ext cx="85458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FF0000"/>
                </a:solidFill>
              </a:rPr>
              <a:t>0.75 m</a:t>
            </a:r>
          </a:p>
        </p:txBody>
      </p:sp>
    </p:spTree>
    <p:extLst>
      <p:ext uri="{BB962C8B-B14F-4D97-AF65-F5344CB8AC3E}">
        <p14:creationId xmlns:p14="http://schemas.microsoft.com/office/powerpoint/2010/main" val="35294506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FEBFEE-ECD0-A4EC-D4F2-ED1A5DED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X-ray parameters 2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DAAFF-FFEB-B5C5-DE55-5A4A4D32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AE25A-310C-4EDC-1FCB-462500E6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F75FC-3683-C694-0D36-1DF818D9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22" name="Picture 21" descr="A blue line with a white background&#10;&#10;Description automatically generated">
            <a:extLst>
              <a:ext uri="{FF2B5EF4-FFF2-40B4-BE49-F238E27FC236}">
                <a16:creationId xmlns:a16="http://schemas.microsoft.com/office/drawing/2014/main" id="{1723D04D-47EA-7C1E-11FA-81F581A664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904" y="2131439"/>
            <a:ext cx="3132617" cy="219921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9DD9FBE-CA92-BDF9-5DF5-4763C5B5B62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3608223" y="2232344"/>
            <a:ext cx="2920920" cy="219283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6B6B2CD-0EA4-24FE-B9E0-BA86267957E6}"/>
              </a:ext>
            </a:extLst>
          </p:cNvPr>
          <p:cNvSpPr txBox="1"/>
          <p:nvPr/>
        </p:nvSpPr>
        <p:spPr>
          <a:xfrm>
            <a:off x="3711521" y="4515045"/>
            <a:ext cx="301615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dirty="0">
                <a:solidFill>
                  <a:srgbClr val="000000"/>
                </a:solidFill>
              </a:rPr>
              <a:t>X-ray spot through 14 </a:t>
            </a:r>
            <a:r>
              <a:rPr lang="en-GB" sz="1600" dirty="0" err="1">
                <a:solidFill>
                  <a:srgbClr val="000000"/>
                </a:solidFill>
              </a:rPr>
              <a:t>mrad</a:t>
            </a:r>
            <a:r>
              <a:rPr lang="en-GB" sz="1600" dirty="0">
                <a:solidFill>
                  <a:srgbClr val="000000"/>
                </a:solidFill>
              </a:rPr>
              <a:t> cone</a:t>
            </a:r>
          </a:p>
        </p:txBody>
      </p:sp>
      <p:pic>
        <p:nvPicPr>
          <p:cNvPr id="7" name="Picture 6" descr="A graph of a line&#10;&#10;Description automatically generated">
            <a:extLst>
              <a:ext uri="{FF2B5EF4-FFF2-40B4-BE49-F238E27FC236}">
                <a16:creationId xmlns:a16="http://schemas.microsoft.com/office/drawing/2014/main" id="{FAF476B4-50B3-3B08-668D-281059FDE3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2152" y="2305150"/>
            <a:ext cx="3368076" cy="2527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7853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DEEEE4-2947-34DB-F4E4-C5D6A663E9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656" y="4688726"/>
            <a:ext cx="11500144" cy="930350"/>
          </a:xfrm>
        </p:spPr>
        <p:txBody>
          <a:bodyPr/>
          <a:lstStyle/>
          <a:p>
            <a:r>
              <a:rPr lang="en-GB" sz="1800" dirty="0"/>
              <a:t>CBS sources can be used as table-top soft X-ray sources in the water window regime (282 – 533 eV). </a:t>
            </a:r>
          </a:p>
          <a:p>
            <a:r>
              <a:rPr lang="en-GB" sz="1800" dirty="0"/>
              <a:t>Because of the high absorption in air of soft X-rays, the detector will need to be placed in vacuum.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86E217-DE50-A6B8-907A-DB46DCD91D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Detection: initial considerations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BC8D91-3369-1B83-74C5-1D2ACEB93E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B9B725-7572-ABCF-A76F-34992B08D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ED7609-59ED-8C05-9CAC-1AD8C67F6B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070E0501-904B-E0C2-6E78-E44B39034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1238585"/>
            <a:ext cx="4432535" cy="3102774"/>
          </a:xfrm>
          <a:prstGeom prst="rect">
            <a:avLst/>
          </a:prstGeom>
        </p:spPr>
      </p:pic>
      <p:pic>
        <p:nvPicPr>
          <p:cNvPr id="9" name="Picture 8" descr="A graph of a soft x-ray water window&#10;&#10;Description automatically generated">
            <a:extLst>
              <a:ext uri="{FF2B5EF4-FFF2-40B4-BE49-F238E27FC236}">
                <a16:creationId xmlns:a16="http://schemas.microsoft.com/office/drawing/2014/main" id="{0C893D13-2DB7-C972-1FB4-F37B53F3B2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6953" y="1238924"/>
            <a:ext cx="4136580" cy="3102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026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D2B9BF4-84BF-D35F-4BA0-161340255D4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6768" y="2070322"/>
            <a:ext cx="8291320" cy="369695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EC9FEE6-027E-605A-F3ED-B4FC47FC5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The MCP detector </a:t>
            </a:r>
            <a:br>
              <a:rPr lang="en-GB" dirty="0">
                <a:cs typeface="Arial"/>
              </a:rPr>
            </a:br>
            <a:r>
              <a:rPr lang="en-GB" dirty="0">
                <a:cs typeface="Arial"/>
              </a:rPr>
              <a:t>(F9890-13)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4AF87-7063-C3E3-08E2-FBCE6C292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DCF36-61C2-5B59-CAB9-B2C82CC21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2E6B5-2BD3-7005-B1D8-F429DF414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BF7F025-5F81-DA9E-0AC2-9DA1D49B58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299" y="124429"/>
            <a:ext cx="6687578" cy="199184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1AF9A98-6804-79B3-CBF9-807B6EBE281A}"/>
              </a:ext>
            </a:extLst>
          </p:cNvPr>
          <p:cNvSpPr txBox="1"/>
          <p:nvPr/>
        </p:nvSpPr>
        <p:spPr>
          <a:xfrm>
            <a:off x="3580979" y="5688974"/>
            <a:ext cx="50540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0000"/>
                </a:solidFill>
              </a:rPr>
              <a:t>Provides </a:t>
            </a:r>
            <a:r>
              <a:rPr lang="en-GB" sz="1600" b="1" dirty="0">
                <a:solidFill>
                  <a:srgbClr val="FF0000"/>
                </a:solidFill>
              </a:rPr>
              <a:t>10</a:t>
            </a:r>
            <a:r>
              <a:rPr lang="en-GB" sz="1600" b="1" baseline="30000" dirty="0">
                <a:solidFill>
                  <a:srgbClr val="FF0000"/>
                </a:solidFill>
              </a:rPr>
              <a:t>6</a:t>
            </a:r>
            <a:r>
              <a:rPr lang="en-GB" sz="1600" b="1" baseline="30000" dirty="0">
                <a:solidFill>
                  <a:srgbClr val="000000"/>
                </a:solidFill>
              </a:rPr>
              <a:t> </a:t>
            </a:r>
            <a:r>
              <a:rPr lang="en-GB" sz="1600" b="1" dirty="0">
                <a:solidFill>
                  <a:srgbClr val="000000"/>
                </a:solidFill>
              </a:rPr>
              <a:t>gain with a </a:t>
            </a:r>
            <a:r>
              <a:rPr lang="en-GB" sz="1600" b="1" dirty="0">
                <a:solidFill>
                  <a:srgbClr val="FF0000"/>
                </a:solidFill>
              </a:rPr>
              <a:t>27 mm </a:t>
            </a:r>
            <a:r>
              <a:rPr lang="en-GB" sz="1600" b="1" dirty="0">
                <a:solidFill>
                  <a:srgbClr val="000000"/>
                </a:solidFill>
              </a:rPr>
              <a:t>effective diameter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210D7E-73B6-FF00-F799-A4DB76E6A750}"/>
              </a:ext>
            </a:extLst>
          </p:cNvPr>
          <p:cNvSpPr txBox="1"/>
          <p:nvPr/>
        </p:nvSpPr>
        <p:spPr>
          <a:xfrm>
            <a:off x="3580979" y="5380754"/>
            <a:ext cx="339296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0000"/>
                </a:solidFill>
              </a:rPr>
              <a:t>Max dimensions: 81 by 36 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443ABDC-9752-A1BF-1DF5-0423A5E973D0}"/>
              </a:ext>
            </a:extLst>
          </p:cNvPr>
          <p:cNvSpPr txBox="1"/>
          <p:nvPr/>
        </p:nvSpPr>
        <p:spPr>
          <a:xfrm>
            <a:off x="8818211" y="5271427"/>
            <a:ext cx="3086081" cy="800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>
                <a:solidFill>
                  <a:srgbClr val="000000"/>
                </a:solidFill>
              </a:rPr>
              <a:t>Operated in vacuum (&lt; 1.3e-4 mbar)</a:t>
            </a:r>
          </a:p>
          <a:p>
            <a:pPr algn="l">
              <a:spcBef>
                <a:spcPts val="1200"/>
              </a:spcBef>
            </a:pPr>
            <a:r>
              <a:rPr lang="en-GB" sz="1400" b="1" dirty="0">
                <a:solidFill>
                  <a:srgbClr val="000000"/>
                </a:solidFill>
              </a:rPr>
              <a:t>Electrical feedthrough: HV power supply and oscilloscope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591A7F-98DD-2968-CDD9-AB978B25CC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6973" y="2316770"/>
            <a:ext cx="2699247" cy="28500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9338966-C414-ACF1-B766-BDFA233DB1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56078" y="2576373"/>
            <a:ext cx="1000653" cy="1106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2019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EC9FEE6-027E-605A-F3ED-B4FC47FC5F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Arial"/>
              </a:rPr>
              <a:t>The MCP detector </a:t>
            </a:r>
            <a:br>
              <a:rPr lang="en-GB" dirty="0">
                <a:cs typeface="Arial"/>
              </a:rPr>
            </a:br>
            <a:r>
              <a:rPr lang="en-GB" dirty="0">
                <a:cs typeface="Arial"/>
              </a:rPr>
              <a:t>Detection efficiency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94AF87-7063-C3E3-08E2-FBCE6C2924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CDCF36-61C2-5B59-CAB9-B2C82CC215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A2E6B5-2BD3-7005-B1D8-F429DF414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3E57F01-3636-2D34-3339-28D986499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81149"/>
            <a:ext cx="4610100" cy="3695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3434663-5D84-2A65-66C8-EADE48544B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100" y="1690054"/>
            <a:ext cx="3051233" cy="3477889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F978F99-154B-763F-97AB-C6DA996FBD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8023" y="1690054"/>
            <a:ext cx="4343009" cy="337211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DC4C5EE5-3C2A-22A5-659E-251140F5B212}"/>
              </a:ext>
            </a:extLst>
          </p:cNvPr>
          <p:cNvSpPr txBox="1"/>
          <p:nvPr/>
        </p:nvSpPr>
        <p:spPr>
          <a:xfrm>
            <a:off x="226425" y="5356619"/>
            <a:ext cx="748159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0000"/>
                </a:solidFill>
              </a:rPr>
              <a:t>Good detection efficiency for X-rays in the water window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AC12D83-9751-E5D7-1705-94762F2C02B4}"/>
              </a:ext>
            </a:extLst>
          </p:cNvPr>
          <p:cNvSpPr txBox="1"/>
          <p:nvPr/>
        </p:nvSpPr>
        <p:spPr>
          <a:xfrm>
            <a:off x="8137058" y="5247595"/>
            <a:ext cx="3828516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0000"/>
                </a:solidFill>
              </a:rPr>
              <a:t>The MCP is invisible to visible light and UV photons from the cathode laser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1C0B49B-82D2-7B72-C25F-63F4CD5874C3}"/>
                  </a:ext>
                </a:extLst>
              </p:cNvPr>
              <p:cNvSpPr txBox="1"/>
              <p:nvPr/>
            </p:nvSpPr>
            <p:spPr>
              <a:xfrm>
                <a:off x="5712740" y="558448"/>
                <a:ext cx="6076060" cy="55399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b="1" dirty="0">
                    <a:solidFill>
                      <a:srgbClr val="000000"/>
                    </a:solidFill>
                  </a:rPr>
                  <a:t>Input </a:t>
                </a:r>
                <a:r>
                  <a:rPr lang="en-GB" b="1" dirty="0" err="1">
                    <a:solidFill>
                      <a:srgbClr val="000000"/>
                    </a:solidFill>
                  </a:rPr>
                  <a:t>nb</a:t>
                </a:r>
                <a:r>
                  <a:rPr lang="en-GB" b="1" dirty="0">
                    <a:solidFill>
                      <a:srgbClr val="000000"/>
                    </a:solidFill>
                  </a:rPr>
                  <a:t> photons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open area ratio (60%)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</a:t>
                </a:r>
              </a:p>
              <a:p>
                <a:pPr algn="l"/>
                <a:r>
                  <a:rPr lang="en-GB" b="1" dirty="0">
                    <a:solidFill>
                      <a:srgbClr val="000000"/>
                    </a:solidFill>
                  </a:rPr>
                  <a:t>detection efficiency (5-15%)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b="1" dirty="0">
                    <a:solidFill>
                      <a:srgbClr val="000000"/>
                    </a:solidFill>
                  </a:rPr>
                  <a:t> gain (10</a:t>
                </a:r>
                <a:r>
                  <a:rPr lang="en-GB" b="1" baseline="30000" dirty="0">
                    <a:solidFill>
                      <a:srgbClr val="000000"/>
                    </a:solidFill>
                  </a:rPr>
                  <a:t>6</a:t>
                </a:r>
                <a:r>
                  <a:rPr lang="en-GB" b="1" dirty="0">
                    <a:solidFill>
                      <a:srgbClr val="000000"/>
                    </a:solidFill>
                  </a:rPr>
                  <a:t>) = output signal </a:t>
                </a:r>
              </a:p>
            </p:txBody>
          </p:sp>
        </mc:Choice>
        <mc:Fallback xmlns=""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1C0B49B-82D2-7B72-C25F-63F4CD5874C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2740" y="558448"/>
                <a:ext cx="6076060" cy="553998"/>
              </a:xfrm>
              <a:prstGeom prst="rect">
                <a:avLst/>
              </a:prstGeom>
              <a:blipFill>
                <a:blip r:embed="rId5"/>
                <a:stretch>
                  <a:fillRect l="-2307" t="-14444" r="-2508" b="-2555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1C81450C-ED51-AF33-9C27-5A658250ADD7}"/>
              </a:ext>
            </a:extLst>
          </p:cNvPr>
          <p:cNvSpPr txBox="1"/>
          <p:nvPr/>
        </p:nvSpPr>
        <p:spPr>
          <a:xfrm>
            <a:off x="407988" y="5939327"/>
            <a:ext cx="725334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000000"/>
                </a:solidFill>
              </a:rPr>
              <a:t>Source: MCP assembly technical information document (Hamamatsu)  </a:t>
            </a:r>
          </a:p>
        </p:txBody>
      </p:sp>
    </p:spTree>
    <p:extLst>
      <p:ext uri="{BB962C8B-B14F-4D97-AF65-F5344CB8AC3E}">
        <p14:creationId xmlns:p14="http://schemas.microsoft.com/office/powerpoint/2010/main" val="3868499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3F60811-E64B-E127-AB16-DB2C641FD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Input beam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B0F981-66D3-30B1-C653-779F706DFC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FD02B-6AEF-5E4D-F7D4-03083607E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2B36CA-90F8-DD58-3870-7CC0976E31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7" name="Table 57">
            <a:extLst>
              <a:ext uri="{FF2B5EF4-FFF2-40B4-BE49-F238E27FC236}">
                <a16:creationId xmlns:a16="http://schemas.microsoft.com/office/drawing/2014/main" id="{3070EC8F-E77A-A573-6AB8-C3764331528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079713"/>
              </p:ext>
            </p:extLst>
          </p:nvPr>
        </p:nvGraphicFramePr>
        <p:xfrm>
          <a:off x="6470394" y="1297638"/>
          <a:ext cx="4751370" cy="2494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75685">
                  <a:extLst>
                    <a:ext uri="{9D8B030D-6E8A-4147-A177-3AD203B41FA5}">
                      <a16:colId xmlns:a16="http://schemas.microsoft.com/office/drawing/2014/main" val="1344781517"/>
                    </a:ext>
                  </a:extLst>
                </a:gridCol>
                <a:gridCol w="2375685">
                  <a:extLst>
                    <a:ext uri="{9D8B030D-6E8A-4147-A177-3AD203B41FA5}">
                      <a16:colId xmlns:a16="http://schemas.microsoft.com/office/drawing/2014/main" val="3135159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Laser beam IP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143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1030 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55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Laser pulse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0.9 </a:t>
                      </a:r>
                      <a:r>
                        <a:rPr lang="en-GB" dirty="0" err="1"/>
                        <a:t>mJ</a:t>
                      </a:r>
                      <a:r>
                        <a:rPr lang="en-GB" dirty="0"/>
                        <a:t>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2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RMS pulse length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0.17 </a:t>
                      </a:r>
                      <a:r>
                        <a:rPr lang="en-GB" dirty="0" err="1"/>
                        <a:t>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233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Laser waist at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50 </a:t>
                      </a:r>
                      <a:r>
                        <a:rPr lang="en-GB" baseline="0" dirty="0"/>
                        <a:t>µm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55561880"/>
                  </a:ext>
                </a:extLst>
              </a:tr>
            </a:tbl>
          </a:graphicData>
        </a:graphic>
      </p:graphicFrame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0F2C0409-4213-2F08-D573-623F96ED61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069128"/>
              </p:ext>
            </p:extLst>
          </p:nvPr>
        </p:nvGraphicFramePr>
        <p:xfrm>
          <a:off x="884100" y="1296315"/>
          <a:ext cx="4751370" cy="249428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375685">
                  <a:extLst>
                    <a:ext uri="{9D8B030D-6E8A-4147-A177-3AD203B41FA5}">
                      <a16:colId xmlns:a16="http://schemas.microsoft.com/office/drawing/2014/main" val="1344781517"/>
                    </a:ext>
                  </a:extLst>
                </a:gridCol>
                <a:gridCol w="2375685">
                  <a:extLst>
                    <a:ext uri="{9D8B030D-6E8A-4147-A177-3AD203B41FA5}">
                      <a16:colId xmlns:a16="http://schemas.microsoft.com/office/drawing/2014/main" val="313515988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Electron beam parameter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2143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Beam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 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3155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Bunch charge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400 </a:t>
                      </a:r>
                      <a:r>
                        <a:rPr lang="en-GB" dirty="0" err="1"/>
                        <a:t>pC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22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RMS beam size at IP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140</a:t>
                      </a:r>
                      <a:r>
                        <a:rPr lang="en-GB" baseline="0" dirty="0"/>
                        <a:t> µm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2154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RMS bunch length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 </a:t>
                      </a:r>
                      <a:r>
                        <a:rPr lang="en-GB" dirty="0" err="1"/>
                        <a:t>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3272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10 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2171889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889057A-586D-13F1-733B-66CAB333EB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1620217"/>
                  </p:ext>
                </p:extLst>
              </p:nvPr>
            </p:nvGraphicFramePr>
            <p:xfrm>
              <a:off x="884100" y="4140874"/>
              <a:ext cx="5047670" cy="18542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523835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252383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Input 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Laser RMS on cathode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0.84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solenoid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 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phase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−20°</m:t>
                              </m:r>
                            </m:oMath>
                          </a14:m>
                          <a:r>
                            <a:rPr lang="en-GB" dirty="0"/>
                            <a:t> (</a:t>
                          </a:r>
                          <a:r>
                            <a:rPr lang="en-GB" dirty="0" err="1"/>
                            <a:t>wrt</a:t>
                          </a:r>
                          <a:r>
                            <a:rPr lang="en-GB" dirty="0"/>
                            <a:t> on-crest)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121549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100 MV/m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6327246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0" name="Table 9">
                <a:extLst>
                  <a:ext uri="{FF2B5EF4-FFF2-40B4-BE49-F238E27FC236}">
                    <a16:creationId xmlns:a16="http://schemas.microsoft.com/office/drawing/2014/main" id="{7889057A-586D-13F1-733B-66CAB333EBBE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11620217"/>
                  </p:ext>
                </p:extLst>
              </p:nvPr>
            </p:nvGraphicFramePr>
            <p:xfrm>
              <a:off x="884100" y="4140874"/>
              <a:ext cx="5047670" cy="18542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523835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252383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Input parameters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Laser RMS on cathode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0.84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solenoid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0.3 T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phase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100242" t="-308197" r="-483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91215495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Gun field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100 MV/m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66327246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Right Triangle 1">
            <a:extLst>
              <a:ext uri="{FF2B5EF4-FFF2-40B4-BE49-F238E27FC236}">
                <a16:creationId xmlns:a16="http://schemas.microsoft.com/office/drawing/2014/main" id="{A5B0E2E3-F854-0600-684E-865438B34975}"/>
              </a:ext>
            </a:extLst>
          </p:cNvPr>
          <p:cNvSpPr/>
          <p:nvPr/>
        </p:nvSpPr>
        <p:spPr>
          <a:xfrm flipH="1">
            <a:off x="6470394" y="4715963"/>
            <a:ext cx="4175297" cy="697946"/>
          </a:xfrm>
          <a:prstGeom prst="rtTriangl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E1130B6-BE33-DCD3-143F-5FD51CE88C38}"/>
              </a:ext>
            </a:extLst>
          </p:cNvPr>
          <p:cNvSpPr txBox="1"/>
          <p:nvPr/>
        </p:nvSpPr>
        <p:spPr>
          <a:xfrm>
            <a:off x="8367030" y="5475857"/>
            <a:ext cx="1031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0.53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5145121-0170-8B0E-1685-F6946D290A94}"/>
              </a:ext>
            </a:extLst>
          </p:cNvPr>
          <p:cNvSpPr txBox="1"/>
          <p:nvPr/>
        </p:nvSpPr>
        <p:spPr>
          <a:xfrm rot="5400000">
            <a:off x="10415560" y="4950399"/>
            <a:ext cx="864895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13.5 mm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6522C1-F1E0-EA68-D870-7F82243383A5}"/>
              </a:ext>
            </a:extLst>
          </p:cNvPr>
          <p:cNvSpPr txBox="1"/>
          <p:nvPr/>
        </p:nvSpPr>
        <p:spPr>
          <a:xfrm rot="20968321">
            <a:off x="6404009" y="5008258"/>
            <a:ext cx="114929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sz="1600" b="1" dirty="0"/>
              <a:t>25.5 </a:t>
            </a:r>
            <a:r>
              <a:rPr lang="en-GB" sz="1600" b="1" dirty="0" err="1"/>
              <a:t>mrad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0827168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FEBFEE-ECD0-A4EC-D4F2-ED1A5DED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X-ray parameters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DAAFF-FFEB-B5C5-DE55-5A4A4D32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AE25A-310C-4EDC-1FCB-462500E6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F75FC-3683-C694-0D36-1DF818D9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7" name="Table 57">
                <a:extLst>
                  <a:ext uri="{FF2B5EF4-FFF2-40B4-BE49-F238E27FC236}">
                    <a16:creationId xmlns:a16="http://schemas.microsoft.com/office/drawing/2014/main" id="{102F205B-2A8E-5873-8F89-1F4444F6D26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6024832"/>
                  </p:ext>
                </p:extLst>
              </p:nvPr>
            </p:nvGraphicFramePr>
            <p:xfrm>
              <a:off x="7080323" y="951514"/>
              <a:ext cx="4200684" cy="27432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863319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133736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X-ray beam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Photon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220 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Wavelength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5.6 nm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Crossing angle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90</a:t>
                          </a:r>
                          <a14:m>
                            <m:oMath xmlns:m="http://schemas.openxmlformats.org/officeDocument/2006/math"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</a:rPr>
                                <m:t>°</m:t>
                              </m:r>
                            </m:oMath>
                          </a14:m>
                          <a:endParaRPr lang="en-GB" sz="14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07439958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RMS beam size on detector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6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5099428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RMS pulse length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0.68 </a:t>
                          </a:r>
                          <a:r>
                            <a:rPr lang="en-GB" sz="1400" dirty="0" err="1"/>
                            <a:t>ps</a:t>
                          </a:r>
                          <a:r>
                            <a:rPr lang="en-GB" sz="1400" dirty="0"/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5664086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Nb photons per pulse (total)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19,000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1040545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Nb photons per pulse (25.5 </a:t>
                          </a:r>
                          <a:r>
                            <a:rPr lang="en-GB" sz="1400" dirty="0" err="1"/>
                            <a:t>mrad</a:t>
                          </a:r>
                          <a:r>
                            <a:rPr lang="en-GB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1,500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0216016"/>
                      </a:ext>
                    </a:extLst>
                  </a:tr>
                  <a:tr h="186031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Bandwidth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3%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79783471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57" name="Table 57">
                <a:extLst>
                  <a:ext uri="{FF2B5EF4-FFF2-40B4-BE49-F238E27FC236}">
                    <a16:creationId xmlns:a16="http://schemas.microsoft.com/office/drawing/2014/main" id="{102F205B-2A8E-5873-8F89-1F4444F6D26B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96024832"/>
                  </p:ext>
                </p:extLst>
              </p:nvPr>
            </p:nvGraphicFramePr>
            <p:xfrm>
              <a:off x="7080323" y="951514"/>
              <a:ext cx="4200684" cy="2743200"/>
            </p:xfrm>
            <a:graphic>
              <a:graphicData uri="http://schemas.openxmlformats.org/drawingml/2006/table">
                <a:tbl>
                  <a:tblPr firstRow="1" bandRow="1">
                    <a:tableStyleId>{8EC20E35-A176-4012-BC5E-935CFFF8708E}</a:tableStyleId>
                  </a:tblPr>
                  <a:tblGrid>
                    <a:gridCol w="2863319">
                      <a:extLst>
                        <a:ext uri="{9D8B030D-6E8A-4147-A177-3AD203B41FA5}">
                          <a16:colId xmlns:a16="http://schemas.microsoft.com/office/drawing/2014/main" val="1344781517"/>
                        </a:ext>
                      </a:extLst>
                    </a:gridCol>
                    <a:gridCol w="1337365">
                      <a:extLst>
                        <a:ext uri="{9D8B030D-6E8A-4147-A177-3AD203B41FA5}">
                          <a16:colId xmlns:a16="http://schemas.microsoft.com/office/drawing/2014/main" val="3135159880"/>
                        </a:ext>
                      </a:extLst>
                    </a:gridCol>
                  </a:tblGrid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X-ray beam parameter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Value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2214304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Photon 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220 eV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93155042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Wavelength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5.6 nm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7622289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Crossing angle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213636" t="-304000" r="-909" b="-52200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50743995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RMS beam size on detector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6 mm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45099428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RMS pulse length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0.68 </a:t>
                          </a:r>
                          <a:r>
                            <a:rPr lang="en-GB" sz="1400" dirty="0" err="1"/>
                            <a:t>ps</a:t>
                          </a:r>
                          <a:r>
                            <a:rPr lang="en-GB" sz="1400" dirty="0"/>
                            <a:t> 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9566408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Nb photons per pulse (total)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19,000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34104054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Nb photons per pulse (25.5 </a:t>
                          </a:r>
                          <a:r>
                            <a:rPr lang="en-GB" sz="1400" dirty="0" err="1"/>
                            <a:t>mrad</a:t>
                          </a:r>
                          <a:r>
                            <a:rPr lang="en-GB" sz="1400" dirty="0"/>
                            <a:t>)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1,500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60216016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Bandwidth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sz="1400" dirty="0"/>
                            <a:t>3%</a:t>
                          </a: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79783471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7" name="Picture 16">
            <a:extLst>
              <a:ext uri="{FF2B5EF4-FFF2-40B4-BE49-F238E27FC236}">
                <a16:creationId xmlns:a16="http://schemas.microsoft.com/office/drawing/2014/main" id="{81A5F148-1A8F-6CE2-1714-DBE842E7AA6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96711" y="1031599"/>
            <a:ext cx="6648081" cy="270769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F8F917C-430B-A4CE-AA48-CB5706DDBE12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281202" y="3755890"/>
            <a:ext cx="3301633" cy="247622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AF4A66AE-E9AC-04C1-BAEF-E08E5273991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3662041" y="3839836"/>
            <a:ext cx="3186591" cy="239227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997742E-AA0A-B03F-A781-11C71A40DCF0}"/>
              </a:ext>
            </a:extLst>
          </p:cNvPr>
          <p:cNvSpPr/>
          <p:nvPr/>
        </p:nvSpPr>
        <p:spPr>
          <a:xfrm>
            <a:off x="507630" y="1976571"/>
            <a:ext cx="161925" cy="6726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D85BCF5-1784-8365-5FC4-480D5944C31C}"/>
              </a:ext>
            </a:extLst>
          </p:cNvPr>
          <p:cNvCxnSpPr>
            <a:cxnSpLocks/>
          </p:cNvCxnSpPr>
          <p:nvPr/>
        </p:nvCxnSpPr>
        <p:spPr>
          <a:xfrm>
            <a:off x="2652823" y="3939885"/>
            <a:ext cx="0" cy="201995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DD5DA34-77ED-862C-BBFB-992BD4EFFC4D}"/>
              </a:ext>
            </a:extLst>
          </p:cNvPr>
          <p:cNvCxnSpPr>
            <a:cxnSpLocks/>
          </p:cNvCxnSpPr>
          <p:nvPr/>
        </p:nvCxnSpPr>
        <p:spPr>
          <a:xfrm>
            <a:off x="5948263" y="3999432"/>
            <a:ext cx="0" cy="19604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723EEA6-5629-B7A7-BCD2-CADF4DA6DE89}"/>
              </a:ext>
            </a:extLst>
          </p:cNvPr>
          <p:cNvSpPr txBox="1"/>
          <p:nvPr/>
        </p:nvSpPr>
        <p:spPr>
          <a:xfrm>
            <a:off x="6022449" y="5539901"/>
            <a:ext cx="751998" cy="33855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100" b="1" dirty="0">
                <a:solidFill>
                  <a:srgbClr val="FF0000"/>
                </a:solidFill>
              </a:rPr>
              <a:t>Beam pipe aperture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CF9DD8E-E3D0-9C00-2676-56094FF38F9E}"/>
                  </a:ext>
                </a:extLst>
              </p:cNvPr>
              <p:cNvSpPr txBox="1"/>
              <p:nvPr/>
            </p:nvSpPr>
            <p:spPr>
              <a:xfrm>
                <a:off x="7080324" y="439478"/>
                <a:ext cx="4200684" cy="43088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:r>
                  <a:rPr lang="en-GB" sz="1400" b="1" dirty="0">
                    <a:solidFill>
                      <a:srgbClr val="000000"/>
                    </a:solidFill>
                  </a:rPr>
                  <a:t>At 90</a:t>
                </a:r>
                <a14:m>
                  <m:oMath xmlns:m="http://schemas.openxmlformats.org/officeDocument/2006/math">
                    <m:r>
                      <a:rPr lang="en-US" sz="1400" b="1" i="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GB" sz="1400" b="1" dirty="0">
                    <a:solidFill>
                      <a:srgbClr val="000000"/>
                    </a:solidFill>
                  </a:rPr>
                  <a:t> crossing angle (and 100–110 MV/m), the photon energy is 220–250 eV (5.6–4.9 nm)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3CF9DD8E-E3D0-9C00-2676-56094FF38F9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80324" y="439478"/>
                <a:ext cx="4200684" cy="430887"/>
              </a:xfrm>
              <a:prstGeom prst="rect">
                <a:avLst/>
              </a:prstGeom>
              <a:blipFill>
                <a:blip r:embed="rId6"/>
                <a:stretch>
                  <a:fillRect l="-2609" t="-12676" b="-2394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AF7553A-ACCC-D432-C139-D62B277F8259}"/>
              </a:ext>
            </a:extLst>
          </p:cNvPr>
          <p:cNvCxnSpPr>
            <a:cxnSpLocks/>
          </p:cNvCxnSpPr>
          <p:nvPr/>
        </p:nvCxnSpPr>
        <p:spPr>
          <a:xfrm>
            <a:off x="1993373" y="3939885"/>
            <a:ext cx="0" cy="201995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3F1AB80-10DE-31D6-F622-974D6E6644A8}"/>
              </a:ext>
            </a:extLst>
          </p:cNvPr>
          <p:cNvCxnSpPr>
            <a:cxnSpLocks/>
          </p:cNvCxnSpPr>
          <p:nvPr/>
        </p:nvCxnSpPr>
        <p:spPr>
          <a:xfrm>
            <a:off x="5324808" y="3999432"/>
            <a:ext cx="0" cy="1960409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A graph of a graph&#10;&#10;Description automatically generated">
            <a:extLst>
              <a:ext uri="{FF2B5EF4-FFF2-40B4-BE49-F238E27FC236}">
                <a16:creationId xmlns:a16="http://schemas.microsoft.com/office/drawing/2014/main" id="{11BE9484-1F28-C4A1-31E1-2BF6F1240C3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0324" y="3756832"/>
            <a:ext cx="3301633" cy="2475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8685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6FEBFEE-ECD0-A4EC-D4F2-ED1A5DED82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set-up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6DAAFF-FFEB-B5C5-DE55-5A4A4D320D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pic>
        <p:nvPicPr>
          <p:cNvPr id="142" name="Picture 141">
            <a:extLst>
              <a:ext uri="{FF2B5EF4-FFF2-40B4-BE49-F238E27FC236}">
                <a16:creationId xmlns:a16="http://schemas.microsoft.com/office/drawing/2014/main" id="{F192D68B-9A08-023B-C26F-6946A632252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613119" y="1196152"/>
            <a:ext cx="8965761" cy="4935224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AE25A-310C-4EDC-1FCB-462500E67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1F75FC-3683-C694-0D36-1DF818D9B6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3788FD4-EE27-DF76-BA65-2D0B284E616E}"/>
              </a:ext>
            </a:extLst>
          </p:cNvPr>
          <p:cNvSpPr txBox="1"/>
          <p:nvPr/>
        </p:nvSpPr>
        <p:spPr>
          <a:xfrm>
            <a:off x="8439151" y="1866837"/>
            <a:ext cx="170855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>
                <a:solidFill>
                  <a:srgbClr val="FF0000"/>
                </a:solidFill>
              </a:rPr>
              <a:t>Laser beam</a:t>
            </a:r>
          </a:p>
          <a:p>
            <a:pPr algn="l"/>
            <a:r>
              <a:rPr lang="en-GB" dirty="0">
                <a:solidFill>
                  <a:srgbClr val="00B050"/>
                </a:solidFill>
              </a:rPr>
              <a:t>Electron beam</a:t>
            </a:r>
          </a:p>
          <a:p>
            <a:pPr algn="l"/>
            <a:r>
              <a:rPr lang="en-GB" dirty="0">
                <a:solidFill>
                  <a:srgbClr val="ABC6FF"/>
                </a:solidFill>
              </a:rPr>
              <a:t>X-ray beam</a:t>
            </a:r>
          </a:p>
        </p:txBody>
      </p: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3AD4907B-7808-AEBB-1B23-0FAD4299F5F4}"/>
              </a:ext>
            </a:extLst>
          </p:cNvPr>
          <p:cNvCxnSpPr>
            <a:cxnSpLocks/>
          </p:cNvCxnSpPr>
          <p:nvPr/>
        </p:nvCxnSpPr>
        <p:spPr>
          <a:xfrm>
            <a:off x="5913687" y="4272897"/>
            <a:ext cx="427290" cy="41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6050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A380743-C5C0-AD34-7E1B-7C7497ADA3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Interaction chamber: modifications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7E87FC-217F-79CF-44EC-3623FB729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5E0FB9-F8E8-903B-99B6-FF846BCE1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DFF88-3F22-0675-F49A-0455B8C41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4516B38-35E5-5865-BC02-81D4BCBF526F}"/>
              </a:ext>
            </a:extLst>
          </p:cNvPr>
          <p:cNvSpPr txBox="1"/>
          <p:nvPr/>
        </p:nvSpPr>
        <p:spPr>
          <a:xfrm>
            <a:off x="3545809" y="2157746"/>
            <a:ext cx="5364831" cy="2769989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GB" sz="2000" b="1" dirty="0">
                <a:solidFill>
                  <a:srgbClr val="000000"/>
                </a:solidFill>
              </a:rPr>
              <a:t>Install laser grade viewport for 515-1030 nm IP laser </a:t>
            </a:r>
          </a:p>
          <a:p>
            <a:pPr marL="457200" indent="-4572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457200" indent="-4572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</a:pPr>
            <a:r>
              <a:rPr lang="en-GB" sz="2000" b="1" dirty="0">
                <a:solidFill>
                  <a:srgbClr val="000000"/>
                </a:solidFill>
              </a:rPr>
              <a:t>Electrical shutter for electron/laser beam imaging CCD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00000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b="1" dirty="0">
              <a:solidFill>
                <a:srgbClr val="000000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6A876D2-94C9-B041-7DEE-C3E6595B0C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99" t="15471" r="22525" b="12969"/>
          <a:stretch/>
        </p:blipFill>
        <p:spPr>
          <a:xfrm>
            <a:off x="9057423" y="2019029"/>
            <a:ext cx="1307507" cy="1200881"/>
          </a:xfrm>
          <a:prstGeom prst="rect">
            <a:avLst/>
          </a:prstGeom>
          <a:ln w="28575">
            <a:solidFill>
              <a:srgbClr val="00B050"/>
            </a:solidFill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7402A9-5BDE-2EA5-C602-39E9DF7E0C4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165" b="2165"/>
          <a:stretch/>
        </p:blipFill>
        <p:spPr>
          <a:xfrm>
            <a:off x="9057424" y="3429000"/>
            <a:ext cx="1529698" cy="1137017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866CCD3-3E34-F848-47E7-A4087AFD8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5103" y="2157746"/>
            <a:ext cx="2609473" cy="211988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E7D3854-90D6-D8DC-D4A3-59FBE4420F6D}"/>
              </a:ext>
            </a:extLst>
          </p:cNvPr>
          <p:cNvSpPr txBox="1"/>
          <p:nvPr/>
        </p:nvSpPr>
        <p:spPr>
          <a:xfrm>
            <a:off x="671884" y="4442040"/>
            <a:ext cx="231591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Interaction chamber</a:t>
            </a:r>
          </a:p>
          <a:p>
            <a:pPr algn="ctr"/>
            <a:r>
              <a:rPr lang="en-GB" b="1" dirty="0">
                <a:solidFill>
                  <a:srgbClr val="000000"/>
                </a:solidFill>
              </a:rPr>
              <a:t>CF63</a:t>
            </a:r>
          </a:p>
        </p:txBody>
      </p:sp>
    </p:spTree>
    <p:extLst>
      <p:ext uri="{BB962C8B-B14F-4D97-AF65-F5344CB8AC3E}">
        <p14:creationId xmlns:p14="http://schemas.microsoft.com/office/powerpoint/2010/main" val="3487957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D55B9B6-1209-3134-9163-ABFE5E429A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Detection chamber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F77D0A-0192-D9F4-83DD-549E0AAA35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3A6648-7AB5-45F6-8B11-205466515B20}" type="datetime3">
              <a:rPr lang="en-US" smtClean="0"/>
              <a:t>4 October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75CF7A-26C2-C3C3-1220-4CCAAAAF6D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Vlad Musat | RFT simulations of CTF2 gun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554A75-E78A-9EC4-47C6-1CF3103F1D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Left Brace 12">
            <a:extLst>
              <a:ext uri="{FF2B5EF4-FFF2-40B4-BE49-F238E27FC236}">
                <a16:creationId xmlns:a16="http://schemas.microsoft.com/office/drawing/2014/main" id="{168A992D-4786-358E-DB4E-DB42F2A9FDCF}"/>
              </a:ext>
            </a:extLst>
          </p:cNvPr>
          <p:cNvSpPr/>
          <p:nvPr/>
        </p:nvSpPr>
        <p:spPr>
          <a:xfrm>
            <a:off x="3268533" y="1170774"/>
            <a:ext cx="594166" cy="4924425"/>
          </a:xfrm>
          <a:prstGeom prst="lef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A9D5678-C39D-7445-72EE-9506D49D547B}"/>
              </a:ext>
            </a:extLst>
          </p:cNvPr>
          <p:cNvSpPr txBox="1"/>
          <p:nvPr/>
        </p:nvSpPr>
        <p:spPr>
          <a:xfrm>
            <a:off x="489541" y="5021648"/>
            <a:ext cx="2864654" cy="307777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GB" sz="2000" b="1" dirty="0">
                <a:solidFill>
                  <a:srgbClr val="000000"/>
                </a:solidFill>
              </a:rPr>
              <a:t>CF100 6-way cross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BC5B093-03EA-6B7B-60AA-D9C5E4AC245D}"/>
              </a:ext>
            </a:extLst>
          </p:cNvPr>
          <p:cNvSpPr txBox="1"/>
          <p:nvPr/>
        </p:nvSpPr>
        <p:spPr>
          <a:xfrm>
            <a:off x="3990886" y="1170774"/>
            <a:ext cx="7375021" cy="4924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GB" sz="2000" b="1" dirty="0">
                <a:solidFill>
                  <a:srgbClr val="000000"/>
                </a:solidFill>
              </a:rPr>
              <a:t>Electron beam in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GB" sz="2000" b="1" dirty="0">
                <a:solidFill>
                  <a:srgbClr val="000000"/>
                </a:solidFill>
              </a:rPr>
              <a:t>Electron beam out </a:t>
            </a:r>
          </a:p>
          <a:p>
            <a:pPr marL="342900" indent="-342900">
              <a:buFont typeface="+mj-lt"/>
              <a:buAutoNum type="arabicPeriod"/>
            </a:pPr>
            <a:r>
              <a:rPr lang="en-GB" sz="2000" b="1" dirty="0">
                <a:solidFill>
                  <a:srgbClr val="000000"/>
                </a:solidFill>
              </a:rPr>
              <a:t>Vacuum pumping</a:t>
            </a:r>
          </a:p>
          <a:p>
            <a:pPr marL="342900" indent="-3429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sz="2000" b="1" dirty="0">
                <a:solidFill>
                  <a:srgbClr val="000000"/>
                </a:solidFill>
              </a:rPr>
              <a:t>Detectors + mover</a:t>
            </a:r>
          </a:p>
          <a:p>
            <a:pPr marL="342900" indent="-3429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sz="2000" b="1" dirty="0">
                <a:solidFill>
                  <a:srgbClr val="000000"/>
                </a:solidFill>
              </a:rPr>
              <a:t>Electrical feedthrough </a:t>
            </a:r>
          </a:p>
          <a:p>
            <a:pPr marL="342900" indent="-3429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endParaRPr lang="en-GB" sz="2000" b="1" dirty="0">
              <a:solidFill>
                <a:srgbClr val="000000"/>
              </a:solidFill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GB" sz="2000" b="1" dirty="0">
                <a:solidFill>
                  <a:srgbClr val="000000"/>
                </a:solidFill>
              </a:rPr>
              <a:t>(Laser grade) optical viewport</a:t>
            </a:r>
          </a:p>
        </p:txBody>
      </p:sp>
      <p:pic>
        <p:nvPicPr>
          <p:cNvPr id="18" name="Picture 17" descr="A close-up of a metal object&#10;&#10;Description automatically generated">
            <a:extLst>
              <a:ext uri="{FF2B5EF4-FFF2-40B4-BE49-F238E27FC236}">
                <a16:creationId xmlns:a16="http://schemas.microsoft.com/office/drawing/2014/main" id="{04A6B08D-9C9C-19F2-463C-A1827A51A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8459" y="3832243"/>
            <a:ext cx="1619940" cy="1102459"/>
          </a:xfrm>
          <a:prstGeom prst="rect">
            <a:avLst/>
          </a:prstGeom>
        </p:spPr>
      </p:pic>
      <p:pic>
        <p:nvPicPr>
          <p:cNvPr id="24" name="Picture 23" descr="A close-up of a device&#10;&#10;Description automatically generated">
            <a:extLst>
              <a:ext uri="{FF2B5EF4-FFF2-40B4-BE49-F238E27FC236}">
                <a16:creationId xmlns:a16="http://schemas.microsoft.com/office/drawing/2014/main" id="{335E0D16-9533-E5A1-5E15-98761F6165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131" r="49719"/>
          <a:stretch/>
        </p:blipFill>
        <p:spPr>
          <a:xfrm>
            <a:off x="9903998" y="2035710"/>
            <a:ext cx="747743" cy="1396797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7616E884-DE8B-D1BE-C271-5960B1CCD5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90136" y="3799075"/>
            <a:ext cx="1717410" cy="1168793"/>
          </a:xfrm>
          <a:prstGeom prst="rect">
            <a:avLst/>
          </a:prstGeom>
        </p:spPr>
      </p:pic>
      <p:sp>
        <p:nvSpPr>
          <p:cNvPr id="27" name="Plus Sign 26">
            <a:extLst>
              <a:ext uri="{FF2B5EF4-FFF2-40B4-BE49-F238E27FC236}">
                <a16:creationId xmlns:a16="http://schemas.microsoft.com/office/drawing/2014/main" id="{88707DB0-2B8B-1222-E619-24370EC941C5}"/>
              </a:ext>
            </a:extLst>
          </p:cNvPr>
          <p:cNvSpPr/>
          <p:nvPr/>
        </p:nvSpPr>
        <p:spPr>
          <a:xfrm>
            <a:off x="9260194" y="2600338"/>
            <a:ext cx="602542" cy="590441"/>
          </a:xfrm>
          <a:prstGeom prst="mathPlus">
            <a:avLst>
              <a:gd name="adj1" fmla="val 1673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Plus Sign 27">
            <a:extLst>
              <a:ext uri="{FF2B5EF4-FFF2-40B4-BE49-F238E27FC236}">
                <a16:creationId xmlns:a16="http://schemas.microsoft.com/office/drawing/2014/main" id="{09EA3B57-8114-1041-6DBB-64CEE9A88BD8}"/>
              </a:ext>
            </a:extLst>
          </p:cNvPr>
          <p:cNvSpPr/>
          <p:nvPr/>
        </p:nvSpPr>
        <p:spPr>
          <a:xfrm>
            <a:off x="9227128" y="4078085"/>
            <a:ext cx="602542" cy="590441"/>
          </a:xfrm>
          <a:prstGeom prst="mathPlus">
            <a:avLst>
              <a:gd name="adj1" fmla="val 16731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 descr="A black and silver circular object&#10;&#10;Description automatically generated">
            <a:extLst>
              <a:ext uri="{FF2B5EF4-FFF2-40B4-BE49-F238E27FC236}">
                <a16:creationId xmlns:a16="http://schemas.microsoft.com/office/drawing/2014/main" id="{7A51F98E-3BB1-E0E4-0843-E0E09F3130E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432" t="11206" r="16284" b="12774"/>
          <a:stretch/>
        </p:blipFill>
        <p:spPr>
          <a:xfrm>
            <a:off x="8267211" y="2472724"/>
            <a:ext cx="956509" cy="84725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766ECAE8-C163-1226-7038-223AF82EBBD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8668" t="15002" r="28392" b="12210"/>
          <a:stretch/>
        </p:blipFill>
        <p:spPr>
          <a:xfrm>
            <a:off x="9010134" y="5149065"/>
            <a:ext cx="1034113" cy="1191976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99DA0351-A290-0E58-727F-C5EE429B7062}"/>
              </a:ext>
            </a:extLst>
          </p:cNvPr>
          <p:cNvSpPr txBox="1"/>
          <p:nvPr/>
        </p:nvSpPr>
        <p:spPr>
          <a:xfrm>
            <a:off x="6665196" y="351119"/>
            <a:ext cx="4889061" cy="55399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>
                <a:solidFill>
                  <a:srgbClr val="000000"/>
                </a:solidFill>
              </a:rPr>
              <a:t>Detection chamber with mover allows for transparency </a:t>
            </a:r>
            <a:r>
              <a:rPr lang="en-GB" b="1" dirty="0" err="1">
                <a:solidFill>
                  <a:srgbClr val="000000"/>
                </a:solidFill>
              </a:rPr>
              <a:t>wrt</a:t>
            </a:r>
            <a:r>
              <a:rPr lang="en-GB" b="1" dirty="0">
                <a:solidFill>
                  <a:srgbClr val="000000"/>
                </a:solidFill>
              </a:rPr>
              <a:t> the rest of the beamline</a:t>
            </a:r>
          </a:p>
        </p:txBody>
      </p:sp>
      <p:pic>
        <p:nvPicPr>
          <p:cNvPr id="2" name="Picture 1" descr="A silver metal pipe with holes&#10;&#10;Description automatically generated">
            <a:extLst>
              <a:ext uri="{FF2B5EF4-FFF2-40B4-BE49-F238E27FC236}">
                <a16:creationId xmlns:a16="http://schemas.microsoft.com/office/drawing/2014/main" id="{1780DB79-5EA3-6A5B-9A71-F17AE7335C0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138226" y="2122151"/>
            <a:ext cx="4121893" cy="2879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66078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STFC_presentation</Template>
  <TotalTime>21696</TotalTime>
  <Words>714</Words>
  <Application>Microsoft Office PowerPoint</Application>
  <PresentationFormat>Widescreen</PresentationFormat>
  <Paragraphs>172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Cambria Math</vt:lpstr>
      <vt:lpstr>Office Theme</vt:lpstr>
      <vt:lpstr>CTF2 CBS set-up</vt:lpstr>
      <vt:lpstr>Detection: initial considerations</vt:lpstr>
      <vt:lpstr>The MCP detector  (F9890-13)</vt:lpstr>
      <vt:lpstr>The MCP detector  Detection efficiency</vt:lpstr>
      <vt:lpstr>Input beam parameters</vt:lpstr>
      <vt:lpstr>X-ray parameters</vt:lpstr>
      <vt:lpstr>Experimental set-up</vt:lpstr>
      <vt:lpstr>Interaction chamber: modifications</vt:lpstr>
      <vt:lpstr>Detection chamber</vt:lpstr>
      <vt:lpstr>Vacuum considerations</vt:lpstr>
      <vt:lpstr>Conclusions</vt:lpstr>
      <vt:lpstr>PowerPoint Presentation</vt:lpstr>
      <vt:lpstr>Compton backscattering</vt:lpstr>
      <vt:lpstr>CTF2 gun</vt:lpstr>
      <vt:lpstr>X-ray parameters 2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X-ray detection set-up for ICS experiment</dc:title>
  <dc:creator>Vlad-Costin Musat</dc:creator>
  <cp:lastModifiedBy>Vlad-Costin Musat</cp:lastModifiedBy>
  <cp:revision>429</cp:revision>
  <dcterms:created xsi:type="dcterms:W3CDTF">2022-10-27T16:26:19Z</dcterms:created>
  <dcterms:modified xsi:type="dcterms:W3CDTF">2023-10-04T15:26:19Z</dcterms:modified>
</cp:coreProperties>
</file>