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6" r:id="rId2"/>
    <p:sldId id="2047" r:id="rId3"/>
    <p:sldId id="2051" r:id="rId4"/>
    <p:sldId id="2052" r:id="rId5"/>
    <p:sldId id="2053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1" clrIdx="0">
    <p:extLst>
      <p:ext uri="{19B8F6BF-5375-455C-9EA6-DF929625EA0E}">
        <p15:presenceInfo xmlns:p15="http://schemas.microsoft.com/office/powerpoint/2012/main" userId="Lucio Ross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42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15/11/2023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4E16BF-D275-4896-8145-8CCF2BD748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932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4E16BF-D275-4896-8145-8CCF2BD748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605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4E16BF-D275-4896-8145-8CCF2BD748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918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07 </a:t>
            </a:r>
            <a:r>
              <a:rPr lang="it-IT" dirty="0" err="1"/>
              <a:t>December</a:t>
            </a:r>
            <a:r>
              <a:rPr lang="it-IT" dirty="0"/>
              <a:t> 2021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Rossi and de </a:t>
            </a:r>
            <a:r>
              <a:rPr lang="en-GB" dirty="0" err="1"/>
              <a:t>matteis</a:t>
            </a:r>
            <a:r>
              <a:rPr lang="en-GB" dirty="0"/>
              <a:t> - WP8 report at HITRI+ annual meeting </a:t>
            </a:r>
            <a:endParaRPr lang="it-IT" dirty="0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5924" y="234745"/>
            <a:ext cx="11073408" cy="1133558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07 </a:t>
            </a:r>
            <a:r>
              <a:rPr lang="it-IT" dirty="0" err="1"/>
              <a:t>December</a:t>
            </a:r>
            <a:r>
              <a:rPr lang="it-IT" dirty="0"/>
              <a:t>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Rossi </a:t>
            </a:r>
            <a:r>
              <a:rPr lang="en-GB" dirty="0" err="1"/>
              <a:t>AnD</a:t>
            </a:r>
            <a:r>
              <a:rPr lang="en-GB" dirty="0"/>
              <a:t> De Matteis- WP8 report at HITRI+ annual meeting 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‹Nº›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June 2021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June 2021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WP8 report at HITRI+ WPL meeting </a:t>
            </a:r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‹Nº›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-GB" smtClean="0"/>
              <a:pPr algn="r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212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B029B-6CD9-4CC5-9C07-4248EAD92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F4F79-DB73-4B98-A533-EE825A6483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2CC00F-AC24-4195-B029-351D4B927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1A2E1-3085-4DC1-B5B9-7A76F02ED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22F2-DC8C-4D9B-864F-CA4E076F871D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8175EA-6AEE-4D1C-A6DB-279FE895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F227BE-BC01-4797-91B4-87EA45681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27D7-5050-4D1F-9D8C-35A84A178D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418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980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502489"/>
            <a:ext cx="10058400" cy="436660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16 June 2021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Rossi - WP8 report at HITRI+ WPL meeting </a:t>
            </a:r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44355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  <p:sldLayoutId id="2147483682" r:id="rId6"/>
    <p:sldLayoutId id="2147483683" r:id="rId7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41537" y="2198187"/>
            <a:ext cx="11073409" cy="2126924"/>
          </a:xfrm>
        </p:spPr>
        <p:txBody>
          <a:bodyPr/>
          <a:lstStyle/>
          <a:p>
            <a:pPr algn="ctr"/>
            <a:r>
              <a:rPr lang="en-GB" dirty="0"/>
              <a:t>Status of the straight </a:t>
            </a:r>
            <a:r>
              <a:rPr lang="en-GB" dirty="0" err="1"/>
              <a:t>Nb-Ti</a:t>
            </a:r>
            <a:r>
              <a:rPr lang="en-GB" dirty="0"/>
              <a:t> CCT demonstrator magnet fabrication at CIEMAT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41538" y="4517766"/>
            <a:ext cx="11073408" cy="1143000"/>
          </a:xfrm>
        </p:spPr>
        <p:txBody>
          <a:bodyPr>
            <a:normAutofit/>
          </a:bodyPr>
          <a:lstStyle/>
          <a:p>
            <a:pPr algn="ctr"/>
            <a:r>
              <a:rPr lang="it-IT" dirty="0"/>
              <a:t>Jesús jiménez, Javier munilla, </a:t>
            </a:r>
            <a:r>
              <a:rPr lang="it-IT" u="sng" dirty="0"/>
              <a:t>Fernando toraL (CIEMAT)</a:t>
            </a:r>
            <a:endParaRPr lang="it-IT" dirty="0"/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E136C81-AF2F-4566-A8BB-B8FB8C1271D3}"/>
              </a:ext>
            </a:extLst>
          </p:cNvPr>
          <p:cNvGrpSpPr/>
          <p:nvPr/>
        </p:nvGrpSpPr>
        <p:grpSpPr>
          <a:xfrm>
            <a:off x="3625301" y="1611970"/>
            <a:ext cx="5620547" cy="586217"/>
            <a:chOff x="6257774" y="1224346"/>
            <a:chExt cx="5620547" cy="586217"/>
          </a:xfrm>
        </p:grpSpPr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94D7B11E-DFCE-4F36-A252-E784A05B4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57774" y="1224346"/>
              <a:ext cx="879326" cy="586217"/>
            </a:xfrm>
            <a:prstGeom prst="rect">
              <a:avLst/>
            </a:prstGeom>
          </p:spPr>
        </p:pic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A6099B29-45A9-41F2-8157-35444CA70AD9}"/>
                </a:ext>
              </a:extLst>
            </p:cNvPr>
            <p:cNvSpPr/>
            <p:nvPr/>
          </p:nvSpPr>
          <p:spPr>
            <a:xfrm>
              <a:off x="7124282" y="1225508"/>
              <a:ext cx="4754039" cy="43088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l"/>
              <a:r>
                <a:rPr lang="en-GB" sz="1100" b="1" i="0" kern="1200" dirty="0">
                  <a:effectLst/>
                  <a:latin typeface="Montserrat" panose="00000500000000000000" pitchFamily="2" charset="0"/>
                  <a:ea typeface="+mn-ea"/>
                  <a:cs typeface="Arial" panose="020B0604020202020204" pitchFamily="34" charset="0"/>
                </a:rPr>
                <a:t>This project has received funding from the European Union’s Horizon 2020 Research and Innovation programme under GA No 101004730.</a:t>
              </a:r>
              <a:endParaRPr lang="en-GB" sz="1100" b="1" dirty="0">
                <a:latin typeface="Montserrat" panose="00000500000000000000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4E2D9397-8BB3-470C-9FF9-1D5D7D0A6497}"/>
              </a:ext>
            </a:extLst>
          </p:cNvPr>
          <p:cNvSpPr txBox="1"/>
          <p:nvPr/>
        </p:nvSpPr>
        <p:spPr>
          <a:xfrm>
            <a:off x="6782539" y="6409262"/>
            <a:ext cx="3095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Zoom meeting, Nov 16th, 2023</a:t>
            </a:r>
          </a:p>
        </p:txBody>
      </p:sp>
      <p:pic>
        <p:nvPicPr>
          <p:cNvPr id="17" name="Picture 12">
            <a:extLst>
              <a:ext uri="{FF2B5EF4-FFF2-40B4-BE49-F238E27FC236}">
                <a16:creationId xmlns:a16="http://schemas.microsoft.com/office/drawing/2014/main" id="{6D7F7232-F7F6-4480-944E-AA11018986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2615" y="599898"/>
            <a:ext cx="1440160" cy="81942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DEB4F3E-ABCD-4466-B4C5-3120EABE65D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54" y="5358529"/>
            <a:ext cx="3528392" cy="60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BE4DEB-3817-41DB-9B8D-F4CF635FE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Layout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3179A14-F9B9-4C66-878B-14F7EC2B8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ES" sz="2800" dirty="0" err="1">
                <a:latin typeface="Arial" panose="020B0604020202020204" pitchFamily="34" charset="0"/>
                <a:cs typeface="Arial" panose="020B0604020202020204" pitchFamily="34" charset="0"/>
              </a:rPr>
              <a:t>Engineering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design</a:t>
            </a:r>
          </a:p>
          <a:p>
            <a:pPr>
              <a:lnSpc>
                <a:spcPct val="150000"/>
              </a:lnSpc>
            </a:pPr>
            <a:r>
              <a:rPr lang="es-ES" sz="2800" dirty="0" err="1"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  <a:endParaRPr lang="es-E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Next </a:t>
            </a:r>
            <a:r>
              <a:rPr lang="es-ES" sz="2800" dirty="0" err="1"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  <a:endParaRPr lang="es-E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292707E-C5AD-4DB6-A0B1-B35EDE53D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GB" smtClean="0"/>
              <a:pPr algn="r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46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8D9127-175F-4D50-A10C-24CF66C08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4" y="10467"/>
            <a:ext cx="10516415" cy="773390"/>
          </a:xfrm>
        </p:spPr>
        <p:txBody>
          <a:bodyPr>
            <a:noAutofit/>
          </a:bodyPr>
          <a:lstStyle/>
          <a:p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Engineering design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927B7682-3031-41A1-8445-00B16C7F10D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" name="Immagine 19">
            <a:extLst>
              <a:ext uri="{FF2B5EF4-FFF2-40B4-BE49-F238E27FC236}">
                <a16:creationId xmlns:a16="http://schemas.microsoft.com/office/drawing/2014/main" id="{B9CFAC50-C360-47FC-879F-ED573D642DC7}"/>
              </a:ext>
            </a:extLst>
          </p:cNvPr>
          <p:cNvPicPr/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66935" y="1525678"/>
            <a:ext cx="7705729" cy="4173947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332778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8D9127-175F-4D50-A10C-24CF66C08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4" y="10467"/>
            <a:ext cx="10516415" cy="773390"/>
          </a:xfrm>
        </p:spPr>
        <p:txBody>
          <a:bodyPr>
            <a:noAutofit/>
          </a:bodyPr>
          <a:lstStyle/>
          <a:p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2BE465-FE6D-4E9B-8E4E-D33E7E00C0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09977" y="1703650"/>
            <a:ext cx="10406706" cy="4102346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 The tubes for the formers are in house (sent by INFN).</a:t>
            </a:r>
            <a:endParaRPr lang="en-US" sz="22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The order for the machining has been placed (</a:t>
            </a:r>
            <a:r>
              <a:rPr lang="en-US" sz="2200" dirty="0" err="1">
                <a:solidFill>
                  <a:schemeClr val="tx1"/>
                </a:solidFill>
              </a:rPr>
              <a:t>Arquimea</a:t>
            </a:r>
            <a:r>
              <a:rPr lang="en-US" sz="2200" dirty="0">
                <a:solidFill>
                  <a:schemeClr val="tx1"/>
                </a:solidFill>
              </a:rPr>
              <a:t>, Spain). They will use a 4-axis CNC milling machine.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 The order for a new winding machine has been placed.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 The design of a structure to hold 2x8 spools of wires is ongoing.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 The commissioning of the new prototype magnet laboratory at CIEMAT is ongoing.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 The spools of superconducting ropes are in house (sent by INFN).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 Revision of 3D model made by D. Barna is ongoing.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 Study of a short simplified mock-up is ongoing.</a:t>
            </a:r>
          </a:p>
        </p:txBody>
      </p:sp>
    </p:spTree>
    <p:extLst>
      <p:ext uri="{BB962C8B-B14F-4D97-AF65-F5344CB8AC3E}">
        <p14:creationId xmlns:p14="http://schemas.microsoft.com/office/powerpoint/2010/main" val="1504846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8D9127-175F-4D50-A10C-24CF66C08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4" y="10467"/>
            <a:ext cx="10516415" cy="773390"/>
          </a:xfrm>
        </p:spPr>
        <p:txBody>
          <a:bodyPr>
            <a:noAutofit/>
          </a:bodyPr>
          <a:lstStyle/>
          <a:p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2BE465-FE6D-4E9B-8E4E-D33E7E00C0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09977" y="1703650"/>
            <a:ext cx="10406706" cy="4102346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 Quality control of the superconducting ropes.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 To finish the review of 3D model to go on with fabrication drawings.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 To finish the study of the mock-up to go on with modeling and fabrication drawings.</a:t>
            </a:r>
          </a:p>
        </p:txBody>
      </p:sp>
    </p:spTree>
    <p:extLst>
      <p:ext uri="{BB962C8B-B14F-4D97-AF65-F5344CB8AC3E}">
        <p14:creationId xmlns:p14="http://schemas.microsoft.com/office/powerpoint/2010/main" val="174922938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21808</TotalTime>
  <Words>220</Words>
  <Application>Microsoft Office PowerPoint</Application>
  <PresentationFormat>Panorámica</PresentationFormat>
  <Paragraphs>27</Paragraphs>
  <Slides>5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Montserrat</vt:lpstr>
      <vt:lpstr>Wingdings</vt:lpstr>
      <vt:lpstr>Retrospettivo</vt:lpstr>
      <vt:lpstr>Status of the straight Nb-Ti CCT demonstrator magnet fabrication at CIEMAT</vt:lpstr>
      <vt:lpstr>Layout</vt:lpstr>
      <vt:lpstr>Engineering design</vt:lpstr>
      <vt:lpstr>Progress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Administrator</cp:lastModifiedBy>
  <cp:revision>462</cp:revision>
  <dcterms:created xsi:type="dcterms:W3CDTF">2021-02-25T08:52:29Z</dcterms:created>
  <dcterms:modified xsi:type="dcterms:W3CDTF">2023-11-15T22:13:41Z</dcterms:modified>
</cp:coreProperties>
</file>