
<file path=[Content_Types].xml><?xml version="1.0" encoding="utf-8"?>
<Types xmlns="http://schemas.openxmlformats.org/package/2006/content-types">
  <Default Extension="fntdata" ContentType="application/x-fontdata"/>
  <Default Extension="gif" ContentType="image/gif"/>
  <Default Extension="jpeg" ContentType="image/jpeg"/>
  <Default Extension="jpg" ContentType="image/jpeg"/>
  <Default Extension="png" ContentType="image/png"/>
  <Default Extension="rels" ContentType="application/vnd.openxmlformats-package.relationships+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media/image15.jp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autoCompressPictures="0">
  <p:sldMasterIdLst>
    <p:sldMasterId id="2147483648" r:id="rId1"/>
  </p:sldMasterIdLst>
  <p:notesMasterIdLst>
    <p:notesMasterId r:id="rId80"/>
  </p:notesMasterIdLst>
  <p:sldIdLst>
    <p:sldId id="257" r:id="rId2"/>
    <p:sldId id="616" r:id="rId3"/>
    <p:sldId id="579" r:id="rId4"/>
    <p:sldId id="546" r:id="rId5"/>
    <p:sldId id="655" r:id="rId6"/>
    <p:sldId id="715" r:id="rId7"/>
    <p:sldId id="656" r:id="rId8"/>
    <p:sldId id="657" r:id="rId9"/>
    <p:sldId id="658" r:id="rId10"/>
    <p:sldId id="512" r:id="rId11"/>
    <p:sldId id="714" r:id="rId12"/>
    <p:sldId id="273" r:id="rId13"/>
    <p:sldId id="274" r:id="rId14"/>
    <p:sldId id="510" r:id="rId15"/>
    <p:sldId id="507" r:id="rId16"/>
    <p:sldId id="320" r:id="rId17"/>
    <p:sldId id="321" r:id="rId18"/>
    <p:sldId id="690" r:id="rId19"/>
    <p:sldId id="322" r:id="rId20"/>
    <p:sldId id="697" r:id="rId21"/>
    <p:sldId id="278" r:id="rId22"/>
    <p:sldId id="323" r:id="rId23"/>
    <p:sldId id="692" r:id="rId24"/>
    <p:sldId id="698" r:id="rId25"/>
    <p:sldId id="699" r:id="rId26"/>
    <p:sldId id="700" r:id="rId27"/>
    <p:sldId id="701" r:id="rId28"/>
    <p:sldId id="324" r:id="rId29"/>
    <p:sldId id="691" r:id="rId30"/>
    <p:sldId id="281" r:id="rId31"/>
    <p:sldId id="702" r:id="rId32"/>
    <p:sldId id="703" r:id="rId33"/>
    <p:sldId id="704" r:id="rId34"/>
    <p:sldId id="705" r:id="rId35"/>
    <p:sldId id="706" r:id="rId36"/>
    <p:sldId id="707" r:id="rId37"/>
    <p:sldId id="708" r:id="rId38"/>
    <p:sldId id="709" r:id="rId39"/>
    <p:sldId id="710" r:id="rId40"/>
    <p:sldId id="711" r:id="rId41"/>
    <p:sldId id="329" r:id="rId42"/>
    <p:sldId id="712" r:id="rId43"/>
    <p:sldId id="285" r:id="rId44"/>
    <p:sldId id="286" r:id="rId45"/>
    <p:sldId id="289" r:id="rId46"/>
    <p:sldId id="669" r:id="rId47"/>
    <p:sldId id="713" r:id="rId48"/>
    <p:sldId id="291" r:id="rId49"/>
    <p:sldId id="310" r:id="rId50"/>
    <p:sldId id="311" r:id="rId51"/>
    <p:sldId id="670" r:id="rId52"/>
    <p:sldId id="720" r:id="rId53"/>
    <p:sldId id="721" r:id="rId54"/>
    <p:sldId id="612" r:id="rId55"/>
    <p:sldId id="378" r:id="rId56"/>
    <p:sldId id="693" r:id="rId57"/>
    <p:sldId id="694" r:id="rId58"/>
    <p:sldId id="695" r:id="rId59"/>
    <p:sldId id="292" r:id="rId60"/>
    <p:sldId id="293" r:id="rId61"/>
    <p:sldId id="294" r:id="rId62"/>
    <p:sldId id="295" r:id="rId63"/>
    <p:sldId id="296" r:id="rId64"/>
    <p:sldId id="297" r:id="rId65"/>
    <p:sldId id="298" r:id="rId66"/>
    <p:sldId id="299" r:id="rId67"/>
    <p:sldId id="696" r:id="rId68"/>
    <p:sldId id="723" r:id="rId69"/>
    <p:sldId id="724" r:id="rId70"/>
    <p:sldId id="725" r:id="rId71"/>
    <p:sldId id="727" r:id="rId72"/>
    <p:sldId id="726" r:id="rId73"/>
    <p:sldId id="722" r:id="rId74"/>
    <p:sldId id="613" r:id="rId75"/>
    <p:sldId id="666" r:id="rId76"/>
    <p:sldId id="667" r:id="rId77"/>
    <p:sldId id="610" r:id="rId78"/>
    <p:sldId id="672" r:id="rId79"/>
  </p:sldIdLst>
  <p:sldSz cx="9144000" cy="5143500" type="screen16x9"/>
  <p:notesSz cx="6858000" cy="9144000"/>
  <p:embeddedFontLst>
    <p:embeddedFont>
      <p:font typeface="Avenir" panose="02000503020000020003" pitchFamily="2" charset="0"/>
      <p:regular r:id="rId81"/>
      <p:italic r:id="rId82"/>
    </p:embeddedFont>
    <p:embeddedFont>
      <p:font typeface="Avenir Next" panose="020B0503020202020204" pitchFamily="34" charset="0"/>
      <p:regular r:id="rId83"/>
      <p:bold r:id="rId84"/>
      <p:italic r:id="rId85"/>
      <p:boldItalic r:id="rId86"/>
    </p:embeddedFont>
    <p:embeddedFont>
      <p:font typeface="Calibri" panose="020F0502020204030204" pitchFamily="34" charset="0"/>
      <p:regular r:id="rId87"/>
      <p:bold r:id="rId88"/>
      <p:italic r:id="rId89"/>
      <p:boldItalic r:id="rId90"/>
    </p:embeddedFont>
    <p:embeddedFont>
      <p:font typeface="Open Sans" panose="020B0606030504020204" pitchFamily="34" charset="0"/>
      <p:regular r:id="rId91"/>
      <p:bold r:id="rId92"/>
      <p:italic r:id="rId93"/>
      <p:boldItalic r:id="rId94"/>
    </p:embeddedFont>
    <p:embeddedFont>
      <p:font typeface="Tahoma" panose="020B0604030504040204" pitchFamily="34" charset="0"/>
      <p:regular r:id="rId95"/>
      <p:bold r:id="rId9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97" roundtripDataSignature="AMtx7mj3P3leXiFAyU2CNUp8GB2aTTV0r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643"/>
    <p:restoredTop sz="95859"/>
  </p:normalViewPr>
  <p:slideViewPr>
    <p:cSldViewPr snapToGrid="0">
      <p:cViewPr varScale="1">
        <p:scale>
          <a:sx n="124" d="100"/>
          <a:sy n="124" d="100"/>
        </p:scale>
        <p:origin x="184" y="936"/>
      </p:cViewPr>
      <p:guideLst>
        <p:guide orient="horz" pos="162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font" Target="fonts/font4.fntdata"/><Relationship Id="rId89" Type="http://schemas.openxmlformats.org/officeDocument/2006/relationships/font" Target="fonts/font9.fntdata"/><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font" Target="fonts/font10.fntdata"/><Relationship Id="rId95" Type="http://schemas.openxmlformats.org/officeDocument/2006/relationships/font" Target="fonts/font15.fntdata"/><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notesMaster" Target="notesMasters/notesMaster1.xml"/><Relationship Id="rId85" Type="http://schemas.openxmlformats.org/officeDocument/2006/relationships/font" Target="fonts/font5.fntdata"/><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font" Target="fonts/font3.fntdata"/><Relationship Id="rId88" Type="http://schemas.openxmlformats.org/officeDocument/2006/relationships/font" Target="fonts/font8.fntdata"/><Relationship Id="rId91" Type="http://schemas.openxmlformats.org/officeDocument/2006/relationships/font" Target="fonts/font11.fntdata"/><Relationship Id="rId96" Type="http://schemas.openxmlformats.org/officeDocument/2006/relationships/font" Target="fonts/font16.fnt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font" Target="fonts/font1.fntdata"/><Relationship Id="rId86" Type="http://schemas.openxmlformats.org/officeDocument/2006/relationships/font" Target="fonts/font6.fntdata"/><Relationship Id="rId94" Type="http://schemas.openxmlformats.org/officeDocument/2006/relationships/font" Target="fonts/font14.fntdata"/><Relationship Id="rId99" Type="http://schemas.openxmlformats.org/officeDocument/2006/relationships/viewProps" Target="viewProps.xml"/><Relationship Id="rId10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customschemas.google.com/relationships/presentationmetadata" Target="metadata"/><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font" Target="fonts/font12.fntdata"/><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font" Target="fonts/font7.fntdata"/><Relationship Id="rId61" Type="http://schemas.openxmlformats.org/officeDocument/2006/relationships/slide" Target="slides/slide60.xml"/><Relationship Id="rId82" Type="http://schemas.openxmlformats.org/officeDocument/2006/relationships/font" Target="fonts/font2.fntdata"/><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font" Target="fonts/font13.fntdata"/><Relationship Id="rId98" Type="http://schemas.openxmlformats.org/officeDocument/2006/relationships/presProps" Target="presProps.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72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7200"/>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7200"/>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4" name="Google Shape;94;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5"/>
        <p:cNvGrpSpPr/>
        <p:nvPr/>
      </p:nvGrpSpPr>
      <p:grpSpPr>
        <a:xfrm>
          <a:off x="0" y="0"/>
          <a:ext cx="0" cy="0"/>
          <a:chOff x="0" y="0"/>
          <a:chExt cx="0" cy="0"/>
        </a:xfrm>
      </p:grpSpPr>
      <p:sp>
        <p:nvSpPr>
          <p:cNvPr id="296" name="Google Shape;296;p2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97" name="Google Shape;297;p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4394647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5"/>
        <p:cNvGrpSpPr/>
        <p:nvPr/>
      </p:nvGrpSpPr>
      <p:grpSpPr>
        <a:xfrm>
          <a:off x="0" y="0"/>
          <a:ext cx="0" cy="0"/>
          <a:chOff x="0" y="0"/>
          <a:chExt cx="0" cy="0"/>
        </a:xfrm>
      </p:grpSpPr>
      <p:sp>
        <p:nvSpPr>
          <p:cNvPr id="296" name="Google Shape;296;p2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97" name="Google Shape;297;p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142474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5"/>
        <p:cNvGrpSpPr/>
        <p:nvPr/>
      </p:nvGrpSpPr>
      <p:grpSpPr>
        <a:xfrm>
          <a:off x="0" y="0"/>
          <a:ext cx="0" cy="0"/>
          <a:chOff x="0" y="0"/>
          <a:chExt cx="0" cy="0"/>
        </a:xfrm>
      </p:grpSpPr>
      <p:sp>
        <p:nvSpPr>
          <p:cNvPr id="296" name="Google Shape;296;p2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97" name="Google Shape;297;p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132733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5"/>
        <p:cNvGrpSpPr/>
        <p:nvPr/>
      </p:nvGrpSpPr>
      <p:grpSpPr>
        <a:xfrm>
          <a:off x="0" y="0"/>
          <a:ext cx="0" cy="0"/>
          <a:chOff x="0" y="0"/>
          <a:chExt cx="0" cy="0"/>
        </a:xfrm>
      </p:grpSpPr>
      <p:sp>
        <p:nvSpPr>
          <p:cNvPr id="296" name="Google Shape;296;p2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97" name="Google Shape;297;p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8863192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5"/>
        <p:cNvGrpSpPr/>
        <p:nvPr/>
      </p:nvGrpSpPr>
      <p:grpSpPr>
        <a:xfrm>
          <a:off x="0" y="0"/>
          <a:ext cx="0" cy="0"/>
          <a:chOff x="0" y="0"/>
          <a:chExt cx="0" cy="0"/>
        </a:xfrm>
      </p:grpSpPr>
      <p:sp>
        <p:nvSpPr>
          <p:cNvPr id="306" name="Google Shape;306;p2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07" name="Google Shape;307;p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7806889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5"/>
        <p:cNvGrpSpPr/>
        <p:nvPr/>
      </p:nvGrpSpPr>
      <p:grpSpPr>
        <a:xfrm>
          <a:off x="0" y="0"/>
          <a:ext cx="0" cy="0"/>
          <a:chOff x="0" y="0"/>
          <a:chExt cx="0" cy="0"/>
        </a:xfrm>
      </p:grpSpPr>
      <p:sp>
        <p:nvSpPr>
          <p:cNvPr id="306" name="Google Shape;306;p2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07" name="Google Shape;307;p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3764463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5"/>
        <p:cNvGrpSpPr/>
        <p:nvPr/>
      </p:nvGrpSpPr>
      <p:grpSpPr>
        <a:xfrm>
          <a:off x="0" y="0"/>
          <a:ext cx="0" cy="0"/>
          <a:chOff x="0" y="0"/>
          <a:chExt cx="0" cy="0"/>
        </a:xfrm>
      </p:grpSpPr>
      <p:sp>
        <p:nvSpPr>
          <p:cNvPr id="306" name="Google Shape;306;p2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07" name="Google Shape;307;p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3596541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5"/>
        <p:cNvGrpSpPr/>
        <p:nvPr/>
      </p:nvGrpSpPr>
      <p:grpSpPr>
        <a:xfrm>
          <a:off x="0" y="0"/>
          <a:ext cx="0" cy="0"/>
          <a:chOff x="0" y="0"/>
          <a:chExt cx="0" cy="0"/>
        </a:xfrm>
      </p:grpSpPr>
      <p:sp>
        <p:nvSpPr>
          <p:cNvPr id="306" name="Google Shape;306;p2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07" name="Google Shape;307;p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25372142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5"/>
        <p:cNvGrpSpPr/>
        <p:nvPr/>
      </p:nvGrpSpPr>
      <p:grpSpPr>
        <a:xfrm>
          <a:off x="0" y="0"/>
          <a:ext cx="0" cy="0"/>
          <a:chOff x="0" y="0"/>
          <a:chExt cx="0" cy="0"/>
        </a:xfrm>
      </p:grpSpPr>
      <p:sp>
        <p:nvSpPr>
          <p:cNvPr id="306" name="Google Shape;306;p2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307" name="Google Shape;307;p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88655338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5"/>
        <p:cNvGrpSpPr/>
        <p:nvPr/>
      </p:nvGrpSpPr>
      <p:grpSpPr>
        <a:xfrm>
          <a:off x="0" y="0"/>
          <a:ext cx="0" cy="0"/>
          <a:chOff x="0" y="0"/>
          <a:chExt cx="0" cy="0"/>
        </a:xfrm>
      </p:grpSpPr>
      <p:sp>
        <p:nvSpPr>
          <p:cNvPr id="306" name="Google Shape;306;p2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07" name="Google Shape;307;p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5023584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Google Shape;203;p1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4" name="Google Shape;204;p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3"/>
        <p:cNvGrpSpPr/>
        <p:nvPr/>
      </p:nvGrpSpPr>
      <p:grpSpPr>
        <a:xfrm>
          <a:off x="0" y="0"/>
          <a:ext cx="0" cy="0"/>
          <a:chOff x="0" y="0"/>
          <a:chExt cx="0" cy="0"/>
        </a:xfrm>
      </p:grpSpPr>
      <p:sp>
        <p:nvSpPr>
          <p:cNvPr id="334" name="Google Shape;334;p3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335" name="Google Shape;335;p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4"/>
        <p:cNvGrpSpPr/>
        <p:nvPr/>
      </p:nvGrpSpPr>
      <p:grpSpPr>
        <a:xfrm>
          <a:off x="0" y="0"/>
          <a:ext cx="0" cy="0"/>
          <a:chOff x="0" y="0"/>
          <a:chExt cx="0" cy="0"/>
        </a:xfrm>
      </p:grpSpPr>
      <p:sp>
        <p:nvSpPr>
          <p:cNvPr id="345" name="Google Shape;345;p3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46" name="Google Shape;346;p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Google Shape;374;p3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5" name="Google Shape;375;p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a:t>Ashesh</a:t>
            </a:r>
            <a:r>
              <a:rPr lang="en-GB" dirty="0"/>
              <a:t> on Drums</a:t>
            </a:r>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GB" sz="1200" b="0" i="0" u="none" strike="noStrike" cap="none" smtClean="0">
                <a:solidFill>
                  <a:schemeClr val="dk1"/>
                </a:solidFill>
                <a:latin typeface="Calibri"/>
                <a:ea typeface="Calibri"/>
                <a:cs typeface="Calibri"/>
                <a:sym typeface="Calibri"/>
              </a:rPr>
              <a:t>46</a:t>
            </a:fld>
            <a:endParaRPr lang="en-GB"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2474088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a:t>Ashesh</a:t>
            </a:r>
            <a:r>
              <a:rPr lang="en-GB" dirty="0"/>
              <a:t> on Drums</a:t>
            </a:r>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GB" sz="1200" b="0" i="0" u="none" strike="noStrike" cap="none" smtClean="0">
                <a:solidFill>
                  <a:schemeClr val="dk1"/>
                </a:solidFill>
                <a:latin typeface="Calibri"/>
                <a:ea typeface="Calibri"/>
                <a:cs typeface="Calibri"/>
                <a:sym typeface="Calibri"/>
              </a:rPr>
              <a:t>47</a:t>
            </a:fld>
            <a:endParaRPr lang="en-GB"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16283330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9"/>
        <p:cNvGrpSpPr/>
        <p:nvPr/>
      </p:nvGrpSpPr>
      <p:grpSpPr>
        <a:xfrm>
          <a:off x="0" y="0"/>
          <a:ext cx="0" cy="0"/>
          <a:chOff x="0" y="0"/>
          <a:chExt cx="0" cy="0"/>
        </a:xfrm>
      </p:grpSpPr>
      <p:sp>
        <p:nvSpPr>
          <p:cNvPr id="390" name="Google Shape;390;p3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91" name="Google Shape;391;p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9"/>
        <p:cNvGrpSpPr/>
        <p:nvPr/>
      </p:nvGrpSpPr>
      <p:grpSpPr>
        <a:xfrm>
          <a:off x="0" y="0"/>
          <a:ext cx="0" cy="0"/>
          <a:chOff x="0" y="0"/>
          <a:chExt cx="0" cy="0"/>
        </a:xfrm>
      </p:grpSpPr>
      <p:sp>
        <p:nvSpPr>
          <p:cNvPr id="390" name="Google Shape;390;p3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91" name="Google Shape;391;p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08506103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9"/>
        <p:cNvGrpSpPr/>
        <p:nvPr/>
      </p:nvGrpSpPr>
      <p:grpSpPr>
        <a:xfrm>
          <a:off x="0" y="0"/>
          <a:ext cx="0" cy="0"/>
          <a:chOff x="0" y="0"/>
          <a:chExt cx="0" cy="0"/>
        </a:xfrm>
      </p:grpSpPr>
      <p:sp>
        <p:nvSpPr>
          <p:cNvPr id="390" name="Google Shape;390;p3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91" name="Google Shape;391;p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83244702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9"/>
        <p:cNvGrpSpPr/>
        <p:nvPr/>
      </p:nvGrpSpPr>
      <p:grpSpPr>
        <a:xfrm>
          <a:off x="0" y="0"/>
          <a:ext cx="0" cy="0"/>
          <a:chOff x="0" y="0"/>
          <a:chExt cx="0" cy="0"/>
        </a:xfrm>
      </p:grpSpPr>
      <p:sp>
        <p:nvSpPr>
          <p:cNvPr id="390" name="Google Shape;390;p3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91" name="Google Shape;391;p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82433322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9"/>
        <p:cNvGrpSpPr/>
        <p:nvPr/>
      </p:nvGrpSpPr>
      <p:grpSpPr>
        <a:xfrm>
          <a:off x="0" y="0"/>
          <a:ext cx="0" cy="0"/>
          <a:chOff x="0" y="0"/>
          <a:chExt cx="0" cy="0"/>
        </a:xfrm>
      </p:grpSpPr>
      <p:sp>
        <p:nvSpPr>
          <p:cNvPr id="390" name="Google Shape;390;p3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91" name="Google Shape;391;p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0483834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Google Shape;209;p1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10" name="Google Shape;210;p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9"/>
        <p:cNvGrpSpPr/>
        <p:nvPr/>
      </p:nvGrpSpPr>
      <p:grpSpPr>
        <a:xfrm>
          <a:off x="0" y="0"/>
          <a:ext cx="0" cy="0"/>
          <a:chOff x="0" y="0"/>
          <a:chExt cx="0" cy="0"/>
        </a:xfrm>
      </p:grpSpPr>
      <p:sp>
        <p:nvSpPr>
          <p:cNvPr id="390" name="Google Shape;390;p3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91" name="Google Shape;391;p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88524960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2"/>
        <p:cNvGrpSpPr/>
        <p:nvPr/>
      </p:nvGrpSpPr>
      <p:grpSpPr>
        <a:xfrm>
          <a:off x="0" y="0"/>
          <a:ext cx="0" cy="0"/>
          <a:chOff x="0" y="0"/>
          <a:chExt cx="0" cy="0"/>
        </a:xfrm>
      </p:grpSpPr>
      <p:sp>
        <p:nvSpPr>
          <p:cNvPr id="493" name="Google Shape;493;p4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94" name="Google Shape;494;p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68053591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GB" sz="1200" b="0" i="0" u="none" strike="noStrike" kern="0" cap="none" spc="0" normalizeH="0" baseline="0" noProof="0" smtClean="0">
                <a:ln>
                  <a:noFill/>
                </a:ln>
                <a:solidFill>
                  <a:srgbClr val="000000"/>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55</a:t>
            </a:fld>
            <a:endParaRPr kumimoji="0" lang="en-GB" sz="1200" b="0" i="0" u="none" strike="noStrike" kern="0" cap="none" spc="0" normalizeH="0" baseline="0" noProof="0">
              <a:ln>
                <a:noFill/>
              </a:ln>
              <a:solidFill>
                <a:srgbClr val="000000"/>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416881545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GB" sz="1200" b="0" i="0" u="none" strike="noStrike" kern="0" cap="none" spc="0" normalizeH="0" baseline="0" noProof="0" smtClean="0">
                <a:ln>
                  <a:noFill/>
                </a:ln>
                <a:solidFill>
                  <a:srgbClr val="000000"/>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56</a:t>
            </a:fld>
            <a:endParaRPr kumimoji="0" lang="en-GB" sz="1200" b="0" i="0" u="none" strike="noStrike" kern="0" cap="none" spc="0" normalizeH="0" baseline="0" noProof="0">
              <a:ln>
                <a:noFill/>
              </a:ln>
              <a:solidFill>
                <a:srgbClr val="000000"/>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410532515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GB" sz="1200" b="0" i="0" u="none" strike="noStrike" kern="0" cap="none" spc="0" normalizeH="0" baseline="0" noProof="0" smtClean="0">
                <a:ln>
                  <a:noFill/>
                </a:ln>
                <a:solidFill>
                  <a:srgbClr val="000000"/>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57</a:t>
            </a:fld>
            <a:endParaRPr kumimoji="0" lang="en-GB" sz="1200" b="0" i="0" u="none" strike="noStrike" kern="0" cap="none" spc="0" normalizeH="0" baseline="0" noProof="0">
              <a:ln>
                <a:noFill/>
              </a:ln>
              <a:solidFill>
                <a:srgbClr val="000000"/>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147728511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GB" sz="1200" b="0" i="0" u="none" strike="noStrike" kern="0" cap="none" spc="0" normalizeH="0" baseline="0" noProof="0" smtClean="0">
                <a:ln>
                  <a:noFill/>
                </a:ln>
                <a:solidFill>
                  <a:srgbClr val="000000"/>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58</a:t>
            </a:fld>
            <a:endParaRPr kumimoji="0" lang="en-GB" sz="1200" b="0" i="0" u="none" strike="noStrike" kern="0" cap="none" spc="0" normalizeH="0" baseline="0" noProof="0">
              <a:ln>
                <a:noFill/>
              </a:ln>
              <a:solidFill>
                <a:srgbClr val="000000"/>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297695703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5"/>
        <p:cNvGrpSpPr/>
        <p:nvPr/>
      </p:nvGrpSpPr>
      <p:grpSpPr>
        <a:xfrm>
          <a:off x="0" y="0"/>
          <a:ext cx="0" cy="0"/>
          <a:chOff x="0" y="0"/>
          <a:chExt cx="0" cy="0"/>
        </a:xfrm>
      </p:grpSpPr>
      <p:sp>
        <p:nvSpPr>
          <p:cNvPr id="396" name="Google Shape;396;p3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97" name="Google Shape;397;p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0"/>
        <p:cNvGrpSpPr/>
        <p:nvPr/>
      </p:nvGrpSpPr>
      <p:grpSpPr>
        <a:xfrm>
          <a:off x="0" y="0"/>
          <a:ext cx="0" cy="0"/>
          <a:chOff x="0" y="0"/>
          <a:chExt cx="0" cy="0"/>
        </a:xfrm>
      </p:grpSpPr>
      <p:sp>
        <p:nvSpPr>
          <p:cNvPr id="401" name="Google Shape;401;p3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02" name="Google Shape;402;p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6"/>
        <p:cNvGrpSpPr/>
        <p:nvPr/>
      </p:nvGrpSpPr>
      <p:grpSpPr>
        <a:xfrm>
          <a:off x="0" y="0"/>
          <a:ext cx="0" cy="0"/>
          <a:chOff x="0" y="0"/>
          <a:chExt cx="0" cy="0"/>
        </a:xfrm>
      </p:grpSpPr>
      <p:sp>
        <p:nvSpPr>
          <p:cNvPr id="407" name="Google Shape;407;p3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08" name="Google Shape;408;p3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2"/>
        <p:cNvGrpSpPr/>
        <p:nvPr/>
      </p:nvGrpSpPr>
      <p:grpSpPr>
        <a:xfrm>
          <a:off x="0" y="0"/>
          <a:ext cx="0" cy="0"/>
          <a:chOff x="0" y="0"/>
          <a:chExt cx="0" cy="0"/>
        </a:xfrm>
      </p:grpSpPr>
      <p:sp>
        <p:nvSpPr>
          <p:cNvPr id="413" name="Google Shape;413;p4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14" name="Google Shape;414;p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GB" sz="1200" b="0" i="0" u="none" strike="noStrike" cap="none" smtClean="0">
                <a:solidFill>
                  <a:schemeClr val="dk1"/>
                </a:solidFill>
                <a:latin typeface="Calibri"/>
                <a:ea typeface="Calibri"/>
                <a:cs typeface="Calibri"/>
                <a:sym typeface="Calibri"/>
              </a:rPr>
              <a:t>18</a:t>
            </a:fld>
            <a:endParaRPr lang="en-GB"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45290309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1"/>
        <p:cNvGrpSpPr/>
        <p:nvPr/>
      </p:nvGrpSpPr>
      <p:grpSpPr>
        <a:xfrm>
          <a:off x="0" y="0"/>
          <a:ext cx="0" cy="0"/>
          <a:chOff x="0" y="0"/>
          <a:chExt cx="0" cy="0"/>
        </a:xfrm>
      </p:grpSpPr>
      <p:sp>
        <p:nvSpPr>
          <p:cNvPr id="442" name="Google Shape;442;p4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43" name="Google Shape;443;p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6"/>
        <p:cNvGrpSpPr/>
        <p:nvPr/>
      </p:nvGrpSpPr>
      <p:grpSpPr>
        <a:xfrm>
          <a:off x="0" y="0"/>
          <a:ext cx="0" cy="0"/>
          <a:chOff x="0" y="0"/>
          <a:chExt cx="0" cy="0"/>
        </a:xfrm>
      </p:grpSpPr>
      <p:sp>
        <p:nvSpPr>
          <p:cNvPr id="457" name="Google Shape;457;p4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58" name="Google Shape;458;p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2"/>
        <p:cNvGrpSpPr/>
        <p:nvPr/>
      </p:nvGrpSpPr>
      <p:grpSpPr>
        <a:xfrm>
          <a:off x="0" y="0"/>
          <a:ext cx="0" cy="0"/>
          <a:chOff x="0" y="0"/>
          <a:chExt cx="0" cy="0"/>
        </a:xfrm>
      </p:grpSpPr>
      <p:sp>
        <p:nvSpPr>
          <p:cNvPr id="463" name="Google Shape;463;p4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64" name="Google Shape;464;p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1"/>
        <p:cNvGrpSpPr/>
        <p:nvPr/>
      </p:nvGrpSpPr>
      <p:grpSpPr>
        <a:xfrm>
          <a:off x="0" y="0"/>
          <a:ext cx="0" cy="0"/>
          <a:chOff x="0" y="0"/>
          <a:chExt cx="0" cy="0"/>
        </a:xfrm>
      </p:grpSpPr>
      <p:sp>
        <p:nvSpPr>
          <p:cNvPr id="472" name="Google Shape;472;p4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73" name="Google Shape;473;p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2"/>
        <p:cNvGrpSpPr/>
        <p:nvPr/>
      </p:nvGrpSpPr>
      <p:grpSpPr>
        <a:xfrm>
          <a:off x="0" y="0"/>
          <a:ext cx="0" cy="0"/>
          <a:chOff x="0" y="0"/>
          <a:chExt cx="0" cy="0"/>
        </a:xfrm>
      </p:grpSpPr>
      <p:sp>
        <p:nvSpPr>
          <p:cNvPr id="493" name="Google Shape;493;p4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94" name="Google Shape;494;p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68053591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2"/>
        <p:cNvGrpSpPr/>
        <p:nvPr/>
      </p:nvGrpSpPr>
      <p:grpSpPr>
        <a:xfrm>
          <a:off x="0" y="0"/>
          <a:ext cx="0" cy="0"/>
          <a:chOff x="0" y="0"/>
          <a:chExt cx="0" cy="0"/>
        </a:xfrm>
      </p:grpSpPr>
      <p:sp>
        <p:nvSpPr>
          <p:cNvPr id="493" name="Google Shape;493;p4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94" name="Google Shape;494;p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94035045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Google Shape;186;p1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7" name="Google Shape;187;p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GB" sz="1200" b="0" i="0" u="none" strike="noStrike" cap="none" smtClean="0">
                <a:solidFill>
                  <a:schemeClr val="dk1"/>
                </a:solidFill>
                <a:latin typeface="Calibri"/>
                <a:ea typeface="Calibri"/>
                <a:cs typeface="Calibri"/>
                <a:sym typeface="Calibri"/>
              </a:rPr>
              <a:t>77</a:t>
            </a:fld>
            <a:endParaRPr lang="en-GB"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95574611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GB" sz="1200" b="0" i="0" u="none" strike="noStrike" cap="none" smtClean="0">
                <a:solidFill>
                  <a:schemeClr val="dk1"/>
                </a:solidFill>
                <a:latin typeface="Calibri"/>
                <a:ea typeface="Calibri"/>
                <a:cs typeface="Calibri"/>
                <a:sym typeface="Calibri"/>
              </a:rPr>
              <a:t>78</a:t>
            </a:fld>
            <a:endParaRPr lang="en-GB"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601565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GB" sz="1200" b="0" i="0" u="none" strike="noStrike" cap="none" smtClean="0">
                <a:solidFill>
                  <a:schemeClr val="dk1"/>
                </a:solidFill>
                <a:latin typeface="Calibri"/>
                <a:ea typeface="Calibri"/>
                <a:cs typeface="Calibri"/>
                <a:sym typeface="Calibri"/>
              </a:rPr>
              <a:t>19</a:t>
            </a:fld>
            <a:endParaRPr lang="en-GB"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6116653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GB" sz="1200" b="0" i="0" u="none" strike="noStrike" cap="none" smtClean="0">
                <a:solidFill>
                  <a:schemeClr val="dk1"/>
                </a:solidFill>
                <a:latin typeface="Calibri"/>
                <a:ea typeface="Calibri"/>
                <a:cs typeface="Calibri"/>
                <a:sym typeface="Calibri"/>
              </a:rPr>
              <a:t>20</a:t>
            </a:fld>
            <a:endParaRPr lang="en-GB"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2571534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
        <p:cNvGrpSpPr/>
        <p:nvPr/>
      </p:nvGrpSpPr>
      <p:grpSpPr>
        <a:xfrm>
          <a:off x="0" y="0"/>
          <a:ext cx="0" cy="0"/>
          <a:chOff x="0" y="0"/>
          <a:chExt cx="0" cy="0"/>
        </a:xfrm>
      </p:grpSpPr>
      <p:sp>
        <p:nvSpPr>
          <p:cNvPr id="260" name="Google Shape;260;p2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61" name="Google Shape;261;p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0"/>
        <p:cNvGrpSpPr/>
        <p:nvPr/>
      </p:nvGrpSpPr>
      <p:grpSpPr>
        <a:xfrm>
          <a:off x="0" y="0"/>
          <a:ext cx="0" cy="0"/>
          <a:chOff x="0" y="0"/>
          <a:chExt cx="0" cy="0"/>
        </a:xfrm>
      </p:grpSpPr>
      <p:sp>
        <p:nvSpPr>
          <p:cNvPr id="291" name="Google Shape;291;p2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92" name="Google Shape;292;p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5"/>
        <p:cNvGrpSpPr/>
        <p:nvPr/>
      </p:nvGrpSpPr>
      <p:grpSpPr>
        <a:xfrm>
          <a:off x="0" y="0"/>
          <a:ext cx="0" cy="0"/>
          <a:chOff x="0" y="0"/>
          <a:chExt cx="0" cy="0"/>
        </a:xfrm>
      </p:grpSpPr>
      <p:sp>
        <p:nvSpPr>
          <p:cNvPr id="296" name="Google Shape;296;p2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297" name="Google Shape;297;p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2950299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1"/>
        <p:cNvGrpSpPr/>
        <p:nvPr/>
      </p:nvGrpSpPr>
      <p:grpSpPr>
        <a:xfrm>
          <a:off x="0" y="0"/>
          <a:ext cx="0" cy="0"/>
          <a:chOff x="0" y="0"/>
          <a:chExt cx="0" cy="0"/>
        </a:xfrm>
      </p:grpSpPr>
      <p:sp>
        <p:nvSpPr>
          <p:cNvPr id="22" name="Google Shape;22;p56"/>
          <p:cNvSpPr txBox="1">
            <a:spLocks noGrp="1"/>
          </p:cNvSpPr>
          <p:nvPr>
            <p:ph type="dt" idx="10"/>
          </p:nvPr>
        </p:nvSpPr>
        <p:spPr>
          <a:xfrm>
            <a:off x="457200" y="4767263"/>
            <a:ext cx="2133600" cy="27384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3" name="Google Shape;23;p56"/>
          <p:cNvSpPr txBox="1">
            <a:spLocks noGrp="1"/>
          </p:cNvSpPr>
          <p:nvPr>
            <p:ph type="ftr" idx="11"/>
          </p:nvPr>
        </p:nvSpPr>
        <p:spPr>
          <a:xfrm>
            <a:off x="3124200" y="4767263"/>
            <a:ext cx="2895600" cy="273844"/>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4" name="Google Shape;24;p56"/>
          <p:cNvSpPr txBox="1">
            <a:spLocks noGrp="1"/>
          </p:cNvSpPr>
          <p:nvPr>
            <p:ph type="sldNum" idx="12"/>
          </p:nvPr>
        </p:nvSpPr>
        <p:spPr>
          <a:xfrm>
            <a:off x="6553200" y="4767263"/>
            <a:ext cx="2133600" cy="273844"/>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extLst>
    <p:ext uri="{DCECCB84-F9BA-43D5-87BE-67443E8EF086}">
      <p15:sldGuideLst xmlns:p15="http://schemas.microsoft.com/office/powerpoint/2012/main">
        <p15:guide id="1" orient="horz" pos="1620" userDrawn="1">
          <p15:clr>
            <a:srgbClr val="FBAE40"/>
          </p15:clr>
        </p15:guide>
        <p15:guide id="2" pos="288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3"/>
        <p:cNvGrpSpPr/>
        <p:nvPr/>
      </p:nvGrpSpPr>
      <p:grpSpPr>
        <a:xfrm>
          <a:off x="0" y="0"/>
          <a:ext cx="0" cy="0"/>
          <a:chOff x="0" y="0"/>
          <a:chExt cx="0" cy="0"/>
        </a:xfrm>
      </p:grpSpPr>
      <p:sp>
        <p:nvSpPr>
          <p:cNvPr id="74" name="Google Shape;74;p65"/>
          <p:cNvSpPr txBox="1">
            <a:spLocks noGrp="1"/>
          </p:cNvSpPr>
          <p:nvPr>
            <p:ph type="title"/>
          </p:nvPr>
        </p:nvSpPr>
        <p:spPr>
          <a:xfrm>
            <a:off x="457200" y="205979"/>
            <a:ext cx="8229600" cy="85725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5" name="Google Shape;75;p65"/>
          <p:cNvSpPr txBox="1">
            <a:spLocks noGrp="1"/>
          </p:cNvSpPr>
          <p:nvPr>
            <p:ph type="body" idx="1"/>
          </p:nvPr>
        </p:nvSpPr>
        <p:spPr>
          <a:xfrm rot="5400000">
            <a:off x="2874764" y="-1217413"/>
            <a:ext cx="3394472" cy="82296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lt1"/>
              </a:buClr>
              <a:buSzPts val="1800"/>
              <a:buChar char="•"/>
              <a:defRPr/>
            </a:lvl1pPr>
            <a:lvl2pPr marL="914400" lvl="1" indent="-342900" algn="l">
              <a:spcBef>
                <a:spcPts val="360"/>
              </a:spcBef>
              <a:spcAft>
                <a:spcPts val="0"/>
              </a:spcAft>
              <a:buClr>
                <a:schemeClr val="lt1"/>
              </a:buClr>
              <a:buSzPts val="1800"/>
              <a:buChar char="–"/>
              <a:defRPr/>
            </a:lvl2pPr>
            <a:lvl3pPr marL="1371600" lvl="2" indent="-342900" algn="l">
              <a:spcBef>
                <a:spcPts val="360"/>
              </a:spcBef>
              <a:spcAft>
                <a:spcPts val="0"/>
              </a:spcAft>
              <a:buClr>
                <a:schemeClr val="lt1"/>
              </a:buClr>
              <a:buSzPts val="1800"/>
              <a:buChar char="•"/>
              <a:defRPr/>
            </a:lvl3pPr>
            <a:lvl4pPr marL="1828800" lvl="3" indent="-342900" algn="l">
              <a:spcBef>
                <a:spcPts val="360"/>
              </a:spcBef>
              <a:spcAft>
                <a:spcPts val="0"/>
              </a:spcAft>
              <a:buClr>
                <a:schemeClr val="lt1"/>
              </a:buClr>
              <a:buSzPts val="1800"/>
              <a:buChar char="–"/>
              <a:defRPr/>
            </a:lvl4pPr>
            <a:lvl5pPr marL="2286000" lvl="4" indent="-342900" algn="l">
              <a:spcBef>
                <a:spcPts val="360"/>
              </a:spcBef>
              <a:spcAft>
                <a:spcPts val="0"/>
              </a:spcAft>
              <a:buClr>
                <a:schemeClr val="lt1"/>
              </a:buClr>
              <a:buSzPts val="1800"/>
              <a:buChar char="»"/>
              <a:defRPr/>
            </a:lvl5pPr>
            <a:lvl6pPr marL="2743200" lvl="5" indent="-342900" algn="l">
              <a:spcBef>
                <a:spcPts val="360"/>
              </a:spcBef>
              <a:spcAft>
                <a:spcPts val="0"/>
              </a:spcAft>
              <a:buClr>
                <a:schemeClr val="lt1"/>
              </a:buClr>
              <a:buSzPts val="1800"/>
              <a:buChar char="•"/>
              <a:defRPr/>
            </a:lvl6pPr>
            <a:lvl7pPr marL="3200400" lvl="6" indent="-342900" algn="l">
              <a:spcBef>
                <a:spcPts val="360"/>
              </a:spcBef>
              <a:spcAft>
                <a:spcPts val="0"/>
              </a:spcAft>
              <a:buClr>
                <a:schemeClr val="lt1"/>
              </a:buClr>
              <a:buSzPts val="1800"/>
              <a:buChar char="•"/>
              <a:defRPr/>
            </a:lvl7pPr>
            <a:lvl8pPr marL="3657600" lvl="7" indent="-342900" algn="l">
              <a:spcBef>
                <a:spcPts val="360"/>
              </a:spcBef>
              <a:spcAft>
                <a:spcPts val="0"/>
              </a:spcAft>
              <a:buClr>
                <a:schemeClr val="lt1"/>
              </a:buClr>
              <a:buSzPts val="1800"/>
              <a:buChar char="•"/>
              <a:defRPr/>
            </a:lvl8pPr>
            <a:lvl9pPr marL="4114800" lvl="8" indent="-342900" algn="l">
              <a:spcBef>
                <a:spcPts val="360"/>
              </a:spcBef>
              <a:spcAft>
                <a:spcPts val="0"/>
              </a:spcAft>
              <a:buClr>
                <a:schemeClr val="lt1"/>
              </a:buClr>
              <a:buSzPts val="1800"/>
              <a:buChar char="•"/>
              <a:defRPr/>
            </a:lvl9pPr>
          </a:lstStyle>
          <a:p>
            <a:endParaRPr/>
          </a:p>
        </p:txBody>
      </p:sp>
      <p:sp>
        <p:nvSpPr>
          <p:cNvPr id="76" name="Google Shape;76;p65"/>
          <p:cNvSpPr txBox="1">
            <a:spLocks noGrp="1"/>
          </p:cNvSpPr>
          <p:nvPr>
            <p:ph type="dt" idx="10"/>
          </p:nvPr>
        </p:nvSpPr>
        <p:spPr>
          <a:xfrm>
            <a:off x="457200" y="4767263"/>
            <a:ext cx="2133600" cy="27384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65"/>
          <p:cNvSpPr txBox="1">
            <a:spLocks noGrp="1"/>
          </p:cNvSpPr>
          <p:nvPr>
            <p:ph type="ftr" idx="11"/>
          </p:nvPr>
        </p:nvSpPr>
        <p:spPr>
          <a:xfrm>
            <a:off x="3124200" y="4767263"/>
            <a:ext cx="2895600" cy="273844"/>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65"/>
          <p:cNvSpPr txBox="1">
            <a:spLocks noGrp="1"/>
          </p:cNvSpPr>
          <p:nvPr>
            <p:ph type="sldNum" idx="12"/>
          </p:nvPr>
        </p:nvSpPr>
        <p:spPr>
          <a:xfrm>
            <a:off x="6553200" y="4767263"/>
            <a:ext cx="2133600" cy="273844"/>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9"/>
        <p:cNvGrpSpPr/>
        <p:nvPr/>
      </p:nvGrpSpPr>
      <p:grpSpPr>
        <a:xfrm>
          <a:off x="0" y="0"/>
          <a:ext cx="0" cy="0"/>
          <a:chOff x="0" y="0"/>
          <a:chExt cx="0" cy="0"/>
        </a:xfrm>
      </p:grpSpPr>
      <p:sp>
        <p:nvSpPr>
          <p:cNvPr id="80" name="Google Shape;80;p66"/>
          <p:cNvSpPr txBox="1">
            <a:spLocks noGrp="1"/>
          </p:cNvSpPr>
          <p:nvPr>
            <p:ph type="title"/>
          </p:nvPr>
        </p:nvSpPr>
        <p:spPr>
          <a:xfrm rot="5400000">
            <a:off x="5463778" y="1371601"/>
            <a:ext cx="4388644" cy="20574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1" name="Google Shape;81;p66"/>
          <p:cNvSpPr txBox="1">
            <a:spLocks noGrp="1"/>
          </p:cNvSpPr>
          <p:nvPr>
            <p:ph type="body" idx="1"/>
          </p:nvPr>
        </p:nvSpPr>
        <p:spPr>
          <a:xfrm rot="5400000">
            <a:off x="1272778" y="-609599"/>
            <a:ext cx="4388644" cy="60198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lt1"/>
              </a:buClr>
              <a:buSzPts val="1800"/>
              <a:buChar char="•"/>
              <a:defRPr/>
            </a:lvl1pPr>
            <a:lvl2pPr marL="914400" lvl="1" indent="-342900" algn="l">
              <a:spcBef>
                <a:spcPts val="360"/>
              </a:spcBef>
              <a:spcAft>
                <a:spcPts val="0"/>
              </a:spcAft>
              <a:buClr>
                <a:schemeClr val="lt1"/>
              </a:buClr>
              <a:buSzPts val="1800"/>
              <a:buChar char="–"/>
              <a:defRPr/>
            </a:lvl2pPr>
            <a:lvl3pPr marL="1371600" lvl="2" indent="-342900" algn="l">
              <a:spcBef>
                <a:spcPts val="360"/>
              </a:spcBef>
              <a:spcAft>
                <a:spcPts val="0"/>
              </a:spcAft>
              <a:buClr>
                <a:schemeClr val="lt1"/>
              </a:buClr>
              <a:buSzPts val="1800"/>
              <a:buChar char="•"/>
              <a:defRPr/>
            </a:lvl3pPr>
            <a:lvl4pPr marL="1828800" lvl="3" indent="-342900" algn="l">
              <a:spcBef>
                <a:spcPts val="360"/>
              </a:spcBef>
              <a:spcAft>
                <a:spcPts val="0"/>
              </a:spcAft>
              <a:buClr>
                <a:schemeClr val="lt1"/>
              </a:buClr>
              <a:buSzPts val="1800"/>
              <a:buChar char="–"/>
              <a:defRPr/>
            </a:lvl4pPr>
            <a:lvl5pPr marL="2286000" lvl="4" indent="-342900" algn="l">
              <a:spcBef>
                <a:spcPts val="360"/>
              </a:spcBef>
              <a:spcAft>
                <a:spcPts val="0"/>
              </a:spcAft>
              <a:buClr>
                <a:schemeClr val="lt1"/>
              </a:buClr>
              <a:buSzPts val="1800"/>
              <a:buChar char="»"/>
              <a:defRPr/>
            </a:lvl5pPr>
            <a:lvl6pPr marL="2743200" lvl="5" indent="-342900" algn="l">
              <a:spcBef>
                <a:spcPts val="360"/>
              </a:spcBef>
              <a:spcAft>
                <a:spcPts val="0"/>
              </a:spcAft>
              <a:buClr>
                <a:schemeClr val="lt1"/>
              </a:buClr>
              <a:buSzPts val="1800"/>
              <a:buChar char="•"/>
              <a:defRPr/>
            </a:lvl6pPr>
            <a:lvl7pPr marL="3200400" lvl="6" indent="-342900" algn="l">
              <a:spcBef>
                <a:spcPts val="360"/>
              </a:spcBef>
              <a:spcAft>
                <a:spcPts val="0"/>
              </a:spcAft>
              <a:buClr>
                <a:schemeClr val="lt1"/>
              </a:buClr>
              <a:buSzPts val="1800"/>
              <a:buChar char="•"/>
              <a:defRPr/>
            </a:lvl7pPr>
            <a:lvl8pPr marL="3657600" lvl="7" indent="-342900" algn="l">
              <a:spcBef>
                <a:spcPts val="360"/>
              </a:spcBef>
              <a:spcAft>
                <a:spcPts val="0"/>
              </a:spcAft>
              <a:buClr>
                <a:schemeClr val="lt1"/>
              </a:buClr>
              <a:buSzPts val="1800"/>
              <a:buChar char="•"/>
              <a:defRPr/>
            </a:lvl8pPr>
            <a:lvl9pPr marL="4114800" lvl="8" indent="-342900" algn="l">
              <a:spcBef>
                <a:spcPts val="360"/>
              </a:spcBef>
              <a:spcAft>
                <a:spcPts val="0"/>
              </a:spcAft>
              <a:buClr>
                <a:schemeClr val="lt1"/>
              </a:buClr>
              <a:buSzPts val="1800"/>
              <a:buChar char="•"/>
              <a:defRPr/>
            </a:lvl9pPr>
          </a:lstStyle>
          <a:p>
            <a:endParaRPr/>
          </a:p>
        </p:txBody>
      </p:sp>
      <p:sp>
        <p:nvSpPr>
          <p:cNvPr id="82" name="Google Shape;82;p66"/>
          <p:cNvSpPr txBox="1">
            <a:spLocks noGrp="1"/>
          </p:cNvSpPr>
          <p:nvPr>
            <p:ph type="dt" idx="10"/>
          </p:nvPr>
        </p:nvSpPr>
        <p:spPr>
          <a:xfrm>
            <a:off x="457200" y="4767263"/>
            <a:ext cx="2133600" cy="27384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66"/>
          <p:cNvSpPr txBox="1">
            <a:spLocks noGrp="1"/>
          </p:cNvSpPr>
          <p:nvPr>
            <p:ph type="ftr" idx="11"/>
          </p:nvPr>
        </p:nvSpPr>
        <p:spPr>
          <a:xfrm>
            <a:off x="3124200" y="4767263"/>
            <a:ext cx="2895600" cy="273844"/>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66"/>
          <p:cNvSpPr txBox="1">
            <a:spLocks noGrp="1"/>
          </p:cNvSpPr>
          <p:nvPr>
            <p:ph type="sldNum" idx="12"/>
          </p:nvPr>
        </p:nvSpPr>
        <p:spPr>
          <a:xfrm>
            <a:off x="6553200" y="4767263"/>
            <a:ext cx="2133600" cy="273844"/>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57"/>
          <p:cNvSpPr txBox="1">
            <a:spLocks noGrp="1"/>
          </p:cNvSpPr>
          <p:nvPr>
            <p:ph type="title"/>
          </p:nvPr>
        </p:nvSpPr>
        <p:spPr>
          <a:xfrm>
            <a:off x="457200" y="205979"/>
            <a:ext cx="8229600" cy="85725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7" name="Google Shape;27;p57"/>
          <p:cNvSpPr txBox="1">
            <a:spLocks noGrp="1"/>
          </p:cNvSpPr>
          <p:nvPr>
            <p:ph type="dt" idx="10"/>
          </p:nvPr>
        </p:nvSpPr>
        <p:spPr>
          <a:xfrm>
            <a:off x="457200" y="4767263"/>
            <a:ext cx="2133600" cy="27384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57"/>
          <p:cNvSpPr txBox="1">
            <a:spLocks noGrp="1"/>
          </p:cNvSpPr>
          <p:nvPr>
            <p:ph type="ftr" idx="11"/>
          </p:nvPr>
        </p:nvSpPr>
        <p:spPr>
          <a:xfrm>
            <a:off x="3124200" y="4767263"/>
            <a:ext cx="2895600" cy="273844"/>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9" name="Google Shape;29;p57"/>
          <p:cNvSpPr txBox="1">
            <a:spLocks noGrp="1"/>
          </p:cNvSpPr>
          <p:nvPr>
            <p:ph type="sldNum" idx="12"/>
          </p:nvPr>
        </p:nvSpPr>
        <p:spPr>
          <a:xfrm>
            <a:off x="6553200" y="4767263"/>
            <a:ext cx="2133600" cy="273844"/>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30"/>
        <p:cNvGrpSpPr/>
        <p:nvPr/>
      </p:nvGrpSpPr>
      <p:grpSpPr>
        <a:xfrm>
          <a:off x="0" y="0"/>
          <a:ext cx="0" cy="0"/>
          <a:chOff x="0" y="0"/>
          <a:chExt cx="0" cy="0"/>
        </a:xfrm>
      </p:grpSpPr>
      <p:sp>
        <p:nvSpPr>
          <p:cNvPr id="31" name="Google Shape;31;p58"/>
          <p:cNvSpPr txBox="1">
            <a:spLocks noGrp="1"/>
          </p:cNvSpPr>
          <p:nvPr>
            <p:ph type="title"/>
          </p:nvPr>
        </p:nvSpPr>
        <p:spPr>
          <a:xfrm>
            <a:off x="457200" y="205979"/>
            <a:ext cx="8229600" cy="649154"/>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lt1"/>
              </a:buClr>
              <a:buSzPts val="2800"/>
              <a:buFont typeface="Avenir"/>
              <a:buNone/>
              <a:defRPr sz="28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2" name="Google Shape;32;p58"/>
          <p:cNvSpPr txBox="1">
            <a:spLocks noGrp="1"/>
          </p:cNvSpPr>
          <p:nvPr>
            <p:ph type="body" idx="1"/>
          </p:nvPr>
        </p:nvSpPr>
        <p:spPr>
          <a:xfrm>
            <a:off x="457200" y="990600"/>
            <a:ext cx="8229600" cy="3604023"/>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lt1"/>
              </a:buClr>
              <a:buSzPts val="1800"/>
              <a:buChar char="•"/>
              <a:defRPr/>
            </a:lvl1pPr>
            <a:lvl2pPr marL="914400" lvl="1" indent="-342900" algn="l">
              <a:spcBef>
                <a:spcPts val="360"/>
              </a:spcBef>
              <a:spcAft>
                <a:spcPts val="0"/>
              </a:spcAft>
              <a:buClr>
                <a:schemeClr val="lt1"/>
              </a:buClr>
              <a:buSzPts val="1800"/>
              <a:buChar char="–"/>
              <a:defRPr/>
            </a:lvl2pPr>
            <a:lvl3pPr marL="1371600" lvl="2" indent="-342900" algn="l">
              <a:spcBef>
                <a:spcPts val="360"/>
              </a:spcBef>
              <a:spcAft>
                <a:spcPts val="0"/>
              </a:spcAft>
              <a:buClr>
                <a:schemeClr val="lt1"/>
              </a:buClr>
              <a:buSzPts val="1800"/>
              <a:buChar char="•"/>
              <a:defRPr/>
            </a:lvl3pPr>
            <a:lvl4pPr marL="1828800" lvl="3" indent="-342900" algn="l">
              <a:spcBef>
                <a:spcPts val="360"/>
              </a:spcBef>
              <a:spcAft>
                <a:spcPts val="0"/>
              </a:spcAft>
              <a:buClr>
                <a:schemeClr val="lt1"/>
              </a:buClr>
              <a:buSzPts val="1800"/>
              <a:buChar char="–"/>
              <a:defRPr/>
            </a:lvl4pPr>
            <a:lvl5pPr marL="2286000" lvl="4" indent="-342900" algn="l">
              <a:spcBef>
                <a:spcPts val="360"/>
              </a:spcBef>
              <a:spcAft>
                <a:spcPts val="0"/>
              </a:spcAft>
              <a:buClr>
                <a:schemeClr val="lt1"/>
              </a:buClr>
              <a:buSzPts val="1800"/>
              <a:buChar char="»"/>
              <a:defRPr/>
            </a:lvl5pPr>
            <a:lvl6pPr marL="2743200" lvl="5" indent="-342900" algn="l">
              <a:spcBef>
                <a:spcPts val="360"/>
              </a:spcBef>
              <a:spcAft>
                <a:spcPts val="0"/>
              </a:spcAft>
              <a:buClr>
                <a:schemeClr val="lt1"/>
              </a:buClr>
              <a:buSzPts val="1800"/>
              <a:buChar char="•"/>
              <a:defRPr/>
            </a:lvl6pPr>
            <a:lvl7pPr marL="3200400" lvl="6" indent="-342900" algn="l">
              <a:spcBef>
                <a:spcPts val="360"/>
              </a:spcBef>
              <a:spcAft>
                <a:spcPts val="0"/>
              </a:spcAft>
              <a:buClr>
                <a:schemeClr val="lt1"/>
              </a:buClr>
              <a:buSzPts val="1800"/>
              <a:buChar char="•"/>
              <a:defRPr/>
            </a:lvl7pPr>
            <a:lvl8pPr marL="3657600" lvl="7" indent="-342900" algn="l">
              <a:spcBef>
                <a:spcPts val="360"/>
              </a:spcBef>
              <a:spcAft>
                <a:spcPts val="0"/>
              </a:spcAft>
              <a:buClr>
                <a:schemeClr val="lt1"/>
              </a:buClr>
              <a:buSzPts val="1800"/>
              <a:buChar char="•"/>
              <a:defRPr/>
            </a:lvl8pPr>
            <a:lvl9pPr marL="4114800" lvl="8" indent="-342900" algn="l">
              <a:spcBef>
                <a:spcPts val="360"/>
              </a:spcBef>
              <a:spcAft>
                <a:spcPts val="0"/>
              </a:spcAft>
              <a:buClr>
                <a:schemeClr val="lt1"/>
              </a:buClr>
              <a:buSzPts val="1800"/>
              <a:buChar char="•"/>
              <a:defRPr/>
            </a:lvl9pPr>
          </a:lstStyle>
          <a:p>
            <a:endParaRPr/>
          </a:p>
        </p:txBody>
      </p:sp>
      <p:sp>
        <p:nvSpPr>
          <p:cNvPr id="33" name="Google Shape;33;p58"/>
          <p:cNvSpPr txBox="1">
            <a:spLocks noGrp="1"/>
          </p:cNvSpPr>
          <p:nvPr>
            <p:ph type="dt" idx="10"/>
          </p:nvPr>
        </p:nvSpPr>
        <p:spPr>
          <a:xfrm>
            <a:off x="457200" y="4767263"/>
            <a:ext cx="2133600" cy="27384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4" name="Google Shape;34;p58"/>
          <p:cNvSpPr txBox="1">
            <a:spLocks noGrp="1"/>
          </p:cNvSpPr>
          <p:nvPr>
            <p:ph type="ftr" idx="11"/>
          </p:nvPr>
        </p:nvSpPr>
        <p:spPr>
          <a:xfrm>
            <a:off x="3124200" y="4767263"/>
            <a:ext cx="2895600" cy="273844"/>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58"/>
          <p:cNvSpPr txBox="1">
            <a:spLocks noGrp="1"/>
          </p:cNvSpPr>
          <p:nvPr>
            <p:ph type="sldNum" idx="12"/>
          </p:nvPr>
        </p:nvSpPr>
        <p:spPr>
          <a:xfrm>
            <a:off x="6553200" y="4767263"/>
            <a:ext cx="2133600" cy="273844"/>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36"/>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7"/>
        <p:cNvGrpSpPr/>
        <p:nvPr/>
      </p:nvGrpSpPr>
      <p:grpSpPr>
        <a:xfrm>
          <a:off x="0" y="0"/>
          <a:ext cx="0" cy="0"/>
          <a:chOff x="0" y="0"/>
          <a:chExt cx="0" cy="0"/>
        </a:xfrm>
      </p:grpSpPr>
      <p:sp>
        <p:nvSpPr>
          <p:cNvPr id="38" name="Google Shape;38;p60"/>
          <p:cNvSpPr txBox="1">
            <a:spLocks noGrp="1"/>
          </p:cNvSpPr>
          <p:nvPr>
            <p:ph type="title"/>
          </p:nvPr>
        </p:nvSpPr>
        <p:spPr>
          <a:xfrm>
            <a:off x="722313" y="3305176"/>
            <a:ext cx="7772400" cy="1021556"/>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lt1"/>
              </a:buClr>
              <a:buSzPts val="3000"/>
              <a:buFont typeface="Avenir"/>
              <a:buNone/>
              <a:defRPr sz="3000" b="1"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60"/>
          <p:cNvSpPr txBox="1">
            <a:spLocks noGrp="1"/>
          </p:cNvSpPr>
          <p:nvPr>
            <p:ph type="body" idx="1"/>
          </p:nvPr>
        </p:nvSpPr>
        <p:spPr>
          <a:xfrm>
            <a:off x="722313" y="2180035"/>
            <a:ext cx="7772400" cy="1125140"/>
          </a:xfrm>
          <a:prstGeom prst="rect">
            <a:avLst/>
          </a:prstGeom>
          <a:noFill/>
          <a:ln>
            <a:noFill/>
          </a:ln>
        </p:spPr>
        <p:txBody>
          <a:bodyPr spcFirstLastPara="1" wrap="square" lIns="91425" tIns="45700" rIns="91425" bIns="45700" anchor="b" anchorCtr="0">
            <a:normAutofit/>
          </a:bodyPr>
          <a:lstStyle>
            <a:lvl1pPr marL="457200" lvl="0" indent="-228600" algn="l">
              <a:spcBef>
                <a:spcPts val="300"/>
              </a:spcBef>
              <a:spcAft>
                <a:spcPts val="0"/>
              </a:spcAft>
              <a:buClr>
                <a:schemeClr val="lt1"/>
              </a:buClr>
              <a:buSzPts val="1500"/>
              <a:buNone/>
              <a:defRPr sz="1500">
                <a:solidFill>
                  <a:schemeClr val="lt1"/>
                </a:solidFill>
              </a:defRPr>
            </a:lvl1pPr>
            <a:lvl2pPr marL="914400" lvl="1" indent="-228600" algn="l">
              <a:spcBef>
                <a:spcPts val="270"/>
              </a:spcBef>
              <a:spcAft>
                <a:spcPts val="0"/>
              </a:spcAft>
              <a:buClr>
                <a:schemeClr val="lt1"/>
              </a:buClr>
              <a:buSzPts val="1350"/>
              <a:buNone/>
              <a:defRPr sz="1350">
                <a:solidFill>
                  <a:schemeClr val="lt1"/>
                </a:solidFill>
              </a:defRPr>
            </a:lvl2pPr>
            <a:lvl3pPr marL="1371600" lvl="2" indent="-228600" algn="l">
              <a:spcBef>
                <a:spcPts val="240"/>
              </a:spcBef>
              <a:spcAft>
                <a:spcPts val="0"/>
              </a:spcAft>
              <a:buClr>
                <a:schemeClr val="lt1"/>
              </a:buClr>
              <a:buSzPts val="1200"/>
              <a:buNone/>
              <a:defRPr sz="1200">
                <a:solidFill>
                  <a:schemeClr val="lt1"/>
                </a:solidFill>
              </a:defRPr>
            </a:lvl3pPr>
            <a:lvl4pPr marL="1828800" lvl="3" indent="-228600" algn="l">
              <a:spcBef>
                <a:spcPts val="210"/>
              </a:spcBef>
              <a:spcAft>
                <a:spcPts val="0"/>
              </a:spcAft>
              <a:buClr>
                <a:schemeClr val="lt1"/>
              </a:buClr>
              <a:buSzPts val="1050"/>
              <a:buNone/>
              <a:defRPr sz="1050">
                <a:solidFill>
                  <a:schemeClr val="lt1"/>
                </a:solidFill>
              </a:defRPr>
            </a:lvl4pPr>
            <a:lvl5pPr marL="2286000" lvl="4" indent="-228600" algn="l">
              <a:spcBef>
                <a:spcPts val="210"/>
              </a:spcBef>
              <a:spcAft>
                <a:spcPts val="0"/>
              </a:spcAft>
              <a:buClr>
                <a:schemeClr val="lt1"/>
              </a:buClr>
              <a:buSzPts val="1050"/>
              <a:buNone/>
              <a:defRPr sz="1050">
                <a:solidFill>
                  <a:schemeClr val="lt1"/>
                </a:solidFill>
              </a:defRPr>
            </a:lvl5pPr>
            <a:lvl6pPr marL="2743200" lvl="5" indent="-228600" algn="l">
              <a:spcBef>
                <a:spcPts val="210"/>
              </a:spcBef>
              <a:spcAft>
                <a:spcPts val="0"/>
              </a:spcAft>
              <a:buClr>
                <a:schemeClr val="lt1"/>
              </a:buClr>
              <a:buSzPts val="1050"/>
              <a:buNone/>
              <a:defRPr sz="1050">
                <a:solidFill>
                  <a:schemeClr val="lt1"/>
                </a:solidFill>
              </a:defRPr>
            </a:lvl6pPr>
            <a:lvl7pPr marL="3200400" lvl="6" indent="-228600" algn="l">
              <a:spcBef>
                <a:spcPts val="210"/>
              </a:spcBef>
              <a:spcAft>
                <a:spcPts val="0"/>
              </a:spcAft>
              <a:buClr>
                <a:schemeClr val="lt1"/>
              </a:buClr>
              <a:buSzPts val="1050"/>
              <a:buNone/>
              <a:defRPr sz="1050">
                <a:solidFill>
                  <a:schemeClr val="lt1"/>
                </a:solidFill>
              </a:defRPr>
            </a:lvl7pPr>
            <a:lvl8pPr marL="3657600" lvl="7" indent="-228600" algn="l">
              <a:spcBef>
                <a:spcPts val="210"/>
              </a:spcBef>
              <a:spcAft>
                <a:spcPts val="0"/>
              </a:spcAft>
              <a:buClr>
                <a:schemeClr val="lt1"/>
              </a:buClr>
              <a:buSzPts val="1050"/>
              <a:buNone/>
              <a:defRPr sz="1050">
                <a:solidFill>
                  <a:schemeClr val="lt1"/>
                </a:solidFill>
              </a:defRPr>
            </a:lvl8pPr>
            <a:lvl9pPr marL="4114800" lvl="8" indent="-228600" algn="l">
              <a:spcBef>
                <a:spcPts val="210"/>
              </a:spcBef>
              <a:spcAft>
                <a:spcPts val="0"/>
              </a:spcAft>
              <a:buClr>
                <a:schemeClr val="lt1"/>
              </a:buClr>
              <a:buSzPts val="1050"/>
              <a:buNone/>
              <a:defRPr sz="1050">
                <a:solidFill>
                  <a:schemeClr val="lt1"/>
                </a:solidFill>
              </a:defRPr>
            </a:lvl9pPr>
          </a:lstStyle>
          <a:p>
            <a:endParaRPr/>
          </a:p>
        </p:txBody>
      </p:sp>
      <p:sp>
        <p:nvSpPr>
          <p:cNvPr id="40" name="Google Shape;40;p60"/>
          <p:cNvSpPr txBox="1">
            <a:spLocks noGrp="1"/>
          </p:cNvSpPr>
          <p:nvPr>
            <p:ph type="dt" idx="10"/>
          </p:nvPr>
        </p:nvSpPr>
        <p:spPr>
          <a:xfrm>
            <a:off x="457200" y="4767263"/>
            <a:ext cx="2133600" cy="27384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1" name="Google Shape;41;p60"/>
          <p:cNvSpPr txBox="1">
            <a:spLocks noGrp="1"/>
          </p:cNvSpPr>
          <p:nvPr>
            <p:ph type="ftr" idx="11"/>
          </p:nvPr>
        </p:nvSpPr>
        <p:spPr>
          <a:xfrm>
            <a:off x="3124200" y="4767263"/>
            <a:ext cx="2895600" cy="273844"/>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2" name="Google Shape;42;p60"/>
          <p:cNvSpPr txBox="1">
            <a:spLocks noGrp="1"/>
          </p:cNvSpPr>
          <p:nvPr>
            <p:ph type="sldNum" idx="12"/>
          </p:nvPr>
        </p:nvSpPr>
        <p:spPr>
          <a:xfrm>
            <a:off x="6553200" y="4767263"/>
            <a:ext cx="2133600" cy="273844"/>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3"/>
        <p:cNvGrpSpPr/>
        <p:nvPr/>
      </p:nvGrpSpPr>
      <p:grpSpPr>
        <a:xfrm>
          <a:off x="0" y="0"/>
          <a:ext cx="0" cy="0"/>
          <a:chOff x="0" y="0"/>
          <a:chExt cx="0" cy="0"/>
        </a:xfrm>
      </p:grpSpPr>
      <p:sp>
        <p:nvSpPr>
          <p:cNvPr id="44" name="Google Shape;44;p61"/>
          <p:cNvSpPr txBox="1">
            <a:spLocks noGrp="1"/>
          </p:cNvSpPr>
          <p:nvPr>
            <p:ph type="title"/>
          </p:nvPr>
        </p:nvSpPr>
        <p:spPr>
          <a:xfrm>
            <a:off x="457200" y="205979"/>
            <a:ext cx="8229600" cy="85725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5" name="Google Shape;45;p61"/>
          <p:cNvSpPr txBox="1">
            <a:spLocks noGrp="1"/>
          </p:cNvSpPr>
          <p:nvPr>
            <p:ph type="body" idx="1"/>
          </p:nvPr>
        </p:nvSpPr>
        <p:spPr>
          <a:xfrm>
            <a:off x="457200" y="1200151"/>
            <a:ext cx="4038600" cy="3394472"/>
          </a:xfrm>
          <a:prstGeom prst="rect">
            <a:avLst/>
          </a:prstGeom>
          <a:noFill/>
          <a:ln>
            <a:noFill/>
          </a:ln>
        </p:spPr>
        <p:txBody>
          <a:bodyPr spcFirstLastPara="1" wrap="square" lIns="91425" tIns="45700" rIns="91425" bIns="45700" anchor="t" anchorCtr="0">
            <a:normAutofit/>
          </a:bodyPr>
          <a:lstStyle>
            <a:lvl1pPr marL="457200" lvl="0" indent="-361950" algn="l">
              <a:spcBef>
                <a:spcPts val="420"/>
              </a:spcBef>
              <a:spcAft>
                <a:spcPts val="0"/>
              </a:spcAft>
              <a:buClr>
                <a:schemeClr val="lt1"/>
              </a:buClr>
              <a:buSzPts val="2100"/>
              <a:buChar char="•"/>
              <a:defRPr sz="2100"/>
            </a:lvl1pPr>
            <a:lvl2pPr marL="914400" lvl="1" indent="-342900" algn="l">
              <a:spcBef>
                <a:spcPts val="360"/>
              </a:spcBef>
              <a:spcAft>
                <a:spcPts val="0"/>
              </a:spcAft>
              <a:buClr>
                <a:schemeClr val="lt1"/>
              </a:buClr>
              <a:buSzPts val="1800"/>
              <a:buChar char="–"/>
              <a:defRPr sz="1800"/>
            </a:lvl2pPr>
            <a:lvl3pPr marL="1371600" lvl="2" indent="-323850" algn="l">
              <a:spcBef>
                <a:spcPts val="300"/>
              </a:spcBef>
              <a:spcAft>
                <a:spcPts val="0"/>
              </a:spcAft>
              <a:buClr>
                <a:schemeClr val="lt1"/>
              </a:buClr>
              <a:buSzPts val="1500"/>
              <a:buChar char="•"/>
              <a:defRPr sz="1500"/>
            </a:lvl3pPr>
            <a:lvl4pPr marL="1828800" lvl="3" indent="-314325" algn="l">
              <a:spcBef>
                <a:spcPts val="270"/>
              </a:spcBef>
              <a:spcAft>
                <a:spcPts val="0"/>
              </a:spcAft>
              <a:buClr>
                <a:schemeClr val="lt1"/>
              </a:buClr>
              <a:buSzPts val="1350"/>
              <a:buChar char="–"/>
              <a:defRPr sz="1350"/>
            </a:lvl4pPr>
            <a:lvl5pPr marL="2286000" lvl="4" indent="-314325" algn="l">
              <a:spcBef>
                <a:spcPts val="270"/>
              </a:spcBef>
              <a:spcAft>
                <a:spcPts val="0"/>
              </a:spcAft>
              <a:buClr>
                <a:schemeClr val="lt1"/>
              </a:buClr>
              <a:buSzPts val="1350"/>
              <a:buChar char="»"/>
              <a:defRPr sz="1350"/>
            </a:lvl5pPr>
            <a:lvl6pPr marL="2743200" lvl="5" indent="-314325" algn="l">
              <a:spcBef>
                <a:spcPts val="270"/>
              </a:spcBef>
              <a:spcAft>
                <a:spcPts val="0"/>
              </a:spcAft>
              <a:buClr>
                <a:schemeClr val="lt1"/>
              </a:buClr>
              <a:buSzPts val="1350"/>
              <a:buChar char="•"/>
              <a:defRPr sz="1350"/>
            </a:lvl6pPr>
            <a:lvl7pPr marL="3200400" lvl="6" indent="-314325" algn="l">
              <a:spcBef>
                <a:spcPts val="270"/>
              </a:spcBef>
              <a:spcAft>
                <a:spcPts val="0"/>
              </a:spcAft>
              <a:buClr>
                <a:schemeClr val="lt1"/>
              </a:buClr>
              <a:buSzPts val="1350"/>
              <a:buChar char="•"/>
              <a:defRPr sz="1350"/>
            </a:lvl7pPr>
            <a:lvl8pPr marL="3657600" lvl="7" indent="-314325" algn="l">
              <a:spcBef>
                <a:spcPts val="270"/>
              </a:spcBef>
              <a:spcAft>
                <a:spcPts val="0"/>
              </a:spcAft>
              <a:buClr>
                <a:schemeClr val="lt1"/>
              </a:buClr>
              <a:buSzPts val="1350"/>
              <a:buChar char="•"/>
              <a:defRPr sz="1350"/>
            </a:lvl8pPr>
            <a:lvl9pPr marL="4114800" lvl="8" indent="-314325" algn="l">
              <a:spcBef>
                <a:spcPts val="270"/>
              </a:spcBef>
              <a:spcAft>
                <a:spcPts val="0"/>
              </a:spcAft>
              <a:buClr>
                <a:schemeClr val="lt1"/>
              </a:buClr>
              <a:buSzPts val="1350"/>
              <a:buChar char="•"/>
              <a:defRPr sz="1350"/>
            </a:lvl9pPr>
          </a:lstStyle>
          <a:p>
            <a:endParaRPr/>
          </a:p>
        </p:txBody>
      </p:sp>
      <p:sp>
        <p:nvSpPr>
          <p:cNvPr id="46" name="Google Shape;46;p61"/>
          <p:cNvSpPr txBox="1">
            <a:spLocks noGrp="1"/>
          </p:cNvSpPr>
          <p:nvPr>
            <p:ph type="body" idx="2"/>
          </p:nvPr>
        </p:nvSpPr>
        <p:spPr>
          <a:xfrm>
            <a:off x="4648200" y="1200151"/>
            <a:ext cx="4038600" cy="3394472"/>
          </a:xfrm>
          <a:prstGeom prst="rect">
            <a:avLst/>
          </a:prstGeom>
          <a:noFill/>
          <a:ln>
            <a:noFill/>
          </a:ln>
        </p:spPr>
        <p:txBody>
          <a:bodyPr spcFirstLastPara="1" wrap="square" lIns="91425" tIns="45700" rIns="91425" bIns="45700" anchor="t" anchorCtr="0">
            <a:normAutofit/>
          </a:bodyPr>
          <a:lstStyle>
            <a:lvl1pPr marL="457200" lvl="0" indent="-361950" algn="l">
              <a:spcBef>
                <a:spcPts val="420"/>
              </a:spcBef>
              <a:spcAft>
                <a:spcPts val="0"/>
              </a:spcAft>
              <a:buClr>
                <a:schemeClr val="lt1"/>
              </a:buClr>
              <a:buSzPts val="2100"/>
              <a:buChar char="•"/>
              <a:defRPr sz="2100"/>
            </a:lvl1pPr>
            <a:lvl2pPr marL="914400" lvl="1" indent="-342900" algn="l">
              <a:spcBef>
                <a:spcPts val="360"/>
              </a:spcBef>
              <a:spcAft>
                <a:spcPts val="0"/>
              </a:spcAft>
              <a:buClr>
                <a:schemeClr val="lt1"/>
              </a:buClr>
              <a:buSzPts val="1800"/>
              <a:buChar char="–"/>
              <a:defRPr sz="1800"/>
            </a:lvl2pPr>
            <a:lvl3pPr marL="1371600" lvl="2" indent="-323850" algn="l">
              <a:spcBef>
                <a:spcPts val="300"/>
              </a:spcBef>
              <a:spcAft>
                <a:spcPts val="0"/>
              </a:spcAft>
              <a:buClr>
                <a:schemeClr val="lt1"/>
              </a:buClr>
              <a:buSzPts val="1500"/>
              <a:buChar char="•"/>
              <a:defRPr sz="1500"/>
            </a:lvl3pPr>
            <a:lvl4pPr marL="1828800" lvl="3" indent="-314325" algn="l">
              <a:spcBef>
                <a:spcPts val="270"/>
              </a:spcBef>
              <a:spcAft>
                <a:spcPts val="0"/>
              </a:spcAft>
              <a:buClr>
                <a:schemeClr val="lt1"/>
              </a:buClr>
              <a:buSzPts val="1350"/>
              <a:buChar char="–"/>
              <a:defRPr sz="1350"/>
            </a:lvl4pPr>
            <a:lvl5pPr marL="2286000" lvl="4" indent="-314325" algn="l">
              <a:spcBef>
                <a:spcPts val="270"/>
              </a:spcBef>
              <a:spcAft>
                <a:spcPts val="0"/>
              </a:spcAft>
              <a:buClr>
                <a:schemeClr val="lt1"/>
              </a:buClr>
              <a:buSzPts val="1350"/>
              <a:buChar char="»"/>
              <a:defRPr sz="1350"/>
            </a:lvl5pPr>
            <a:lvl6pPr marL="2743200" lvl="5" indent="-314325" algn="l">
              <a:spcBef>
                <a:spcPts val="270"/>
              </a:spcBef>
              <a:spcAft>
                <a:spcPts val="0"/>
              </a:spcAft>
              <a:buClr>
                <a:schemeClr val="lt1"/>
              </a:buClr>
              <a:buSzPts val="1350"/>
              <a:buChar char="•"/>
              <a:defRPr sz="1350"/>
            </a:lvl6pPr>
            <a:lvl7pPr marL="3200400" lvl="6" indent="-314325" algn="l">
              <a:spcBef>
                <a:spcPts val="270"/>
              </a:spcBef>
              <a:spcAft>
                <a:spcPts val="0"/>
              </a:spcAft>
              <a:buClr>
                <a:schemeClr val="lt1"/>
              </a:buClr>
              <a:buSzPts val="1350"/>
              <a:buChar char="•"/>
              <a:defRPr sz="1350"/>
            </a:lvl7pPr>
            <a:lvl8pPr marL="3657600" lvl="7" indent="-314325" algn="l">
              <a:spcBef>
                <a:spcPts val="270"/>
              </a:spcBef>
              <a:spcAft>
                <a:spcPts val="0"/>
              </a:spcAft>
              <a:buClr>
                <a:schemeClr val="lt1"/>
              </a:buClr>
              <a:buSzPts val="1350"/>
              <a:buChar char="•"/>
              <a:defRPr sz="1350"/>
            </a:lvl8pPr>
            <a:lvl9pPr marL="4114800" lvl="8" indent="-314325" algn="l">
              <a:spcBef>
                <a:spcPts val="270"/>
              </a:spcBef>
              <a:spcAft>
                <a:spcPts val="0"/>
              </a:spcAft>
              <a:buClr>
                <a:schemeClr val="lt1"/>
              </a:buClr>
              <a:buSzPts val="1350"/>
              <a:buChar char="•"/>
              <a:defRPr sz="1350"/>
            </a:lvl9pPr>
          </a:lstStyle>
          <a:p>
            <a:endParaRPr/>
          </a:p>
        </p:txBody>
      </p:sp>
      <p:sp>
        <p:nvSpPr>
          <p:cNvPr id="47" name="Google Shape;47;p61"/>
          <p:cNvSpPr txBox="1">
            <a:spLocks noGrp="1"/>
          </p:cNvSpPr>
          <p:nvPr>
            <p:ph type="dt" idx="10"/>
          </p:nvPr>
        </p:nvSpPr>
        <p:spPr>
          <a:xfrm>
            <a:off x="457200" y="4767263"/>
            <a:ext cx="2133600" cy="27384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61"/>
          <p:cNvSpPr txBox="1">
            <a:spLocks noGrp="1"/>
          </p:cNvSpPr>
          <p:nvPr>
            <p:ph type="ftr" idx="11"/>
          </p:nvPr>
        </p:nvSpPr>
        <p:spPr>
          <a:xfrm>
            <a:off x="3124200" y="4767263"/>
            <a:ext cx="2895600" cy="273844"/>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9" name="Google Shape;49;p61"/>
          <p:cNvSpPr txBox="1">
            <a:spLocks noGrp="1"/>
          </p:cNvSpPr>
          <p:nvPr>
            <p:ph type="sldNum" idx="12"/>
          </p:nvPr>
        </p:nvSpPr>
        <p:spPr>
          <a:xfrm>
            <a:off x="6553200" y="4767263"/>
            <a:ext cx="2133600" cy="273844"/>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50"/>
        <p:cNvGrpSpPr/>
        <p:nvPr/>
      </p:nvGrpSpPr>
      <p:grpSpPr>
        <a:xfrm>
          <a:off x="0" y="0"/>
          <a:ext cx="0" cy="0"/>
          <a:chOff x="0" y="0"/>
          <a:chExt cx="0" cy="0"/>
        </a:xfrm>
      </p:grpSpPr>
      <p:sp>
        <p:nvSpPr>
          <p:cNvPr id="51" name="Google Shape;51;p62"/>
          <p:cNvSpPr txBox="1">
            <a:spLocks noGrp="1"/>
          </p:cNvSpPr>
          <p:nvPr>
            <p:ph type="title"/>
          </p:nvPr>
        </p:nvSpPr>
        <p:spPr>
          <a:xfrm>
            <a:off x="457200" y="205979"/>
            <a:ext cx="8229600" cy="85725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lt1"/>
              </a:buClr>
              <a:buSzPts val="3300"/>
              <a:buFont typeface="Avenir"/>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2" name="Google Shape;52;p62"/>
          <p:cNvSpPr txBox="1">
            <a:spLocks noGrp="1"/>
          </p:cNvSpPr>
          <p:nvPr>
            <p:ph type="body" idx="1"/>
          </p:nvPr>
        </p:nvSpPr>
        <p:spPr>
          <a:xfrm>
            <a:off x="457200" y="1151335"/>
            <a:ext cx="4040188" cy="479822"/>
          </a:xfrm>
          <a:prstGeom prst="rect">
            <a:avLst/>
          </a:prstGeom>
          <a:noFill/>
          <a:ln>
            <a:noFill/>
          </a:ln>
        </p:spPr>
        <p:txBody>
          <a:bodyPr spcFirstLastPara="1" wrap="square" lIns="91425" tIns="45700" rIns="91425" bIns="45700" anchor="b" anchorCtr="0">
            <a:normAutofit/>
          </a:bodyPr>
          <a:lstStyle>
            <a:lvl1pPr marL="457200" lvl="0" indent="-228600" algn="l">
              <a:spcBef>
                <a:spcPts val="360"/>
              </a:spcBef>
              <a:spcAft>
                <a:spcPts val="0"/>
              </a:spcAft>
              <a:buClr>
                <a:schemeClr val="lt1"/>
              </a:buClr>
              <a:buSzPts val="1800"/>
              <a:buNone/>
              <a:defRPr sz="1800" b="1"/>
            </a:lvl1pPr>
            <a:lvl2pPr marL="914400" lvl="1" indent="-228600" algn="l">
              <a:spcBef>
                <a:spcPts val="300"/>
              </a:spcBef>
              <a:spcAft>
                <a:spcPts val="0"/>
              </a:spcAft>
              <a:buClr>
                <a:schemeClr val="lt1"/>
              </a:buClr>
              <a:buSzPts val="1500"/>
              <a:buNone/>
              <a:defRPr sz="1500" b="1"/>
            </a:lvl2pPr>
            <a:lvl3pPr marL="1371600" lvl="2" indent="-228600" algn="l">
              <a:spcBef>
                <a:spcPts val="270"/>
              </a:spcBef>
              <a:spcAft>
                <a:spcPts val="0"/>
              </a:spcAft>
              <a:buClr>
                <a:schemeClr val="lt1"/>
              </a:buClr>
              <a:buSzPts val="1350"/>
              <a:buNone/>
              <a:defRPr sz="1350" b="1"/>
            </a:lvl3pPr>
            <a:lvl4pPr marL="1828800" lvl="3" indent="-228600" algn="l">
              <a:spcBef>
                <a:spcPts val="240"/>
              </a:spcBef>
              <a:spcAft>
                <a:spcPts val="0"/>
              </a:spcAft>
              <a:buClr>
                <a:schemeClr val="lt1"/>
              </a:buClr>
              <a:buSzPts val="1200"/>
              <a:buNone/>
              <a:defRPr sz="1200" b="1"/>
            </a:lvl4pPr>
            <a:lvl5pPr marL="2286000" lvl="4" indent="-228600" algn="l">
              <a:spcBef>
                <a:spcPts val="240"/>
              </a:spcBef>
              <a:spcAft>
                <a:spcPts val="0"/>
              </a:spcAft>
              <a:buClr>
                <a:schemeClr val="lt1"/>
              </a:buClr>
              <a:buSzPts val="1200"/>
              <a:buNone/>
              <a:defRPr sz="1200" b="1"/>
            </a:lvl5pPr>
            <a:lvl6pPr marL="2743200" lvl="5" indent="-228600" algn="l">
              <a:spcBef>
                <a:spcPts val="240"/>
              </a:spcBef>
              <a:spcAft>
                <a:spcPts val="0"/>
              </a:spcAft>
              <a:buClr>
                <a:schemeClr val="lt1"/>
              </a:buClr>
              <a:buSzPts val="1200"/>
              <a:buNone/>
              <a:defRPr sz="1200" b="1"/>
            </a:lvl6pPr>
            <a:lvl7pPr marL="3200400" lvl="6" indent="-228600" algn="l">
              <a:spcBef>
                <a:spcPts val="240"/>
              </a:spcBef>
              <a:spcAft>
                <a:spcPts val="0"/>
              </a:spcAft>
              <a:buClr>
                <a:schemeClr val="lt1"/>
              </a:buClr>
              <a:buSzPts val="1200"/>
              <a:buNone/>
              <a:defRPr sz="1200" b="1"/>
            </a:lvl7pPr>
            <a:lvl8pPr marL="3657600" lvl="7" indent="-228600" algn="l">
              <a:spcBef>
                <a:spcPts val="240"/>
              </a:spcBef>
              <a:spcAft>
                <a:spcPts val="0"/>
              </a:spcAft>
              <a:buClr>
                <a:schemeClr val="lt1"/>
              </a:buClr>
              <a:buSzPts val="1200"/>
              <a:buNone/>
              <a:defRPr sz="1200" b="1"/>
            </a:lvl8pPr>
            <a:lvl9pPr marL="4114800" lvl="8" indent="-228600" algn="l">
              <a:spcBef>
                <a:spcPts val="240"/>
              </a:spcBef>
              <a:spcAft>
                <a:spcPts val="0"/>
              </a:spcAft>
              <a:buClr>
                <a:schemeClr val="lt1"/>
              </a:buClr>
              <a:buSzPts val="1200"/>
              <a:buNone/>
              <a:defRPr sz="1200" b="1"/>
            </a:lvl9pPr>
          </a:lstStyle>
          <a:p>
            <a:endParaRPr/>
          </a:p>
        </p:txBody>
      </p:sp>
      <p:sp>
        <p:nvSpPr>
          <p:cNvPr id="53" name="Google Shape;53;p62"/>
          <p:cNvSpPr txBox="1">
            <a:spLocks noGrp="1"/>
          </p:cNvSpPr>
          <p:nvPr>
            <p:ph type="body" idx="2"/>
          </p:nvPr>
        </p:nvSpPr>
        <p:spPr>
          <a:xfrm>
            <a:off x="457200" y="1631156"/>
            <a:ext cx="4040188" cy="2963466"/>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lt1"/>
              </a:buClr>
              <a:buSzPts val="1800"/>
              <a:buChar char="•"/>
              <a:defRPr sz="1800"/>
            </a:lvl1pPr>
            <a:lvl2pPr marL="914400" lvl="1" indent="-323850" algn="l">
              <a:spcBef>
                <a:spcPts val="300"/>
              </a:spcBef>
              <a:spcAft>
                <a:spcPts val="0"/>
              </a:spcAft>
              <a:buClr>
                <a:schemeClr val="lt1"/>
              </a:buClr>
              <a:buSzPts val="1500"/>
              <a:buChar char="–"/>
              <a:defRPr sz="1500"/>
            </a:lvl2pPr>
            <a:lvl3pPr marL="1371600" lvl="2" indent="-314325" algn="l">
              <a:spcBef>
                <a:spcPts val="270"/>
              </a:spcBef>
              <a:spcAft>
                <a:spcPts val="0"/>
              </a:spcAft>
              <a:buClr>
                <a:schemeClr val="lt1"/>
              </a:buClr>
              <a:buSzPts val="1350"/>
              <a:buChar char="•"/>
              <a:defRPr sz="1350"/>
            </a:lvl3pPr>
            <a:lvl4pPr marL="1828800" lvl="3" indent="-304800" algn="l">
              <a:spcBef>
                <a:spcPts val="240"/>
              </a:spcBef>
              <a:spcAft>
                <a:spcPts val="0"/>
              </a:spcAft>
              <a:buClr>
                <a:schemeClr val="lt1"/>
              </a:buClr>
              <a:buSzPts val="1200"/>
              <a:buChar char="–"/>
              <a:defRPr sz="1200"/>
            </a:lvl4pPr>
            <a:lvl5pPr marL="2286000" lvl="4" indent="-304800" algn="l">
              <a:spcBef>
                <a:spcPts val="240"/>
              </a:spcBef>
              <a:spcAft>
                <a:spcPts val="0"/>
              </a:spcAft>
              <a:buClr>
                <a:schemeClr val="lt1"/>
              </a:buClr>
              <a:buSzPts val="1200"/>
              <a:buChar char="»"/>
              <a:defRPr sz="1200"/>
            </a:lvl5pPr>
            <a:lvl6pPr marL="2743200" lvl="5" indent="-304800" algn="l">
              <a:spcBef>
                <a:spcPts val="240"/>
              </a:spcBef>
              <a:spcAft>
                <a:spcPts val="0"/>
              </a:spcAft>
              <a:buClr>
                <a:schemeClr val="lt1"/>
              </a:buClr>
              <a:buSzPts val="1200"/>
              <a:buChar char="•"/>
              <a:defRPr sz="1200"/>
            </a:lvl6pPr>
            <a:lvl7pPr marL="3200400" lvl="6" indent="-304800" algn="l">
              <a:spcBef>
                <a:spcPts val="240"/>
              </a:spcBef>
              <a:spcAft>
                <a:spcPts val="0"/>
              </a:spcAft>
              <a:buClr>
                <a:schemeClr val="lt1"/>
              </a:buClr>
              <a:buSzPts val="1200"/>
              <a:buChar char="•"/>
              <a:defRPr sz="1200"/>
            </a:lvl7pPr>
            <a:lvl8pPr marL="3657600" lvl="7" indent="-304800" algn="l">
              <a:spcBef>
                <a:spcPts val="240"/>
              </a:spcBef>
              <a:spcAft>
                <a:spcPts val="0"/>
              </a:spcAft>
              <a:buClr>
                <a:schemeClr val="lt1"/>
              </a:buClr>
              <a:buSzPts val="1200"/>
              <a:buChar char="•"/>
              <a:defRPr sz="1200"/>
            </a:lvl8pPr>
            <a:lvl9pPr marL="4114800" lvl="8" indent="-304800" algn="l">
              <a:spcBef>
                <a:spcPts val="240"/>
              </a:spcBef>
              <a:spcAft>
                <a:spcPts val="0"/>
              </a:spcAft>
              <a:buClr>
                <a:schemeClr val="lt1"/>
              </a:buClr>
              <a:buSzPts val="1200"/>
              <a:buChar char="•"/>
              <a:defRPr sz="1200"/>
            </a:lvl9pPr>
          </a:lstStyle>
          <a:p>
            <a:endParaRPr/>
          </a:p>
        </p:txBody>
      </p:sp>
      <p:sp>
        <p:nvSpPr>
          <p:cNvPr id="54" name="Google Shape;54;p62"/>
          <p:cNvSpPr txBox="1">
            <a:spLocks noGrp="1"/>
          </p:cNvSpPr>
          <p:nvPr>
            <p:ph type="body" idx="3"/>
          </p:nvPr>
        </p:nvSpPr>
        <p:spPr>
          <a:xfrm>
            <a:off x="4645026" y="1151335"/>
            <a:ext cx="4041775" cy="479822"/>
          </a:xfrm>
          <a:prstGeom prst="rect">
            <a:avLst/>
          </a:prstGeom>
          <a:noFill/>
          <a:ln>
            <a:noFill/>
          </a:ln>
        </p:spPr>
        <p:txBody>
          <a:bodyPr spcFirstLastPara="1" wrap="square" lIns="91425" tIns="45700" rIns="91425" bIns="45700" anchor="b" anchorCtr="0">
            <a:normAutofit/>
          </a:bodyPr>
          <a:lstStyle>
            <a:lvl1pPr marL="457200" lvl="0" indent="-228600" algn="l">
              <a:spcBef>
                <a:spcPts val="360"/>
              </a:spcBef>
              <a:spcAft>
                <a:spcPts val="0"/>
              </a:spcAft>
              <a:buClr>
                <a:schemeClr val="lt1"/>
              </a:buClr>
              <a:buSzPts val="1800"/>
              <a:buNone/>
              <a:defRPr sz="1800" b="1"/>
            </a:lvl1pPr>
            <a:lvl2pPr marL="914400" lvl="1" indent="-228600" algn="l">
              <a:spcBef>
                <a:spcPts val="300"/>
              </a:spcBef>
              <a:spcAft>
                <a:spcPts val="0"/>
              </a:spcAft>
              <a:buClr>
                <a:schemeClr val="lt1"/>
              </a:buClr>
              <a:buSzPts val="1500"/>
              <a:buNone/>
              <a:defRPr sz="1500" b="1"/>
            </a:lvl2pPr>
            <a:lvl3pPr marL="1371600" lvl="2" indent="-228600" algn="l">
              <a:spcBef>
                <a:spcPts val="270"/>
              </a:spcBef>
              <a:spcAft>
                <a:spcPts val="0"/>
              </a:spcAft>
              <a:buClr>
                <a:schemeClr val="lt1"/>
              </a:buClr>
              <a:buSzPts val="1350"/>
              <a:buNone/>
              <a:defRPr sz="1350" b="1"/>
            </a:lvl3pPr>
            <a:lvl4pPr marL="1828800" lvl="3" indent="-228600" algn="l">
              <a:spcBef>
                <a:spcPts val="240"/>
              </a:spcBef>
              <a:spcAft>
                <a:spcPts val="0"/>
              </a:spcAft>
              <a:buClr>
                <a:schemeClr val="lt1"/>
              </a:buClr>
              <a:buSzPts val="1200"/>
              <a:buNone/>
              <a:defRPr sz="1200" b="1"/>
            </a:lvl4pPr>
            <a:lvl5pPr marL="2286000" lvl="4" indent="-228600" algn="l">
              <a:spcBef>
                <a:spcPts val="240"/>
              </a:spcBef>
              <a:spcAft>
                <a:spcPts val="0"/>
              </a:spcAft>
              <a:buClr>
                <a:schemeClr val="lt1"/>
              </a:buClr>
              <a:buSzPts val="1200"/>
              <a:buNone/>
              <a:defRPr sz="1200" b="1"/>
            </a:lvl5pPr>
            <a:lvl6pPr marL="2743200" lvl="5" indent="-228600" algn="l">
              <a:spcBef>
                <a:spcPts val="240"/>
              </a:spcBef>
              <a:spcAft>
                <a:spcPts val="0"/>
              </a:spcAft>
              <a:buClr>
                <a:schemeClr val="lt1"/>
              </a:buClr>
              <a:buSzPts val="1200"/>
              <a:buNone/>
              <a:defRPr sz="1200" b="1"/>
            </a:lvl6pPr>
            <a:lvl7pPr marL="3200400" lvl="6" indent="-228600" algn="l">
              <a:spcBef>
                <a:spcPts val="240"/>
              </a:spcBef>
              <a:spcAft>
                <a:spcPts val="0"/>
              </a:spcAft>
              <a:buClr>
                <a:schemeClr val="lt1"/>
              </a:buClr>
              <a:buSzPts val="1200"/>
              <a:buNone/>
              <a:defRPr sz="1200" b="1"/>
            </a:lvl7pPr>
            <a:lvl8pPr marL="3657600" lvl="7" indent="-228600" algn="l">
              <a:spcBef>
                <a:spcPts val="240"/>
              </a:spcBef>
              <a:spcAft>
                <a:spcPts val="0"/>
              </a:spcAft>
              <a:buClr>
                <a:schemeClr val="lt1"/>
              </a:buClr>
              <a:buSzPts val="1200"/>
              <a:buNone/>
              <a:defRPr sz="1200" b="1"/>
            </a:lvl8pPr>
            <a:lvl9pPr marL="4114800" lvl="8" indent="-228600" algn="l">
              <a:spcBef>
                <a:spcPts val="240"/>
              </a:spcBef>
              <a:spcAft>
                <a:spcPts val="0"/>
              </a:spcAft>
              <a:buClr>
                <a:schemeClr val="lt1"/>
              </a:buClr>
              <a:buSzPts val="1200"/>
              <a:buNone/>
              <a:defRPr sz="1200" b="1"/>
            </a:lvl9pPr>
          </a:lstStyle>
          <a:p>
            <a:endParaRPr/>
          </a:p>
        </p:txBody>
      </p:sp>
      <p:sp>
        <p:nvSpPr>
          <p:cNvPr id="55" name="Google Shape;55;p62"/>
          <p:cNvSpPr txBox="1">
            <a:spLocks noGrp="1"/>
          </p:cNvSpPr>
          <p:nvPr>
            <p:ph type="body" idx="4"/>
          </p:nvPr>
        </p:nvSpPr>
        <p:spPr>
          <a:xfrm>
            <a:off x="4645026" y="1631156"/>
            <a:ext cx="4041775" cy="2963466"/>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lt1"/>
              </a:buClr>
              <a:buSzPts val="1800"/>
              <a:buChar char="•"/>
              <a:defRPr sz="1800"/>
            </a:lvl1pPr>
            <a:lvl2pPr marL="914400" lvl="1" indent="-323850" algn="l">
              <a:spcBef>
                <a:spcPts val="300"/>
              </a:spcBef>
              <a:spcAft>
                <a:spcPts val="0"/>
              </a:spcAft>
              <a:buClr>
                <a:schemeClr val="lt1"/>
              </a:buClr>
              <a:buSzPts val="1500"/>
              <a:buChar char="–"/>
              <a:defRPr sz="1500"/>
            </a:lvl2pPr>
            <a:lvl3pPr marL="1371600" lvl="2" indent="-314325" algn="l">
              <a:spcBef>
                <a:spcPts val="270"/>
              </a:spcBef>
              <a:spcAft>
                <a:spcPts val="0"/>
              </a:spcAft>
              <a:buClr>
                <a:schemeClr val="lt1"/>
              </a:buClr>
              <a:buSzPts val="1350"/>
              <a:buChar char="•"/>
              <a:defRPr sz="1350"/>
            </a:lvl3pPr>
            <a:lvl4pPr marL="1828800" lvl="3" indent="-304800" algn="l">
              <a:spcBef>
                <a:spcPts val="240"/>
              </a:spcBef>
              <a:spcAft>
                <a:spcPts val="0"/>
              </a:spcAft>
              <a:buClr>
                <a:schemeClr val="lt1"/>
              </a:buClr>
              <a:buSzPts val="1200"/>
              <a:buChar char="–"/>
              <a:defRPr sz="1200"/>
            </a:lvl4pPr>
            <a:lvl5pPr marL="2286000" lvl="4" indent="-304800" algn="l">
              <a:spcBef>
                <a:spcPts val="240"/>
              </a:spcBef>
              <a:spcAft>
                <a:spcPts val="0"/>
              </a:spcAft>
              <a:buClr>
                <a:schemeClr val="lt1"/>
              </a:buClr>
              <a:buSzPts val="1200"/>
              <a:buChar char="»"/>
              <a:defRPr sz="1200"/>
            </a:lvl5pPr>
            <a:lvl6pPr marL="2743200" lvl="5" indent="-304800" algn="l">
              <a:spcBef>
                <a:spcPts val="240"/>
              </a:spcBef>
              <a:spcAft>
                <a:spcPts val="0"/>
              </a:spcAft>
              <a:buClr>
                <a:schemeClr val="lt1"/>
              </a:buClr>
              <a:buSzPts val="1200"/>
              <a:buChar char="•"/>
              <a:defRPr sz="1200"/>
            </a:lvl6pPr>
            <a:lvl7pPr marL="3200400" lvl="6" indent="-304800" algn="l">
              <a:spcBef>
                <a:spcPts val="240"/>
              </a:spcBef>
              <a:spcAft>
                <a:spcPts val="0"/>
              </a:spcAft>
              <a:buClr>
                <a:schemeClr val="lt1"/>
              </a:buClr>
              <a:buSzPts val="1200"/>
              <a:buChar char="•"/>
              <a:defRPr sz="1200"/>
            </a:lvl7pPr>
            <a:lvl8pPr marL="3657600" lvl="7" indent="-304800" algn="l">
              <a:spcBef>
                <a:spcPts val="240"/>
              </a:spcBef>
              <a:spcAft>
                <a:spcPts val="0"/>
              </a:spcAft>
              <a:buClr>
                <a:schemeClr val="lt1"/>
              </a:buClr>
              <a:buSzPts val="1200"/>
              <a:buChar char="•"/>
              <a:defRPr sz="1200"/>
            </a:lvl8pPr>
            <a:lvl9pPr marL="4114800" lvl="8" indent="-304800" algn="l">
              <a:spcBef>
                <a:spcPts val="240"/>
              </a:spcBef>
              <a:spcAft>
                <a:spcPts val="0"/>
              </a:spcAft>
              <a:buClr>
                <a:schemeClr val="lt1"/>
              </a:buClr>
              <a:buSzPts val="1200"/>
              <a:buChar char="•"/>
              <a:defRPr sz="1200"/>
            </a:lvl9pPr>
          </a:lstStyle>
          <a:p>
            <a:endParaRPr/>
          </a:p>
        </p:txBody>
      </p:sp>
      <p:sp>
        <p:nvSpPr>
          <p:cNvPr id="56" name="Google Shape;56;p62"/>
          <p:cNvSpPr txBox="1">
            <a:spLocks noGrp="1"/>
          </p:cNvSpPr>
          <p:nvPr>
            <p:ph type="dt" idx="10"/>
          </p:nvPr>
        </p:nvSpPr>
        <p:spPr>
          <a:xfrm>
            <a:off x="457200" y="4767263"/>
            <a:ext cx="2133600" cy="27384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62"/>
          <p:cNvSpPr txBox="1">
            <a:spLocks noGrp="1"/>
          </p:cNvSpPr>
          <p:nvPr>
            <p:ph type="ftr" idx="11"/>
          </p:nvPr>
        </p:nvSpPr>
        <p:spPr>
          <a:xfrm>
            <a:off x="3124200" y="4767263"/>
            <a:ext cx="2895600" cy="273844"/>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8" name="Google Shape;58;p62"/>
          <p:cNvSpPr txBox="1">
            <a:spLocks noGrp="1"/>
          </p:cNvSpPr>
          <p:nvPr>
            <p:ph type="sldNum" idx="12"/>
          </p:nvPr>
        </p:nvSpPr>
        <p:spPr>
          <a:xfrm>
            <a:off x="6553200" y="4767263"/>
            <a:ext cx="2133600" cy="273844"/>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9"/>
        <p:cNvGrpSpPr/>
        <p:nvPr/>
      </p:nvGrpSpPr>
      <p:grpSpPr>
        <a:xfrm>
          <a:off x="0" y="0"/>
          <a:ext cx="0" cy="0"/>
          <a:chOff x="0" y="0"/>
          <a:chExt cx="0" cy="0"/>
        </a:xfrm>
      </p:grpSpPr>
      <p:sp>
        <p:nvSpPr>
          <p:cNvPr id="60" name="Google Shape;60;p63"/>
          <p:cNvSpPr txBox="1">
            <a:spLocks noGrp="1"/>
          </p:cNvSpPr>
          <p:nvPr>
            <p:ph type="title"/>
          </p:nvPr>
        </p:nvSpPr>
        <p:spPr>
          <a:xfrm>
            <a:off x="457201" y="204787"/>
            <a:ext cx="3008313" cy="871538"/>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lt1"/>
              </a:buClr>
              <a:buSzPts val="1500"/>
              <a:buFont typeface="Avenir"/>
              <a:buNone/>
              <a:defRPr sz="15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1" name="Google Shape;61;p63"/>
          <p:cNvSpPr txBox="1">
            <a:spLocks noGrp="1"/>
          </p:cNvSpPr>
          <p:nvPr>
            <p:ph type="body" idx="1"/>
          </p:nvPr>
        </p:nvSpPr>
        <p:spPr>
          <a:xfrm>
            <a:off x="3575050" y="204788"/>
            <a:ext cx="5111750" cy="4389835"/>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lt1"/>
              </a:buClr>
              <a:buSzPts val="2400"/>
              <a:buChar char="•"/>
              <a:defRPr sz="2400"/>
            </a:lvl1pPr>
            <a:lvl2pPr marL="914400" lvl="1" indent="-361950" algn="l">
              <a:spcBef>
                <a:spcPts val="420"/>
              </a:spcBef>
              <a:spcAft>
                <a:spcPts val="0"/>
              </a:spcAft>
              <a:buClr>
                <a:schemeClr val="lt1"/>
              </a:buClr>
              <a:buSzPts val="2100"/>
              <a:buChar char="–"/>
              <a:defRPr sz="2100"/>
            </a:lvl2pPr>
            <a:lvl3pPr marL="1371600" lvl="2" indent="-342900" algn="l">
              <a:spcBef>
                <a:spcPts val="360"/>
              </a:spcBef>
              <a:spcAft>
                <a:spcPts val="0"/>
              </a:spcAft>
              <a:buClr>
                <a:schemeClr val="lt1"/>
              </a:buClr>
              <a:buSzPts val="1800"/>
              <a:buChar char="•"/>
              <a:defRPr sz="1800"/>
            </a:lvl3pPr>
            <a:lvl4pPr marL="1828800" lvl="3" indent="-323850" algn="l">
              <a:spcBef>
                <a:spcPts val="300"/>
              </a:spcBef>
              <a:spcAft>
                <a:spcPts val="0"/>
              </a:spcAft>
              <a:buClr>
                <a:schemeClr val="lt1"/>
              </a:buClr>
              <a:buSzPts val="1500"/>
              <a:buChar char="–"/>
              <a:defRPr sz="1500"/>
            </a:lvl4pPr>
            <a:lvl5pPr marL="2286000" lvl="4" indent="-323850" algn="l">
              <a:spcBef>
                <a:spcPts val="300"/>
              </a:spcBef>
              <a:spcAft>
                <a:spcPts val="0"/>
              </a:spcAft>
              <a:buClr>
                <a:schemeClr val="lt1"/>
              </a:buClr>
              <a:buSzPts val="1500"/>
              <a:buChar char="»"/>
              <a:defRPr sz="1500"/>
            </a:lvl5pPr>
            <a:lvl6pPr marL="2743200" lvl="5" indent="-323850" algn="l">
              <a:spcBef>
                <a:spcPts val="300"/>
              </a:spcBef>
              <a:spcAft>
                <a:spcPts val="0"/>
              </a:spcAft>
              <a:buClr>
                <a:schemeClr val="lt1"/>
              </a:buClr>
              <a:buSzPts val="1500"/>
              <a:buChar char="•"/>
              <a:defRPr sz="1500"/>
            </a:lvl6pPr>
            <a:lvl7pPr marL="3200400" lvl="6" indent="-323850" algn="l">
              <a:spcBef>
                <a:spcPts val="300"/>
              </a:spcBef>
              <a:spcAft>
                <a:spcPts val="0"/>
              </a:spcAft>
              <a:buClr>
                <a:schemeClr val="lt1"/>
              </a:buClr>
              <a:buSzPts val="1500"/>
              <a:buChar char="•"/>
              <a:defRPr sz="1500"/>
            </a:lvl7pPr>
            <a:lvl8pPr marL="3657600" lvl="7" indent="-323850" algn="l">
              <a:spcBef>
                <a:spcPts val="300"/>
              </a:spcBef>
              <a:spcAft>
                <a:spcPts val="0"/>
              </a:spcAft>
              <a:buClr>
                <a:schemeClr val="lt1"/>
              </a:buClr>
              <a:buSzPts val="1500"/>
              <a:buChar char="•"/>
              <a:defRPr sz="1500"/>
            </a:lvl8pPr>
            <a:lvl9pPr marL="4114800" lvl="8" indent="-323850" algn="l">
              <a:spcBef>
                <a:spcPts val="300"/>
              </a:spcBef>
              <a:spcAft>
                <a:spcPts val="0"/>
              </a:spcAft>
              <a:buClr>
                <a:schemeClr val="lt1"/>
              </a:buClr>
              <a:buSzPts val="1500"/>
              <a:buChar char="•"/>
              <a:defRPr sz="1500"/>
            </a:lvl9pPr>
          </a:lstStyle>
          <a:p>
            <a:endParaRPr/>
          </a:p>
        </p:txBody>
      </p:sp>
      <p:sp>
        <p:nvSpPr>
          <p:cNvPr id="62" name="Google Shape;62;p63"/>
          <p:cNvSpPr txBox="1">
            <a:spLocks noGrp="1"/>
          </p:cNvSpPr>
          <p:nvPr>
            <p:ph type="body" idx="2"/>
          </p:nvPr>
        </p:nvSpPr>
        <p:spPr>
          <a:xfrm>
            <a:off x="457201" y="1076326"/>
            <a:ext cx="3008313" cy="3518297"/>
          </a:xfrm>
          <a:prstGeom prst="rect">
            <a:avLst/>
          </a:prstGeom>
          <a:noFill/>
          <a:ln>
            <a:noFill/>
          </a:ln>
        </p:spPr>
        <p:txBody>
          <a:bodyPr spcFirstLastPara="1" wrap="square" lIns="91425" tIns="45700" rIns="91425" bIns="45700" anchor="t" anchorCtr="0">
            <a:normAutofit/>
          </a:bodyPr>
          <a:lstStyle>
            <a:lvl1pPr marL="457200" lvl="0" indent="-228600" algn="l">
              <a:spcBef>
                <a:spcPts val="210"/>
              </a:spcBef>
              <a:spcAft>
                <a:spcPts val="0"/>
              </a:spcAft>
              <a:buClr>
                <a:schemeClr val="lt1"/>
              </a:buClr>
              <a:buSzPts val="1050"/>
              <a:buNone/>
              <a:defRPr sz="1050"/>
            </a:lvl1pPr>
            <a:lvl2pPr marL="914400" lvl="1" indent="-228600" algn="l">
              <a:spcBef>
                <a:spcPts val="180"/>
              </a:spcBef>
              <a:spcAft>
                <a:spcPts val="0"/>
              </a:spcAft>
              <a:buClr>
                <a:schemeClr val="lt1"/>
              </a:buClr>
              <a:buSzPts val="900"/>
              <a:buNone/>
              <a:defRPr sz="900"/>
            </a:lvl2pPr>
            <a:lvl3pPr marL="1371600" lvl="2" indent="-228600" algn="l">
              <a:spcBef>
                <a:spcPts val="150"/>
              </a:spcBef>
              <a:spcAft>
                <a:spcPts val="0"/>
              </a:spcAft>
              <a:buClr>
                <a:schemeClr val="lt1"/>
              </a:buClr>
              <a:buSzPts val="750"/>
              <a:buNone/>
              <a:defRPr sz="750"/>
            </a:lvl3pPr>
            <a:lvl4pPr marL="1828800" lvl="3" indent="-228600" algn="l">
              <a:spcBef>
                <a:spcPts val="135"/>
              </a:spcBef>
              <a:spcAft>
                <a:spcPts val="0"/>
              </a:spcAft>
              <a:buClr>
                <a:schemeClr val="lt1"/>
              </a:buClr>
              <a:buSzPts val="675"/>
              <a:buNone/>
              <a:defRPr sz="675"/>
            </a:lvl4pPr>
            <a:lvl5pPr marL="2286000" lvl="4" indent="-228600" algn="l">
              <a:spcBef>
                <a:spcPts val="135"/>
              </a:spcBef>
              <a:spcAft>
                <a:spcPts val="0"/>
              </a:spcAft>
              <a:buClr>
                <a:schemeClr val="lt1"/>
              </a:buClr>
              <a:buSzPts val="675"/>
              <a:buNone/>
              <a:defRPr sz="675"/>
            </a:lvl5pPr>
            <a:lvl6pPr marL="2743200" lvl="5" indent="-228600" algn="l">
              <a:spcBef>
                <a:spcPts val="135"/>
              </a:spcBef>
              <a:spcAft>
                <a:spcPts val="0"/>
              </a:spcAft>
              <a:buClr>
                <a:schemeClr val="lt1"/>
              </a:buClr>
              <a:buSzPts val="675"/>
              <a:buNone/>
              <a:defRPr sz="675"/>
            </a:lvl6pPr>
            <a:lvl7pPr marL="3200400" lvl="6" indent="-228600" algn="l">
              <a:spcBef>
                <a:spcPts val="135"/>
              </a:spcBef>
              <a:spcAft>
                <a:spcPts val="0"/>
              </a:spcAft>
              <a:buClr>
                <a:schemeClr val="lt1"/>
              </a:buClr>
              <a:buSzPts val="675"/>
              <a:buNone/>
              <a:defRPr sz="675"/>
            </a:lvl7pPr>
            <a:lvl8pPr marL="3657600" lvl="7" indent="-228600" algn="l">
              <a:spcBef>
                <a:spcPts val="135"/>
              </a:spcBef>
              <a:spcAft>
                <a:spcPts val="0"/>
              </a:spcAft>
              <a:buClr>
                <a:schemeClr val="lt1"/>
              </a:buClr>
              <a:buSzPts val="675"/>
              <a:buNone/>
              <a:defRPr sz="675"/>
            </a:lvl8pPr>
            <a:lvl9pPr marL="4114800" lvl="8" indent="-228600" algn="l">
              <a:spcBef>
                <a:spcPts val="135"/>
              </a:spcBef>
              <a:spcAft>
                <a:spcPts val="0"/>
              </a:spcAft>
              <a:buClr>
                <a:schemeClr val="lt1"/>
              </a:buClr>
              <a:buSzPts val="675"/>
              <a:buNone/>
              <a:defRPr sz="675"/>
            </a:lvl9pPr>
          </a:lstStyle>
          <a:p>
            <a:endParaRPr/>
          </a:p>
        </p:txBody>
      </p:sp>
      <p:sp>
        <p:nvSpPr>
          <p:cNvPr id="63" name="Google Shape;63;p63"/>
          <p:cNvSpPr txBox="1">
            <a:spLocks noGrp="1"/>
          </p:cNvSpPr>
          <p:nvPr>
            <p:ph type="dt" idx="10"/>
          </p:nvPr>
        </p:nvSpPr>
        <p:spPr>
          <a:xfrm>
            <a:off x="457200" y="4767263"/>
            <a:ext cx="2133600" cy="27384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63"/>
          <p:cNvSpPr txBox="1">
            <a:spLocks noGrp="1"/>
          </p:cNvSpPr>
          <p:nvPr>
            <p:ph type="ftr" idx="11"/>
          </p:nvPr>
        </p:nvSpPr>
        <p:spPr>
          <a:xfrm>
            <a:off x="3124200" y="4767263"/>
            <a:ext cx="2895600" cy="273844"/>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5" name="Google Shape;65;p63"/>
          <p:cNvSpPr txBox="1">
            <a:spLocks noGrp="1"/>
          </p:cNvSpPr>
          <p:nvPr>
            <p:ph type="sldNum" idx="12"/>
          </p:nvPr>
        </p:nvSpPr>
        <p:spPr>
          <a:xfrm>
            <a:off x="6553200" y="4767263"/>
            <a:ext cx="2133600" cy="273844"/>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6"/>
        <p:cNvGrpSpPr/>
        <p:nvPr/>
      </p:nvGrpSpPr>
      <p:grpSpPr>
        <a:xfrm>
          <a:off x="0" y="0"/>
          <a:ext cx="0" cy="0"/>
          <a:chOff x="0" y="0"/>
          <a:chExt cx="0" cy="0"/>
        </a:xfrm>
      </p:grpSpPr>
      <p:sp>
        <p:nvSpPr>
          <p:cNvPr id="67" name="Google Shape;67;p64"/>
          <p:cNvSpPr txBox="1">
            <a:spLocks noGrp="1"/>
          </p:cNvSpPr>
          <p:nvPr>
            <p:ph type="title"/>
          </p:nvPr>
        </p:nvSpPr>
        <p:spPr>
          <a:xfrm>
            <a:off x="1792288" y="3600450"/>
            <a:ext cx="5486400" cy="425054"/>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lt1"/>
              </a:buClr>
              <a:buSzPts val="1500"/>
              <a:buFont typeface="Avenir"/>
              <a:buNone/>
              <a:defRPr sz="15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8" name="Google Shape;68;p64"/>
          <p:cNvSpPr>
            <a:spLocks noGrp="1"/>
          </p:cNvSpPr>
          <p:nvPr>
            <p:ph type="pic" idx="2"/>
          </p:nvPr>
        </p:nvSpPr>
        <p:spPr>
          <a:xfrm>
            <a:off x="1792288" y="459581"/>
            <a:ext cx="5486400" cy="3086100"/>
          </a:xfrm>
          <a:prstGeom prst="rect">
            <a:avLst/>
          </a:prstGeom>
          <a:noFill/>
          <a:ln>
            <a:noFill/>
          </a:ln>
        </p:spPr>
        <p:txBody>
          <a:bodyPr spcFirstLastPara="1" wrap="square" lIns="91425" tIns="45700" rIns="91425" bIns="45700" anchor="t" anchorCtr="0">
            <a:normAutofit/>
          </a:bodyPr>
          <a:lstStyle>
            <a:lvl1pPr marR="0" lvl="0" algn="l" rtl="0">
              <a:spcBef>
                <a:spcPts val="480"/>
              </a:spcBef>
              <a:spcAft>
                <a:spcPts val="0"/>
              </a:spcAft>
              <a:buClr>
                <a:schemeClr val="lt1"/>
              </a:buClr>
              <a:buSzPts val="2400"/>
              <a:buFont typeface="Arial"/>
              <a:buNone/>
              <a:defRPr sz="2400" b="0" i="0" u="none" strike="noStrike" cap="none">
                <a:solidFill>
                  <a:schemeClr val="lt1"/>
                </a:solidFill>
                <a:latin typeface="Avenir"/>
                <a:ea typeface="Avenir"/>
                <a:cs typeface="Avenir"/>
                <a:sym typeface="Avenir"/>
              </a:defRPr>
            </a:lvl1pPr>
            <a:lvl2pPr marR="0" lvl="1" algn="l" rtl="0">
              <a:spcBef>
                <a:spcPts val="420"/>
              </a:spcBef>
              <a:spcAft>
                <a:spcPts val="0"/>
              </a:spcAft>
              <a:buClr>
                <a:schemeClr val="lt1"/>
              </a:buClr>
              <a:buSzPts val="2100"/>
              <a:buFont typeface="Arial"/>
              <a:buNone/>
              <a:defRPr sz="2100" b="0" i="0" u="none" strike="noStrike" cap="none">
                <a:solidFill>
                  <a:schemeClr val="lt1"/>
                </a:solidFill>
                <a:latin typeface="Avenir"/>
                <a:ea typeface="Avenir"/>
                <a:cs typeface="Avenir"/>
                <a:sym typeface="Avenir"/>
              </a:defRPr>
            </a:lvl2pPr>
            <a:lvl3pPr marR="0" lvl="2" algn="l" rtl="0">
              <a:spcBef>
                <a:spcPts val="360"/>
              </a:spcBef>
              <a:spcAft>
                <a:spcPts val="0"/>
              </a:spcAft>
              <a:buClr>
                <a:schemeClr val="lt1"/>
              </a:buClr>
              <a:buSzPts val="1800"/>
              <a:buFont typeface="Arial"/>
              <a:buNone/>
              <a:defRPr sz="1800" b="0" i="0" u="none" strike="noStrike" cap="none">
                <a:solidFill>
                  <a:schemeClr val="lt1"/>
                </a:solidFill>
                <a:latin typeface="Avenir"/>
                <a:ea typeface="Avenir"/>
                <a:cs typeface="Avenir"/>
                <a:sym typeface="Avenir"/>
              </a:defRPr>
            </a:lvl3pPr>
            <a:lvl4pPr marR="0" lvl="3" algn="l" rtl="0">
              <a:spcBef>
                <a:spcPts val="300"/>
              </a:spcBef>
              <a:spcAft>
                <a:spcPts val="0"/>
              </a:spcAft>
              <a:buClr>
                <a:schemeClr val="lt1"/>
              </a:buClr>
              <a:buSzPts val="1500"/>
              <a:buFont typeface="Arial"/>
              <a:buNone/>
              <a:defRPr sz="1500" b="0" i="0" u="none" strike="noStrike" cap="none">
                <a:solidFill>
                  <a:schemeClr val="lt1"/>
                </a:solidFill>
                <a:latin typeface="Avenir"/>
                <a:ea typeface="Avenir"/>
                <a:cs typeface="Avenir"/>
                <a:sym typeface="Avenir"/>
              </a:defRPr>
            </a:lvl4pPr>
            <a:lvl5pPr marR="0" lvl="4" algn="l" rtl="0">
              <a:spcBef>
                <a:spcPts val="300"/>
              </a:spcBef>
              <a:spcAft>
                <a:spcPts val="0"/>
              </a:spcAft>
              <a:buClr>
                <a:schemeClr val="lt1"/>
              </a:buClr>
              <a:buSzPts val="1500"/>
              <a:buFont typeface="Arial"/>
              <a:buNone/>
              <a:defRPr sz="1500" b="0" i="0" u="none" strike="noStrike" cap="none">
                <a:solidFill>
                  <a:schemeClr val="lt1"/>
                </a:solidFill>
                <a:latin typeface="Avenir"/>
                <a:ea typeface="Avenir"/>
                <a:cs typeface="Avenir"/>
                <a:sym typeface="Avenir"/>
              </a:defRPr>
            </a:lvl5pPr>
            <a:lvl6pPr marR="0" lvl="5" algn="l" rtl="0">
              <a:spcBef>
                <a:spcPts val="300"/>
              </a:spcBef>
              <a:spcAft>
                <a:spcPts val="0"/>
              </a:spcAft>
              <a:buClr>
                <a:schemeClr val="lt1"/>
              </a:buClr>
              <a:buSzPts val="1500"/>
              <a:buFont typeface="Arial"/>
              <a:buNone/>
              <a:defRPr sz="1500" b="0" i="0" u="none" strike="noStrike" cap="none">
                <a:solidFill>
                  <a:schemeClr val="lt1"/>
                </a:solidFill>
                <a:latin typeface="Calibri"/>
                <a:ea typeface="Calibri"/>
                <a:cs typeface="Calibri"/>
                <a:sym typeface="Calibri"/>
              </a:defRPr>
            </a:lvl6pPr>
            <a:lvl7pPr marR="0" lvl="6" algn="l" rtl="0">
              <a:spcBef>
                <a:spcPts val="300"/>
              </a:spcBef>
              <a:spcAft>
                <a:spcPts val="0"/>
              </a:spcAft>
              <a:buClr>
                <a:schemeClr val="lt1"/>
              </a:buClr>
              <a:buSzPts val="1500"/>
              <a:buFont typeface="Arial"/>
              <a:buNone/>
              <a:defRPr sz="1500" b="0" i="0" u="none" strike="noStrike" cap="none">
                <a:solidFill>
                  <a:schemeClr val="lt1"/>
                </a:solidFill>
                <a:latin typeface="Calibri"/>
                <a:ea typeface="Calibri"/>
                <a:cs typeface="Calibri"/>
                <a:sym typeface="Calibri"/>
              </a:defRPr>
            </a:lvl7pPr>
            <a:lvl8pPr marR="0" lvl="7" algn="l" rtl="0">
              <a:spcBef>
                <a:spcPts val="300"/>
              </a:spcBef>
              <a:spcAft>
                <a:spcPts val="0"/>
              </a:spcAft>
              <a:buClr>
                <a:schemeClr val="lt1"/>
              </a:buClr>
              <a:buSzPts val="1500"/>
              <a:buFont typeface="Arial"/>
              <a:buNone/>
              <a:defRPr sz="1500" b="0" i="0" u="none" strike="noStrike" cap="none">
                <a:solidFill>
                  <a:schemeClr val="lt1"/>
                </a:solidFill>
                <a:latin typeface="Calibri"/>
                <a:ea typeface="Calibri"/>
                <a:cs typeface="Calibri"/>
                <a:sym typeface="Calibri"/>
              </a:defRPr>
            </a:lvl8pPr>
            <a:lvl9pPr marR="0" lvl="8" algn="l" rtl="0">
              <a:spcBef>
                <a:spcPts val="300"/>
              </a:spcBef>
              <a:spcAft>
                <a:spcPts val="0"/>
              </a:spcAft>
              <a:buClr>
                <a:schemeClr val="lt1"/>
              </a:buClr>
              <a:buSzPts val="1500"/>
              <a:buFont typeface="Arial"/>
              <a:buNone/>
              <a:defRPr sz="1500" b="0" i="0" u="none" strike="noStrike" cap="none">
                <a:solidFill>
                  <a:schemeClr val="lt1"/>
                </a:solidFill>
                <a:latin typeface="Calibri"/>
                <a:ea typeface="Calibri"/>
                <a:cs typeface="Calibri"/>
                <a:sym typeface="Calibri"/>
              </a:defRPr>
            </a:lvl9pPr>
          </a:lstStyle>
          <a:p>
            <a:endParaRPr/>
          </a:p>
        </p:txBody>
      </p:sp>
      <p:sp>
        <p:nvSpPr>
          <p:cNvPr id="69" name="Google Shape;69;p64"/>
          <p:cNvSpPr txBox="1">
            <a:spLocks noGrp="1"/>
          </p:cNvSpPr>
          <p:nvPr>
            <p:ph type="body" idx="1"/>
          </p:nvPr>
        </p:nvSpPr>
        <p:spPr>
          <a:xfrm>
            <a:off x="1792288" y="4025503"/>
            <a:ext cx="5486400" cy="603647"/>
          </a:xfrm>
          <a:prstGeom prst="rect">
            <a:avLst/>
          </a:prstGeom>
          <a:noFill/>
          <a:ln>
            <a:noFill/>
          </a:ln>
        </p:spPr>
        <p:txBody>
          <a:bodyPr spcFirstLastPara="1" wrap="square" lIns="91425" tIns="45700" rIns="91425" bIns="45700" anchor="t" anchorCtr="0">
            <a:normAutofit/>
          </a:bodyPr>
          <a:lstStyle>
            <a:lvl1pPr marL="457200" lvl="0" indent="-228600" algn="l">
              <a:spcBef>
                <a:spcPts val="210"/>
              </a:spcBef>
              <a:spcAft>
                <a:spcPts val="0"/>
              </a:spcAft>
              <a:buClr>
                <a:schemeClr val="lt1"/>
              </a:buClr>
              <a:buSzPts val="1050"/>
              <a:buNone/>
              <a:defRPr sz="1050"/>
            </a:lvl1pPr>
            <a:lvl2pPr marL="914400" lvl="1" indent="-228600" algn="l">
              <a:spcBef>
                <a:spcPts val="180"/>
              </a:spcBef>
              <a:spcAft>
                <a:spcPts val="0"/>
              </a:spcAft>
              <a:buClr>
                <a:schemeClr val="lt1"/>
              </a:buClr>
              <a:buSzPts val="900"/>
              <a:buNone/>
              <a:defRPr sz="900"/>
            </a:lvl2pPr>
            <a:lvl3pPr marL="1371600" lvl="2" indent="-228600" algn="l">
              <a:spcBef>
                <a:spcPts val="150"/>
              </a:spcBef>
              <a:spcAft>
                <a:spcPts val="0"/>
              </a:spcAft>
              <a:buClr>
                <a:schemeClr val="lt1"/>
              </a:buClr>
              <a:buSzPts val="750"/>
              <a:buNone/>
              <a:defRPr sz="750"/>
            </a:lvl3pPr>
            <a:lvl4pPr marL="1828800" lvl="3" indent="-228600" algn="l">
              <a:spcBef>
                <a:spcPts val="135"/>
              </a:spcBef>
              <a:spcAft>
                <a:spcPts val="0"/>
              </a:spcAft>
              <a:buClr>
                <a:schemeClr val="lt1"/>
              </a:buClr>
              <a:buSzPts val="675"/>
              <a:buNone/>
              <a:defRPr sz="675"/>
            </a:lvl4pPr>
            <a:lvl5pPr marL="2286000" lvl="4" indent="-228600" algn="l">
              <a:spcBef>
                <a:spcPts val="135"/>
              </a:spcBef>
              <a:spcAft>
                <a:spcPts val="0"/>
              </a:spcAft>
              <a:buClr>
                <a:schemeClr val="lt1"/>
              </a:buClr>
              <a:buSzPts val="675"/>
              <a:buNone/>
              <a:defRPr sz="675"/>
            </a:lvl5pPr>
            <a:lvl6pPr marL="2743200" lvl="5" indent="-228600" algn="l">
              <a:spcBef>
                <a:spcPts val="135"/>
              </a:spcBef>
              <a:spcAft>
                <a:spcPts val="0"/>
              </a:spcAft>
              <a:buClr>
                <a:schemeClr val="lt1"/>
              </a:buClr>
              <a:buSzPts val="675"/>
              <a:buNone/>
              <a:defRPr sz="675"/>
            </a:lvl6pPr>
            <a:lvl7pPr marL="3200400" lvl="6" indent="-228600" algn="l">
              <a:spcBef>
                <a:spcPts val="135"/>
              </a:spcBef>
              <a:spcAft>
                <a:spcPts val="0"/>
              </a:spcAft>
              <a:buClr>
                <a:schemeClr val="lt1"/>
              </a:buClr>
              <a:buSzPts val="675"/>
              <a:buNone/>
              <a:defRPr sz="675"/>
            </a:lvl7pPr>
            <a:lvl8pPr marL="3657600" lvl="7" indent="-228600" algn="l">
              <a:spcBef>
                <a:spcPts val="135"/>
              </a:spcBef>
              <a:spcAft>
                <a:spcPts val="0"/>
              </a:spcAft>
              <a:buClr>
                <a:schemeClr val="lt1"/>
              </a:buClr>
              <a:buSzPts val="675"/>
              <a:buNone/>
              <a:defRPr sz="675"/>
            </a:lvl8pPr>
            <a:lvl9pPr marL="4114800" lvl="8" indent="-228600" algn="l">
              <a:spcBef>
                <a:spcPts val="135"/>
              </a:spcBef>
              <a:spcAft>
                <a:spcPts val="0"/>
              </a:spcAft>
              <a:buClr>
                <a:schemeClr val="lt1"/>
              </a:buClr>
              <a:buSzPts val="675"/>
              <a:buNone/>
              <a:defRPr sz="675"/>
            </a:lvl9pPr>
          </a:lstStyle>
          <a:p>
            <a:endParaRPr/>
          </a:p>
        </p:txBody>
      </p:sp>
      <p:sp>
        <p:nvSpPr>
          <p:cNvPr id="70" name="Google Shape;70;p64"/>
          <p:cNvSpPr txBox="1">
            <a:spLocks noGrp="1"/>
          </p:cNvSpPr>
          <p:nvPr>
            <p:ph type="dt" idx="10"/>
          </p:nvPr>
        </p:nvSpPr>
        <p:spPr>
          <a:xfrm>
            <a:off x="457200" y="4767263"/>
            <a:ext cx="2133600" cy="27384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64"/>
          <p:cNvSpPr txBox="1">
            <a:spLocks noGrp="1"/>
          </p:cNvSpPr>
          <p:nvPr>
            <p:ph type="ftr" idx="11"/>
          </p:nvPr>
        </p:nvSpPr>
        <p:spPr>
          <a:xfrm>
            <a:off x="3124200" y="4767263"/>
            <a:ext cx="2895600" cy="273844"/>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64"/>
          <p:cNvSpPr txBox="1">
            <a:spLocks noGrp="1"/>
          </p:cNvSpPr>
          <p:nvPr>
            <p:ph type="sldNum" idx="12"/>
          </p:nvPr>
        </p:nvSpPr>
        <p:spPr>
          <a:xfrm>
            <a:off x="6553200" y="4767263"/>
            <a:ext cx="2133600" cy="273844"/>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9"/>
        <p:cNvGrpSpPr/>
        <p:nvPr/>
      </p:nvGrpSpPr>
      <p:grpSpPr>
        <a:xfrm>
          <a:off x="0" y="0"/>
          <a:ext cx="0" cy="0"/>
          <a:chOff x="0" y="0"/>
          <a:chExt cx="0" cy="0"/>
        </a:xfrm>
      </p:grpSpPr>
      <p:sp>
        <p:nvSpPr>
          <p:cNvPr id="10" name="Google Shape;10;p54"/>
          <p:cNvSpPr txBox="1">
            <a:spLocks noGrp="1"/>
          </p:cNvSpPr>
          <p:nvPr>
            <p:ph type="title"/>
          </p:nvPr>
        </p:nvSpPr>
        <p:spPr>
          <a:xfrm>
            <a:off x="457200" y="205979"/>
            <a:ext cx="8229600" cy="857250"/>
          </a:xfrm>
          <a:prstGeom prst="rect">
            <a:avLst/>
          </a:prstGeom>
          <a:noFill/>
          <a:ln>
            <a:noFill/>
          </a:ln>
        </p:spPr>
        <p:txBody>
          <a:bodyPr spcFirstLastPara="1" wrap="square" lIns="91425" tIns="45700" rIns="91425" bIns="45700" anchor="ctr" anchorCtr="0">
            <a:normAutofit/>
          </a:bodyPr>
          <a:lstStyle>
            <a:lvl1pPr marR="0" lvl="0" algn="ctr" rtl="0">
              <a:spcBef>
                <a:spcPts val="0"/>
              </a:spcBef>
              <a:spcAft>
                <a:spcPts val="0"/>
              </a:spcAft>
              <a:buClr>
                <a:schemeClr val="lt1"/>
              </a:buClr>
              <a:buSzPts val="3300"/>
              <a:buFont typeface="Avenir"/>
              <a:buNone/>
              <a:defRPr sz="3300" b="0" i="0" u="none" strike="noStrike" cap="none">
                <a:solidFill>
                  <a:schemeClr val="lt1"/>
                </a:solidFill>
                <a:latin typeface="Avenir"/>
                <a:ea typeface="Avenir"/>
                <a:cs typeface="Avenir"/>
                <a:sym typeface="Avenir"/>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54"/>
          <p:cNvSpPr txBox="1">
            <a:spLocks noGrp="1"/>
          </p:cNvSpPr>
          <p:nvPr>
            <p:ph type="body" idx="1"/>
          </p:nvPr>
        </p:nvSpPr>
        <p:spPr>
          <a:xfrm>
            <a:off x="457200" y="1200151"/>
            <a:ext cx="8229600" cy="3394472"/>
          </a:xfrm>
          <a:prstGeom prst="rect">
            <a:avLst/>
          </a:prstGeom>
          <a:noFill/>
          <a:ln>
            <a:noFill/>
          </a:ln>
        </p:spPr>
        <p:txBody>
          <a:bodyPr spcFirstLastPara="1" wrap="square" lIns="91425" tIns="45700" rIns="91425" bIns="45700" anchor="t" anchorCtr="0">
            <a:normAutofit/>
          </a:bodyPr>
          <a:lstStyle>
            <a:lvl1pPr marL="457200" marR="0" lvl="0" indent="-381000" algn="l" rtl="0">
              <a:spcBef>
                <a:spcPts val="480"/>
              </a:spcBef>
              <a:spcAft>
                <a:spcPts val="0"/>
              </a:spcAft>
              <a:buClr>
                <a:schemeClr val="lt1"/>
              </a:buClr>
              <a:buSzPts val="2400"/>
              <a:buFont typeface="Arial"/>
              <a:buChar char="•"/>
              <a:defRPr sz="2400" b="0" i="0" u="none" strike="noStrike" cap="none">
                <a:solidFill>
                  <a:schemeClr val="lt1"/>
                </a:solidFill>
                <a:latin typeface="Avenir"/>
                <a:ea typeface="Avenir"/>
                <a:cs typeface="Avenir"/>
                <a:sym typeface="Avenir"/>
              </a:defRPr>
            </a:lvl1pPr>
            <a:lvl2pPr marL="914400" marR="0" lvl="1" indent="-361950" algn="l" rtl="0">
              <a:spcBef>
                <a:spcPts val="420"/>
              </a:spcBef>
              <a:spcAft>
                <a:spcPts val="0"/>
              </a:spcAft>
              <a:buClr>
                <a:schemeClr val="lt1"/>
              </a:buClr>
              <a:buSzPts val="2100"/>
              <a:buFont typeface="Arial"/>
              <a:buChar char="–"/>
              <a:defRPr sz="2100" b="0" i="0" u="none" strike="noStrike" cap="none">
                <a:solidFill>
                  <a:schemeClr val="lt1"/>
                </a:solidFill>
                <a:latin typeface="Avenir"/>
                <a:ea typeface="Avenir"/>
                <a:cs typeface="Avenir"/>
                <a:sym typeface="Avenir"/>
              </a:defRPr>
            </a:lvl2pPr>
            <a:lvl3pPr marL="1371600" marR="0" lvl="2" indent="-342900" algn="l" rtl="0">
              <a:spcBef>
                <a:spcPts val="360"/>
              </a:spcBef>
              <a:spcAft>
                <a:spcPts val="0"/>
              </a:spcAft>
              <a:buClr>
                <a:schemeClr val="lt1"/>
              </a:buClr>
              <a:buSzPts val="1800"/>
              <a:buFont typeface="Arial"/>
              <a:buChar char="•"/>
              <a:defRPr sz="1800" b="0" i="0" u="none" strike="noStrike" cap="none">
                <a:solidFill>
                  <a:schemeClr val="lt1"/>
                </a:solidFill>
                <a:latin typeface="Avenir"/>
                <a:ea typeface="Avenir"/>
                <a:cs typeface="Avenir"/>
                <a:sym typeface="Avenir"/>
              </a:defRPr>
            </a:lvl3pPr>
            <a:lvl4pPr marL="1828800" marR="0" lvl="3" indent="-323850" algn="l" rtl="0">
              <a:spcBef>
                <a:spcPts val="300"/>
              </a:spcBef>
              <a:spcAft>
                <a:spcPts val="0"/>
              </a:spcAft>
              <a:buClr>
                <a:schemeClr val="lt1"/>
              </a:buClr>
              <a:buSzPts val="1500"/>
              <a:buFont typeface="Arial"/>
              <a:buChar char="–"/>
              <a:defRPr sz="1500" b="0" i="0" u="none" strike="noStrike" cap="none">
                <a:solidFill>
                  <a:schemeClr val="lt1"/>
                </a:solidFill>
                <a:latin typeface="Avenir"/>
                <a:ea typeface="Avenir"/>
                <a:cs typeface="Avenir"/>
                <a:sym typeface="Avenir"/>
              </a:defRPr>
            </a:lvl4pPr>
            <a:lvl5pPr marL="2286000" marR="0" lvl="4" indent="-323850" algn="l" rtl="0">
              <a:spcBef>
                <a:spcPts val="300"/>
              </a:spcBef>
              <a:spcAft>
                <a:spcPts val="0"/>
              </a:spcAft>
              <a:buClr>
                <a:schemeClr val="lt1"/>
              </a:buClr>
              <a:buSzPts val="1500"/>
              <a:buFont typeface="Arial"/>
              <a:buChar char="»"/>
              <a:defRPr sz="1500" b="0" i="0" u="none" strike="noStrike" cap="none">
                <a:solidFill>
                  <a:schemeClr val="lt1"/>
                </a:solidFill>
                <a:latin typeface="Avenir"/>
                <a:ea typeface="Avenir"/>
                <a:cs typeface="Avenir"/>
                <a:sym typeface="Avenir"/>
              </a:defRPr>
            </a:lvl5pPr>
            <a:lvl6pPr marL="2743200" marR="0" lvl="5" indent="-323850" algn="l" rtl="0">
              <a:spcBef>
                <a:spcPts val="300"/>
              </a:spcBef>
              <a:spcAft>
                <a:spcPts val="0"/>
              </a:spcAft>
              <a:buClr>
                <a:schemeClr val="lt1"/>
              </a:buClr>
              <a:buSzPts val="1500"/>
              <a:buFont typeface="Arial"/>
              <a:buChar char="•"/>
              <a:defRPr sz="1500" b="0" i="0" u="none" strike="noStrike" cap="none">
                <a:solidFill>
                  <a:schemeClr val="lt1"/>
                </a:solidFill>
                <a:latin typeface="Calibri"/>
                <a:ea typeface="Calibri"/>
                <a:cs typeface="Calibri"/>
                <a:sym typeface="Calibri"/>
              </a:defRPr>
            </a:lvl6pPr>
            <a:lvl7pPr marL="3200400" marR="0" lvl="6" indent="-323850" algn="l" rtl="0">
              <a:spcBef>
                <a:spcPts val="300"/>
              </a:spcBef>
              <a:spcAft>
                <a:spcPts val="0"/>
              </a:spcAft>
              <a:buClr>
                <a:schemeClr val="lt1"/>
              </a:buClr>
              <a:buSzPts val="1500"/>
              <a:buFont typeface="Arial"/>
              <a:buChar char="•"/>
              <a:defRPr sz="1500" b="0" i="0" u="none" strike="noStrike" cap="none">
                <a:solidFill>
                  <a:schemeClr val="lt1"/>
                </a:solidFill>
                <a:latin typeface="Calibri"/>
                <a:ea typeface="Calibri"/>
                <a:cs typeface="Calibri"/>
                <a:sym typeface="Calibri"/>
              </a:defRPr>
            </a:lvl7pPr>
            <a:lvl8pPr marL="3657600" marR="0" lvl="7" indent="-323850" algn="l" rtl="0">
              <a:spcBef>
                <a:spcPts val="300"/>
              </a:spcBef>
              <a:spcAft>
                <a:spcPts val="0"/>
              </a:spcAft>
              <a:buClr>
                <a:schemeClr val="lt1"/>
              </a:buClr>
              <a:buSzPts val="1500"/>
              <a:buFont typeface="Arial"/>
              <a:buChar char="•"/>
              <a:defRPr sz="1500" b="0" i="0" u="none" strike="noStrike" cap="none">
                <a:solidFill>
                  <a:schemeClr val="lt1"/>
                </a:solidFill>
                <a:latin typeface="Calibri"/>
                <a:ea typeface="Calibri"/>
                <a:cs typeface="Calibri"/>
                <a:sym typeface="Calibri"/>
              </a:defRPr>
            </a:lvl8pPr>
            <a:lvl9pPr marL="4114800" marR="0" lvl="8" indent="-323850" algn="l" rtl="0">
              <a:spcBef>
                <a:spcPts val="300"/>
              </a:spcBef>
              <a:spcAft>
                <a:spcPts val="0"/>
              </a:spcAft>
              <a:buClr>
                <a:schemeClr val="lt1"/>
              </a:buClr>
              <a:buSzPts val="1500"/>
              <a:buFont typeface="Arial"/>
              <a:buChar char="•"/>
              <a:defRPr sz="1500" b="0" i="0" u="none" strike="noStrike" cap="none">
                <a:solidFill>
                  <a:schemeClr val="lt1"/>
                </a:solidFill>
                <a:latin typeface="Calibri"/>
                <a:ea typeface="Calibri"/>
                <a:cs typeface="Calibri"/>
                <a:sym typeface="Calibri"/>
              </a:defRPr>
            </a:lvl9pPr>
          </a:lstStyle>
          <a:p>
            <a:endParaRPr/>
          </a:p>
        </p:txBody>
      </p:sp>
      <p:sp>
        <p:nvSpPr>
          <p:cNvPr id="12" name="Google Shape;12;p54"/>
          <p:cNvSpPr txBox="1">
            <a:spLocks noGrp="1"/>
          </p:cNvSpPr>
          <p:nvPr>
            <p:ph type="dt" idx="10"/>
          </p:nvPr>
        </p:nvSpPr>
        <p:spPr>
          <a:xfrm>
            <a:off x="457200" y="4767263"/>
            <a:ext cx="2133600" cy="273844"/>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900" b="0" i="0" u="none" strike="noStrike" cap="none">
                <a:solidFill>
                  <a:schemeClr val="lt1"/>
                </a:solidFill>
                <a:latin typeface="Avenir"/>
                <a:ea typeface="Avenir"/>
                <a:cs typeface="Avenir"/>
                <a:sym typeface="Avenir"/>
              </a:defRPr>
            </a:lvl1pPr>
            <a:lvl2pPr marR="0" lvl="1" algn="l" rtl="0">
              <a:spcBef>
                <a:spcPts val="0"/>
              </a:spcBef>
              <a:spcAft>
                <a:spcPts val="0"/>
              </a:spcAft>
              <a:buSzPts val="1400"/>
              <a:buNone/>
              <a:defRPr sz="1800" b="0" i="0" u="none" strike="noStrike" cap="none">
                <a:solidFill>
                  <a:schemeClr val="lt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lt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lt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lt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lt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lt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lt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lt1"/>
                </a:solidFill>
                <a:latin typeface="Calibri"/>
                <a:ea typeface="Calibri"/>
                <a:cs typeface="Calibri"/>
                <a:sym typeface="Calibri"/>
              </a:defRPr>
            </a:lvl9pPr>
          </a:lstStyle>
          <a:p>
            <a:endParaRPr/>
          </a:p>
        </p:txBody>
      </p:sp>
      <p:sp>
        <p:nvSpPr>
          <p:cNvPr id="13" name="Google Shape;13;p54"/>
          <p:cNvSpPr txBox="1">
            <a:spLocks noGrp="1"/>
          </p:cNvSpPr>
          <p:nvPr>
            <p:ph type="ftr" idx="11"/>
          </p:nvPr>
        </p:nvSpPr>
        <p:spPr>
          <a:xfrm>
            <a:off x="3124200" y="4767263"/>
            <a:ext cx="2895600" cy="273844"/>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900" b="0" i="0" u="none" strike="noStrike" cap="none">
                <a:solidFill>
                  <a:schemeClr val="lt1"/>
                </a:solidFill>
                <a:latin typeface="Avenir"/>
                <a:ea typeface="Avenir"/>
                <a:cs typeface="Avenir"/>
                <a:sym typeface="Avenir"/>
              </a:defRPr>
            </a:lvl1pPr>
            <a:lvl2pPr marR="0" lvl="1" algn="l" rtl="0">
              <a:spcBef>
                <a:spcPts val="0"/>
              </a:spcBef>
              <a:spcAft>
                <a:spcPts val="0"/>
              </a:spcAft>
              <a:buSzPts val="1400"/>
              <a:buNone/>
              <a:defRPr sz="1800" b="0" i="0" u="none" strike="noStrike" cap="none">
                <a:solidFill>
                  <a:schemeClr val="lt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lt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lt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lt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lt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lt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lt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lt1"/>
                </a:solidFill>
                <a:latin typeface="Calibri"/>
                <a:ea typeface="Calibri"/>
                <a:cs typeface="Calibri"/>
                <a:sym typeface="Calibri"/>
              </a:defRPr>
            </a:lvl9pPr>
          </a:lstStyle>
          <a:p>
            <a:endParaRPr/>
          </a:p>
        </p:txBody>
      </p:sp>
      <p:sp>
        <p:nvSpPr>
          <p:cNvPr id="14" name="Google Shape;14;p54"/>
          <p:cNvSpPr txBox="1">
            <a:spLocks noGrp="1"/>
          </p:cNvSpPr>
          <p:nvPr>
            <p:ph type="sldNum" idx="12"/>
          </p:nvPr>
        </p:nvSpPr>
        <p:spPr>
          <a:xfrm>
            <a:off x="6553200" y="4767263"/>
            <a:ext cx="2133600" cy="273844"/>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900" b="0" i="0" u="none" strike="noStrike" cap="none">
                <a:solidFill>
                  <a:schemeClr val="lt1"/>
                </a:solidFill>
                <a:latin typeface="Avenir"/>
                <a:ea typeface="Avenir"/>
                <a:cs typeface="Avenir"/>
                <a:sym typeface="Avenir"/>
              </a:defRPr>
            </a:lvl1pPr>
            <a:lvl2pPr marL="0" marR="0" lvl="1" indent="0" algn="r" rtl="0">
              <a:spcBef>
                <a:spcPts val="0"/>
              </a:spcBef>
              <a:buNone/>
              <a:defRPr sz="900" b="0" i="0" u="none" strike="noStrike" cap="none">
                <a:solidFill>
                  <a:schemeClr val="lt1"/>
                </a:solidFill>
                <a:latin typeface="Avenir"/>
                <a:ea typeface="Avenir"/>
                <a:cs typeface="Avenir"/>
                <a:sym typeface="Avenir"/>
              </a:defRPr>
            </a:lvl2pPr>
            <a:lvl3pPr marL="0" marR="0" lvl="2" indent="0" algn="r" rtl="0">
              <a:spcBef>
                <a:spcPts val="0"/>
              </a:spcBef>
              <a:buNone/>
              <a:defRPr sz="900" b="0" i="0" u="none" strike="noStrike" cap="none">
                <a:solidFill>
                  <a:schemeClr val="lt1"/>
                </a:solidFill>
                <a:latin typeface="Avenir"/>
                <a:ea typeface="Avenir"/>
                <a:cs typeface="Avenir"/>
                <a:sym typeface="Avenir"/>
              </a:defRPr>
            </a:lvl3pPr>
            <a:lvl4pPr marL="0" marR="0" lvl="3" indent="0" algn="r" rtl="0">
              <a:spcBef>
                <a:spcPts val="0"/>
              </a:spcBef>
              <a:buNone/>
              <a:defRPr sz="900" b="0" i="0" u="none" strike="noStrike" cap="none">
                <a:solidFill>
                  <a:schemeClr val="lt1"/>
                </a:solidFill>
                <a:latin typeface="Avenir"/>
                <a:ea typeface="Avenir"/>
                <a:cs typeface="Avenir"/>
                <a:sym typeface="Avenir"/>
              </a:defRPr>
            </a:lvl4pPr>
            <a:lvl5pPr marL="0" marR="0" lvl="4" indent="0" algn="r" rtl="0">
              <a:spcBef>
                <a:spcPts val="0"/>
              </a:spcBef>
              <a:buNone/>
              <a:defRPr sz="900" b="0" i="0" u="none" strike="noStrike" cap="none">
                <a:solidFill>
                  <a:schemeClr val="lt1"/>
                </a:solidFill>
                <a:latin typeface="Avenir"/>
                <a:ea typeface="Avenir"/>
                <a:cs typeface="Avenir"/>
                <a:sym typeface="Avenir"/>
              </a:defRPr>
            </a:lvl5pPr>
            <a:lvl6pPr marL="0" marR="0" lvl="5" indent="0" algn="r" rtl="0">
              <a:spcBef>
                <a:spcPts val="0"/>
              </a:spcBef>
              <a:buNone/>
              <a:defRPr sz="900" b="0" i="0" u="none" strike="noStrike" cap="none">
                <a:solidFill>
                  <a:schemeClr val="lt1"/>
                </a:solidFill>
                <a:latin typeface="Avenir"/>
                <a:ea typeface="Avenir"/>
                <a:cs typeface="Avenir"/>
                <a:sym typeface="Avenir"/>
              </a:defRPr>
            </a:lvl6pPr>
            <a:lvl7pPr marL="0" marR="0" lvl="6" indent="0" algn="r" rtl="0">
              <a:spcBef>
                <a:spcPts val="0"/>
              </a:spcBef>
              <a:buNone/>
              <a:defRPr sz="900" b="0" i="0" u="none" strike="noStrike" cap="none">
                <a:solidFill>
                  <a:schemeClr val="lt1"/>
                </a:solidFill>
                <a:latin typeface="Avenir"/>
                <a:ea typeface="Avenir"/>
                <a:cs typeface="Avenir"/>
                <a:sym typeface="Avenir"/>
              </a:defRPr>
            </a:lvl7pPr>
            <a:lvl8pPr marL="0" marR="0" lvl="7" indent="0" algn="r" rtl="0">
              <a:spcBef>
                <a:spcPts val="0"/>
              </a:spcBef>
              <a:buNone/>
              <a:defRPr sz="900" b="0" i="0" u="none" strike="noStrike" cap="none">
                <a:solidFill>
                  <a:schemeClr val="lt1"/>
                </a:solidFill>
                <a:latin typeface="Avenir"/>
                <a:ea typeface="Avenir"/>
                <a:cs typeface="Avenir"/>
                <a:sym typeface="Avenir"/>
              </a:defRPr>
            </a:lvl8pPr>
            <a:lvl9pPr marL="0" marR="0" lvl="8" indent="0" algn="r" rtl="0">
              <a:spcBef>
                <a:spcPts val="0"/>
              </a:spcBef>
              <a:buNone/>
              <a:defRPr sz="900" b="0" i="0" u="none" strike="noStrike" cap="none">
                <a:solidFill>
                  <a:schemeClr val="lt1"/>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tiff"/><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image" Target="../media/image17.tiff"/><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21.jpg"/></Relationships>
</file>

<file path=ppt/slides/_rels/slide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image" Target="../media/image23.jpe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28.jpg"/></Relationships>
</file>

<file path=ppt/slides/_rels/slide19.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5.xml"/><Relationship Id="rId1" Type="http://schemas.openxmlformats.org/officeDocument/2006/relationships/slideLayout" Target="../slideLayouts/slideLayout3.xml"/><Relationship Id="rId5" Type="http://schemas.openxmlformats.org/officeDocument/2006/relationships/hyperlink" Target="https://www.flickr.com/photos/tobin/625793393/" TargetMode="External"/><Relationship Id="rId4" Type="http://schemas.openxmlformats.org/officeDocument/2006/relationships/image" Target="../media/image30.jpeg"/></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33.png"/></Relationships>
</file>

<file path=ppt/slides/_rels/slide22.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image" Target="../media/image34.jp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41.jpg"/><Relationship Id="rId2" Type="http://schemas.openxmlformats.org/officeDocument/2006/relationships/image" Target="../media/image40.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8" Type="http://schemas.openxmlformats.org/officeDocument/2006/relationships/image" Target="../media/image9.tiff"/><Relationship Id="rId13" Type="http://schemas.openxmlformats.org/officeDocument/2006/relationships/image" Target="../media/image14.jpeg"/><Relationship Id="rId3" Type="http://schemas.openxmlformats.org/officeDocument/2006/relationships/image" Target="../media/image4.png"/><Relationship Id="rId7" Type="http://schemas.openxmlformats.org/officeDocument/2006/relationships/image" Target="../media/image8.tiff"/><Relationship Id="rId12" Type="http://schemas.openxmlformats.org/officeDocument/2006/relationships/image" Target="../media/image13.jpe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7.tiff"/><Relationship Id="rId11" Type="http://schemas.openxmlformats.org/officeDocument/2006/relationships/image" Target="../media/image12.png"/><Relationship Id="rId5" Type="http://schemas.openxmlformats.org/officeDocument/2006/relationships/image" Target="../media/image6.pn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tiff"/></Relationships>
</file>

<file path=ppt/slides/_rels/slide3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6.jp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47.jp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g"/><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51.gif"/><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image" Target="../media/image53.jpg"/><Relationship Id="rId2" Type="http://schemas.openxmlformats.org/officeDocument/2006/relationships/image" Target="../media/image52.jp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54.jp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3" Type="http://schemas.openxmlformats.org/officeDocument/2006/relationships/image" Target="../media/image55.jp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56.jpg"/><Relationship Id="rId2" Type="http://schemas.openxmlformats.org/officeDocument/2006/relationships/notesSlide" Target="../notesSlides/notesSlide21.xml"/><Relationship Id="rId1" Type="http://schemas.openxmlformats.org/officeDocument/2006/relationships/slideLayout" Target="../slideLayouts/slideLayout1.xml"/><Relationship Id="rId6" Type="http://schemas.openxmlformats.org/officeDocument/2006/relationships/image" Target="../media/image59.jpg"/><Relationship Id="rId5" Type="http://schemas.openxmlformats.org/officeDocument/2006/relationships/image" Target="../media/image58.jpg"/><Relationship Id="rId4" Type="http://schemas.openxmlformats.org/officeDocument/2006/relationships/image" Target="../media/image57.jpg"/></Relationships>
</file>

<file path=ppt/slides/_rels/slide45.xml.rels><?xml version="1.0" encoding="UTF-8" standalone="yes"?>
<Relationships xmlns="http://schemas.openxmlformats.org/package/2006/relationships"><Relationship Id="rId3" Type="http://schemas.openxmlformats.org/officeDocument/2006/relationships/image" Target="../media/image60.jp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61.png"/></Relationships>
</file>

<file path=ppt/slides/_rels/slide46.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27.xml"/><Relationship Id="rId1" Type="http://schemas.openxmlformats.org/officeDocument/2006/relationships/slideLayout" Target="../slideLayouts/slideLayout3.xml"/><Relationship Id="rId5" Type="http://schemas.microsoft.com/office/2007/relationships/hdphoto" Target="../media/hdphoto1.wdp"/><Relationship Id="rId4" Type="http://schemas.openxmlformats.org/officeDocument/2006/relationships/image" Target="../media/image66.png"/></Relationships>
</file>

<file path=ppt/slides/_rels/slide51.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3" Type="http://schemas.openxmlformats.org/officeDocument/2006/relationships/image" Target="../media/image68.jpg"/><Relationship Id="rId2" Type="http://schemas.openxmlformats.org/officeDocument/2006/relationships/notesSlide" Target="../notesSlides/notesSlide29.xml"/><Relationship Id="rId1" Type="http://schemas.openxmlformats.org/officeDocument/2006/relationships/slideLayout" Target="../slideLayouts/slideLayout3.xml"/><Relationship Id="rId4" Type="http://schemas.openxmlformats.org/officeDocument/2006/relationships/image" Target="../media/image69.png"/></Relationships>
</file>

<file path=ppt/slides/_rels/slide53.xml.rels><?xml version="1.0" encoding="UTF-8" standalone="yes"?>
<Relationships xmlns="http://schemas.openxmlformats.org/package/2006/relationships"><Relationship Id="rId3" Type="http://schemas.openxmlformats.org/officeDocument/2006/relationships/image" Target="../media/image70.jpg"/><Relationship Id="rId2" Type="http://schemas.openxmlformats.org/officeDocument/2006/relationships/notesSlide" Target="../notesSlides/notesSlide30.xml"/><Relationship Id="rId1" Type="http://schemas.openxmlformats.org/officeDocument/2006/relationships/slideLayout" Target="../slideLayouts/slideLayout3.xml"/><Relationship Id="rId4" Type="http://schemas.openxmlformats.org/officeDocument/2006/relationships/image" Target="../media/image71.png"/></Relationships>
</file>

<file path=ppt/slides/_rels/slide5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8" Type="http://schemas.openxmlformats.org/officeDocument/2006/relationships/image" Target="../media/image76.png"/><Relationship Id="rId3" Type="http://schemas.openxmlformats.org/officeDocument/2006/relationships/image" Target="../media/image1.jpg"/><Relationship Id="rId7" Type="http://schemas.openxmlformats.org/officeDocument/2006/relationships/image" Target="../media/image75.jpeg"/><Relationship Id="rId2" Type="http://schemas.openxmlformats.org/officeDocument/2006/relationships/notesSlide" Target="../notesSlides/notesSlide32.xml"/><Relationship Id="rId1" Type="http://schemas.openxmlformats.org/officeDocument/2006/relationships/slideLayout" Target="../slideLayouts/slideLayout3.xml"/><Relationship Id="rId6" Type="http://schemas.openxmlformats.org/officeDocument/2006/relationships/image" Target="../media/image74.jpeg"/><Relationship Id="rId5" Type="http://schemas.openxmlformats.org/officeDocument/2006/relationships/image" Target="../media/image73.jpeg"/><Relationship Id="rId4" Type="http://schemas.openxmlformats.org/officeDocument/2006/relationships/image" Target="../media/image72.png"/></Relationships>
</file>

<file path=ppt/slides/_rels/slide56.xml.rels><?xml version="1.0" encoding="UTF-8" standalone="yes"?>
<Relationships xmlns="http://schemas.openxmlformats.org/package/2006/relationships"><Relationship Id="rId3" Type="http://schemas.openxmlformats.org/officeDocument/2006/relationships/image" Target="../media/image77.jpg"/><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3" Type="http://schemas.openxmlformats.org/officeDocument/2006/relationships/image" Target="../media/image80.jpg"/><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3" Type="http://schemas.openxmlformats.org/officeDocument/2006/relationships/image" Target="../media/image81.jpg"/><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8" Type="http://schemas.openxmlformats.org/officeDocument/2006/relationships/image" Target="../media/image87.png"/><Relationship Id="rId3" Type="http://schemas.openxmlformats.org/officeDocument/2006/relationships/image" Target="../media/image82.png"/><Relationship Id="rId7" Type="http://schemas.openxmlformats.org/officeDocument/2006/relationships/image" Target="../media/image86.png"/><Relationship Id="rId2" Type="http://schemas.openxmlformats.org/officeDocument/2006/relationships/notesSlide" Target="../notesSlides/notesSlide39.xml"/><Relationship Id="rId1" Type="http://schemas.openxmlformats.org/officeDocument/2006/relationships/slideLayout" Target="../slideLayouts/slideLayout4.xml"/><Relationship Id="rId6" Type="http://schemas.openxmlformats.org/officeDocument/2006/relationships/image" Target="../media/image85.png"/><Relationship Id="rId5" Type="http://schemas.openxmlformats.org/officeDocument/2006/relationships/image" Target="../media/image84.png"/><Relationship Id="rId10" Type="http://schemas.openxmlformats.org/officeDocument/2006/relationships/image" Target="../media/image89.png"/><Relationship Id="rId4" Type="http://schemas.openxmlformats.org/officeDocument/2006/relationships/image" Target="../media/image83.jpg"/><Relationship Id="rId9" Type="http://schemas.openxmlformats.org/officeDocument/2006/relationships/image" Target="../media/image88.png"/></Relationships>
</file>

<file path=ppt/slides/_rels/slide63.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40.xml"/><Relationship Id="rId1" Type="http://schemas.openxmlformats.org/officeDocument/2006/relationships/slideLayout" Target="../slideLayouts/slideLayout4.xml"/><Relationship Id="rId6" Type="http://schemas.openxmlformats.org/officeDocument/2006/relationships/image" Target="../media/image93.jpg"/><Relationship Id="rId5" Type="http://schemas.openxmlformats.org/officeDocument/2006/relationships/image" Target="../media/image92.jpg"/><Relationship Id="rId4" Type="http://schemas.openxmlformats.org/officeDocument/2006/relationships/image" Target="../media/image91.gif"/></Relationships>
</file>

<file path=ppt/slides/_rels/slide64.xml.rels><?xml version="1.0" encoding="UTF-8" standalone="yes"?>
<Relationships xmlns="http://schemas.openxmlformats.org/package/2006/relationships"><Relationship Id="rId3" Type="http://schemas.openxmlformats.org/officeDocument/2006/relationships/image" Target="../media/image94.jpg"/><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3" Type="http://schemas.openxmlformats.org/officeDocument/2006/relationships/image" Target="../media/image95.jpg"/><Relationship Id="rId2" Type="http://schemas.openxmlformats.org/officeDocument/2006/relationships/notesSlide" Target="../notesSlides/notesSlide42.xml"/><Relationship Id="rId1" Type="http://schemas.openxmlformats.org/officeDocument/2006/relationships/slideLayout" Target="../slideLayouts/slideLayout4.xml"/><Relationship Id="rId4" Type="http://schemas.openxmlformats.org/officeDocument/2006/relationships/image" Target="../media/image96.jpg"/></Relationships>
</file>

<file path=ppt/slides/_rels/slide6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3.xml"/><Relationship Id="rId1" Type="http://schemas.openxmlformats.org/officeDocument/2006/relationships/slideLayout" Target="../slideLayouts/slideLayout1.xml"/><Relationship Id="rId4" Type="http://schemas.openxmlformats.org/officeDocument/2006/relationships/image" Target="../media/image97.png"/></Relationships>
</file>

<file path=ppt/slides/_rels/slide6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2" Type="http://schemas.openxmlformats.org/officeDocument/2006/relationships/image" Target="../media/image98.jp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9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70.xml.rels><?xml version="1.0" encoding="UTF-8" standalone="yes"?>
<Relationships xmlns="http://schemas.openxmlformats.org/package/2006/relationships"><Relationship Id="rId2" Type="http://schemas.openxmlformats.org/officeDocument/2006/relationships/image" Target="../media/image100.jp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101.jp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102.jp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3" Type="http://schemas.openxmlformats.org/officeDocument/2006/relationships/image" Target="../media/image103.jpg"/><Relationship Id="rId2" Type="http://schemas.openxmlformats.org/officeDocument/2006/relationships/notesSlide" Target="../notesSlides/notesSlide46.xml"/><Relationship Id="rId1" Type="http://schemas.openxmlformats.org/officeDocument/2006/relationships/slideLayout" Target="../slideLayouts/slideLayout2.xml"/><Relationship Id="rId5" Type="http://schemas.openxmlformats.org/officeDocument/2006/relationships/image" Target="../media/image2.jpg"/><Relationship Id="rId4" Type="http://schemas.openxmlformats.org/officeDocument/2006/relationships/image" Target="../media/image15.jpg"/></Relationships>
</file>

<file path=ppt/slides/_rels/slide75.xml.rels><?xml version="1.0" encoding="UTF-8" standalone="yes"?>
<Relationships xmlns="http://schemas.openxmlformats.org/package/2006/relationships"><Relationship Id="rId2" Type="http://schemas.openxmlformats.org/officeDocument/2006/relationships/image" Target="../media/image104.jpe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106.jpg"/><Relationship Id="rId2" Type="http://schemas.openxmlformats.org/officeDocument/2006/relationships/image" Target="../media/image105.jpg"/><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3" Type="http://schemas.openxmlformats.org/officeDocument/2006/relationships/image" Target="../media/image107.jpg"/><Relationship Id="rId2" Type="http://schemas.openxmlformats.org/officeDocument/2006/relationships/notesSlide" Target="../notesSlides/notesSlide47.xml"/><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3" Type="http://schemas.openxmlformats.org/officeDocument/2006/relationships/image" Target="../media/image108.jpeg"/><Relationship Id="rId2" Type="http://schemas.openxmlformats.org/officeDocument/2006/relationships/notesSlide" Target="../notesSlides/notesSlide48.xml"/><Relationship Id="rId1" Type="http://schemas.openxmlformats.org/officeDocument/2006/relationships/slideLayout" Target="../slideLayouts/slideLayout1.xml"/><Relationship Id="rId4" Type="http://schemas.openxmlformats.org/officeDocument/2006/relationships/hyperlink" Target="https://en.wiktionary.org/wiki/%D1%85%D0%B2%D0%B0%D0%BB%D0%B0" TargetMode="External"/></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Shape 95"/>
        <p:cNvGrpSpPr/>
        <p:nvPr/>
      </p:nvGrpSpPr>
      <p:grpSpPr>
        <a:xfrm>
          <a:off x="0" y="0"/>
          <a:ext cx="0" cy="0"/>
          <a:chOff x="0" y="0"/>
          <a:chExt cx="0" cy="0"/>
        </a:xfrm>
      </p:grpSpPr>
      <p:sp>
        <p:nvSpPr>
          <p:cNvPr id="96" name="Google Shape;96;p2"/>
          <p:cNvSpPr txBox="1"/>
          <p:nvPr/>
        </p:nvSpPr>
        <p:spPr>
          <a:xfrm>
            <a:off x="1730991" y="586285"/>
            <a:ext cx="5682018" cy="1503773"/>
          </a:xfrm>
          <a:prstGeom prst="rect">
            <a:avLst/>
          </a:prstGeom>
          <a:solidFill>
            <a:srgbClr val="000000">
              <a:alpha val="74901"/>
            </a:srgbClr>
          </a:solidFill>
          <a:ln w="95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4400" b="0" i="0" u="none" strike="noStrike" cap="none" dirty="0">
                <a:solidFill>
                  <a:schemeClr val="lt1"/>
                </a:solidFill>
                <a:latin typeface="Avenir Next" panose="020B0503020202020204" pitchFamily="34" charset="0"/>
                <a:ea typeface="Avenir"/>
                <a:cs typeface="Avenir"/>
                <a:sym typeface="Avenir"/>
              </a:rPr>
              <a:t>Universal Questions</a:t>
            </a:r>
            <a:endParaRPr sz="4400" dirty="0">
              <a:latin typeface="Avenir Next" panose="020B0503020202020204" pitchFamily="34" charset="0"/>
            </a:endParaRPr>
          </a:p>
        </p:txBody>
      </p:sp>
      <p:sp>
        <p:nvSpPr>
          <p:cNvPr id="4" name="Google Shape;96;p2">
            <a:extLst>
              <a:ext uri="{FF2B5EF4-FFF2-40B4-BE49-F238E27FC236}">
                <a16:creationId xmlns:a16="http://schemas.microsoft.com/office/drawing/2014/main" id="{E1BA4BE5-CDD5-704F-9B60-614F9A6D999D}"/>
              </a:ext>
            </a:extLst>
          </p:cNvPr>
          <p:cNvSpPr txBox="1"/>
          <p:nvPr/>
        </p:nvSpPr>
        <p:spPr>
          <a:xfrm>
            <a:off x="1730991" y="3497771"/>
            <a:ext cx="5682018" cy="675723"/>
          </a:xfrm>
          <a:prstGeom prst="rect">
            <a:avLst/>
          </a:prstGeom>
          <a:solidFill>
            <a:srgbClr val="000000">
              <a:alpha val="74901"/>
            </a:srgbClr>
          </a:solidFill>
          <a:ln w="95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2000" b="0" i="0" u="none" strike="noStrike" cap="none" dirty="0">
                <a:solidFill>
                  <a:schemeClr val="lt1"/>
                </a:solidFill>
                <a:latin typeface="Avenir Next" panose="020B0503020202020204" pitchFamily="34" charset="0"/>
                <a:ea typeface="Avenir"/>
                <a:cs typeface="Avenir"/>
                <a:sym typeface="Avenir"/>
              </a:rPr>
              <a:t>How we measure what we can’t see</a:t>
            </a:r>
            <a:endParaRPr sz="2000" dirty="0">
              <a:latin typeface="Avenir Next" panose="020B0503020202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ACF90BB-A51B-084F-86D8-382EFA843A79}"/>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665371" y="1587507"/>
            <a:ext cx="3800551" cy="1056040"/>
          </a:xfrm>
          <a:prstGeom prst="rect">
            <a:avLst/>
          </a:prstGeom>
        </p:spPr>
      </p:pic>
      <p:pic>
        <p:nvPicPr>
          <p:cNvPr id="5" name="Picture 4" descr="A qr code with black squares&#10;&#10;Description automatically generated">
            <a:extLst>
              <a:ext uri="{FF2B5EF4-FFF2-40B4-BE49-F238E27FC236}">
                <a16:creationId xmlns:a16="http://schemas.microsoft.com/office/drawing/2014/main" id="{D7AC7040-EE13-9967-775E-A824A77C04EA}"/>
              </a:ext>
            </a:extLst>
          </p:cNvPr>
          <p:cNvPicPr>
            <a:picLocks noChangeAspect="1"/>
          </p:cNvPicPr>
          <p:nvPr/>
        </p:nvPicPr>
        <p:blipFill>
          <a:blip r:embed="rId4"/>
          <a:stretch>
            <a:fillRect/>
          </a:stretch>
        </p:blipFill>
        <p:spPr>
          <a:xfrm>
            <a:off x="3560762" y="2856230"/>
            <a:ext cx="2022475" cy="2022475"/>
          </a:xfrm>
          <a:prstGeom prst="rect">
            <a:avLst/>
          </a:prstGeom>
        </p:spPr>
      </p:pic>
    </p:spTree>
    <p:extLst>
      <p:ext uri="{BB962C8B-B14F-4D97-AF65-F5344CB8AC3E}">
        <p14:creationId xmlns:p14="http://schemas.microsoft.com/office/powerpoint/2010/main" val="19833860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AC2C94C-4EA1-F94E-8D5E-7923281F2014}"/>
              </a:ext>
            </a:extLst>
          </p:cNvPr>
          <p:cNvSpPr txBox="1"/>
          <p:nvPr/>
        </p:nvSpPr>
        <p:spPr>
          <a:xfrm>
            <a:off x="1692102" y="2762552"/>
            <a:ext cx="5747087" cy="461665"/>
          </a:xfrm>
          <a:prstGeom prst="rect">
            <a:avLst/>
          </a:prstGeom>
          <a:solidFill>
            <a:srgbClr val="000000">
              <a:alpha val="49661"/>
            </a:srgbClr>
          </a:solidFill>
        </p:spPr>
        <p:txBody>
          <a:bodyPr wrap="none" rtlCol="0">
            <a:spAutoFit/>
          </a:bodyPr>
          <a:lstStyle/>
          <a:p>
            <a:pPr algn="ctr"/>
            <a:r>
              <a:rPr lang="en-US" sz="2400" dirty="0">
                <a:solidFill>
                  <a:schemeClr val="bg1"/>
                </a:solidFill>
                <a:latin typeface="Avenir Next" panose="020B0503020202020204" pitchFamily="34" charset="0"/>
                <a:ea typeface="Open Sans" charset="0"/>
                <a:cs typeface="Arial" panose="020B0604020202020204" pitchFamily="34" charset="0"/>
              </a:rPr>
              <a:t>How do we measure what we can’t see?</a:t>
            </a:r>
          </a:p>
        </p:txBody>
      </p:sp>
      <p:pic>
        <p:nvPicPr>
          <p:cNvPr id="3" name="Picture 2">
            <a:extLst>
              <a:ext uri="{FF2B5EF4-FFF2-40B4-BE49-F238E27FC236}">
                <a16:creationId xmlns:a16="http://schemas.microsoft.com/office/drawing/2014/main" id="{5ACF90BB-A51B-084F-86D8-382EFA843A79}"/>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665371" y="1587507"/>
            <a:ext cx="3800551" cy="1056040"/>
          </a:xfrm>
          <a:prstGeom prst="rect">
            <a:avLst/>
          </a:prstGeom>
        </p:spPr>
      </p:pic>
    </p:spTree>
    <p:extLst>
      <p:ext uri="{BB962C8B-B14F-4D97-AF65-F5344CB8AC3E}">
        <p14:creationId xmlns:p14="http://schemas.microsoft.com/office/powerpoint/2010/main" val="22156355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pic>
        <p:nvPicPr>
          <p:cNvPr id="206" name="Google Shape;206;p18"/>
          <p:cNvPicPr preferRelativeResize="0"/>
          <p:nvPr/>
        </p:nvPicPr>
        <p:blipFill rotWithShape="1">
          <a:blip r:embed="rId3">
            <a:alphaModFix/>
          </a:blip>
          <a:srcRect/>
          <a:stretch/>
        </p:blipFill>
        <p:spPr>
          <a:xfrm>
            <a:off x="0" y="0"/>
            <a:ext cx="9144000" cy="5143500"/>
          </a:xfrm>
          <a:prstGeom prst="rect">
            <a:avLst/>
          </a:prstGeom>
          <a:noFill/>
          <a:ln>
            <a:noFill/>
          </a:ln>
        </p:spPr>
      </p:pic>
      <p:sp>
        <p:nvSpPr>
          <p:cNvPr id="207" name="Google Shape;207;p18"/>
          <p:cNvSpPr txBox="1"/>
          <p:nvPr/>
        </p:nvSpPr>
        <p:spPr>
          <a:xfrm>
            <a:off x="0" y="4928056"/>
            <a:ext cx="1293944" cy="18466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600">
                <a:solidFill>
                  <a:srgbClr val="BFBFBF"/>
                </a:solidFill>
                <a:latin typeface="Arial"/>
                <a:ea typeface="Arial"/>
                <a:cs typeface="Arial"/>
                <a:sym typeface="Arial"/>
              </a:rPr>
              <a:t>Photo: Eric Wiessner CC-BY-SA</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11"/>
        <p:cNvGrpSpPr/>
        <p:nvPr/>
      </p:nvGrpSpPr>
      <p:grpSpPr>
        <a:xfrm>
          <a:off x="0" y="0"/>
          <a:ext cx="0" cy="0"/>
          <a:chOff x="0" y="0"/>
          <a:chExt cx="0" cy="0"/>
        </a:xfrm>
      </p:grpSpPr>
      <p:grpSp>
        <p:nvGrpSpPr>
          <p:cNvPr id="213" name="Google Shape;213;p19"/>
          <p:cNvGrpSpPr/>
          <p:nvPr/>
        </p:nvGrpSpPr>
        <p:grpSpPr>
          <a:xfrm>
            <a:off x="155142" y="881186"/>
            <a:ext cx="4306140" cy="3410772"/>
            <a:chOff x="853017" y="1862666"/>
            <a:chExt cx="3395134" cy="2671233"/>
          </a:xfrm>
        </p:grpSpPr>
        <p:pic>
          <p:nvPicPr>
            <p:cNvPr id="214" name="Google Shape;214;p19"/>
            <p:cNvPicPr preferRelativeResize="0"/>
            <p:nvPr/>
          </p:nvPicPr>
          <p:blipFill rotWithShape="1">
            <a:blip r:embed="rId3">
              <a:alphaModFix/>
            </a:blip>
            <a:srcRect/>
            <a:stretch/>
          </p:blipFill>
          <p:spPr>
            <a:xfrm>
              <a:off x="853017" y="1862666"/>
              <a:ext cx="3395134" cy="2671233"/>
            </a:xfrm>
            <a:prstGeom prst="rect">
              <a:avLst/>
            </a:prstGeom>
            <a:noFill/>
            <a:ln w="9525" cap="flat" cmpd="sng">
              <a:solidFill>
                <a:schemeClr val="lt1"/>
              </a:solidFill>
              <a:prstDash val="solid"/>
              <a:round/>
              <a:headEnd type="none" w="sm" len="sm"/>
              <a:tailEnd type="none" w="sm" len="sm"/>
            </a:ln>
          </p:spPr>
        </p:pic>
        <p:sp>
          <p:nvSpPr>
            <p:cNvPr id="215" name="Google Shape;215;p19"/>
            <p:cNvSpPr txBox="1"/>
            <p:nvPr/>
          </p:nvSpPr>
          <p:spPr>
            <a:xfrm>
              <a:off x="853017" y="4360343"/>
              <a:ext cx="1413262" cy="16873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800" dirty="0">
                  <a:solidFill>
                    <a:srgbClr val="BFBFBF"/>
                  </a:solidFill>
                  <a:latin typeface="Avenir Next" panose="020B0503020202020204" pitchFamily="34" charset="0"/>
                  <a:ea typeface="Avenir"/>
                  <a:cs typeface="Avenir"/>
                  <a:sym typeface="Avenir"/>
                </a:rPr>
                <a:t>Photo: Steven Goldfarb, CC-BY-SA</a:t>
              </a:r>
              <a:endParaRPr dirty="0">
                <a:latin typeface="Avenir Next" panose="020B0503020202020204" pitchFamily="34" charset="0"/>
              </a:endParaRPr>
            </a:p>
          </p:txBody>
        </p:sp>
      </p:grpSp>
      <p:sp>
        <p:nvSpPr>
          <p:cNvPr id="216" name="Google Shape;216;p19"/>
          <p:cNvSpPr txBox="1"/>
          <p:nvPr/>
        </p:nvSpPr>
        <p:spPr>
          <a:xfrm>
            <a:off x="880665" y="540942"/>
            <a:ext cx="3353132" cy="33851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600" dirty="0">
                <a:solidFill>
                  <a:schemeClr val="lt1"/>
                </a:solidFill>
                <a:latin typeface="Avenir Next" panose="020B0503020202020204" pitchFamily="34" charset="0"/>
                <a:ea typeface="Avenir"/>
                <a:cs typeface="Avenir"/>
                <a:sym typeface="Avenir"/>
              </a:rPr>
              <a:t>Human Hair (15cm away)</a:t>
            </a:r>
            <a:endParaRPr sz="1600" dirty="0">
              <a:latin typeface="Avenir Next" panose="020B0503020202020204" pitchFamily="34" charset="0"/>
            </a:endParaRPr>
          </a:p>
        </p:txBody>
      </p:sp>
      <p:grpSp>
        <p:nvGrpSpPr>
          <p:cNvPr id="2" name="Group 1">
            <a:extLst>
              <a:ext uri="{FF2B5EF4-FFF2-40B4-BE49-F238E27FC236}">
                <a16:creationId xmlns:a16="http://schemas.microsoft.com/office/drawing/2014/main" id="{43D5CC97-ACB5-C419-3A0F-1809FF017941}"/>
              </a:ext>
            </a:extLst>
          </p:cNvPr>
          <p:cNvGrpSpPr/>
          <p:nvPr/>
        </p:nvGrpSpPr>
        <p:grpSpPr>
          <a:xfrm>
            <a:off x="4649584" y="882874"/>
            <a:ext cx="4307494" cy="3408238"/>
            <a:chOff x="4649584" y="882874"/>
            <a:chExt cx="4307494" cy="3408238"/>
          </a:xfrm>
        </p:grpSpPr>
        <p:pic>
          <p:nvPicPr>
            <p:cNvPr id="219" name="Google Shape;219;p19"/>
            <p:cNvPicPr preferRelativeResize="0"/>
            <p:nvPr/>
          </p:nvPicPr>
          <p:blipFill rotWithShape="1">
            <a:blip r:embed="rId4">
              <a:alphaModFix/>
            </a:blip>
            <a:srcRect/>
            <a:stretch/>
          </p:blipFill>
          <p:spPr>
            <a:xfrm>
              <a:off x="4650939" y="882874"/>
              <a:ext cx="4306139" cy="3408238"/>
            </a:xfrm>
            <a:prstGeom prst="rect">
              <a:avLst/>
            </a:prstGeom>
            <a:noFill/>
            <a:ln w="9525" cap="flat" cmpd="sng">
              <a:solidFill>
                <a:schemeClr val="lt1"/>
              </a:solidFill>
              <a:prstDash val="solid"/>
              <a:round/>
              <a:headEnd type="none" w="sm" len="sm"/>
              <a:tailEnd type="none" w="sm" len="sm"/>
            </a:ln>
          </p:spPr>
        </p:pic>
        <p:sp>
          <p:nvSpPr>
            <p:cNvPr id="221" name="Google Shape;221;p19"/>
            <p:cNvSpPr txBox="1"/>
            <p:nvPr/>
          </p:nvSpPr>
          <p:spPr>
            <a:xfrm>
              <a:off x="4649584" y="4068856"/>
              <a:ext cx="1840568" cy="21544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800">
                  <a:solidFill>
                    <a:srgbClr val="BFBFBF"/>
                  </a:solidFill>
                  <a:latin typeface="Avenir Next" panose="020B0503020202020204" pitchFamily="34" charset="0"/>
                  <a:ea typeface="Avenir"/>
                  <a:cs typeface="Avenir"/>
                  <a:sym typeface="Avenir"/>
                </a:rPr>
                <a:t>Photo: Thomas Bresson, CC-BY-SA</a:t>
              </a:r>
              <a:endParaRPr>
                <a:latin typeface="Avenir Next" panose="020B0503020202020204" pitchFamily="34" charset="0"/>
              </a:endParaRPr>
            </a:p>
          </p:txBody>
        </p:sp>
      </p:grpSp>
      <p:grpSp>
        <p:nvGrpSpPr>
          <p:cNvPr id="3" name="Group 2">
            <a:extLst>
              <a:ext uri="{FF2B5EF4-FFF2-40B4-BE49-F238E27FC236}">
                <a16:creationId xmlns:a16="http://schemas.microsoft.com/office/drawing/2014/main" id="{439800E1-CDDB-C167-9AB5-9556FCF30981}"/>
              </a:ext>
            </a:extLst>
          </p:cNvPr>
          <p:cNvGrpSpPr/>
          <p:nvPr/>
        </p:nvGrpSpPr>
        <p:grpSpPr>
          <a:xfrm>
            <a:off x="4649583" y="540941"/>
            <a:ext cx="4369156" cy="2586738"/>
            <a:chOff x="4649583" y="540941"/>
            <a:chExt cx="4369156" cy="2586738"/>
          </a:xfrm>
        </p:grpSpPr>
        <p:sp>
          <p:nvSpPr>
            <p:cNvPr id="220" name="Google Shape;220;p19"/>
            <p:cNvSpPr txBox="1"/>
            <p:nvPr/>
          </p:nvSpPr>
          <p:spPr>
            <a:xfrm>
              <a:off x="4649583" y="540941"/>
              <a:ext cx="4369156" cy="33851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600" dirty="0">
                  <a:solidFill>
                    <a:schemeClr val="lt1"/>
                  </a:solidFill>
                  <a:latin typeface="Avenir Next" panose="020B0503020202020204" pitchFamily="34" charset="0"/>
                  <a:ea typeface="Avenir"/>
                  <a:cs typeface="Avenir"/>
                  <a:sym typeface="Avenir"/>
                </a:rPr>
                <a:t>Andromeda (2.5 million light years away)</a:t>
              </a:r>
              <a:endParaRPr sz="1600" dirty="0">
                <a:latin typeface="Avenir Next" panose="020B0503020202020204" pitchFamily="34" charset="0"/>
              </a:endParaRPr>
            </a:p>
          </p:txBody>
        </p:sp>
        <p:sp>
          <p:nvSpPr>
            <p:cNvPr id="222" name="Google Shape;222;p19"/>
            <p:cNvSpPr/>
            <p:nvPr/>
          </p:nvSpPr>
          <p:spPr>
            <a:xfrm>
              <a:off x="7193558" y="2439133"/>
              <a:ext cx="734310" cy="688546"/>
            </a:xfrm>
            <a:prstGeom prst="donut">
              <a:avLst>
                <a:gd name="adj" fmla="val 4655"/>
              </a:avLst>
            </a:prstGeom>
            <a:solidFill>
              <a:srgbClr val="F2F2F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venir"/>
                <a:ea typeface="Avenir"/>
                <a:cs typeface="Avenir"/>
                <a:sym typeface="Avenir"/>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6"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TextBox 1"/>
          <p:cNvSpPr txBox="1"/>
          <p:nvPr/>
        </p:nvSpPr>
        <p:spPr>
          <a:xfrm>
            <a:off x="3412868" y="2199757"/>
            <a:ext cx="2318263" cy="461665"/>
          </a:xfrm>
          <a:prstGeom prst="rect">
            <a:avLst/>
          </a:prstGeom>
          <a:solidFill>
            <a:srgbClr val="000000">
              <a:alpha val="50266"/>
            </a:srgbClr>
          </a:solidFill>
        </p:spPr>
        <p:txBody>
          <a:bodyPr wrap="none" rtlCol="0">
            <a:spAutoFit/>
          </a:bodyPr>
          <a:lstStyle/>
          <a:p>
            <a:pPr algn="ctr"/>
            <a:r>
              <a:rPr lang="en-US" sz="2400" dirty="0">
                <a:solidFill>
                  <a:schemeClr val="bg1"/>
                </a:solidFill>
                <a:latin typeface="Avenir Next" panose="020B0503020202020204" pitchFamily="34" charset="0"/>
                <a:ea typeface="Open Sans" charset="0"/>
                <a:cs typeface="Arial" panose="020B0604020202020204" pitchFamily="34" charset="0"/>
              </a:rPr>
              <a:t>Good enough?</a:t>
            </a:r>
          </a:p>
        </p:txBody>
      </p:sp>
    </p:spTree>
    <p:extLst>
      <p:ext uri="{BB962C8B-B14F-4D97-AF65-F5344CB8AC3E}">
        <p14:creationId xmlns:p14="http://schemas.microsoft.com/office/powerpoint/2010/main" val="12268602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2207491" y="0"/>
            <a:ext cx="6936509" cy="5143500"/>
            <a:chOff x="1820632" y="569733"/>
            <a:chExt cx="5517678" cy="4461275"/>
          </a:xfrm>
        </p:grpSpPr>
        <p:pic>
          <p:nvPicPr>
            <p:cNvPr id="6" name="Picture 5"/>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837268" y="569733"/>
              <a:ext cx="5501042" cy="4437188"/>
            </a:xfrm>
            <a:prstGeom prst="rect">
              <a:avLst/>
            </a:prstGeom>
          </p:spPr>
        </p:pic>
        <p:sp>
          <p:nvSpPr>
            <p:cNvPr id="7" name="TextBox 6"/>
            <p:cNvSpPr txBox="1"/>
            <p:nvPr/>
          </p:nvSpPr>
          <p:spPr>
            <a:xfrm>
              <a:off x="1820632" y="4791473"/>
              <a:ext cx="2354933" cy="239535"/>
            </a:xfrm>
            <a:prstGeom prst="rect">
              <a:avLst/>
            </a:prstGeom>
            <a:noFill/>
          </p:spPr>
          <p:txBody>
            <a:bodyPr wrap="none" rtlCol="0">
              <a:spAutoFit/>
            </a:bodyPr>
            <a:lstStyle/>
            <a:p>
              <a:r>
                <a:rPr lang="en-US" sz="800">
                  <a:solidFill>
                    <a:schemeClr val="tx1">
                      <a:lumMod val="75000"/>
                    </a:schemeClr>
                  </a:solidFill>
                  <a:latin typeface="Open Sans" charset="0"/>
                  <a:ea typeface="Open Sans" charset="0"/>
                  <a:cs typeface="Open Sans" charset="0"/>
                </a:rPr>
                <a:t>Flammarion Woodcut 1888, Public Domain</a:t>
              </a:r>
            </a:p>
          </p:txBody>
        </p:sp>
      </p:grpSp>
      <p:sp>
        <p:nvSpPr>
          <p:cNvPr id="2" name="TextBox 1"/>
          <p:cNvSpPr txBox="1"/>
          <p:nvPr/>
        </p:nvSpPr>
        <p:spPr>
          <a:xfrm>
            <a:off x="526473" y="2785081"/>
            <a:ext cx="1173018" cy="466120"/>
          </a:xfrm>
          <a:prstGeom prst="rect">
            <a:avLst/>
          </a:prstGeom>
          <a:noFill/>
        </p:spPr>
        <p:txBody>
          <a:bodyPr wrap="square" rtlCol="0">
            <a:noAutofit/>
          </a:bodyPr>
          <a:lstStyle/>
          <a:p>
            <a:pPr algn="r"/>
            <a:r>
              <a:rPr lang="en-GB" sz="2400" dirty="0">
                <a:solidFill>
                  <a:schemeClr val="bg1"/>
                </a:solidFill>
                <a:latin typeface="Avenir Next" panose="020B0503020202020204" pitchFamily="34" charset="0"/>
                <a:ea typeface="Open Sans" charset="0"/>
                <a:cs typeface="Arial" panose="020B0604020202020204" pitchFamily="34" charset="0"/>
              </a:rPr>
              <a:t>Never!</a:t>
            </a:r>
          </a:p>
        </p:txBody>
      </p:sp>
    </p:spTree>
    <p:extLst>
      <p:ext uri="{BB962C8B-B14F-4D97-AF65-F5344CB8AC3E}">
        <p14:creationId xmlns:p14="http://schemas.microsoft.com/office/powerpoint/2010/main" val="11251360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239738" y="1145473"/>
            <a:ext cx="8685022" cy="3155039"/>
            <a:chOff x="239738" y="1145473"/>
            <a:chExt cx="8685022" cy="3155039"/>
          </a:xfrm>
        </p:grpSpPr>
        <p:grpSp>
          <p:nvGrpSpPr>
            <p:cNvPr id="35" name="Group 34"/>
            <p:cNvGrpSpPr/>
            <p:nvPr/>
          </p:nvGrpSpPr>
          <p:grpSpPr>
            <a:xfrm>
              <a:off x="4590639" y="1145474"/>
              <a:ext cx="4334121" cy="3153833"/>
              <a:chOff x="4551224" y="1145474"/>
              <a:chExt cx="4334121" cy="3153833"/>
            </a:xfrm>
          </p:grpSpPr>
          <p:pic>
            <p:nvPicPr>
              <p:cNvPr id="11" name="Picture 10"/>
              <p:cNvPicPr>
                <a:picLocks noChangeAspect="1"/>
              </p:cNvPicPr>
              <p:nvPr/>
            </p:nvPicPr>
            <p:blipFill rotWithShape="1">
              <a:blip r:embed="rId2">
                <a:extLst>
                  <a:ext uri="{28A0092B-C50C-407E-A947-70E740481C1C}">
                    <a14:useLocalDpi xmlns:a14="http://schemas.microsoft.com/office/drawing/2010/main"/>
                  </a:ext>
                </a:extLst>
              </a:blip>
              <a:srcRect/>
              <a:stretch/>
            </p:blipFill>
            <p:spPr>
              <a:xfrm>
                <a:off x="4572000" y="1145474"/>
                <a:ext cx="4313345" cy="3153833"/>
              </a:xfrm>
              <a:prstGeom prst="rect">
                <a:avLst/>
              </a:prstGeom>
              <a:ln>
                <a:solidFill>
                  <a:schemeClr val="tx1"/>
                </a:solidFill>
              </a:ln>
            </p:spPr>
          </p:pic>
          <p:sp>
            <p:nvSpPr>
              <p:cNvPr id="22" name="TextBox 21"/>
              <p:cNvSpPr txBox="1"/>
              <p:nvPr/>
            </p:nvSpPr>
            <p:spPr>
              <a:xfrm>
                <a:off x="4551224" y="4114640"/>
                <a:ext cx="1284326" cy="184666"/>
              </a:xfrm>
              <a:prstGeom prst="rect">
                <a:avLst/>
              </a:prstGeom>
              <a:noFill/>
              <a:ln>
                <a:noFill/>
              </a:ln>
            </p:spPr>
            <p:txBody>
              <a:bodyPr wrap="none" rtlCol="0">
                <a:spAutoFit/>
              </a:bodyPr>
              <a:lstStyle/>
              <a:p>
                <a:r>
                  <a:rPr lang="en-US" sz="600">
                    <a:solidFill>
                      <a:schemeClr val="bg1"/>
                    </a:solidFill>
                  </a:rPr>
                  <a:t>Jupiter &amp; Moons, Public Domain</a:t>
                </a:r>
              </a:p>
            </p:txBody>
          </p:sp>
        </p:grpSp>
        <p:grpSp>
          <p:nvGrpSpPr>
            <p:cNvPr id="7" name="Group 6"/>
            <p:cNvGrpSpPr/>
            <p:nvPr/>
          </p:nvGrpSpPr>
          <p:grpSpPr>
            <a:xfrm>
              <a:off x="239738" y="1145473"/>
              <a:ext cx="4266962" cy="3155039"/>
              <a:chOff x="208790" y="1681624"/>
              <a:chExt cx="4266962" cy="3155039"/>
            </a:xfrm>
          </p:grpSpPr>
          <p:pic>
            <p:nvPicPr>
              <p:cNvPr id="5" name="Picture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36786" y="1681624"/>
                <a:ext cx="4238966" cy="3153833"/>
              </a:xfrm>
              <a:prstGeom prst="rect">
                <a:avLst/>
              </a:prstGeom>
              <a:ln>
                <a:solidFill>
                  <a:schemeClr val="tx1"/>
                </a:solidFill>
              </a:ln>
            </p:spPr>
          </p:pic>
          <p:sp>
            <p:nvSpPr>
              <p:cNvPr id="21" name="TextBox 20"/>
              <p:cNvSpPr txBox="1"/>
              <p:nvPr/>
            </p:nvSpPr>
            <p:spPr>
              <a:xfrm>
                <a:off x="208790" y="4651997"/>
                <a:ext cx="968535" cy="184666"/>
              </a:xfrm>
              <a:prstGeom prst="rect">
                <a:avLst/>
              </a:prstGeom>
              <a:noFill/>
              <a:ln>
                <a:noFill/>
              </a:ln>
            </p:spPr>
            <p:txBody>
              <a:bodyPr wrap="none" rtlCol="0">
                <a:spAutoFit/>
              </a:bodyPr>
              <a:lstStyle/>
              <a:p>
                <a:r>
                  <a:rPr lang="en-US" sz="600" dirty="0">
                    <a:solidFill>
                      <a:schemeClr val="bg1"/>
                    </a:solidFill>
                  </a:rPr>
                  <a:t>Galileo, Public Domain</a:t>
                </a:r>
              </a:p>
            </p:txBody>
          </p:sp>
        </p:grpSp>
      </p:grpSp>
      <p:sp>
        <p:nvSpPr>
          <p:cNvPr id="2" name="Title 1"/>
          <p:cNvSpPr>
            <a:spLocks noGrp="1"/>
          </p:cNvSpPr>
          <p:nvPr>
            <p:ph type="title"/>
          </p:nvPr>
        </p:nvSpPr>
        <p:spPr/>
        <p:txBody>
          <a:bodyPr>
            <a:normAutofit/>
          </a:bodyPr>
          <a:lstStyle/>
          <a:p>
            <a:r>
              <a:rPr lang="en-US" sz="3200" dirty="0">
                <a:latin typeface="Avenir Next" panose="020B0503020202020204" pitchFamily="34" charset="0"/>
                <a:ea typeface="Open Sans" charset="0"/>
                <a:cs typeface="Arial" panose="020B0604020202020204" pitchFamily="34" charset="0"/>
              </a:rPr>
              <a:t>Upgrades</a:t>
            </a:r>
            <a:endParaRPr lang="en-US" sz="3200" dirty="0">
              <a:latin typeface="Avenir Next" panose="020B0503020202020204" pitchFamily="34" charset="0"/>
              <a:ea typeface="Tahoma" charset="0"/>
              <a:cs typeface="Arial" panose="020B0604020202020204" pitchFamily="34" charset="0"/>
            </a:endParaRPr>
          </a:p>
        </p:txBody>
      </p:sp>
    </p:spTree>
    <p:extLst>
      <p:ext uri="{BB962C8B-B14F-4D97-AF65-F5344CB8AC3E}">
        <p14:creationId xmlns:p14="http://schemas.microsoft.com/office/powerpoint/2010/main" val="26830227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262983" y="1145471"/>
            <a:ext cx="8659577" cy="3167100"/>
            <a:chOff x="262983" y="1145471"/>
            <a:chExt cx="8659577" cy="3167100"/>
          </a:xfrm>
        </p:grpSpPr>
        <p:grpSp>
          <p:nvGrpSpPr>
            <p:cNvPr id="4" name="Group 3"/>
            <p:cNvGrpSpPr/>
            <p:nvPr/>
          </p:nvGrpSpPr>
          <p:grpSpPr>
            <a:xfrm>
              <a:off x="262983" y="1152104"/>
              <a:ext cx="4302978" cy="3160467"/>
              <a:chOff x="2496949" y="1509537"/>
              <a:chExt cx="4302978" cy="3160467"/>
            </a:xfrm>
          </p:grpSpPr>
          <p:pic>
            <p:nvPicPr>
              <p:cNvPr id="3" name="Picture 2"/>
              <p:cNvPicPr>
                <a:picLocks noChangeAspect="1"/>
              </p:cNvPicPr>
              <p:nvPr/>
            </p:nvPicPr>
            <p:blipFill rotWithShape="1">
              <a:blip r:embed="rId2" cstate="email">
                <a:extLst>
                  <a:ext uri="{28A0092B-C50C-407E-A947-70E740481C1C}">
                    <a14:useLocalDpi xmlns:a14="http://schemas.microsoft.com/office/drawing/2010/main" val="0"/>
                  </a:ext>
                </a:extLst>
              </a:blip>
              <a:srcRect t="7082" b="10894"/>
              <a:stretch/>
            </p:blipFill>
            <p:spPr>
              <a:xfrm>
                <a:off x="2496949" y="1509537"/>
                <a:ext cx="4270040" cy="3160467"/>
              </a:xfrm>
              <a:prstGeom prst="rect">
                <a:avLst/>
              </a:prstGeom>
              <a:ln>
                <a:solidFill>
                  <a:schemeClr val="tx1"/>
                </a:solidFill>
              </a:ln>
            </p:spPr>
          </p:pic>
          <p:sp>
            <p:nvSpPr>
              <p:cNvPr id="23" name="TextBox 22"/>
              <p:cNvSpPr txBox="1"/>
              <p:nvPr/>
            </p:nvSpPr>
            <p:spPr>
              <a:xfrm>
                <a:off x="5072161" y="1509537"/>
                <a:ext cx="1727766" cy="184666"/>
              </a:xfrm>
              <a:prstGeom prst="rect">
                <a:avLst/>
              </a:prstGeom>
              <a:noFill/>
              <a:ln>
                <a:noFill/>
              </a:ln>
            </p:spPr>
            <p:txBody>
              <a:bodyPr wrap="square" rtlCol="0">
                <a:spAutoFit/>
              </a:bodyPr>
              <a:lstStyle/>
              <a:p>
                <a:pPr algn="r"/>
                <a:r>
                  <a:rPr lang="en-US" sz="600" dirty="0">
                    <a:solidFill>
                      <a:schemeClr val="tx1">
                        <a:lumMod val="75000"/>
                      </a:schemeClr>
                    </a:solidFill>
                  </a:rPr>
                  <a:t>Image: ESA, Public Domain</a:t>
                </a:r>
              </a:p>
            </p:txBody>
          </p:sp>
        </p:grpSp>
        <p:grpSp>
          <p:nvGrpSpPr>
            <p:cNvPr id="17" name="Group 16"/>
            <p:cNvGrpSpPr/>
            <p:nvPr/>
          </p:nvGrpSpPr>
          <p:grpSpPr>
            <a:xfrm>
              <a:off x="4590641" y="1145471"/>
              <a:ext cx="4331919" cy="3153835"/>
              <a:chOff x="4753382" y="2020323"/>
              <a:chExt cx="3411660" cy="2509269"/>
            </a:xfrm>
          </p:grpSpPr>
          <p:pic>
            <p:nvPicPr>
              <p:cNvPr id="18" name="Picture 17"/>
              <p:cNvPicPr>
                <a:picLocks noChangeAspect="1"/>
              </p:cNvPicPr>
              <p:nvPr/>
            </p:nvPicPr>
            <p:blipFill rotWithShape="1">
              <a:blip r:embed="rId3">
                <a:extLst>
                  <a:ext uri="{28A0092B-C50C-407E-A947-70E740481C1C}">
                    <a14:useLocalDpi xmlns:a14="http://schemas.microsoft.com/office/drawing/2010/main"/>
                  </a:ext>
                </a:extLst>
              </a:blip>
              <a:srcRect t="-1490"/>
              <a:stretch/>
            </p:blipFill>
            <p:spPr>
              <a:xfrm>
                <a:off x="4769908" y="2020323"/>
                <a:ext cx="3395134" cy="2509269"/>
              </a:xfrm>
              <a:prstGeom prst="rect">
                <a:avLst/>
              </a:prstGeom>
              <a:ln>
                <a:solidFill>
                  <a:schemeClr val="tx1"/>
                </a:solidFill>
              </a:ln>
            </p:spPr>
          </p:pic>
          <p:sp>
            <p:nvSpPr>
              <p:cNvPr id="19" name="TextBox 18"/>
              <p:cNvSpPr txBox="1"/>
              <p:nvPr/>
            </p:nvSpPr>
            <p:spPr>
              <a:xfrm>
                <a:off x="4753382" y="4382667"/>
                <a:ext cx="1360799" cy="146925"/>
              </a:xfrm>
              <a:prstGeom prst="rect">
                <a:avLst/>
              </a:prstGeom>
              <a:noFill/>
              <a:ln>
                <a:noFill/>
              </a:ln>
            </p:spPr>
            <p:txBody>
              <a:bodyPr wrap="square" rtlCol="0">
                <a:spAutoFit/>
              </a:bodyPr>
              <a:lstStyle/>
              <a:p>
                <a:r>
                  <a:rPr lang="en-US" sz="600" dirty="0">
                    <a:solidFill>
                      <a:schemeClr val="bg1"/>
                    </a:solidFill>
                  </a:rPr>
                  <a:t>Photo: Adam Evans, CC-BY-SA</a:t>
                </a:r>
              </a:p>
            </p:txBody>
          </p:sp>
        </p:grpSp>
      </p:grpSp>
      <p:sp>
        <p:nvSpPr>
          <p:cNvPr id="2" name="Title 1"/>
          <p:cNvSpPr>
            <a:spLocks noGrp="1"/>
          </p:cNvSpPr>
          <p:nvPr>
            <p:ph type="title"/>
          </p:nvPr>
        </p:nvSpPr>
        <p:spPr/>
        <p:txBody>
          <a:bodyPr>
            <a:normAutofit/>
          </a:bodyPr>
          <a:lstStyle/>
          <a:p>
            <a:r>
              <a:rPr lang="en-US" sz="3200" dirty="0">
                <a:latin typeface="Avenir Next" panose="020B0503020202020204" pitchFamily="34" charset="0"/>
                <a:ea typeface="Open Sans" charset="0"/>
                <a:cs typeface="Arial" panose="020B0604020202020204" pitchFamily="34" charset="0"/>
              </a:rPr>
              <a:t>Upgrades</a:t>
            </a:r>
            <a:endParaRPr lang="en-US" sz="3200" dirty="0">
              <a:latin typeface="Avenir Next" panose="020B0503020202020204" pitchFamily="34" charset="0"/>
              <a:ea typeface="Tahoma" charset="0"/>
              <a:cs typeface="Arial" panose="020B0604020202020204" pitchFamily="34" charset="0"/>
            </a:endParaRPr>
          </a:p>
        </p:txBody>
      </p:sp>
    </p:spTree>
    <p:extLst>
      <p:ext uri="{BB962C8B-B14F-4D97-AF65-F5344CB8AC3E}">
        <p14:creationId xmlns:p14="http://schemas.microsoft.com/office/powerpoint/2010/main" val="18564827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A group of stars in space&#10;&#10;Description automatically generated with low confidence">
            <a:extLst>
              <a:ext uri="{FF2B5EF4-FFF2-40B4-BE49-F238E27FC236}">
                <a16:creationId xmlns:a16="http://schemas.microsoft.com/office/drawing/2014/main" id="{0992E302-B9DC-8AE7-A3A0-D14B6E97DC86}"/>
              </a:ext>
            </a:extLst>
          </p:cNvPr>
          <p:cNvPicPr>
            <a:picLocks noChangeAspect="1"/>
          </p:cNvPicPr>
          <p:nvPr/>
        </p:nvPicPr>
        <p:blipFill>
          <a:blip r:embed="rId3"/>
          <a:stretch>
            <a:fillRect/>
          </a:stretch>
        </p:blipFill>
        <p:spPr>
          <a:xfrm>
            <a:off x="4627843" y="1040042"/>
            <a:ext cx="4384088" cy="3855343"/>
          </a:xfrm>
          <a:prstGeom prst="rect">
            <a:avLst/>
          </a:prstGeom>
        </p:spPr>
      </p:pic>
      <p:sp>
        <p:nvSpPr>
          <p:cNvPr id="2" name="Title 1"/>
          <p:cNvSpPr>
            <a:spLocks noGrp="1"/>
          </p:cNvSpPr>
          <p:nvPr>
            <p:ph type="title"/>
          </p:nvPr>
        </p:nvSpPr>
        <p:spPr/>
        <p:txBody>
          <a:bodyPr>
            <a:normAutofit/>
          </a:bodyPr>
          <a:lstStyle/>
          <a:p>
            <a:r>
              <a:rPr lang="en-US" sz="3200" dirty="0">
                <a:latin typeface="Avenir Next" panose="020B0503020202020204" pitchFamily="34" charset="0"/>
                <a:ea typeface="Open Sans" charset="0"/>
                <a:cs typeface="Arial" panose="020B0604020202020204" pitchFamily="34" charset="0"/>
              </a:rPr>
              <a:t>Upgrades</a:t>
            </a:r>
            <a:endParaRPr lang="en-US" sz="3200" dirty="0">
              <a:latin typeface="Avenir Next" panose="020B0503020202020204" pitchFamily="34" charset="0"/>
              <a:ea typeface="Tahoma" charset="0"/>
              <a:cs typeface="Arial" panose="020B0604020202020204" pitchFamily="34" charset="0"/>
            </a:endParaRPr>
          </a:p>
        </p:txBody>
      </p:sp>
      <p:pic>
        <p:nvPicPr>
          <p:cNvPr id="7" name="Picture 6" descr="A picture containing outdoor, night sky&#10;&#10;Description automatically generated">
            <a:extLst>
              <a:ext uri="{FF2B5EF4-FFF2-40B4-BE49-F238E27FC236}">
                <a16:creationId xmlns:a16="http://schemas.microsoft.com/office/drawing/2014/main" id="{E10D6425-1165-9E83-C2E4-2030119DB348}"/>
              </a:ext>
            </a:extLst>
          </p:cNvPr>
          <p:cNvPicPr>
            <a:picLocks noChangeAspect="1"/>
          </p:cNvPicPr>
          <p:nvPr/>
        </p:nvPicPr>
        <p:blipFill rotWithShape="1">
          <a:blip r:embed="rId4"/>
          <a:srcRect l="31702" t="4789" r="9474" b="4344"/>
          <a:stretch/>
        </p:blipFill>
        <p:spPr>
          <a:xfrm flipH="1">
            <a:off x="62821" y="1040043"/>
            <a:ext cx="4453338" cy="3862950"/>
          </a:xfrm>
          <a:prstGeom prst="rect">
            <a:avLst/>
          </a:prstGeom>
        </p:spPr>
      </p:pic>
      <p:sp>
        <p:nvSpPr>
          <p:cNvPr id="8" name="TextBox 7">
            <a:extLst>
              <a:ext uri="{FF2B5EF4-FFF2-40B4-BE49-F238E27FC236}">
                <a16:creationId xmlns:a16="http://schemas.microsoft.com/office/drawing/2014/main" id="{19DD99B8-037A-E2E8-FA34-B0E44BCC65E5}"/>
              </a:ext>
            </a:extLst>
          </p:cNvPr>
          <p:cNvSpPr txBox="1"/>
          <p:nvPr/>
        </p:nvSpPr>
        <p:spPr>
          <a:xfrm>
            <a:off x="62821" y="4710719"/>
            <a:ext cx="1727860" cy="184666"/>
          </a:xfrm>
          <a:prstGeom prst="rect">
            <a:avLst/>
          </a:prstGeom>
          <a:noFill/>
          <a:ln>
            <a:noFill/>
          </a:ln>
        </p:spPr>
        <p:txBody>
          <a:bodyPr wrap="square" rtlCol="0">
            <a:spAutoFit/>
          </a:bodyPr>
          <a:lstStyle/>
          <a:p>
            <a:r>
              <a:rPr lang="en-US" sz="600" dirty="0">
                <a:solidFill>
                  <a:schemeClr val="bg1"/>
                </a:solidFill>
              </a:rPr>
              <a:t>Dima Zel/Shutterstock</a:t>
            </a:r>
          </a:p>
        </p:txBody>
      </p:sp>
      <p:sp>
        <p:nvSpPr>
          <p:cNvPr id="11" name="TextBox 10">
            <a:extLst>
              <a:ext uri="{FF2B5EF4-FFF2-40B4-BE49-F238E27FC236}">
                <a16:creationId xmlns:a16="http://schemas.microsoft.com/office/drawing/2014/main" id="{D4676AA0-72D7-5FC3-9F17-7E25027636E9}"/>
              </a:ext>
            </a:extLst>
          </p:cNvPr>
          <p:cNvSpPr txBox="1"/>
          <p:nvPr/>
        </p:nvSpPr>
        <p:spPr>
          <a:xfrm>
            <a:off x="8110937" y="4710719"/>
            <a:ext cx="970242" cy="184666"/>
          </a:xfrm>
          <a:prstGeom prst="rect">
            <a:avLst/>
          </a:prstGeom>
          <a:noFill/>
          <a:ln>
            <a:noFill/>
          </a:ln>
        </p:spPr>
        <p:txBody>
          <a:bodyPr wrap="square" rtlCol="0">
            <a:spAutoFit/>
          </a:bodyPr>
          <a:lstStyle/>
          <a:p>
            <a:pPr algn="r"/>
            <a:r>
              <a:rPr lang="en-US" sz="600" dirty="0">
                <a:solidFill>
                  <a:schemeClr val="bg1"/>
                </a:solidFill>
              </a:rPr>
              <a:t>Courtesy NASA</a:t>
            </a:r>
          </a:p>
        </p:txBody>
      </p:sp>
    </p:spTree>
    <p:extLst>
      <p:ext uri="{BB962C8B-B14F-4D97-AF65-F5344CB8AC3E}">
        <p14:creationId xmlns:p14="http://schemas.microsoft.com/office/powerpoint/2010/main" val="6845970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p:cNvGrpSpPr/>
          <p:nvPr/>
        </p:nvGrpSpPr>
        <p:grpSpPr>
          <a:xfrm>
            <a:off x="267734" y="1152104"/>
            <a:ext cx="8651327" cy="3181687"/>
            <a:chOff x="267734" y="1152104"/>
            <a:chExt cx="8651327" cy="3181687"/>
          </a:xfrm>
        </p:grpSpPr>
        <p:grpSp>
          <p:nvGrpSpPr>
            <p:cNvPr id="32" name="Group 31"/>
            <p:cNvGrpSpPr/>
            <p:nvPr/>
          </p:nvGrpSpPr>
          <p:grpSpPr>
            <a:xfrm>
              <a:off x="4583640" y="1152104"/>
              <a:ext cx="4335421" cy="3157829"/>
              <a:chOff x="5009244" y="1037750"/>
              <a:chExt cx="4322721" cy="3157829"/>
            </a:xfrm>
          </p:grpSpPr>
          <p:pic>
            <p:nvPicPr>
              <p:cNvPr id="29" name="Picture 28"/>
              <p:cNvPicPr>
                <a:picLocks noChangeAspect="1"/>
              </p:cNvPicPr>
              <p:nvPr/>
            </p:nvPicPr>
            <p:blipFill rotWithShape="1">
              <a:blip r:embed="rId3">
                <a:extLst>
                  <a:ext uri="{28A0092B-C50C-407E-A947-70E740481C1C}">
                    <a14:useLocalDpi xmlns:a14="http://schemas.microsoft.com/office/drawing/2010/main"/>
                  </a:ext>
                </a:extLst>
              </a:blip>
              <a:srcRect/>
              <a:stretch/>
            </p:blipFill>
            <p:spPr>
              <a:xfrm>
                <a:off x="5040429" y="1037750"/>
                <a:ext cx="4291536" cy="3153834"/>
              </a:xfrm>
              <a:prstGeom prst="rect">
                <a:avLst/>
              </a:prstGeom>
              <a:ln>
                <a:solidFill>
                  <a:schemeClr val="tx1"/>
                </a:solidFill>
              </a:ln>
            </p:spPr>
          </p:pic>
          <p:sp>
            <p:nvSpPr>
              <p:cNvPr id="30" name="TextBox 29"/>
              <p:cNvSpPr txBox="1"/>
              <p:nvPr/>
            </p:nvSpPr>
            <p:spPr>
              <a:xfrm>
                <a:off x="5009244" y="4010913"/>
                <a:ext cx="1718935" cy="184666"/>
              </a:xfrm>
              <a:prstGeom prst="rect">
                <a:avLst/>
              </a:prstGeom>
              <a:noFill/>
              <a:ln>
                <a:noFill/>
              </a:ln>
            </p:spPr>
            <p:txBody>
              <a:bodyPr wrap="square" rtlCol="0">
                <a:spAutoFit/>
              </a:bodyPr>
              <a:lstStyle/>
              <a:p>
                <a:r>
                  <a:rPr lang="en-US" sz="600">
                    <a:solidFill>
                      <a:schemeClr val="bg1"/>
                    </a:solidFill>
                  </a:rPr>
                  <a:t>Image: SXS, Public Domain</a:t>
                </a:r>
              </a:p>
            </p:txBody>
          </p:sp>
        </p:grpSp>
        <p:grpSp>
          <p:nvGrpSpPr>
            <p:cNvPr id="12" name="Group 11"/>
            <p:cNvGrpSpPr/>
            <p:nvPr/>
          </p:nvGrpSpPr>
          <p:grpSpPr>
            <a:xfrm>
              <a:off x="267734" y="1160061"/>
              <a:ext cx="4265289" cy="3173730"/>
              <a:chOff x="3321453" y="530556"/>
              <a:chExt cx="4265289" cy="3173730"/>
            </a:xfrm>
          </p:grpSpPr>
          <p:pic>
            <p:nvPicPr>
              <p:cNvPr id="10" name="Picture 9"/>
              <p:cNvPicPr>
                <a:picLocks noChangeAspect="1"/>
              </p:cNvPicPr>
              <p:nvPr/>
            </p:nvPicPr>
            <p:blipFill rotWithShape="1">
              <a:blip r:embed="rId4" cstate="email">
                <a:extLst>
                  <a:ext uri="{28A0092B-C50C-407E-A947-70E740481C1C}">
                    <a14:useLocalDpi xmlns:a14="http://schemas.microsoft.com/office/drawing/2010/main" val="0"/>
                  </a:ext>
                </a:extLst>
              </a:blip>
              <a:srcRect l="18281" r="6589"/>
              <a:stretch/>
            </p:blipFill>
            <p:spPr>
              <a:xfrm>
                <a:off x="3321453" y="530556"/>
                <a:ext cx="4265289" cy="3139245"/>
              </a:xfrm>
              <a:prstGeom prst="rect">
                <a:avLst/>
              </a:prstGeom>
              <a:ln>
                <a:solidFill>
                  <a:schemeClr val="tx1"/>
                </a:solidFill>
              </a:ln>
            </p:spPr>
          </p:pic>
          <p:sp>
            <p:nvSpPr>
              <p:cNvPr id="24" name="TextBox 23"/>
              <p:cNvSpPr txBox="1"/>
              <p:nvPr/>
            </p:nvSpPr>
            <p:spPr>
              <a:xfrm>
                <a:off x="3329389" y="3519620"/>
                <a:ext cx="1718935" cy="184666"/>
              </a:xfrm>
              <a:prstGeom prst="rect">
                <a:avLst/>
              </a:prstGeom>
              <a:noFill/>
              <a:ln>
                <a:noFill/>
              </a:ln>
            </p:spPr>
            <p:txBody>
              <a:bodyPr wrap="square" rtlCol="0">
                <a:spAutoFit/>
              </a:bodyPr>
              <a:lstStyle/>
              <a:p>
                <a:r>
                  <a:rPr lang="en-US" sz="600" dirty="0">
                    <a:solidFill>
                      <a:schemeClr val="bg1"/>
                    </a:solidFill>
                  </a:rPr>
                  <a:t>LIGO, NASA, Tobin/Flickr (CC BY-SA)</a:t>
                </a:r>
                <a:r>
                  <a:rPr lang="en-US" sz="600" dirty="0">
                    <a:solidFill>
                      <a:schemeClr val="bg1"/>
                    </a:solidFill>
                    <a:hlinkClick r:id="rId5">
                      <a:extLst>
                        <a:ext uri="{A12FA001-AC4F-418D-AE19-62706E023703}">
                          <ahyp:hlinkClr xmlns:ahyp="http://schemas.microsoft.com/office/drawing/2018/hyperlinkcolor" val="tx"/>
                        </a:ext>
                      </a:extLst>
                    </a:hlinkClick>
                  </a:rPr>
                  <a:t>)</a:t>
                </a:r>
                <a:endParaRPr lang="en-US" sz="600" dirty="0">
                  <a:solidFill>
                    <a:schemeClr val="bg1"/>
                  </a:solidFill>
                </a:endParaRPr>
              </a:p>
            </p:txBody>
          </p:sp>
        </p:grpSp>
      </p:grpSp>
      <p:sp>
        <p:nvSpPr>
          <p:cNvPr id="2" name="Title 1"/>
          <p:cNvSpPr>
            <a:spLocks noGrp="1"/>
          </p:cNvSpPr>
          <p:nvPr>
            <p:ph type="title"/>
          </p:nvPr>
        </p:nvSpPr>
        <p:spPr/>
        <p:txBody>
          <a:bodyPr>
            <a:normAutofit/>
          </a:bodyPr>
          <a:lstStyle/>
          <a:p>
            <a:r>
              <a:rPr lang="en-US" sz="3200" dirty="0">
                <a:latin typeface="Avenir Next" panose="020B0503020202020204" pitchFamily="34" charset="0"/>
                <a:ea typeface="Open Sans" charset="0"/>
                <a:cs typeface="Arial" panose="020B0604020202020204" pitchFamily="34" charset="0"/>
              </a:rPr>
              <a:t>Upgrades</a:t>
            </a:r>
            <a:endParaRPr lang="en-US" sz="3200" dirty="0">
              <a:latin typeface="Avenir Next" panose="020B0503020202020204" pitchFamily="34" charset="0"/>
              <a:ea typeface="Tahoma" charset="0"/>
              <a:cs typeface="Arial" panose="020B0604020202020204" pitchFamily="34" charset="0"/>
            </a:endParaRPr>
          </a:p>
        </p:txBody>
      </p:sp>
    </p:spTree>
    <p:extLst>
      <p:ext uri="{BB962C8B-B14F-4D97-AF65-F5344CB8AC3E}">
        <p14:creationId xmlns:p14="http://schemas.microsoft.com/office/powerpoint/2010/main" val="22436149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abiolaHiggs2.jp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1"/>
            <a:ext cx="9144000" cy="5148211"/>
          </a:xfrm>
          <a:prstGeom prst="rect">
            <a:avLst/>
          </a:prstGeom>
          <a:solidFill>
            <a:schemeClr val="tx1"/>
          </a:solidFill>
        </p:spPr>
      </p:pic>
      <p:sp>
        <p:nvSpPr>
          <p:cNvPr id="5" name="TextBox 4">
            <a:extLst>
              <a:ext uri="{FF2B5EF4-FFF2-40B4-BE49-F238E27FC236}">
                <a16:creationId xmlns:a16="http://schemas.microsoft.com/office/drawing/2014/main" id="{A98A4384-7768-0978-039E-D84302A6574D}"/>
              </a:ext>
            </a:extLst>
          </p:cNvPr>
          <p:cNvSpPr txBox="1"/>
          <p:nvPr/>
        </p:nvSpPr>
        <p:spPr>
          <a:xfrm>
            <a:off x="3276612" y="4569773"/>
            <a:ext cx="2590774" cy="307777"/>
          </a:xfrm>
          <a:prstGeom prst="rect">
            <a:avLst/>
          </a:prstGeom>
          <a:solidFill>
            <a:schemeClr val="tx1"/>
          </a:solidFill>
        </p:spPr>
        <p:txBody>
          <a:bodyPr wrap="none" rtlCol="0">
            <a:spAutoFit/>
          </a:bodyPr>
          <a:lstStyle/>
          <a:p>
            <a:pPr algn="ctr"/>
            <a:r>
              <a:rPr lang="en-GB" dirty="0">
                <a:solidFill>
                  <a:schemeClr val="bg1"/>
                </a:solidFill>
                <a:latin typeface="Avenir Next" panose="020B0503020202020204" pitchFamily="34" charset="0"/>
                <a:ea typeface="Open Sans" charset="0"/>
                <a:cs typeface="Arial" panose="020B0604020202020204" pitchFamily="34" charset="0"/>
              </a:rPr>
              <a:t>Physics Seminar – 4 July 2012</a:t>
            </a:r>
          </a:p>
        </p:txBody>
      </p:sp>
    </p:spTree>
    <p:extLst>
      <p:ext uri="{BB962C8B-B14F-4D97-AF65-F5344CB8AC3E}">
        <p14:creationId xmlns:p14="http://schemas.microsoft.com/office/powerpoint/2010/main" val="39246378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latin typeface="Avenir Next" panose="020B0503020202020204" pitchFamily="34" charset="0"/>
                <a:ea typeface="Open Sans" charset="0"/>
                <a:cs typeface="Arial" panose="020B0604020202020204" pitchFamily="34" charset="0"/>
              </a:rPr>
              <a:t>How did they do that?</a:t>
            </a:r>
            <a:endParaRPr lang="en-US" sz="3200" dirty="0">
              <a:latin typeface="Avenir Next" panose="020B0503020202020204" pitchFamily="34" charset="0"/>
              <a:ea typeface="Tahoma" charset="0"/>
              <a:cs typeface="Arial" panose="020B0604020202020204" pitchFamily="34" charset="0"/>
            </a:endParaRPr>
          </a:p>
        </p:txBody>
      </p:sp>
      <p:pic>
        <p:nvPicPr>
          <p:cNvPr id="4" name="Picture 3" descr="A picture containing chart&#10;&#10;Description automatically generated">
            <a:extLst>
              <a:ext uri="{FF2B5EF4-FFF2-40B4-BE49-F238E27FC236}">
                <a16:creationId xmlns:a16="http://schemas.microsoft.com/office/drawing/2014/main" id="{3B889843-DD4A-A6E9-1B33-C793E637EB4F}"/>
              </a:ext>
            </a:extLst>
          </p:cNvPr>
          <p:cNvPicPr>
            <a:picLocks noChangeAspect="1"/>
          </p:cNvPicPr>
          <p:nvPr/>
        </p:nvPicPr>
        <p:blipFill rotWithShape="1">
          <a:blip r:embed="rId3"/>
          <a:srcRect l="2629" r="4768"/>
          <a:stretch/>
        </p:blipFill>
        <p:spPr>
          <a:xfrm>
            <a:off x="984888" y="855133"/>
            <a:ext cx="7174223" cy="4135530"/>
          </a:xfrm>
          <a:prstGeom prst="rect">
            <a:avLst/>
          </a:prstGeom>
        </p:spPr>
      </p:pic>
    </p:spTree>
    <p:extLst>
      <p:ext uri="{BB962C8B-B14F-4D97-AF65-F5344CB8AC3E}">
        <p14:creationId xmlns:p14="http://schemas.microsoft.com/office/powerpoint/2010/main" val="28386374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62"/>
        <p:cNvGrpSpPr/>
        <p:nvPr/>
      </p:nvGrpSpPr>
      <p:grpSpPr>
        <a:xfrm>
          <a:off x="0" y="0"/>
          <a:ext cx="0" cy="0"/>
          <a:chOff x="0" y="0"/>
          <a:chExt cx="0" cy="0"/>
        </a:xfrm>
      </p:grpSpPr>
      <p:grpSp>
        <p:nvGrpSpPr>
          <p:cNvPr id="263" name="Google Shape;263;p23"/>
          <p:cNvGrpSpPr/>
          <p:nvPr/>
        </p:nvGrpSpPr>
        <p:grpSpPr>
          <a:xfrm>
            <a:off x="4725678" y="1168395"/>
            <a:ext cx="4186327" cy="3724252"/>
            <a:chOff x="4725678" y="1168395"/>
            <a:chExt cx="4186327" cy="3724252"/>
          </a:xfrm>
        </p:grpSpPr>
        <p:grpSp>
          <p:nvGrpSpPr>
            <p:cNvPr id="264" name="Google Shape;264;p23"/>
            <p:cNvGrpSpPr/>
            <p:nvPr/>
          </p:nvGrpSpPr>
          <p:grpSpPr>
            <a:xfrm>
              <a:off x="4725678" y="1168395"/>
              <a:ext cx="4186327" cy="3318659"/>
              <a:chOff x="622523" y="1135870"/>
              <a:chExt cx="4313545" cy="3413711"/>
            </a:xfrm>
          </p:grpSpPr>
          <p:pic>
            <p:nvPicPr>
              <p:cNvPr id="265" name="Google Shape;265;p23"/>
              <p:cNvPicPr preferRelativeResize="0"/>
              <p:nvPr/>
            </p:nvPicPr>
            <p:blipFill rotWithShape="1">
              <a:blip r:embed="rId3">
                <a:alphaModFix/>
              </a:blip>
              <a:srcRect/>
              <a:stretch/>
            </p:blipFill>
            <p:spPr>
              <a:xfrm>
                <a:off x="629927" y="1135870"/>
                <a:ext cx="4306141" cy="3413711"/>
              </a:xfrm>
              <a:prstGeom prst="rect">
                <a:avLst/>
              </a:prstGeom>
              <a:noFill/>
              <a:ln w="9525" cap="flat" cmpd="sng">
                <a:solidFill>
                  <a:schemeClr val="lt1"/>
                </a:solidFill>
                <a:prstDash val="solid"/>
                <a:round/>
                <a:headEnd type="none" w="sm" len="sm"/>
                <a:tailEnd type="none" w="sm" len="sm"/>
              </a:ln>
            </p:spPr>
          </p:pic>
          <p:sp>
            <p:nvSpPr>
              <p:cNvPr id="266" name="Google Shape;266;p23"/>
              <p:cNvSpPr txBox="1"/>
              <p:nvPr/>
            </p:nvSpPr>
            <p:spPr>
              <a:xfrm>
                <a:off x="622523" y="4336156"/>
                <a:ext cx="1427414" cy="18995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600">
                    <a:solidFill>
                      <a:srgbClr val="BFBFBF"/>
                    </a:solidFill>
                    <a:latin typeface="Tahoma"/>
                    <a:ea typeface="Tahoma"/>
                    <a:cs typeface="Tahoma"/>
                    <a:sym typeface="Tahoma"/>
                  </a:rPr>
                  <a:t>Photo: Juan de Vojníkov, CC-BY-SA</a:t>
                </a:r>
                <a:endParaRPr/>
              </a:p>
            </p:txBody>
          </p:sp>
        </p:grpSp>
        <p:sp>
          <p:nvSpPr>
            <p:cNvPr id="267" name="Google Shape;267;p23"/>
            <p:cNvSpPr txBox="1"/>
            <p:nvPr/>
          </p:nvSpPr>
          <p:spPr>
            <a:xfrm>
              <a:off x="4889338" y="4707981"/>
              <a:ext cx="1723985" cy="18466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sz="600">
                <a:solidFill>
                  <a:srgbClr val="BFBFBF"/>
                </a:solidFill>
                <a:latin typeface="Calibri"/>
                <a:ea typeface="Calibri"/>
                <a:cs typeface="Calibri"/>
                <a:sym typeface="Calibri"/>
              </a:endParaRPr>
            </a:p>
          </p:txBody>
        </p:sp>
      </p:grpSp>
      <p:grpSp>
        <p:nvGrpSpPr>
          <p:cNvPr id="268" name="Google Shape;268;p23"/>
          <p:cNvGrpSpPr/>
          <p:nvPr/>
        </p:nvGrpSpPr>
        <p:grpSpPr>
          <a:xfrm>
            <a:off x="1077563" y="1071154"/>
            <a:ext cx="2693701" cy="3415898"/>
            <a:chOff x="998828" y="1168394"/>
            <a:chExt cx="2685418" cy="3318659"/>
          </a:xfrm>
        </p:grpSpPr>
        <p:pic>
          <p:nvPicPr>
            <p:cNvPr id="269" name="Google Shape;269;p23"/>
            <p:cNvPicPr preferRelativeResize="0"/>
            <p:nvPr/>
          </p:nvPicPr>
          <p:blipFill rotWithShape="1">
            <a:blip r:embed="rId4">
              <a:alphaModFix/>
            </a:blip>
            <a:srcRect/>
            <a:stretch/>
          </p:blipFill>
          <p:spPr>
            <a:xfrm>
              <a:off x="1029675" y="1168394"/>
              <a:ext cx="2654571" cy="3318659"/>
            </a:xfrm>
            <a:prstGeom prst="rect">
              <a:avLst/>
            </a:prstGeom>
            <a:solidFill>
              <a:schemeClr val="dk1"/>
            </a:solidFill>
            <a:ln>
              <a:noFill/>
            </a:ln>
          </p:spPr>
        </p:pic>
        <p:sp>
          <p:nvSpPr>
            <p:cNvPr id="270" name="Google Shape;270;p23"/>
            <p:cNvSpPr txBox="1"/>
            <p:nvPr/>
          </p:nvSpPr>
          <p:spPr>
            <a:xfrm>
              <a:off x="998828" y="4290357"/>
              <a:ext cx="2561610" cy="17940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600">
                  <a:solidFill>
                    <a:srgbClr val="BFBFBF"/>
                  </a:solidFill>
                  <a:latin typeface="Calibri"/>
                  <a:ea typeface="Calibri"/>
                  <a:cs typeface="Calibri"/>
                  <a:sym typeface="Calibri"/>
                </a:rPr>
                <a:t>Image: Aurélie Troccon et Manon Mauguin, CC-SA</a:t>
              </a:r>
              <a:endParaRPr/>
            </a:p>
          </p:txBody>
        </p:sp>
      </p:grpSp>
      <p:sp>
        <p:nvSpPr>
          <p:cNvPr id="271" name="Google Shape;271;p23"/>
          <p:cNvSpPr txBox="1">
            <a:spLocks noGrp="1"/>
          </p:cNvSpPr>
          <p:nvPr>
            <p:ph type="title"/>
          </p:nvPr>
        </p:nvSpPr>
        <p:spPr>
          <a:xfrm>
            <a:off x="457200" y="205979"/>
            <a:ext cx="8229600" cy="649154"/>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chemeClr val="lt1"/>
              </a:buClr>
              <a:buSzPts val="2400"/>
              <a:buFont typeface="Avenir"/>
              <a:buNone/>
            </a:pPr>
            <a:r>
              <a:rPr lang="en-GB" sz="3200" dirty="0">
                <a:latin typeface="Avenir Next" panose="020B0503020202020204" pitchFamily="34" charset="0"/>
              </a:rPr>
              <a:t>Upgrades</a:t>
            </a:r>
            <a:endParaRPr sz="3200" dirty="0">
              <a:latin typeface="Avenir Next" panose="020B0503020202020204" pitchFamily="34"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latin typeface="Avenir Next" panose="020B0503020202020204" pitchFamily="34" charset="0"/>
                <a:ea typeface="Open Sans" charset="0"/>
                <a:cs typeface="Arial" panose="020B0604020202020204" pitchFamily="34" charset="0"/>
              </a:rPr>
              <a:t>Upgrades</a:t>
            </a:r>
          </a:p>
        </p:txBody>
      </p:sp>
      <p:grpSp>
        <p:nvGrpSpPr>
          <p:cNvPr id="9" name="Group 28"/>
          <p:cNvGrpSpPr>
            <a:grpSpLocks noChangeAspect="1"/>
          </p:cNvGrpSpPr>
          <p:nvPr/>
        </p:nvGrpSpPr>
        <p:grpSpPr bwMode="auto">
          <a:xfrm>
            <a:off x="3962069" y="1059852"/>
            <a:ext cx="4968552" cy="3940508"/>
            <a:chOff x="4727539" y="1168395"/>
            <a:chExt cx="4184465" cy="3318657"/>
          </a:xfrm>
        </p:grpSpPr>
        <p:pic>
          <p:nvPicPr>
            <p:cNvPr id="10" name="Picture 26"/>
            <p:cNvPicPr>
              <a:picLocks noChangeAspect="1"/>
            </p:cNvPicPr>
            <p:nvPr/>
          </p:nvPicPr>
          <p:blipFill>
            <a:blip r:embed="rId2"/>
            <a:stretch/>
          </p:blipFill>
          <p:spPr bwMode="auto">
            <a:xfrm>
              <a:off x="4732861" y="1168395"/>
              <a:ext cx="4179143" cy="3318657"/>
            </a:xfrm>
            <a:prstGeom prst="rect">
              <a:avLst/>
            </a:prstGeom>
            <a:ln>
              <a:solidFill>
                <a:schemeClr val="tx1"/>
              </a:solidFill>
            </a:ln>
          </p:spPr>
        </p:pic>
        <p:sp>
          <p:nvSpPr>
            <p:cNvPr id="12" name="TextBox 27"/>
            <p:cNvSpPr>
              <a:spLocks/>
            </p:cNvSpPr>
            <p:nvPr/>
          </p:nvSpPr>
          <p:spPr bwMode="auto">
            <a:xfrm>
              <a:off x="4727539" y="4290972"/>
              <a:ext cx="1732327" cy="155524"/>
            </a:xfrm>
            <a:prstGeom prst="rect">
              <a:avLst/>
            </a:prstGeom>
            <a:noFill/>
            <a:ln>
              <a:noFill/>
            </a:ln>
          </p:spPr>
          <p:txBody>
            <a:bodyPr wrap="square" rtlCol="0">
              <a:spAutoFit/>
            </a:bodyPr>
            <a:lstStyle/>
            <a:p>
              <a:pPr>
                <a:defRPr/>
              </a:pPr>
              <a:r>
                <a:rPr lang="en-US" sz="600" dirty="0">
                  <a:solidFill>
                    <a:schemeClr val="bg1"/>
                  </a:solidFill>
                </a:rPr>
                <a:t>Image: USGS, Public Domain</a:t>
              </a:r>
              <a:endParaRPr dirty="0">
                <a:solidFill>
                  <a:schemeClr val="bg1"/>
                </a:solidFill>
              </a:endParaRPr>
            </a:p>
          </p:txBody>
        </p:sp>
      </p:grpSp>
      <p:grpSp>
        <p:nvGrpSpPr>
          <p:cNvPr id="13" name="Group 10"/>
          <p:cNvGrpSpPr>
            <a:grpSpLocks noChangeAspect="1"/>
          </p:cNvGrpSpPr>
          <p:nvPr/>
        </p:nvGrpSpPr>
        <p:grpSpPr bwMode="auto">
          <a:xfrm>
            <a:off x="350726" y="753534"/>
            <a:ext cx="3230674" cy="4262966"/>
            <a:chOff x="1107903" y="1154064"/>
            <a:chExt cx="2497743" cy="3295843"/>
          </a:xfrm>
        </p:grpSpPr>
        <p:pic>
          <p:nvPicPr>
            <p:cNvPr id="14" name="Picture 6"/>
            <p:cNvPicPr>
              <a:picLocks noChangeAspect="1"/>
            </p:cNvPicPr>
            <p:nvPr/>
          </p:nvPicPr>
          <p:blipFill>
            <a:blip r:embed="rId3"/>
            <a:stretch/>
          </p:blipFill>
          <p:spPr bwMode="auto">
            <a:xfrm>
              <a:off x="1143130" y="1154064"/>
              <a:ext cx="2462516" cy="3283354"/>
            </a:xfrm>
            <a:prstGeom prst="rect">
              <a:avLst/>
            </a:prstGeom>
            <a:ln>
              <a:noFill/>
            </a:ln>
          </p:spPr>
        </p:pic>
        <p:sp>
          <p:nvSpPr>
            <p:cNvPr id="15" name="TextBox 23"/>
            <p:cNvSpPr>
              <a:spLocks/>
            </p:cNvSpPr>
            <p:nvPr/>
          </p:nvSpPr>
          <p:spPr bwMode="auto">
            <a:xfrm>
              <a:off x="1107903" y="4265241"/>
              <a:ext cx="1732327" cy="184666"/>
            </a:xfrm>
            <a:prstGeom prst="rect">
              <a:avLst/>
            </a:prstGeom>
            <a:noFill/>
            <a:ln>
              <a:noFill/>
            </a:ln>
          </p:spPr>
          <p:txBody>
            <a:bodyPr wrap="square" rtlCol="0">
              <a:spAutoFit/>
            </a:bodyPr>
            <a:lstStyle/>
            <a:p>
              <a:pPr>
                <a:defRPr/>
              </a:pPr>
              <a:r>
                <a:rPr lang="en-US" sz="600">
                  <a:solidFill>
                    <a:schemeClr val="bg1"/>
                  </a:solidFill>
                </a:rPr>
                <a:t>Image: David J Morgan, CC BY-SA</a:t>
              </a:r>
              <a:endParaRPr/>
            </a:p>
          </p:txBody>
        </p:sp>
      </p:grpSp>
    </p:spTree>
    <p:extLst>
      <p:ext uri="{BB962C8B-B14F-4D97-AF65-F5344CB8AC3E}">
        <p14:creationId xmlns:p14="http://schemas.microsoft.com/office/powerpoint/2010/main" val="151967725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descr="A yellow and black sign&#10;&#10;Description automatically generated with medium confidence">
            <a:extLst>
              <a:ext uri="{FF2B5EF4-FFF2-40B4-BE49-F238E27FC236}">
                <a16:creationId xmlns:a16="http://schemas.microsoft.com/office/drawing/2014/main" id="{2FB8E06B-E915-A8FC-21FE-3E04B4A7D62D}"/>
              </a:ext>
            </a:extLst>
          </p:cNvPr>
          <p:cNvPicPr>
            <a:picLocks noChangeAspect="1"/>
          </p:cNvPicPr>
          <p:nvPr/>
        </p:nvPicPr>
        <p:blipFill>
          <a:blip r:embed="rId2"/>
          <a:stretch>
            <a:fillRect/>
          </a:stretch>
        </p:blipFill>
        <p:spPr>
          <a:xfrm>
            <a:off x="1943100" y="571500"/>
            <a:ext cx="5257800" cy="4000500"/>
          </a:xfrm>
          <a:prstGeom prst="rect">
            <a:avLst/>
          </a:prstGeom>
        </p:spPr>
      </p:pic>
    </p:spTree>
    <p:extLst>
      <p:ext uri="{BB962C8B-B14F-4D97-AF65-F5344CB8AC3E}">
        <p14:creationId xmlns:p14="http://schemas.microsoft.com/office/powerpoint/2010/main" val="416831504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latin typeface="Avenir Next" panose="020B0503020202020204" pitchFamily="34" charset="0"/>
                <a:ea typeface="Open Sans" charset="0"/>
                <a:cs typeface="Arial" panose="020B0604020202020204" pitchFamily="34" charset="0"/>
              </a:rPr>
              <a:t>How to probe smaller distances</a:t>
            </a:r>
          </a:p>
        </p:txBody>
      </p:sp>
      <p:sp>
        <p:nvSpPr>
          <p:cNvPr id="7" name="TextBox 6">
            <a:extLst>
              <a:ext uri="{FF2B5EF4-FFF2-40B4-BE49-F238E27FC236}">
                <a16:creationId xmlns:a16="http://schemas.microsoft.com/office/drawing/2014/main" id="{4C2CA5D0-A7DC-905B-6935-60E9D14D0BBE}"/>
              </a:ext>
            </a:extLst>
          </p:cNvPr>
          <p:cNvSpPr txBox="1"/>
          <p:nvPr/>
        </p:nvSpPr>
        <p:spPr>
          <a:xfrm>
            <a:off x="1980124" y="1727182"/>
            <a:ext cx="5183752" cy="1569660"/>
          </a:xfrm>
          <a:prstGeom prst="rect">
            <a:avLst/>
          </a:prstGeom>
          <a:noFill/>
        </p:spPr>
        <p:txBody>
          <a:bodyPr wrap="square" rtlCol="0">
            <a:spAutoFit/>
          </a:bodyPr>
          <a:lstStyle/>
          <a:p>
            <a:pPr algn="ctr"/>
            <a:r>
              <a:rPr lang="en-GB" sz="9600" b="1" dirty="0">
                <a:solidFill>
                  <a:schemeClr val="bg1"/>
                </a:solidFill>
                <a:latin typeface="Avenir Next" panose="020B0503020202020204" pitchFamily="34" charset="0"/>
              </a:rPr>
              <a:t>E = h𝝂</a:t>
            </a:r>
          </a:p>
        </p:txBody>
      </p:sp>
    </p:spTree>
    <p:extLst>
      <p:ext uri="{BB962C8B-B14F-4D97-AF65-F5344CB8AC3E}">
        <p14:creationId xmlns:p14="http://schemas.microsoft.com/office/powerpoint/2010/main" val="401471273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latin typeface="Avenir Next" panose="020B0503020202020204" pitchFamily="34" charset="0"/>
                <a:ea typeface="Open Sans" charset="0"/>
                <a:cs typeface="Arial" panose="020B0604020202020204" pitchFamily="34" charset="0"/>
              </a:rPr>
              <a:t>How to probe smaller distances</a:t>
            </a:r>
          </a:p>
        </p:txBody>
      </p:sp>
      <p:sp>
        <p:nvSpPr>
          <p:cNvPr id="7" name="TextBox 6">
            <a:extLst>
              <a:ext uri="{FF2B5EF4-FFF2-40B4-BE49-F238E27FC236}">
                <a16:creationId xmlns:a16="http://schemas.microsoft.com/office/drawing/2014/main" id="{4C2CA5D0-A7DC-905B-6935-60E9D14D0BBE}"/>
              </a:ext>
            </a:extLst>
          </p:cNvPr>
          <p:cNvSpPr txBox="1"/>
          <p:nvPr/>
        </p:nvSpPr>
        <p:spPr>
          <a:xfrm>
            <a:off x="1312333" y="1786920"/>
            <a:ext cx="6519334" cy="1569660"/>
          </a:xfrm>
          <a:prstGeom prst="rect">
            <a:avLst/>
          </a:prstGeom>
          <a:noFill/>
        </p:spPr>
        <p:txBody>
          <a:bodyPr wrap="square" rtlCol="0">
            <a:spAutoFit/>
          </a:bodyPr>
          <a:lstStyle/>
          <a:p>
            <a:pPr algn="ctr"/>
            <a:r>
              <a:rPr lang="en-GB" sz="9600" b="1" dirty="0">
                <a:solidFill>
                  <a:schemeClr val="bg1"/>
                </a:solidFill>
                <a:latin typeface="Avenir Next" panose="020B0503020202020204" pitchFamily="34" charset="0"/>
              </a:rPr>
              <a:t>What’s 𝝂 ? </a:t>
            </a:r>
          </a:p>
        </p:txBody>
      </p:sp>
    </p:spTree>
    <p:extLst>
      <p:ext uri="{BB962C8B-B14F-4D97-AF65-F5344CB8AC3E}">
        <p14:creationId xmlns:p14="http://schemas.microsoft.com/office/powerpoint/2010/main" val="346626197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latin typeface="Avenir Next" panose="020B0503020202020204" pitchFamily="34" charset="0"/>
                <a:ea typeface="Open Sans" charset="0"/>
                <a:cs typeface="Arial" panose="020B0604020202020204" pitchFamily="34" charset="0"/>
              </a:rPr>
              <a:t>How to probe smaller distances</a:t>
            </a:r>
          </a:p>
        </p:txBody>
      </p:sp>
      <p:sp>
        <p:nvSpPr>
          <p:cNvPr id="7" name="TextBox 6">
            <a:extLst>
              <a:ext uri="{FF2B5EF4-FFF2-40B4-BE49-F238E27FC236}">
                <a16:creationId xmlns:a16="http://schemas.microsoft.com/office/drawing/2014/main" id="{4C2CA5D0-A7DC-905B-6935-60E9D14D0BBE}"/>
              </a:ext>
            </a:extLst>
          </p:cNvPr>
          <p:cNvSpPr txBox="1"/>
          <p:nvPr/>
        </p:nvSpPr>
        <p:spPr>
          <a:xfrm>
            <a:off x="1312333" y="1786920"/>
            <a:ext cx="6519334" cy="1569660"/>
          </a:xfrm>
          <a:prstGeom prst="rect">
            <a:avLst/>
          </a:prstGeom>
          <a:noFill/>
        </p:spPr>
        <p:txBody>
          <a:bodyPr wrap="square" rtlCol="0">
            <a:spAutoFit/>
          </a:bodyPr>
          <a:lstStyle/>
          <a:p>
            <a:pPr algn="ctr"/>
            <a:r>
              <a:rPr lang="en-GB" sz="9600" b="1" dirty="0">
                <a:solidFill>
                  <a:schemeClr val="bg1"/>
                </a:solidFill>
                <a:latin typeface="Avenir Next" panose="020B0503020202020204" pitchFamily="34" charset="0"/>
              </a:rPr>
              <a:t>C / 𝛌 </a:t>
            </a:r>
          </a:p>
        </p:txBody>
      </p:sp>
    </p:spTree>
    <p:extLst>
      <p:ext uri="{BB962C8B-B14F-4D97-AF65-F5344CB8AC3E}">
        <p14:creationId xmlns:p14="http://schemas.microsoft.com/office/powerpoint/2010/main" val="1713105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latin typeface="Avenir Next" panose="020B0503020202020204" pitchFamily="34" charset="0"/>
                <a:ea typeface="Open Sans" charset="0"/>
                <a:cs typeface="Arial" panose="020B0604020202020204" pitchFamily="34" charset="0"/>
              </a:rPr>
              <a:t>How to probe smaller distances</a:t>
            </a:r>
          </a:p>
        </p:txBody>
      </p:sp>
      <p:pic>
        <p:nvPicPr>
          <p:cNvPr id="6" name="Picture 5" descr="A picture containing diagram&#10;&#10;Description automatically generated">
            <a:extLst>
              <a:ext uri="{FF2B5EF4-FFF2-40B4-BE49-F238E27FC236}">
                <a16:creationId xmlns:a16="http://schemas.microsoft.com/office/drawing/2014/main" id="{835AD644-D44D-71F1-CE11-D046B156E8A8}"/>
              </a:ext>
            </a:extLst>
          </p:cNvPr>
          <p:cNvPicPr>
            <a:picLocks noChangeAspect="1"/>
          </p:cNvPicPr>
          <p:nvPr/>
        </p:nvPicPr>
        <p:blipFill>
          <a:blip r:embed="rId2"/>
          <a:stretch>
            <a:fillRect/>
          </a:stretch>
        </p:blipFill>
        <p:spPr>
          <a:xfrm>
            <a:off x="685800" y="1001652"/>
            <a:ext cx="7772400" cy="2954215"/>
          </a:xfrm>
          <a:prstGeom prst="rect">
            <a:avLst/>
          </a:prstGeom>
          <a:solidFill>
            <a:schemeClr val="bg1"/>
          </a:solidFill>
        </p:spPr>
      </p:pic>
    </p:spTree>
    <p:extLst>
      <p:ext uri="{BB962C8B-B14F-4D97-AF65-F5344CB8AC3E}">
        <p14:creationId xmlns:p14="http://schemas.microsoft.com/office/powerpoint/2010/main" val="375486222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latin typeface="Avenir Next" panose="020B0503020202020204" pitchFamily="34" charset="0"/>
                <a:ea typeface="Open Sans" charset="0"/>
                <a:cs typeface="Arial" panose="020B0604020202020204" pitchFamily="34" charset="0"/>
              </a:rPr>
              <a:t>Upgrades</a:t>
            </a:r>
          </a:p>
        </p:txBody>
      </p:sp>
      <p:pic>
        <p:nvPicPr>
          <p:cNvPr id="16" name="Picture 15">
            <a:extLst>
              <a:ext uri="{FF2B5EF4-FFF2-40B4-BE49-F238E27FC236}">
                <a16:creationId xmlns:a16="http://schemas.microsoft.com/office/drawing/2014/main" id="{86D1595B-69C9-BC4A-8C01-C0BE1E5CF3AB}"/>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683683" y="1161244"/>
            <a:ext cx="4264085" cy="3402934"/>
          </a:xfrm>
          <a:prstGeom prst="rect">
            <a:avLst/>
          </a:prstGeom>
          <a:ln>
            <a:solidFill>
              <a:schemeClr val="tx1"/>
            </a:solidFill>
          </a:ln>
        </p:spPr>
      </p:pic>
      <p:pic>
        <p:nvPicPr>
          <p:cNvPr id="4" name="Picture 3" descr="A picture containing grass, sky, outdoor, tree&#10;&#10;Description automatically generated">
            <a:extLst>
              <a:ext uri="{FF2B5EF4-FFF2-40B4-BE49-F238E27FC236}">
                <a16:creationId xmlns:a16="http://schemas.microsoft.com/office/drawing/2014/main" id="{1E91A575-0881-AD45-78C6-D2C3933EE585}"/>
              </a:ext>
            </a:extLst>
          </p:cNvPr>
          <p:cNvPicPr>
            <a:picLocks noChangeAspect="1"/>
          </p:cNvPicPr>
          <p:nvPr/>
        </p:nvPicPr>
        <p:blipFill>
          <a:blip r:embed="rId3"/>
          <a:stretch>
            <a:fillRect/>
          </a:stretch>
        </p:blipFill>
        <p:spPr>
          <a:xfrm>
            <a:off x="134407" y="1161244"/>
            <a:ext cx="4357090" cy="3402934"/>
          </a:xfrm>
          <a:prstGeom prst="rect">
            <a:avLst/>
          </a:prstGeom>
        </p:spPr>
      </p:pic>
    </p:spTree>
    <p:extLst>
      <p:ext uri="{BB962C8B-B14F-4D97-AF65-F5344CB8AC3E}">
        <p14:creationId xmlns:p14="http://schemas.microsoft.com/office/powerpoint/2010/main" val="317827227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latin typeface="Avenir Next" panose="020B0503020202020204" pitchFamily="34" charset="0"/>
                <a:ea typeface="Open Sans" charset="0"/>
                <a:cs typeface="Arial" panose="020B0604020202020204" pitchFamily="34" charset="0"/>
              </a:rPr>
              <a:t>Upgrades</a:t>
            </a:r>
          </a:p>
        </p:txBody>
      </p:sp>
      <p:pic>
        <p:nvPicPr>
          <p:cNvPr id="12" name="Picture 11">
            <a:extLst>
              <a:ext uri="{FF2B5EF4-FFF2-40B4-BE49-F238E27FC236}">
                <a16:creationId xmlns:a16="http://schemas.microsoft.com/office/drawing/2014/main" id="{373B0296-053F-974A-A898-C77B1BBCA91A}"/>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04011" y="1111549"/>
            <a:ext cx="4428156" cy="3319765"/>
          </a:xfrm>
          <a:prstGeom prst="rect">
            <a:avLst/>
          </a:prstGeom>
          <a:solidFill>
            <a:schemeClr val="tx1"/>
          </a:solidFill>
          <a:ln>
            <a:noFill/>
          </a:ln>
        </p:spPr>
      </p:pic>
      <p:pic>
        <p:nvPicPr>
          <p:cNvPr id="4" name="Picture 3" descr="Diagram, schematic&#10;&#10;Description automatically generated">
            <a:extLst>
              <a:ext uri="{FF2B5EF4-FFF2-40B4-BE49-F238E27FC236}">
                <a16:creationId xmlns:a16="http://schemas.microsoft.com/office/drawing/2014/main" id="{D64C2E62-B388-A956-B951-DDE95A477BB1}"/>
              </a:ext>
            </a:extLst>
          </p:cNvPr>
          <p:cNvPicPr>
            <a:picLocks noChangeAspect="1"/>
          </p:cNvPicPr>
          <p:nvPr/>
        </p:nvPicPr>
        <p:blipFill>
          <a:blip r:embed="rId3"/>
          <a:stretch>
            <a:fillRect/>
          </a:stretch>
        </p:blipFill>
        <p:spPr>
          <a:xfrm>
            <a:off x="4572000" y="1166309"/>
            <a:ext cx="4475773" cy="3195204"/>
          </a:xfrm>
          <a:prstGeom prst="rect">
            <a:avLst/>
          </a:prstGeom>
        </p:spPr>
      </p:pic>
    </p:spTree>
    <p:extLst>
      <p:ext uri="{BB962C8B-B14F-4D97-AF65-F5344CB8AC3E}">
        <p14:creationId xmlns:p14="http://schemas.microsoft.com/office/powerpoint/2010/main" val="2692011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descr="Screen Shot 2012-09-26 at 10.39.07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790" y="2450185"/>
            <a:ext cx="4219202" cy="2707697"/>
          </a:xfrm>
          <a:prstGeom prst="rect">
            <a:avLst/>
          </a:prstGeom>
        </p:spPr>
      </p:pic>
      <p:pic>
        <p:nvPicPr>
          <p:cNvPr id="16" name="Picture 15" descr="Screen Shot 2012-09-26 at 11.54.59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00190" y="0"/>
            <a:ext cx="2143809" cy="1927982"/>
          </a:xfrm>
          <a:prstGeom prst="rect">
            <a:avLst/>
          </a:prstGeom>
        </p:spPr>
      </p:pic>
      <p:pic>
        <p:nvPicPr>
          <p:cNvPr id="15" name="Picture 14" descr="Screen Shot 2012-09-25 at 11.58.44 A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07054" y="1897448"/>
            <a:ext cx="2636945" cy="3246052"/>
          </a:xfrm>
          <a:prstGeom prst="rect">
            <a:avLst/>
          </a:prstGeom>
        </p:spPr>
      </p:pic>
      <p:pic>
        <p:nvPicPr>
          <p:cNvPr id="13" name="Picture 12" descr="Screen Shot 2012-09-25 at 12.14.42 P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1766"/>
            <a:ext cx="3435733" cy="3485708"/>
          </a:xfrm>
          <a:prstGeom prst="rect">
            <a:avLst/>
          </a:prstGeom>
        </p:spPr>
      </p:pic>
      <p:sp>
        <p:nvSpPr>
          <p:cNvPr id="5" name="TextBox 4"/>
          <p:cNvSpPr txBox="1"/>
          <p:nvPr/>
        </p:nvSpPr>
        <p:spPr>
          <a:xfrm>
            <a:off x="4602646" y="3029209"/>
            <a:ext cx="184731" cy="300082"/>
          </a:xfrm>
          <a:prstGeom prst="rect">
            <a:avLst/>
          </a:prstGeom>
          <a:noFill/>
        </p:spPr>
        <p:txBody>
          <a:bodyPr wrap="none" rtlCol="0">
            <a:spAutoFit/>
          </a:bodyPr>
          <a:lstStyle/>
          <a:p>
            <a:endParaRPr lang="en-US" sz="1350" dirty="0"/>
          </a:p>
        </p:txBody>
      </p:sp>
      <p:pic>
        <p:nvPicPr>
          <p:cNvPr id="6" name="Picture 5" descr="July4-AutoWorld.tiff"/>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1338791" y="2415439"/>
            <a:ext cx="1853930" cy="2044304"/>
          </a:xfrm>
          <a:prstGeom prst="rect">
            <a:avLst/>
          </a:prstGeom>
          <a:ln>
            <a:solidFill>
              <a:srgbClr val="000000"/>
            </a:solidFill>
          </a:ln>
          <a:effectLst>
            <a:outerShdw blurRad="50800" dist="38100" dir="2700000" algn="tl" rotWithShape="0">
              <a:prstClr val="black">
                <a:alpha val="40000"/>
              </a:prstClr>
            </a:outerShdw>
          </a:effectLst>
        </p:spPr>
      </p:pic>
      <p:pic>
        <p:nvPicPr>
          <p:cNvPr id="7" name="Picture 6" descr="July4-BBC.tiff"/>
          <p:cNvPicPr>
            <a:picLocks noChangeAspect="1"/>
          </p:cNvPicPr>
          <p:nvPr/>
        </p:nvPicPr>
        <p:blipFill rotWithShape="1">
          <a:blip r:embed="rId7" cstate="screen">
            <a:extLst>
              <a:ext uri="{28A0092B-C50C-407E-A947-70E740481C1C}">
                <a14:useLocalDpi xmlns:a14="http://schemas.microsoft.com/office/drawing/2010/main"/>
              </a:ext>
            </a:extLst>
          </a:blip>
          <a:srcRect t="14172"/>
          <a:stretch/>
        </p:blipFill>
        <p:spPr>
          <a:xfrm>
            <a:off x="1947716" y="907387"/>
            <a:ext cx="2490009" cy="1989260"/>
          </a:xfrm>
          <a:prstGeom prst="rect">
            <a:avLst/>
          </a:prstGeom>
          <a:ln>
            <a:solidFill>
              <a:srgbClr val="000000"/>
            </a:solidFill>
          </a:ln>
          <a:effectLst>
            <a:outerShdw blurRad="50800" dist="38100" dir="2700000" algn="tl" rotWithShape="0">
              <a:prstClr val="black">
                <a:alpha val="40000"/>
              </a:prstClr>
            </a:outerShdw>
          </a:effectLst>
        </p:spPr>
      </p:pic>
      <p:pic>
        <p:nvPicPr>
          <p:cNvPr id="8" name="Picture 7" descr="July4-CNN.tiff"/>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3312306" y="1897448"/>
            <a:ext cx="1841372" cy="1763613"/>
          </a:xfrm>
          <a:prstGeom prst="rect">
            <a:avLst/>
          </a:prstGeom>
          <a:ln>
            <a:solidFill>
              <a:srgbClr val="000000"/>
            </a:solidFill>
          </a:ln>
          <a:effectLst>
            <a:outerShdw blurRad="50800" dist="38100" dir="2700000" algn="tl" rotWithShape="0">
              <a:prstClr val="black">
                <a:alpha val="40000"/>
              </a:prstClr>
            </a:outerShdw>
          </a:effectLst>
        </p:spPr>
      </p:pic>
      <p:pic>
        <p:nvPicPr>
          <p:cNvPr id="9" name="Picture 8" descr="July4-Forbes.tiff"/>
          <p:cNvPicPr>
            <a:picLocks noChangeAspect="1"/>
          </p:cNvPicPr>
          <p:nvPr/>
        </p:nvPicPr>
        <p:blipFill rotWithShape="1">
          <a:blip r:embed="rId9" cstate="screen">
            <a:extLst>
              <a:ext uri="{28A0092B-C50C-407E-A947-70E740481C1C}">
                <a14:useLocalDpi xmlns:a14="http://schemas.microsoft.com/office/drawing/2010/main"/>
              </a:ext>
            </a:extLst>
          </a:blip>
          <a:srcRect t="15079"/>
          <a:stretch/>
        </p:blipFill>
        <p:spPr>
          <a:xfrm>
            <a:off x="4743660" y="553559"/>
            <a:ext cx="2258600" cy="2122833"/>
          </a:xfrm>
          <a:prstGeom prst="rect">
            <a:avLst/>
          </a:prstGeom>
          <a:ln>
            <a:solidFill>
              <a:srgbClr val="000000"/>
            </a:solidFill>
          </a:ln>
          <a:effectLst>
            <a:outerShdw blurRad="50800" dist="38100" dir="2700000" algn="tl" rotWithShape="0">
              <a:prstClr val="black">
                <a:alpha val="40000"/>
              </a:prstClr>
            </a:outerShdw>
          </a:effectLst>
        </p:spPr>
      </p:pic>
      <p:pic>
        <p:nvPicPr>
          <p:cNvPr id="11" name="Picture 10" descr="Screen Shot 2012-09-26 at 10.26.47 AM.png"/>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3513834" y="3591450"/>
            <a:ext cx="1644827" cy="1543594"/>
          </a:xfrm>
          <a:prstGeom prst="rect">
            <a:avLst/>
          </a:prstGeom>
          <a:ln>
            <a:solidFill>
              <a:schemeClr val="tx1"/>
            </a:solidFill>
          </a:ln>
          <a:effectLst>
            <a:outerShdw blurRad="50800" dist="38100" dir="2700000" algn="tl" rotWithShape="0">
              <a:prstClr val="black">
                <a:alpha val="40000"/>
              </a:prstClr>
            </a:outerShdw>
          </a:effectLst>
        </p:spPr>
      </p:pic>
      <p:pic>
        <p:nvPicPr>
          <p:cNvPr id="12" name="Picture 11" descr="Screen Shot 2012-09-25 at 2.51.02 PM.png"/>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3192722" y="-7670"/>
            <a:ext cx="1738140" cy="1883357"/>
          </a:xfrm>
          <a:prstGeom prst="rect">
            <a:avLst/>
          </a:prstGeom>
          <a:ln>
            <a:solidFill>
              <a:srgbClr val="000000"/>
            </a:solidFill>
          </a:ln>
          <a:effectLst>
            <a:outerShdw blurRad="50800" dist="38100" dir="5400000" algn="t" rotWithShape="0">
              <a:prstClr val="black">
                <a:alpha val="40000"/>
              </a:prstClr>
            </a:outerShdw>
          </a:effectLst>
        </p:spPr>
      </p:pic>
      <p:pic>
        <p:nvPicPr>
          <p:cNvPr id="18" name="Picture 17" descr="economist p1.jpg"/>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4471943" y="2216570"/>
            <a:ext cx="2228850" cy="2932113"/>
          </a:xfrm>
          <a:prstGeom prst="rect">
            <a:avLst/>
          </a:prstGeom>
          <a:solidFill>
            <a:srgbClr val="21449B"/>
          </a:solidFill>
          <a:ln>
            <a:solidFill>
              <a:srgbClr val="000000"/>
            </a:solidFill>
          </a:ln>
          <a:effectLst>
            <a:outerShdw blurRad="50800" dist="38100" dir="2700000" algn="tl" rotWithShape="0">
              <a:prstClr val="black">
                <a:alpha val="40000"/>
              </a:prstClr>
            </a:outerShdw>
          </a:effectLst>
        </p:spPr>
      </p:pic>
      <p:pic>
        <p:nvPicPr>
          <p:cNvPr id="19" name="Picture 18" descr="metson.jpg"/>
          <p:cNvPicPr>
            <a:picLocks noChangeAspect="1"/>
          </p:cNvPicPr>
          <p:nvPr/>
        </p:nvPicPr>
        <p:blipFill rotWithShape="1">
          <a:blip r:embed="rId13" cstate="screen">
            <a:extLst>
              <a:ext uri="{28A0092B-C50C-407E-A947-70E740481C1C}">
                <a14:useLocalDpi xmlns:a14="http://schemas.microsoft.com/office/drawing/2010/main"/>
              </a:ext>
            </a:extLst>
          </a:blip>
          <a:srcRect/>
          <a:stretch/>
        </p:blipFill>
        <p:spPr>
          <a:xfrm>
            <a:off x="4245552" y="-12002"/>
            <a:ext cx="3113437" cy="2314935"/>
          </a:xfrm>
          <a:prstGeom prst="rect">
            <a:avLst/>
          </a:prstGeom>
          <a:ln>
            <a:solidFill>
              <a:srgbClr val="000000"/>
            </a:solidFill>
          </a:ln>
          <a:effectLst>
            <a:outerShdw blurRad="50800" dist="38100" dir="2700000" algn="tl" rotWithShape="0">
              <a:prstClr val="black">
                <a:alpha val="40000"/>
              </a:prstClr>
            </a:outerShdw>
          </a:effectLst>
        </p:spPr>
      </p:pic>
      <p:sp>
        <p:nvSpPr>
          <p:cNvPr id="14" name="TextBox 13"/>
          <p:cNvSpPr txBox="1"/>
          <p:nvPr/>
        </p:nvSpPr>
        <p:spPr>
          <a:xfrm>
            <a:off x="2289246" y="560692"/>
            <a:ext cx="2948499" cy="461665"/>
          </a:xfrm>
          <a:prstGeom prst="rect">
            <a:avLst/>
          </a:prstGeom>
          <a:solidFill>
            <a:schemeClr val="tx1"/>
          </a:solidFill>
        </p:spPr>
        <p:txBody>
          <a:bodyPr wrap="none" rtlCol="0">
            <a:spAutoFit/>
          </a:bodyPr>
          <a:lstStyle/>
          <a:p>
            <a:pPr algn="ctr"/>
            <a:r>
              <a:rPr lang="en-GB" sz="2400" dirty="0">
                <a:solidFill>
                  <a:schemeClr val="bg1"/>
                </a:solidFill>
                <a:latin typeface="Avenir Next" panose="020B0503020202020204" pitchFamily="34" charset="0"/>
                <a:ea typeface="Open Sans" charset="0"/>
                <a:cs typeface="Arial" panose="020B0604020202020204" pitchFamily="34" charset="0"/>
              </a:rPr>
              <a:t>One Billion Viewers</a:t>
            </a:r>
          </a:p>
        </p:txBody>
      </p:sp>
    </p:spTree>
    <p:extLst>
      <p:ext uri="{BB962C8B-B14F-4D97-AF65-F5344CB8AC3E}">
        <p14:creationId xmlns:p14="http://schemas.microsoft.com/office/powerpoint/2010/main" val="16545385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Shape 293"/>
        <p:cNvGrpSpPr/>
        <p:nvPr/>
      </p:nvGrpSpPr>
      <p:grpSpPr>
        <a:xfrm>
          <a:off x="0" y="0"/>
          <a:ext cx="0" cy="0"/>
          <a:chOff x="0" y="0"/>
          <a:chExt cx="0" cy="0"/>
        </a:xfrm>
      </p:grpSpPr>
      <p:sp>
        <p:nvSpPr>
          <p:cNvPr id="3" name="TextBox 2">
            <a:extLst>
              <a:ext uri="{FF2B5EF4-FFF2-40B4-BE49-F238E27FC236}">
                <a16:creationId xmlns:a16="http://schemas.microsoft.com/office/drawing/2014/main" id="{AF5E4DA7-8225-CC47-89E3-569E27E42933}"/>
              </a:ext>
            </a:extLst>
          </p:cNvPr>
          <p:cNvSpPr txBox="1"/>
          <p:nvPr/>
        </p:nvSpPr>
        <p:spPr>
          <a:xfrm>
            <a:off x="2839795" y="2184297"/>
            <a:ext cx="3464410" cy="461665"/>
          </a:xfrm>
          <a:prstGeom prst="rect">
            <a:avLst/>
          </a:prstGeom>
          <a:solidFill>
            <a:srgbClr val="000000">
              <a:alpha val="49622"/>
            </a:srgbClr>
          </a:solidFill>
        </p:spPr>
        <p:txBody>
          <a:bodyPr wrap="none" rtlCol="0">
            <a:spAutoFit/>
          </a:bodyPr>
          <a:lstStyle/>
          <a:p>
            <a:pPr algn="ctr"/>
            <a:r>
              <a:rPr lang="en-US" sz="2400" dirty="0">
                <a:solidFill>
                  <a:schemeClr val="bg1"/>
                </a:solidFill>
                <a:latin typeface="Avenir Next" panose="020B0503020202020204" pitchFamily="34" charset="0"/>
                <a:ea typeface="Open Sans" charset="0"/>
                <a:cs typeface="Arial" panose="020B0604020202020204" pitchFamily="34" charset="0"/>
              </a:rPr>
              <a:t>What have we learned?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98"/>
        <p:cNvGrpSpPr/>
        <p:nvPr/>
      </p:nvGrpSpPr>
      <p:grpSpPr>
        <a:xfrm>
          <a:off x="0" y="0"/>
          <a:ext cx="0" cy="0"/>
          <a:chOff x="0" y="0"/>
          <a:chExt cx="0" cy="0"/>
        </a:xfrm>
      </p:grpSpPr>
      <p:pic>
        <p:nvPicPr>
          <p:cNvPr id="300" name="Google Shape;300;p27"/>
          <p:cNvPicPr preferRelativeResize="0"/>
          <p:nvPr/>
        </p:nvPicPr>
        <p:blipFill rotWithShape="1">
          <a:blip r:embed="rId3">
            <a:alphaModFix/>
          </a:blip>
          <a:srcRect/>
          <a:stretch/>
        </p:blipFill>
        <p:spPr>
          <a:xfrm>
            <a:off x="2002782" y="143792"/>
            <a:ext cx="5138439" cy="4999708"/>
          </a:xfrm>
          <a:prstGeom prst="rect">
            <a:avLst/>
          </a:prstGeom>
          <a:noFill/>
          <a:ln>
            <a:noFill/>
          </a:ln>
        </p:spPr>
      </p:pic>
    </p:spTree>
    <p:extLst>
      <p:ext uri="{BB962C8B-B14F-4D97-AF65-F5344CB8AC3E}">
        <p14:creationId xmlns:p14="http://schemas.microsoft.com/office/powerpoint/2010/main" val="20440966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98"/>
        <p:cNvGrpSpPr/>
        <p:nvPr/>
      </p:nvGrpSpPr>
      <p:grpSpPr>
        <a:xfrm>
          <a:off x="0" y="0"/>
          <a:ext cx="0" cy="0"/>
          <a:chOff x="0" y="0"/>
          <a:chExt cx="0" cy="0"/>
        </a:xfrm>
      </p:grpSpPr>
      <p:pic>
        <p:nvPicPr>
          <p:cNvPr id="301" name="Google Shape;301;p27"/>
          <p:cNvPicPr preferRelativeResize="0"/>
          <p:nvPr/>
        </p:nvPicPr>
        <p:blipFill rotWithShape="1">
          <a:blip r:embed="rId3">
            <a:alphaModFix/>
          </a:blip>
          <a:srcRect b="4240"/>
          <a:stretch/>
        </p:blipFill>
        <p:spPr>
          <a:xfrm>
            <a:off x="2181301" y="153592"/>
            <a:ext cx="4781397" cy="4989908"/>
          </a:xfrm>
          <a:prstGeom prst="rect">
            <a:avLst/>
          </a:prstGeom>
          <a:noFill/>
          <a:ln>
            <a:noFill/>
          </a:ln>
        </p:spPr>
      </p:pic>
    </p:spTree>
    <p:extLst>
      <p:ext uri="{BB962C8B-B14F-4D97-AF65-F5344CB8AC3E}">
        <p14:creationId xmlns:p14="http://schemas.microsoft.com/office/powerpoint/2010/main" val="35586073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98"/>
        <p:cNvGrpSpPr/>
        <p:nvPr/>
      </p:nvGrpSpPr>
      <p:grpSpPr>
        <a:xfrm>
          <a:off x="0" y="0"/>
          <a:ext cx="0" cy="0"/>
          <a:chOff x="0" y="0"/>
          <a:chExt cx="0" cy="0"/>
        </a:xfrm>
      </p:grpSpPr>
      <p:pic>
        <p:nvPicPr>
          <p:cNvPr id="302" name="Google Shape;302;p27"/>
          <p:cNvPicPr preferRelativeResize="0"/>
          <p:nvPr/>
        </p:nvPicPr>
        <p:blipFill rotWithShape="1">
          <a:blip r:embed="rId3">
            <a:alphaModFix/>
          </a:blip>
          <a:srcRect b="2978"/>
          <a:stretch/>
        </p:blipFill>
        <p:spPr>
          <a:xfrm>
            <a:off x="1974714" y="214009"/>
            <a:ext cx="5393239" cy="4929491"/>
          </a:xfrm>
          <a:prstGeom prst="rect">
            <a:avLst/>
          </a:prstGeom>
          <a:noFill/>
          <a:ln>
            <a:noFill/>
          </a:ln>
        </p:spPr>
      </p:pic>
    </p:spTree>
    <p:extLst>
      <p:ext uri="{BB962C8B-B14F-4D97-AF65-F5344CB8AC3E}">
        <p14:creationId xmlns:p14="http://schemas.microsoft.com/office/powerpoint/2010/main" val="125126422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298"/>
        <p:cNvGrpSpPr/>
        <p:nvPr/>
      </p:nvGrpSpPr>
      <p:grpSpPr>
        <a:xfrm>
          <a:off x="0" y="0"/>
          <a:ext cx="0" cy="0"/>
          <a:chOff x="0" y="0"/>
          <a:chExt cx="0" cy="0"/>
        </a:xfrm>
      </p:grpSpPr>
      <p:pic>
        <p:nvPicPr>
          <p:cNvPr id="5" name="Picture 4" descr="A close up of the moon&#10;&#10;Description automatically generated with medium confidence">
            <a:extLst>
              <a:ext uri="{FF2B5EF4-FFF2-40B4-BE49-F238E27FC236}">
                <a16:creationId xmlns:a16="http://schemas.microsoft.com/office/drawing/2014/main" id="{1FE3778D-5F24-BF48-8121-6227848953B1}"/>
              </a:ext>
            </a:extLst>
          </p:cNvPr>
          <p:cNvPicPr>
            <a:picLocks noChangeAspect="1"/>
          </p:cNvPicPr>
          <p:nvPr/>
        </p:nvPicPr>
        <p:blipFill>
          <a:blip r:embed="rId3"/>
          <a:stretch>
            <a:fillRect/>
          </a:stretch>
        </p:blipFill>
        <p:spPr>
          <a:xfrm>
            <a:off x="1152120" y="583660"/>
            <a:ext cx="6839759" cy="4559840"/>
          </a:xfrm>
          <a:prstGeom prst="rect">
            <a:avLst/>
          </a:prstGeom>
        </p:spPr>
      </p:pic>
      <p:sp>
        <p:nvSpPr>
          <p:cNvPr id="2" name="Title 1">
            <a:extLst>
              <a:ext uri="{FF2B5EF4-FFF2-40B4-BE49-F238E27FC236}">
                <a16:creationId xmlns:a16="http://schemas.microsoft.com/office/drawing/2014/main" id="{5CD6F1A0-B5EF-25D9-2588-6D87A7382A3B}"/>
              </a:ext>
            </a:extLst>
          </p:cNvPr>
          <p:cNvSpPr>
            <a:spLocks noGrp="1"/>
          </p:cNvSpPr>
          <p:nvPr>
            <p:ph type="title"/>
          </p:nvPr>
        </p:nvSpPr>
        <p:spPr>
          <a:xfrm>
            <a:off x="3370634" y="205979"/>
            <a:ext cx="2402732" cy="377681"/>
          </a:xfrm>
        </p:spPr>
        <p:txBody>
          <a:bodyPr>
            <a:noAutofit/>
          </a:bodyPr>
          <a:lstStyle/>
          <a:p>
            <a:r>
              <a:rPr lang="en-GB" sz="2000" dirty="0"/>
              <a:t>UNIVERSE</a:t>
            </a:r>
          </a:p>
        </p:txBody>
      </p:sp>
    </p:spTree>
    <p:extLst>
      <p:ext uri="{BB962C8B-B14F-4D97-AF65-F5344CB8AC3E}">
        <p14:creationId xmlns:p14="http://schemas.microsoft.com/office/powerpoint/2010/main" val="170014070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298"/>
        <p:cNvGrpSpPr/>
        <p:nvPr/>
      </p:nvGrpSpPr>
      <p:grpSpPr>
        <a:xfrm>
          <a:off x="0" y="0"/>
          <a:ext cx="0" cy="0"/>
          <a:chOff x="0" y="0"/>
          <a:chExt cx="0" cy="0"/>
        </a:xfrm>
      </p:grpSpPr>
      <p:pic>
        <p:nvPicPr>
          <p:cNvPr id="7" name="Picture 6" descr="A picture containing diagram&#10;&#10;Description automatically generated">
            <a:extLst>
              <a:ext uri="{FF2B5EF4-FFF2-40B4-BE49-F238E27FC236}">
                <a16:creationId xmlns:a16="http://schemas.microsoft.com/office/drawing/2014/main" id="{7BF8202C-E98D-BB46-AC3C-E9024424DC10}"/>
              </a:ext>
            </a:extLst>
          </p:cNvPr>
          <p:cNvPicPr>
            <a:picLocks noChangeAspect="1"/>
          </p:cNvPicPr>
          <p:nvPr/>
        </p:nvPicPr>
        <p:blipFill>
          <a:blip r:embed="rId3"/>
          <a:stretch>
            <a:fillRect/>
          </a:stretch>
        </p:blipFill>
        <p:spPr>
          <a:xfrm>
            <a:off x="1022911" y="457661"/>
            <a:ext cx="7098178" cy="4685839"/>
          </a:xfrm>
          <a:prstGeom prst="rect">
            <a:avLst/>
          </a:prstGeom>
        </p:spPr>
      </p:pic>
      <p:sp>
        <p:nvSpPr>
          <p:cNvPr id="2" name="Title 1">
            <a:extLst>
              <a:ext uri="{FF2B5EF4-FFF2-40B4-BE49-F238E27FC236}">
                <a16:creationId xmlns:a16="http://schemas.microsoft.com/office/drawing/2014/main" id="{0D849931-94E2-E0ED-3F1A-9D2C63D0A64D}"/>
              </a:ext>
            </a:extLst>
          </p:cNvPr>
          <p:cNvSpPr>
            <a:spLocks noGrp="1"/>
          </p:cNvSpPr>
          <p:nvPr>
            <p:ph type="title"/>
          </p:nvPr>
        </p:nvSpPr>
        <p:spPr>
          <a:xfrm>
            <a:off x="3370634" y="205979"/>
            <a:ext cx="2402732" cy="377681"/>
          </a:xfrm>
        </p:spPr>
        <p:txBody>
          <a:bodyPr>
            <a:noAutofit/>
          </a:bodyPr>
          <a:lstStyle/>
          <a:p>
            <a:r>
              <a:rPr lang="en-GB" sz="2000" dirty="0"/>
              <a:t>UNIVERSE</a:t>
            </a:r>
          </a:p>
        </p:txBody>
      </p:sp>
    </p:spTree>
    <p:extLst>
      <p:ext uri="{BB962C8B-B14F-4D97-AF65-F5344CB8AC3E}">
        <p14:creationId xmlns:p14="http://schemas.microsoft.com/office/powerpoint/2010/main" val="400350666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08"/>
        <p:cNvGrpSpPr/>
        <p:nvPr/>
      </p:nvGrpSpPr>
      <p:grpSpPr>
        <a:xfrm>
          <a:off x="0" y="0"/>
          <a:ext cx="0" cy="0"/>
          <a:chOff x="0" y="0"/>
          <a:chExt cx="0" cy="0"/>
        </a:xfrm>
      </p:grpSpPr>
      <p:pic>
        <p:nvPicPr>
          <p:cNvPr id="314" name="Google Shape;314;p28"/>
          <p:cNvPicPr preferRelativeResize="0"/>
          <p:nvPr/>
        </p:nvPicPr>
        <p:blipFill rotWithShape="1">
          <a:blip r:embed="rId3">
            <a:alphaModFix/>
          </a:blip>
          <a:srcRect/>
          <a:stretch/>
        </p:blipFill>
        <p:spPr>
          <a:xfrm>
            <a:off x="2461755" y="583512"/>
            <a:ext cx="4352249" cy="4426084"/>
          </a:xfrm>
          <a:prstGeom prst="rect">
            <a:avLst/>
          </a:prstGeom>
          <a:noFill/>
          <a:ln>
            <a:noFill/>
          </a:ln>
        </p:spPr>
      </p:pic>
      <p:sp>
        <p:nvSpPr>
          <p:cNvPr id="319" name="Google Shape;319;p28"/>
          <p:cNvSpPr txBox="1"/>
          <p:nvPr/>
        </p:nvSpPr>
        <p:spPr>
          <a:xfrm>
            <a:off x="3873247" y="131622"/>
            <a:ext cx="1397506" cy="40006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2000" dirty="0">
                <a:solidFill>
                  <a:schemeClr val="lt1"/>
                </a:solidFill>
                <a:latin typeface="Avenir"/>
                <a:ea typeface="Avenir"/>
                <a:cs typeface="Avenir"/>
                <a:sym typeface="Avenir"/>
              </a:rPr>
              <a:t>CELL</a:t>
            </a:r>
            <a:endParaRPr sz="2000" dirty="0"/>
          </a:p>
        </p:txBody>
      </p:sp>
    </p:spTree>
    <p:extLst>
      <p:ext uri="{BB962C8B-B14F-4D97-AF65-F5344CB8AC3E}">
        <p14:creationId xmlns:p14="http://schemas.microsoft.com/office/powerpoint/2010/main" val="195710473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308"/>
        <p:cNvGrpSpPr/>
        <p:nvPr/>
      </p:nvGrpSpPr>
      <p:grpSpPr>
        <a:xfrm>
          <a:off x="0" y="0"/>
          <a:ext cx="0" cy="0"/>
          <a:chOff x="0" y="0"/>
          <a:chExt cx="0" cy="0"/>
        </a:xfrm>
      </p:grpSpPr>
      <p:pic>
        <p:nvPicPr>
          <p:cNvPr id="317" name="Google Shape;317;p28"/>
          <p:cNvPicPr preferRelativeResize="0"/>
          <p:nvPr/>
        </p:nvPicPr>
        <p:blipFill rotWithShape="1">
          <a:blip r:embed="rId3">
            <a:alphaModFix/>
          </a:blip>
          <a:srcRect/>
          <a:stretch/>
        </p:blipFill>
        <p:spPr>
          <a:xfrm>
            <a:off x="2198179" y="635605"/>
            <a:ext cx="4747642" cy="4315774"/>
          </a:xfrm>
          <a:prstGeom prst="rect">
            <a:avLst/>
          </a:prstGeom>
          <a:noFill/>
          <a:ln>
            <a:noFill/>
          </a:ln>
        </p:spPr>
      </p:pic>
      <p:sp>
        <p:nvSpPr>
          <p:cNvPr id="320" name="Google Shape;320;p28"/>
          <p:cNvSpPr txBox="1"/>
          <p:nvPr/>
        </p:nvSpPr>
        <p:spPr>
          <a:xfrm>
            <a:off x="3749341" y="102568"/>
            <a:ext cx="1645317" cy="40006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2000" dirty="0">
                <a:solidFill>
                  <a:schemeClr val="lt1"/>
                </a:solidFill>
                <a:latin typeface="Avenir"/>
                <a:ea typeface="Avenir"/>
                <a:cs typeface="Avenir"/>
                <a:sym typeface="Avenir"/>
              </a:rPr>
              <a:t>MOLECULE</a:t>
            </a:r>
            <a:endParaRPr sz="2000" dirty="0"/>
          </a:p>
        </p:txBody>
      </p:sp>
    </p:spTree>
    <p:extLst>
      <p:ext uri="{BB962C8B-B14F-4D97-AF65-F5344CB8AC3E}">
        <p14:creationId xmlns:p14="http://schemas.microsoft.com/office/powerpoint/2010/main" val="244279799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308"/>
        <p:cNvGrpSpPr/>
        <p:nvPr/>
      </p:nvGrpSpPr>
      <p:grpSpPr>
        <a:xfrm>
          <a:off x="0" y="0"/>
          <a:ext cx="0" cy="0"/>
          <a:chOff x="0" y="0"/>
          <a:chExt cx="0" cy="0"/>
        </a:xfrm>
      </p:grpSpPr>
      <p:pic>
        <p:nvPicPr>
          <p:cNvPr id="311" name="Google Shape;311;p28"/>
          <p:cNvPicPr preferRelativeResize="0"/>
          <p:nvPr/>
        </p:nvPicPr>
        <p:blipFill rotWithShape="1">
          <a:blip r:embed="rId3">
            <a:alphaModFix/>
          </a:blip>
          <a:srcRect/>
          <a:stretch/>
        </p:blipFill>
        <p:spPr>
          <a:xfrm>
            <a:off x="2167413" y="680935"/>
            <a:ext cx="4809174" cy="4347215"/>
          </a:xfrm>
          <a:prstGeom prst="rect">
            <a:avLst/>
          </a:prstGeom>
          <a:solidFill>
            <a:srgbClr val="BFBFBF"/>
          </a:solidFill>
          <a:ln>
            <a:noFill/>
          </a:ln>
        </p:spPr>
      </p:pic>
      <p:sp>
        <p:nvSpPr>
          <p:cNvPr id="321" name="Google Shape;321;p28"/>
          <p:cNvSpPr txBox="1"/>
          <p:nvPr/>
        </p:nvSpPr>
        <p:spPr>
          <a:xfrm>
            <a:off x="3932308" y="193171"/>
            <a:ext cx="1279383" cy="40006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2000" dirty="0">
                <a:solidFill>
                  <a:schemeClr val="lt1"/>
                </a:solidFill>
                <a:latin typeface="Avenir"/>
                <a:ea typeface="Avenir"/>
                <a:cs typeface="Avenir"/>
                <a:sym typeface="Avenir"/>
              </a:rPr>
              <a:t>ATOM</a:t>
            </a:r>
            <a:endParaRPr sz="2000" dirty="0"/>
          </a:p>
        </p:txBody>
      </p:sp>
    </p:spTree>
    <p:extLst>
      <p:ext uri="{BB962C8B-B14F-4D97-AF65-F5344CB8AC3E}">
        <p14:creationId xmlns:p14="http://schemas.microsoft.com/office/powerpoint/2010/main" val="365406607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308"/>
        <p:cNvGrpSpPr/>
        <p:nvPr/>
      </p:nvGrpSpPr>
      <p:grpSpPr>
        <a:xfrm>
          <a:off x="0" y="0"/>
          <a:ext cx="0" cy="0"/>
          <a:chOff x="0" y="0"/>
          <a:chExt cx="0" cy="0"/>
        </a:xfrm>
      </p:grpSpPr>
      <p:pic>
        <p:nvPicPr>
          <p:cNvPr id="323" name="Google Shape;323;p28"/>
          <p:cNvPicPr preferRelativeResize="0"/>
          <p:nvPr/>
        </p:nvPicPr>
        <p:blipFill rotWithShape="1">
          <a:blip r:embed="rId3">
            <a:alphaModFix/>
          </a:blip>
          <a:srcRect/>
          <a:stretch/>
        </p:blipFill>
        <p:spPr>
          <a:xfrm>
            <a:off x="2302199" y="679739"/>
            <a:ext cx="4539601" cy="4308776"/>
          </a:xfrm>
          <a:prstGeom prst="rect">
            <a:avLst/>
          </a:prstGeom>
          <a:noFill/>
          <a:ln>
            <a:noFill/>
          </a:ln>
        </p:spPr>
      </p:pic>
      <p:sp>
        <p:nvSpPr>
          <p:cNvPr id="20" name="Google Shape;321;p28">
            <a:extLst>
              <a:ext uri="{FF2B5EF4-FFF2-40B4-BE49-F238E27FC236}">
                <a16:creationId xmlns:a16="http://schemas.microsoft.com/office/drawing/2014/main" id="{FF3776AE-1B71-F147-84A3-627E4785DD4A}"/>
              </a:ext>
            </a:extLst>
          </p:cNvPr>
          <p:cNvSpPr txBox="1"/>
          <p:nvPr/>
        </p:nvSpPr>
        <p:spPr>
          <a:xfrm>
            <a:off x="3691534" y="154985"/>
            <a:ext cx="1760929" cy="40006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2000" dirty="0">
                <a:solidFill>
                  <a:schemeClr val="lt1"/>
                </a:solidFill>
                <a:latin typeface="Avenir"/>
                <a:sym typeface="Avenir"/>
              </a:rPr>
              <a:t>PROTON</a:t>
            </a:r>
            <a:endParaRPr sz="2000" dirty="0"/>
          </a:p>
        </p:txBody>
      </p:sp>
    </p:spTree>
    <p:extLst>
      <p:ext uri="{BB962C8B-B14F-4D97-AF65-F5344CB8AC3E}">
        <p14:creationId xmlns:p14="http://schemas.microsoft.com/office/powerpoint/2010/main" val="28341535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r="1147" b="1733"/>
          <a:stretch/>
        </p:blipFill>
        <p:spPr>
          <a:xfrm>
            <a:off x="4064001" y="2076560"/>
            <a:ext cx="4572000" cy="2300044"/>
          </a:xfrm>
          <a:prstGeom prst="rect">
            <a:avLst/>
          </a:prstGeom>
          <a:ln>
            <a:noFill/>
          </a:ln>
        </p:spPr>
      </p:pic>
      <p:sp>
        <p:nvSpPr>
          <p:cNvPr id="10" name="TextBox 9"/>
          <p:cNvSpPr txBox="1"/>
          <p:nvPr/>
        </p:nvSpPr>
        <p:spPr>
          <a:xfrm>
            <a:off x="2442683" y="4669840"/>
            <a:ext cx="4262706" cy="369332"/>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Avenir Next" panose="020B0503020202020204" pitchFamily="34" charset="0"/>
                <a:ea typeface="Open Sans" charset="0"/>
                <a:cs typeface="Arial" panose="020B0604020202020204" pitchFamily="34" charset="0"/>
              </a:rPr>
              <a:t>Physics Seminar – 4 July 2000012 BCE</a:t>
            </a:r>
          </a:p>
        </p:txBody>
      </p:sp>
      <p:pic>
        <p:nvPicPr>
          <p:cNvPr id="6" name="Picture 5" descr="homo-habilis.jp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19931" y="314094"/>
            <a:ext cx="3309636" cy="3027591"/>
          </a:xfrm>
          <a:prstGeom prst="rect">
            <a:avLst/>
          </a:prstGeom>
        </p:spPr>
      </p:pic>
    </p:spTree>
    <p:extLst>
      <p:ext uri="{BB962C8B-B14F-4D97-AF65-F5344CB8AC3E}">
        <p14:creationId xmlns:p14="http://schemas.microsoft.com/office/powerpoint/2010/main" val="14033318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308"/>
        <p:cNvGrpSpPr/>
        <p:nvPr/>
      </p:nvGrpSpPr>
      <p:grpSpPr>
        <a:xfrm>
          <a:off x="0" y="0"/>
          <a:ext cx="0" cy="0"/>
          <a:chOff x="0" y="0"/>
          <a:chExt cx="0" cy="0"/>
        </a:xfrm>
      </p:grpSpPr>
      <p:pic>
        <p:nvPicPr>
          <p:cNvPr id="325" name="Google Shape;325;p28"/>
          <p:cNvPicPr preferRelativeResize="0"/>
          <p:nvPr/>
        </p:nvPicPr>
        <p:blipFill rotWithShape="1">
          <a:blip r:embed="rId3">
            <a:alphaModFix/>
          </a:blip>
          <a:srcRect/>
          <a:stretch/>
        </p:blipFill>
        <p:spPr>
          <a:xfrm>
            <a:off x="2556458" y="992221"/>
            <a:ext cx="4031084" cy="3900791"/>
          </a:xfrm>
          <a:prstGeom prst="rect">
            <a:avLst/>
          </a:prstGeom>
          <a:noFill/>
          <a:ln>
            <a:noFill/>
          </a:ln>
        </p:spPr>
      </p:pic>
      <p:sp>
        <p:nvSpPr>
          <p:cNvPr id="2" name="Google Shape;321;p28">
            <a:extLst>
              <a:ext uri="{FF2B5EF4-FFF2-40B4-BE49-F238E27FC236}">
                <a16:creationId xmlns:a16="http://schemas.microsoft.com/office/drawing/2014/main" id="{BCD1B056-3356-2BBC-F096-A74D47CE0797}"/>
              </a:ext>
            </a:extLst>
          </p:cNvPr>
          <p:cNvSpPr txBox="1"/>
          <p:nvPr/>
        </p:nvSpPr>
        <p:spPr>
          <a:xfrm>
            <a:off x="3123997" y="174441"/>
            <a:ext cx="2896005" cy="70784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2000" dirty="0">
                <a:solidFill>
                  <a:schemeClr val="lt1"/>
                </a:solidFill>
                <a:latin typeface="Avenir"/>
                <a:sym typeface="Avenir"/>
              </a:rPr>
              <a:t>ELEMENTARY PARTICLES</a:t>
            </a:r>
            <a:endParaRPr sz="2000" dirty="0"/>
          </a:p>
        </p:txBody>
      </p:sp>
    </p:spTree>
    <p:extLst>
      <p:ext uri="{BB962C8B-B14F-4D97-AF65-F5344CB8AC3E}">
        <p14:creationId xmlns:p14="http://schemas.microsoft.com/office/powerpoint/2010/main" val="194768427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4" name="Picture 2" descr="PeterHiggs.jpg"/>
          <p:cNvPicPr>
            <a:picLocks noChangeAspect="1"/>
          </p:cNvPicPr>
          <p:nvPr/>
        </p:nvPicPr>
        <p:blipFill>
          <a:blip r:embed="rId2"/>
          <a:stretch/>
        </p:blipFill>
        <p:spPr bwMode="auto">
          <a:xfrm>
            <a:off x="4932040" y="673888"/>
            <a:ext cx="4211960" cy="3904821"/>
          </a:xfrm>
          <a:prstGeom prst="rect">
            <a:avLst/>
          </a:prstGeom>
        </p:spPr>
      </p:pic>
      <p:sp>
        <p:nvSpPr>
          <p:cNvPr id="5" name="TextBox 3"/>
          <p:cNvSpPr>
            <a:spLocks/>
          </p:cNvSpPr>
          <p:nvPr/>
        </p:nvSpPr>
        <p:spPr bwMode="auto">
          <a:xfrm>
            <a:off x="3253305" y="4494429"/>
            <a:ext cx="2653868" cy="461665"/>
          </a:xfrm>
          <a:prstGeom prst="rect">
            <a:avLst/>
          </a:prstGeom>
          <a:noFill/>
        </p:spPr>
        <p:txBody>
          <a:bodyPr wrap="none" rtlCol="0">
            <a:spAutoFit/>
          </a:bodyPr>
          <a:lstStyle/>
          <a:p>
            <a:pPr algn="ctr">
              <a:defRPr/>
            </a:pPr>
            <a:r>
              <a:rPr lang="en-GB" sz="2400" dirty="0">
                <a:solidFill>
                  <a:schemeClr val="bg1"/>
                </a:solidFill>
                <a:latin typeface="Avenir Next"/>
                <a:ea typeface="Open Sans"/>
              </a:rPr>
              <a:t>Proposed in 1964</a:t>
            </a:r>
            <a:endParaRPr dirty="0">
              <a:solidFill>
                <a:schemeClr val="bg1"/>
              </a:solidFill>
            </a:endParaRPr>
          </a:p>
        </p:txBody>
      </p:sp>
      <p:sp>
        <p:nvSpPr>
          <p:cNvPr id="6" name="TextBox 4"/>
          <p:cNvSpPr>
            <a:spLocks/>
          </p:cNvSpPr>
          <p:nvPr/>
        </p:nvSpPr>
        <p:spPr bwMode="auto">
          <a:xfrm>
            <a:off x="498758" y="212224"/>
            <a:ext cx="8156144" cy="523220"/>
          </a:xfrm>
          <a:prstGeom prst="rect">
            <a:avLst/>
          </a:prstGeom>
          <a:noFill/>
        </p:spPr>
        <p:txBody>
          <a:bodyPr wrap="square" rtlCol="0">
            <a:spAutoFit/>
          </a:bodyPr>
          <a:lstStyle/>
          <a:p>
            <a:pPr algn="ctr">
              <a:defRPr/>
            </a:pPr>
            <a:r>
              <a:rPr lang="en-GB" sz="2800" dirty="0">
                <a:solidFill>
                  <a:schemeClr val="bg1"/>
                </a:solidFill>
                <a:latin typeface="Avenir Next"/>
                <a:ea typeface="Open Sans"/>
              </a:rPr>
              <a:t>How do elementary particles attain mass?</a:t>
            </a:r>
            <a:endParaRPr sz="2000" dirty="0">
              <a:solidFill>
                <a:schemeClr val="bg1"/>
              </a:solidFill>
            </a:endParaRPr>
          </a:p>
        </p:txBody>
      </p:sp>
      <p:pic>
        <p:nvPicPr>
          <p:cNvPr id="7" name="Picture 5"/>
          <p:cNvPicPr>
            <a:picLocks noChangeAspect="1"/>
          </p:cNvPicPr>
          <p:nvPr/>
        </p:nvPicPr>
        <p:blipFill rotWithShape="1">
          <a:blip r:embed="rId3"/>
          <a:srcRect l="5111"/>
          <a:stretch/>
        </p:blipFill>
        <p:spPr bwMode="auto">
          <a:xfrm>
            <a:off x="0" y="1208820"/>
            <a:ext cx="4688758" cy="2779477"/>
          </a:xfrm>
          <a:prstGeom prst="rect">
            <a:avLst/>
          </a:prstGeom>
        </p:spPr>
      </p:pic>
    </p:spTree>
    <p:extLst>
      <p:ext uri="{BB962C8B-B14F-4D97-AF65-F5344CB8AC3E}">
        <p14:creationId xmlns:p14="http://schemas.microsoft.com/office/powerpoint/2010/main" val="262025575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308"/>
        <p:cNvGrpSpPr/>
        <p:nvPr/>
      </p:nvGrpSpPr>
      <p:grpSpPr>
        <a:xfrm>
          <a:off x="0" y="0"/>
          <a:ext cx="0" cy="0"/>
          <a:chOff x="0" y="0"/>
          <a:chExt cx="0" cy="0"/>
        </a:xfrm>
      </p:grpSpPr>
      <p:pic>
        <p:nvPicPr>
          <p:cNvPr id="326" name="Google Shape;326;p28"/>
          <p:cNvPicPr preferRelativeResize="0"/>
          <p:nvPr/>
        </p:nvPicPr>
        <p:blipFill rotWithShape="1">
          <a:blip r:embed="rId3">
            <a:alphaModFix/>
          </a:blip>
          <a:srcRect/>
          <a:stretch/>
        </p:blipFill>
        <p:spPr>
          <a:xfrm>
            <a:off x="2023353" y="1245142"/>
            <a:ext cx="5097293" cy="3754876"/>
          </a:xfrm>
          <a:prstGeom prst="rect">
            <a:avLst/>
          </a:prstGeom>
          <a:noFill/>
          <a:ln>
            <a:noFill/>
          </a:ln>
        </p:spPr>
      </p:pic>
      <p:sp>
        <p:nvSpPr>
          <p:cNvPr id="2" name="Google Shape;321;p28">
            <a:extLst>
              <a:ext uri="{FF2B5EF4-FFF2-40B4-BE49-F238E27FC236}">
                <a16:creationId xmlns:a16="http://schemas.microsoft.com/office/drawing/2014/main" id="{D0D5FE97-870E-5A83-AC00-D9F98DCC3AD9}"/>
              </a:ext>
            </a:extLst>
          </p:cNvPr>
          <p:cNvSpPr txBox="1"/>
          <p:nvPr/>
        </p:nvSpPr>
        <p:spPr>
          <a:xfrm>
            <a:off x="3123997" y="171152"/>
            <a:ext cx="2896005" cy="101562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2000" dirty="0">
                <a:solidFill>
                  <a:schemeClr val="lt1"/>
                </a:solidFill>
                <a:latin typeface="Avenir"/>
                <a:sym typeface="Avenir"/>
              </a:rPr>
              <a:t>ELEMENTARY PARTICLE INTERACTIONS</a:t>
            </a:r>
            <a:endParaRPr sz="2000" dirty="0"/>
          </a:p>
        </p:txBody>
      </p:sp>
    </p:spTree>
    <p:extLst>
      <p:ext uri="{BB962C8B-B14F-4D97-AF65-F5344CB8AC3E}">
        <p14:creationId xmlns:p14="http://schemas.microsoft.com/office/powerpoint/2010/main" val="396531049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336"/>
        <p:cNvGrpSpPr/>
        <p:nvPr/>
      </p:nvGrpSpPr>
      <p:grpSpPr>
        <a:xfrm>
          <a:off x="0" y="0"/>
          <a:ext cx="0" cy="0"/>
          <a:chOff x="0" y="0"/>
          <a:chExt cx="0" cy="0"/>
        </a:xfrm>
      </p:grpSpPr>
      <p:pic>
        <p:nvPicPr>
          <p:cNvPr id="337" name="Google Shape;337;p30" descr="9105065"/>
          <p:cNvPicPr preferRelativeResize="0"/>
          <p:nvPr/>
        </p:nvPicPr>
        <p:blipFill rotWithShape="1">
          <a:blip r:embed="rId3">
            <a:alphaModFix/>
          </a:blip>
          <a:srcRect/>
          <a:stretch/>
        </p:blipFill>
        <p:spPr>
          <a:xfrm>
            <a:off x="0" y="-9939"/>
            <a:ext cx="9144000" cy="5143500"/>
          </a:xfrm>
          <a:prstGeom prst="rect">
            <a:avLst/>
          </a:prstGeom>
          <a:noFill/>
          <a:ln>
            <a:noFill/>
          </a:ln>
        </p:spPr>
      </p:pic>
      <p:sp>
        <p:nvSpPr>
          <p:cNvPr id="338" name="Google Shape;338;p30"/>
          <p:cNvSpPr/>
          <p:nvPr/>
        </p:nvSpPr>
        <p:spPr>
          <a:xfrm>
            <a:off x="1145005" y="4214568"/>
            <a:ext cx="1702676" cy="533400"/>
          </a:xfrm>
          <a:prstGeom prst="wedgeEllipseCallout">
            <a:avLst>
              <a:gd name="adj1" fmla="val 27579"/>
              <a:gd name="adj2" fmla="val -116370"/>
            </a:avLst>
          </a:prstGeom>
          <a:solidFill>
            <a:srgbClr val="D8D8D8"/>
          </a:solidFill>
          <a:ln w="1905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GB" sz="2400" b="1">
                <a:solidFill>
                  <a:schemeClr val="dk1"/>
                </a:solidFill>
                <a:latin typeface="Avenir Next" panose="020B0503020202020204" pitchFamily="34" charset="0"/>
                <a:sym typeface="Arial"/>
              </a:rPr>
              <a:t>ALICE</a:t>
            </a:r>
            <a:endParaRPr>
              <a:latin typeface="Avenir Next" panose="020B0503020202020204" pitchFamily="34" charset="0"/>
            </a:endParaRPr>
          </a:p>
        </p:txBody>
      </p:sp>
      <p:sp>
        <p:nvSpPr>
          <p:cNvPr id="339" name="Google Shape;339;p30"/>
          <p:cNvSpPr/>
          <p:nvPr/>
        </p:nvSpPr>
        <p:spPr>
          <a:xfrm>
            <a:off x="1730829" y="948179"/>
            <a:ext cx="1412405" cy="533400"/>
          </a:xfrm>
          <a:prstGeom prst="wedgeEllipseCallout">
            <a:avLst>
              <a:gd name="adj1" fmla="val 56806"/>
              <a:gd name="adj2" fmla="val 63690"/>
            </a:avLst>
          </a:prstGeom>
          <a:solidFill>
            <a:srgbClr val="D8D8D8"/>
          </a:solidFill>
          <a:ln w="1905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GB" sz="2400" b="1">
                <a:solidFill>
                  <a:schemeClr val="dk1"/>
                </a:solidFill>
                <a:latin typeface="Avenir Next" panose="020B0503020202020204" pitchFamily="34" charset="0"/>
                <a:sym typeface="Arial"/>
              </a:rPr>
              <a:t>CMS</a:t>
            </a:r>
            <a:endParaRPr>
              <a:latin typeface="Avenir Next" panose="020B0503020202020204" pitchFamily="34" charset="0"/>
            </a:endParaRPr>
          </a:p>
        </p:txBody>
      </p:sp>
      <p:sp>
        <p:nvSpPr>
          <p:cNvPr id="340" name="Google Shape;340;p30"/>
          <p:cNvSpPr/>
          <p:nvPr/>
        </p:nvSpPr>
        <p:spPr>
          <a:xfrm>
            <a:off x="7519308" y="3336865"/>
            <a:ext cx="1482982" cy="533400"/>
          </a:xfrm>
          <a:prstGeom prst="wedgeEllipseCallout">
            <a:avLst>
              <a:gd name="adj1" fmla="val -25486"/>
              <a:gd name="adj2" fmla="val -149284"/>
            </a:avLst>
          </a:prstGeom>
          <a:solidFill>
            <a:srgbClr val="D8D8D8"/>
          </a:solidFill>
          <a:ln w="1905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GB" sz="2400" b="1" dirty="0" err="1">
                <a:solidFill>
                  <a:schemeClr val="dk1"/>
                </a:solidFill>
                <a:latin typeface="Avenir Next" panose="020B0503020202020204" pitchFamily="34" charset="0"/>
                <a:sym typeface="Arial"/>
              </a:rPr>
              <a:t>LHCb</a:t>
            </a:r>
            <a:endParaRPr sz="2400" b="1" dirty="0">
              <a:solidFill>
                <a:schemeClr val="dk1"/>
              </a:solidFill>
              <a:latin typeface="Avenir Next" panose="020B0503020202020204" pitchFamily="34" charset="0"/>
              <a:sym typeface="Arial"/>
            </a:endParaRPr>
          </a:p>
        </p:txBody>
      </p:sp>
      <p:sp>
        <p:nvSpPr>
          <p:cNvPr id="341" name="Google Shape;341;p30"/>
          <p:cNvSpPr/>
          <p:nvPr/>
        </p:nvSpPr>
        <p:spPr>
          <a:xfrm>
            <a:off x="6046076" y="4154214"/>
            <a:ext cx="1702676" cy="593753"/>
          </a:xfrm>
          <a:prstGeom prst="wedgeEllipseCallout">
            <a:avLst>
              <a:gd name="adj1" fmla="val -51986"/>
              <a:gd name="adj2" fmla="val -102083"/>
            </a:avLst>
          </a:prstGeom>
          <a:solidFill>
            <a:srgbClr val="D8D8D8"/>
          </a:solidFill>
          <a:ln w="1905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GB" sz="2400" b="1">
                <a:solidFill>
                  <a:schemeClr val="dk1"/>
                </a:solidFill>
                <a:latin typeface="Avenir Next" panose="020B0503020202020204" pitchFamily="34" charset="0"/>
                <a:sym typeface="Arial"/>
              </a:rPr>
              <a:t>ATLAS</a:t>
            </a:r>
            <a:endParaRPr>
              <a:latin typeface="Avenir Next" panose="020B0503020202020204" pitchFamily="34" charset="0"/>
            </a:endParaRPr>
          </a:p>
        </p:txBody>
      </p:sp>
      <p:sp>
        <p:nvSpPr>
          <p:cNvPr id="342" name="Google Shape;342;p30"/>
          <p:cNvSpPr txBox="1"/>
          <p:nvPr/>
        </p:nvSpPr>
        <p:spPr>
          <a:xfrm>
            <a:off x="5767376" y="1214879"/>
            <a:ext cx="843501"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800" b="0">
                <a:solidFill>
                  <a:srgbClr val="FFFF00"/>
                </a:solidFill>
                <a:latin typeface="Avenir Next" panose="020B0503020202020204" pitchFamily="34" charset="0"/>
                <a:sym typeface="Arial"/>
              </a:rPr>
              <a:t>27 km</a:t>
            </a:r>
            <a:endParaRPr sz="1800" b="0">
              <a:solidFill>
                <a:srgbClr val="FFFF00"/>
              </a:solidFill>
              <a:latin typeface="Avenir Next" panose="020B0503020202020204" pitchFamily="34" charset="0"/>
              <a:sym typeface="Arial"/>
            </a:endParaRPr>
          </a:p>
        </p:txBody>
      </p:sp>
      <p:sp>
        <p:nvSpPr>
          <p:cNvPr id="343" name="Google Shape;343;p30"/>
          <p:cNvSpPr txBox="1"/>
          <p:nvPr/>
        </p:nvSpPr>
        <p:spPr>
          <a:xfrm>
            <a:off x="1829926" y="164720"/>
            <a:ext cx="5484148" cy="461624"/>
          </a:xfrm>
          <a:prstGeom prst="rect">
            <a:avLst/>
          </a:prstGeom>
          <a:solidFill>
            <a:srgbClr val="000000">
              <a:alpha val="49803"/>
            </a:srgbClr>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2400" dirty="0">
                <a:solidFill>
                  <a:schemeClr val="lt1"/>
                </a:solidFill>
                <a:latin typeface="Avenir Next" panose="020B0503020202020204" pitchFamily="34" charset="0"/>
                <a:ea typeface="Avenir"/>
                <a:cs typeface="Avenir"/>
                <a:sym typeface="Avenir"/>
              </a:rPr>
              <a:t>The Large Hadron Collider at CERN</a:t>
            </a:r>
            <a:endParaRPr dirty="0">
              <a:latin typeface="Avenir Next" panose="020B0503020202020204" pitchFamily="34" charset="0"/>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347"/>
        <p:cNvGrpSpPr/>
        <p:nvPr/>
      </p:nvGrpSpPr>
      <p:grpSpPr>
        <a:xfrm>
          <a:off x="0" y="0"/>
          <a:ext cx="0" cy="0"/>
          <a:chOff x="0" y="0"/>
          <a:chExt cx="0" cy="0"/>
        </a:xfrm>
      </p:grpSpPr>
      <p:grpSp>
        <p:nvGrpSpPr>
          <p:cNvPr id="348" name="Google Shape;348;p31"/>
          <p:cNvGrpSpPr/>
          <p:nvPr/>
        </p:nvGrpSpPr>
        <p:grpSpPr>
          <a:xfrm>
            <a:off x="804333" y="0"/>
            <a:ext cx="3779826" cy="2575943"/>
            <a:chOff x="804333" y="0"/>
            <a:chExt cx="3779826" cy="2575943"/>
          </a:xfrm>
        </p:grpSpPr>
        <p:pic>
          <p:nvPicPr>
            <p:cNvPr id="349" name="Google Shape;349;p31" descr="CMS.jpg"/>
            <p:cNvPicPr preferRelativeResize="0"/>
            <p:nvPr/>
          </p:nvPicPr>
          <p:blipFill rotWithShape="1">
            <a:blip r:embed="rId3">
              <a:alphaModFix/>
            </a:blip>
            <a:srcRect/>
            <a:stretch/>
          </p:blipFill>
          <p:spPr>
            <a:xfrm>
              <a:off x="804333" y="0"/>
              <a:ext cx="3779826" cy="2575943"/>
            </a:xfrm>
            <a:prstGeom prst="rect">
              <a:avLst/>
            </a:prstGeom>
            <a:noFill/>
            <a:ln>
              <a:noFill/>
            </a:ln>
          </p:spPr>
        </p:pic>
        <p:sp>
          <p:nvSpPr>
            <p:cNvPr id="350" name="Google Shape;350;p31"/>
            <p:cNvSpPr txBox="1"/>
            <p:nvPr/>
          </p:nvSpPr>
          <p:spPr>
            <a:xfrm>
              <a:off x="3378202" y="2114276"/>
              <a:ext cx="1200918" cy="461665"/>
            </a:xfrm>
            <a:prstGeom prst="rect">
              <a:avLst/>
            </a:prstGeom>
            <a:solidFill>
              <a:srgbClr val="000000">
                <a:alpha val="49803"/>
              </a:srgbClr>
            </a:solid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GB" sz="2400" dirty="0">
                  <a:solidFill>
                    <a:schemeClr val="lt1"/>
                  </a:solidFill>
                  <a:latin typeface="Avenir Next" panose="020B0503020202020204" pitchFamily="34" charset="0"/>
                  <a:sym typeface="Arial"/>
                </a:rPr>
                <a:t>CMS</a:t>
              </a:r>
              <a:endParaRPr dirty="0">
                <a:latin typeface="Avenir Next" panose="020B0503020202020204" pitchFamily="34" charset="0"/>
              </a:endParaRPr>
            </a:p>
          </p:txBody>
        </p:sp>
      </p:grpSp>
      <p:grpSp>
        <p:nvGrpSpPr>
          <p:cNvPr id="351" name="Google Shape;351;p31"/>
          <p:cNvGrpSpPr/>
          <p:nvPr/>
        </p:nvGrpSpPr>
        <p:grpSpPr>
          <a:xfrm>
            <a:off x="4587381" y="0"/>
            <a:ext cx="3771562" cy="2575942"/>
            <a:chOff x="4587381" y="0"/>
            <a:chExt cx="3771562" cy="2575942"/>
          </a:xfrm>
        </p:grpSpPr>
        <p:pic>
          <p:nvPicPr>
            <p:cNvPr id="352" name="Google Shape;352;p31" descr="lhcb.jpg"/>
            <p:cNvPicPr preferRelativeResize="0"/>
            <p:nvPr/>
          </p:nvPicPr>
          <p:blipFill rotWithShape="1">
            <a:blip r:embed="rId4">
              <a:alphaModFix/>
            </a:blip>
            <a:srcRect/>
            <a:stretch/>
          </p:blipFill>
          <p:spPr>
            <a:xfrm>
              <a:off x="4587381" y="0"/>
              <a:ext cx="3771562" cy="2575942"/>
            </a:xfrm>
            <a:prstGeom prst="rect">
              <a:avLst/>
            </a:prstGeom>
            <a:noFill/>
            <a:ln>
              <a:noFill/>
            </a:ln>
          </p:spPr>
        </p:pic>
        <p:sp>
          <p:nvSpPr>
            <p:cNvPr id="353" name="Google Shape;353;p31"/>
            <p:cNvSpPr txBox="1"/>
            <p:nvPr/>
          </p:nvSpPr>
          <p:spPr>
            <a:xfrm>
              <a:off x="7152989" y="2114275"/>
              <a:ext cx="1200916" cy="461665"/>
            </a:xfrm>
            <a:prstGeom prst="rect">
              <a:avLst/>
            </a:prstGeom>
            <a:solidFill>
              <a:srgbClr val="000000">
                <a:alpha val="49803"/>
              </a:srgbClr>
            </a:solid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GB" sz="2400">
                  <a:solidFill>
                    <a:schemeClr val="lt1"/>
                  </a:solidFill>
                  <a:latin typeface="Avenir Next" panose="020B0503020202020204" pitchFamily="34" charset="0"/>
                  <a:sym typeface="Arial"/>
                </a:rPr>
                <a:t>LHCb</a:t>
              </a:r>
              <a:endParaRPr sz="2400">
                <a:solidFill>
                  <a:schemeClr val="lt1"/>
                </a:solidFill>
                <a:latin typeface="Avenir Next" panose="020B0503020202020204" pitchFamily="34" charset="0"/>
                <a:sym typeface="Arial"/>
              </a:endParaRPr>
            </a:p>
          </p:txBody>
        </p:sp>
      </p:grpSp>
      <p:grpSp>
        <p:nvGrpSpPr>
          <p:cNvPr id="354" name="Google Shape;354;p31"/>
          <p:cNvGrpSpPr/>
          <p:nvPr/>
        </p:nvGrpSpPr>
        <p:grpSpPr>
          <a:xfrm>
            <a:off x="804334" y="2575942"/>
            <a:ext cx="3781437" cy="2567558"/>
            <a:chOff x="804334" y="2575942"/>
            <a:chExt cx="3781437" cy="2567558"/>
          </a:xfrm>
        </p:grpSpPr>
        <p:pic>
          <p:nvPicPr>
            <p:cNvPr id="355" name="Google Shape;355;p31" descr="450px-ALICE_all.jpg"/>
            <p:cNvPicPr preferRelativeResize="0"/>
            <p:nvPr/>
          </p:nvPicPr>
          <p:blipFill rotWithShape="1">
            <a:blip r:embed="rId5">
              <a:alphaModFix/>
            </a:blip>
            <a:srcRect/>
            <a:stretch/>
          </p:blipFill>
          <p:spPr>
            <a:xfrm>
              <a:off x="804334" y="2575942"/>
              <a:ext cx="3779826" cy="2567558"/>
            </a:xfrm>
            <a:prstGeom prst="rect">
              <a:avLst/>
            </a:prstGeom>
            <a:noFill/>
            <a:ln>
              <a:noFill/>
            </a:ln>
          </p:spPr>
        </p:pic>
        <p:sp>
          <p:nvSpPr>
            <p:cNvPr id="356" name="Google Shape;356;p31"/>
            <p:cNvSpPr txBox="1"/>
            <p:nvPr/>
          </p:nvSpPr>
          <p:spPr>
            <a:xfrm>
              <a:off x="3378201" y="4681835"/>
              <a:ext cx="1207570" cy="461665"/>
            </a:xfrm>
            <a:prstGeom prst="rect">
              <a:avLst/>
            </a:prstGeom>
            <a:solidFill>
              <a:srgbClr val="000000">
                <a:alpha val="49803"/>
              </a:srgbClr>
            </a:solid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GB" sz="2400">
                  <a:solidFill>
                    <a:schemeClr val="lt1"/>
                  </a:solidFill>
                  <a:latin typeface="Avenir Next" panose="020B0503020202020204" pitchFamily="34" charset="0"/>
                  <a:sym typeface="Arial"/>
                </a:rPr>
                <a:t>ALICE</a:t>
              </a:r>
              <a:endParaRPr>
                <a:latin typeface="Avenir Next" panose="020B0503020202020204" pitchFamily="34" charset="0"/>
              </a:endParaRPr>
            </a:p>
          </p:txBody>
        </p:sp>
      </p:grpSp>
      <p:grpSp>
        <p:nvGrpSpPr>
          <p:cNvPr id="357" name="Google Shape;357;p31"/>
          <p:cNvGrpSpPr/>
          <p:nvPr/>
        </p:nvGrpSpPr>
        <p:grpSpPr>
          <a:xfrm>
            <a:off x="4584157" y="2575942"/>
            <a:ext cx="3774785" cy="2567558"/>
            <a:chOff x="4584157" y="2575942"/>
            <a:chExt cx="3774785" cy="2567558"/>
          </a:xfrm>
        </p:grpSpPr>
        <p:pic>
          <p:nvPicPr>
            <p:cNvPr id="358" name="Google Shape;358;p31" descr="ATLAS.jpg"/>
            <p:cNvPicPr preferRelativeResize="0"/>
            <p:nvPr/>
          </p:nvPicPr>
          <p:blipFill rotWithShape="1">
            <a:blip r:embed="rId6">
              <a:alphaModFix/>
            </a:blip>
            <a:srcRect/>
            <a:stretch/>
          </p:blipFill>
          <p:spPr>
            <a:xfrm>
              <a:off x="4584157" y="2575942"/>
              <a:ext cx="3774785" cy="2567558"/>
            </a:xfrm>
            <a:prstGeom prst="rect">
              <a:avLst/>
            </a:prstGeom>
            <a:noFill/>
            <a:ln>
              <a:noFill/>
            </a:ln>
          </p:spPr>
        </p:pic>
        <p:sp>
          <p:nvSpPr>
            <p:cNvPr id="359" name="Google Shape;359;p31"/>
            <p:cNvSpPr txBox="1"/>
            <p:nvPr/>
          </p:nvSpPr>
          <p:spPr>
            <a:xfrm>
              <a:off x="7158027" y="4681603"/>
              <a:ext cx="1182798" cy="461665"/>
            </a:xfrm>
            <a:prstGeom prst="rect">
              <a:avLst/>
            </a:prstGeom>
            <a:solidFill>
              <a:srgbClr val="000000">
                <a:alpha val="49803"/>
              </a:srgbClr>
            </a:solid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GB" sz="2400">
                  <a:solidFill>
                    <a:schemeClr val="lt1"/>
                  </a:solidFill>
                  <a:latin typeface="Avenir Next" panose="020B0503020202020204" pitchFamily="34" charset="0"/>
                  <a:sym typeface="Arial"/>
                </a:rPr>
                <a:t>ATLAS</a:t>
              </a:r>
              <a:endParaRPr>
                <a:latin typeface="Avenir Next" panose="020B0503020202020204" pitchFamily="34" charset="0"/>
              </a:endParaRPr>
            </a:p>
          </p:txBody>
        </p:sp>
      </p:gr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376"/>
        <p:cNvGrpSpPr/>
        <p:nvPr/>
      </p:nvGrpSpPr>
      <p:grpSpPr>
        <a:xfrm>
          <a:off x="0" y="0"/>
          <a:ext cx="0" cy="0"/>
          <a:chOff x="0" y="0"/>
          <a:chExt cx="0" cy="0"/>
        </a:xfrm>
      </p:grpSpPr>
      <p:pic>
        <p:nvPicPr>
          <p:cNvPr id="377" name="Google Shape;377;p34" descr="fourelectronevent.jpg"/>
          <p:cNvPicPr preferRelativeResize="0"/>
          <p:nvPr/>
        </p:nvPicPr>
        <p:blipFill rotWithShape="1">
          <a:blip r:embed="rId3">
            <a:alphaModFix/>
          </a:blip>
          <a:srcRect/>
          <a:stretch/>
        </p:blipFill>
        <p:spPr>
          <a:xfrm>
            <a:off x="263669" y="900309"/>
            <a:ext cx="4316570" cy="3469593"/>
          </a:xfrm>
          <a:prstGeom prst="rect">
            <a:avLst/>
          </a:prstGeom>
          <a:noFill/>
          <a:ln w="9525" cap="flat" cmpd="sng">
            <a:solidFill>
              <a:srgbClr val="000000"/>
            </a:solidFill>
            <a:prstDash val="solid"/>
            <a:round/>
            <a:headEnd type="none" w="sm" len="sm"/>
            <a:tailEnd type="none" w="sm" len="sm"/>
          </a:ln>
          <a:effectLst>
            <a:outerShdw blurRad="50800" dist="38100" dir="2700000" algn="tl" rotWithShape="0">
              <a:srgbClr val="000000">
                <a:alpha val="40000"/>
              </a:srgbClr>
            </a:outerShdw>
          </a:effectLst>
        </p:spPr>
      </p:pic>
      <p:pic>
        <p:nvPicPr>
          <p:cNvPr id="378" name="Google Shape;378;p34" descr="gammagamma_run194108_evt564224000_ispy_3d-annotated-2.png"/>
          <p:cNvPicPr preferRelativeResize="0"/>
          <p:nvPr/>
        </p:nvPicPr>
        <p:blipFill rotWithShape="1">
          <a:blip r:embed="rId4">
            <a:alphaModFix/>
          </a:blip>
          <a:srcRect/>
          <a:stretch/>
        </p:blipFill>
        <p:spPr>
          <a:xfrm>
            <a:off x="4652897" y="900309"/>
            <a:ext cx="4191686" cy="3156326"/>
          </a:xfrm>
          <a:prstGeom prst="rect">
            <a:avLst/>
          </a:prstGeom>
          <a:noFill/>
          <a:ln>
            <a:noFill/>
          </a:ln>
          <a:effectLst>
            <a:outerShdw blurRad="50800" dist="38100" dir="2700000" algn="tl" rotWithShape="0">
              <a:srgbClr val="000000">
                <a:alpha val="40000"/>
              </a:srgbClr>
            </a:outerShdw>
          </a:effectLst>
        </p:spPr>
      </p:pic>
      <p:sp>
        <p:nvSpPr>
          <p:cNvPr id="379" name="Google Shape;379;p34"/>
          <p:cNvSpPr txBox="1"/>
          <p:nvPr/>
        </p:nvSpPr>
        <p:spPr>
          <a:xfrm>
            <a:off x="3168635" y="4494429"/>
            <a:ext cx="2823209" cy="461665"/>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2400" dirty="0">
                <a:solidFill>
                  <a:schemeClr val="lt1"/>
                </a:solidFill>
                <a:latin typeface="Arial"/>
                <a:ea typeface="Arial"/>
                <a:cs typeface="Arial"/>
                <a:sym typeface="Arial"/>
              </a:rPr>
              <a:t>Discovered in 2012</a:t>
            </a:r>
            <a:endParaRPr dirty="0"/>
          </a:p>
        </p:txBody>
      </p:sp>
      <p:sp>
        <p:nvSpPr>
          <p:cNvPr id="380" name="Google Shape;380;p34"/>
          <p:cNvSpPr txBox="1"/>
          <p:nvPr/>
        </p:nvSpPr>
        <p:spPr>
          <a:xfrm>
            <a:off x="498758" y="152590"/>
            <a:ext cx="8166777" cy="52318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2800" dirty="0">
                <a:solidFill>
                  <a:schemeClr val="lt1"/>
                </a:solidFill>
                <a:latin typeface="Avenir Next" panose="020B0503020202020204" pitchFamily="34" charset="0"/>
                <a:ea typeface="Avenir"/>
                <a:cs typeface="Avenir"/>
                <a:sym typeface="Avenir"/>
              </a:rPr>
              <a:t>Higgs boson</a:t>
            </a:r>
            <a:endParaRPr sz="2800" dirty="0">
              <a:latin typeface="Avenir Next" panose="020B0503020202020204" pitchFamily="34" charset="0"/>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3ED255-DF1A-B33E-7A14-950C4D99BDE6}"/>
              </a:ext>
            </a:extLst>
          </p:cNvPr>
          <p:cNvSpPr>
            <a:spLocks noGrp="1"/>
          </p:cNvSpPr>
          <p:nvPr>
            <p:ph type="title"/>
          </p:nvPr>
        </p:nvSpPr>
        <p:spPr>
          <a:xfrm>
            <a:off x="1838739" y="84604"/>
            <a:ext cx="5466522" cy="758835"/>
          </a:xfrm>
        </p:spPr>
        <p:txBody>
          <a:bodyPr>
            <a:normAutofit/>
          </a:bodyPr>
          <a:lstStyle/>
          <a:p>
            <a:r>
              <a:rPr lang="en-GB" sz="2800" dirty="0"/>
              <a:t>Higgs boson today</a:t>
            </a:r>
          </a:p>
        </p:txBody>
      </p:sp>
      <p:pic>
        <p:nvPicPr>
          <p:cNvPr id="4" name="Picture 3" descr="Chart&#10;&#10;Description automatically generated">
            <a:extLst>
              <a:ext uri="{FF2B5EF4-FFF2-40B4-BE49-F238E27FC236}">
                <a16:creationId xmlns:a16="http://schemas.microsoft.com/office/drawing/2014/main" id="{E9AF0400-F97C-03EC-4D55-A100C9A1B027}"/>
              </a:ext>
            </a:extLst>
          </p:cNvPr>
          <p:cNvPicPr>
            <a:picLocks noChangeAspect="1"/>
          </p:cNvPicPr>
          <p:nvPr/>
        </p:nvPicPr>
        <p:blipFill>
          <a:blip r:embed="rId3"/>
          <a:stretch>
            <a:fillRect/>
          </a:stretch>
        </p:blipFill>
        <p:spPr>
          <a:xfrm>
            <a:off x="2342451" y="765927"/>
            <a:ext cx="4459097" cy="4180849"/>
          </a:xfrm>
          <a:prstGeom prst="rect">
            <a:avLst/>
          </a:prstGeom>
        </p:spPr>
      </p:pic>
    </p:spTree>
    <p:extLst>
      <p:ext uri="{BB962C8B-B14F-4D97-AF65-F5344CB8AC3E}">
        <p14:creationId xmlns:p14="http://schemas.microsoft.com/office/powerpoint/2010/main" val="72967910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3ED255-DF1A-B33E-7A14-950C4D99BDE6}"/>
              </a:ext>
            </a:extLst>
          </p:cNvPr>
          <p:cNvSpPr>
            <a:spLocks noGrp="1"/>
          </p:cNvSpPr>
          <p:nvPr>
            <p:ph type="title"/>
          </p:nvPr>
        </p:nvSpPr>
        <p:spPr>
          <a:xfrm>
            <a:off x="1838739" y="84604"/>
            <a:ext cx="5466522" cy="758835"/>
          </a:xfrm>
        </p:spPr>
        <p:txBody>
          <a:bodyPr>
            <a:normAutofit/>
          </a:bodyPr>
          <a:lstStyle/>
          <a:p>
            <a:r>
              <a:rPr lang="en-GB" sz="2800" dirty="0"/>
              <a:t>Higgs boson today</a:t>
            </a:r>
          </a:p>
        </p:txBody>
      </p:sp>
      <p:pic>
        <p:nvPicPr>
          <p:cNvPr id="6" name="Picture 5" descr="Chart, scatter chart&#10;&#10;Description automatically generated">
            <a:extLst>
              <a:ext uri="{FF2B5EF4-FFF2-40B4-BE49-F238E27FC236}">
                <a16:creationId xmlns:a16="http://schemas.microsoft.com/office/drawing/2014/main" id="{FC963415-F8BE-B24C-F620-A788FB9ED89D}"/>
              </a:ext>
            </a:extLst>
          </p:cNvPr>
          <p:cNvPicPr>
            <a:picLocks noChangeAspect="1"/>
          </p:cNvPicPr>
          <p:nvPr/>
        </p:nvPicPr>
        <p:blipFill>
          <a:blip r:embed="rId3"/>
          <a:stretch>
            <a:fillRect/>
          </a:stretch>
        </p:blipFill>
        <p:spPr>
          <a:xfrm>
            <a:off x="2518501" y="755890"/>
            <a:ext cx="4106997" cy="4215457"/>
          </a:xfrm>
          <a:prstGeom prst="rect">
            <a:avLst/>
          </a:prstGeom>
        </p:spPr>
      </p:pic>
      <p:sp>
        <p:nvSpPr>
          <p:cNvPr id="9" name="TextBox 8">
            <a:extLst>
              <a:ext uri="{FF2B5EF4-FFF2-40B4-BE49-F238E27FC236}">
                <a16:creationId xmlns:a16="http://schemas.microsoft.com/office/drawing/2014/main" id="{44BFD51D-3FA8-C3EC-2453-C648E3C7A431}"/>
              </a:ext>
            </a:extLst>
          </p:cNvPr>
          <p:cNvSpPr txBox="1"/>
          <p:nvPr/>
        </p:nvSpPr>
        <p:spPr>
          <a:xfrm>
            <a:off x="794137" y="3003171"/>
            <a:ext cx="1248649" cy="830997"/>
          </a:xfrm>
          <a:prstGeom prst="rect">
            <a:avLst/>
          </a:prstGeom>
          <a:solidFill>
            <a:schemeClr val="bg1">
              <a:lumMod val="95000"/>
            </a:schemeClr>
          </a:solidFill>
          <a:ln>
            <a:solidFill>
              <a:schemeClr val="tx1">
                <a:lumMod val="50000"/>
                <a:lumOff val="50000"/>
              </a:schemeClr>
            </a:solidFill>
          </a:ln>
        </p:spPr>
        <p:txBody>
          <a:bodyPr wrap="square" rtlCol="0">
            <a:spAutoFit/>
          </a:bodyPr>
          <a:lstStyle/>
          <a:p>
            <a:pPr algn="r"/>
            <a:r>
              <a:rPr lang="en-GB" sz="1200" dirty="0">
                <a:solidFill>
                  <a:schemeClr val="tx1"/>
                </a:solidFill>
                <a:latin typeface="Avenir Next" panose="020B0503020202020204" pitchFamily="34" charset="0"/>
              </a:rPr>
              <a:t>How strongly</a:t>
            </a:r>
          </a:p>
          <a:p>
            <a:pPr algn="r"/>
            <a:r>
              <a:rPr lang="en-GB" sz="1200" dirty="0">
                <a:solidFill>
                  <a:schemeClr val="tx1"/>
                </a:solidFill>
                <a:latin typeface="Avenir Next" panose="020B0503020202020204" pitchFamily="34" charset="0"/>
              </a:rPr>
              <a:t> each particle interacts with</a:t>
            </a:r>
          </a:p>
          <a:p>
            <a:pPr algn="r"/>
            <a:r>
              <a:rPr lang="en-GB" sz="1200" dirty="0">
                <a:solidFill>
                  <a:schemeClr val="tx1"/>
                </a:solidFill>
                <a:latin typeface="Avenir Next" panose="020B0503020202020204" pitchFamily="34" charset="0"/>
              </a:rPr>
              <a:t> the Higgs field</a:t>
            </a:r>
          </a:p>
        </p:txBody>
      </p:sp>
      <p:sp>
        <p:nvSpPr>
          <p:cNvPr id="10" name="Right Arrow 9">
            <a:extLst>
              <a:ext uri="{FF2B5EF4-FFF2-40B4-BE49-F238E27FC236}">
                <a16:creationId xmlns:a16="http://schemas.microsoft.com/office/drawing/2014/main" id="{66D54868-14E2-0D67-2397-83591139B6DF}"/>
              </a:ext>
            </a:extLst>
          </p:cNvPr>
          <p:cNvSpPr/>
          <p:nvPr/>
        </p:nvSpPr>
        <p:spPr>
          <a:xfrm rot="18003494">
            <a:off x="1564045" y="2276371"/>
            <a:ext cx="1306686" cy="214969"/>
          </a:xfrm>
          <a:prstGeom prst="right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latin typeface="Avenir Next" panose="020B0503020202020204" pitchFamily="34" charset="0"/>
            </a:endParaRPr>
          </a:p>
        </p:txBody>
      </p:sp>
    </p:spTree>
    <p:extLst>
      <p:ext uri="{BB962C8B-B14F-4D97-AF65-F5344CB8AC3E}">
        <p14:creationId xmlns:p14="http://schemas.microsoft.com/office/powerpoint/2010/main" val="94872752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Shape 392"/>
        <p:cNvGrpSpPr/>
        <p:nvPr/>
      </p:nvGrpSpPr>
      <p:grpSpPr>
        <a:xfrm>
          <a:off x="0" y="0"/>
          <a:ext cx="0" cy="0"/>
          <a:chOff x="0" y="0"/>
          <a:chExt cx="0" cy="0"/>
        </a:xfrm>
      </p:grpSpPr>
      <p:sp>
        <p:nvSpPr>
          <p:cNvPr id="393" name="Google Shape;393;p36"/>
          <p:cNvSpPr txBox="1">
            <a:spLocks noGrp="1"/>
          </p:cNvSpPr>
          <p:nvPr>
            <p:ph type="title"/>
          </p:nvPr>
        </p:nvSpPr>
        <p:spPr>
          <a:xfrm>
            <a:off x="1749056" y="2040122"/>
            <a:ext cx="5645888" cy="530298"/>
          </a:xfrm>
          <a:prstGeom prst="rect">
            <a:avLst/>
          </a:prstGeom>
          <a:solidFill>
            <a:srgbClr val="000000">
              <a:alpha val="50188"/>
            </a:srgbClr>
          </a:solidFill>
          <a:ln>
            <a:noFill/>
          </a:ln>
        </p:spPr>
        <p:txBody>
          <a:bodyPr spcFirstLastPara="1" wrap="square" lIns="91425" tIns="45700" rIns="91425" bIns="45700" anchor="ctr" anchorCtr="0">
            <a:normAutofit/>
          </a:bodyPr>
          <a:lstStyle/>
          <a:p>
            <a:pPr marL="0" lvl="0" indent="0" algn="ctr" rtl="0">
              <a:spcBef>
                <a:spcPts val="0"/>
              </a:spcBef>
              <a:spcAft>
                <a:spcPts val="0"/>
              </a:spcAft>
              <a:buClr>
                <a:schemeClr val="lt1"/>
              </a:buClr>
              <a:buSzPts val="2800"/>
              <a:buFont typeface="Avenir"/>
              <a:buNone/>
            </a:pPr>
            <a:r>
              <a:rPr lang="en-GB" sz="2400" dirty="0"/>
              <a:t>A sample of other LHC discoveries</a:t>
            </a:r>
            <a:endParaRPr sz="2400"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392"/>
        <p:cNvGrpSpPr/>
        <p:nvPr/>
      </p:nvGrpSpPr>
      <p:grpSpPr>
        <a:xfrm>
          <a:off x="0" y="0"/>
          <a:ext cx="0" cy="0"/>
          <a:chOff x="0" y="0"/>
          <a:chExt cx="0" cy="0"/>
        </a:xfrm>
      </p:grpSpPr>
      <p:sp>
        <p:nvSpPr>
          <p:cNvPr id="393" name="Google Shape;393;p36"/>
          <p:cNvSpPr txBox="1">
            <a:spLocks noGrp="1"/>
          </p:cNvSpPr>
          <p:nvPr>
            <p:ph type="title"/>
          </p:nvPr>
        </p:nvSpPr>
        <p:spPr>
          <a:xfrm>
            <a:off x="457200" y="205979"/>
            <a:ext cx="8229600" cy="649154"/>
          </a:xfrm>
          <a:prstGeom prst="rect">
            <a:avLst/>
          </a:prstGeom>
          <a:noFill/>
          <a:ln>
            <a:noFill/>
          </a:ln>
        </p:spPr>
        <p:txBody>
          <a:bodyPr spcFirstLastPara="1" wrap="square" lIns="91425" tIns="45700" rIns="91425" bIns="45700" anchor="ctr" anchorCtr="0">
            <a:normAutofit/>
          </a:bodyPr>
          <a:lstStyle/>
          <a:p>
            <a:pPr lvl="0"/>
            <a:r>
              <a:rPr lang="en-GB" dirty="0">
                <a:latin typeface="Avenir Next" panose="020B0503020202020204" pitchFamily="34" charset="0"/>
              </a:rPr>
              <a:t>The world before protons were born</a:t>
            </a:r>
          </a:p>
        </p:txBody>
      </p:sp>
      <p:pic>
        <p:nvPicPr>
          <p:cNvPr id="3" name="Picture 2">
            <a:extLst>
              <a:ext uri="{FF2B5EF4-FFF2-40B4-BE49-F238E27FC236}">
                <a16:creationId xmlns:a16="http://schemas.microsoft.com/office/drawing/2014/main" id="{418A0D41-69ED-734C-9B54-70D5A7AA8993}"/>
              </a:ext>
            </a:extLst>
          </p:cNvPr>
          <p:cNvPicPr>
            <a:picLocks noChangeAspect="1"/>
          </p:cNvPicPr>
          <p:nvPr/>
        </p:nvPicPr>
        <p:blipFill>
          <a:blip r:embed="rId3"/>
          <a:stretch>
            <a:fillRect/>
          </a:stretch>
        </p:blipFill>
        <p:spPr>
          <a:xfrm>
            <a:off x="604315" y="742949"/>
            <a:ext cx="7823201" cy="4400551"/>
          </a:xfrm>
          <a:prstGeom prst="rect">
            <a:avLst/>
          </a:prstGeom>
        </p:spPr>
      </p:pic>
    </p:spTree>
    <p:extLst>
      <p:ext uri="{BB962C8B-B14F-4D97-AF65-F5344CB8AC3E}">
        <p14:creationId xmlns:p14="http://schemas.microsoft.com/office/powerpoint/2010/main" val="27964447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TextBox 1"/>
          <p:cNvSpPr txBox="1"/>
          <p:nvPr/>
        </p:nvSpPr>
        <p:spPr>
          <a:xfrm>
            <a:off x="2516484" y="2324553"/>
            <a:ext cx="4104073" cy="461665"/>
          </a:xfrm>
          <a:prstGeom prst="rect">
            <a:avLst/>
          </a:prstGeom>
          <a:solidFill>
            <a:srgbClr val="000000">
              <a:alpha val="50196"/>
            </a:srgbClr>
          </a:solid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prstClr val="white"/>
                </a:solidFill>
                <a:effectLst/>
                <a:uLnTx/>
                <a:uFillTx/>
                <a:latin typeface="Avenir Next" panose="020B0503020202020204" pitchFamily="34" charset="0"/>
                <a:ea typeface="Open Sans" charset="0"/>
                <a:cs typeface="Arial" panose="020B0604020202020204" pitchFamily="34" charset="0"/>
              </a:rPr>
              <a:t>What were Zog’s questions?</a:t>
            </a:r>
          </a:p>
        </p:txBody>
      </p:sp>
    </p:spTree>
    <p:extLst>
      <p:ext uri="{BB962C8B-B14F-4D97-AF65-F5344CB8AC3E}">
        <p14:creationId xmlns:p14="http://schemas.microsoft.com/office/powerpoint/2010/main" val="206001079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392"/>
        <p:cNvGrpSpPr/>
        <p:nvPr/>
      </p:nvGrpSpPr>
      <p:grpSpPr>
        <a:xfrm>
          <a:off x="0" y="0"/>
          <a:ext cx="0" cy="0"/>
          <a:chOff x="0" y="0"/>
          <a:chExt cx="0" cy="0"/>
        </a:xfrm>
      </p:grpSpPr>
      <p:sp>
        <p:nvSpPr>
          <p:cNvPr id="393" name="Google Shape;393;p36"/>
          <p:cNvSpPr txBox="1">
            <a:spLocks noGrp="1"/>
          </p:cNvSpPr>
          <p:nvPr>
            <p:ph type="title"/>
          </p:nvPr>
        </p:nvSpPr>
        <p:spPr>
          <a:xfrm>
            <a:off x="457200" y="205979"/>
            <a:ext cx="8229600" cy="649154"/>
          </a:xfrm>
          <a:prstGeom prst="rect">
            <a:avLst/>
          </a:prstGeom>
          <a:noFill/>
          <a:ln>
            <a:noFill/>
          </a:ln>
        </p:spPr>
        <p:txBody>
          <a:bodyPr spcFirstLastPara="1" wrap="square" lIns="91425" tIns="45700" rIns="91425" bIns="45700" anchor="ctr" anchorCtr="0">
            <a:normAutofit/>
          </a:bodyPr>
          <a:lstStyle/>
          <a:p>
            <a:pPr lvl="0"/>
            <a:r>
              <a:rPr lang="en-GB" dirty="0">
                <a:latin typeface="Avenir Next" panose="020B0503020202020204" pitchFamily="34" charset="0"/>
              </a:rPr>
              <a:t>Quarks can connect in fours and fives</a:t>
            </a:r>
          </a:p>
        </p:txBody>
      </p:sp>
      <p:pic>
        <p:nvPicPr>
          <p:cNvPr id="3" name="Picture 2">
            <a:extLst>
              <a:ext uri="{FF2B5EF4-FFF2-40B4-BE49-F238E27FC236}">
                <a16:creationId xmlns:a16="http://schemas.microsoft.com/office/drawing/2014/main" id="{B62C7FA5-91AC-2746-A3DD-0E353A5B3B98}"/>
              </a:ext>
            </a:extLst>
          </p:cNvPr>
          <p:cNvPicPr>
            <a:picLocks noChangeAspect="1"/>
          </p:cNvPicPr>
          <p:nvPr/>
        </p:nvPicPr>
        <p:blipFill>
          <a:blip r:embed="rId3"/>
          <a:stretch>
            <a:fillRect/>
          </a:stretch>
        </p:blipFill>
        <p:spPr>
          <a:xfrm>
            <a:off x="0" y="994616"/>
            <a:ext cx="5735886" cy="3710401"/>
          </a:xfrm>
          <a:prstGeom prst="rect">
            <a:avLst/>
          </a:prstGeom>
        </p:spPr>
      </p:pic>
      <p:pic>
        <p:nvPicPr>
          <p:cNvPr id="5" name="Picture 4">
            <a:extLst>
              <a:ext uri="{FF2B5EF4-FFF2-40B4-BE49-F238E27FC236}">
                <a16:creationId xmlns:a16="http://schemas.microsoft.com/office/drawing/2014/main" id="{94CD9436-E48C-1F42-870A-DE1D5367ADEE}"/>
              </a:ext>
            </a:extLst>
          </p:cNvPr>
          <p:cNvPicPr>
            <a:picLocks noChangeAspect="1"/>
          </p:cNvPicPr>
          <p:nvPr/>
        </p:nvPicPr>
        <p:blipFill rotWithShape="1">
          <a:blip r:embed="rId4">
            <a:extLst>
              <a:ext uri="{BEBA8EAE-BF5A-486C-A8C5-ECC9F3942E4B}">
                <a14:imgProps xmlns:a14="http://schemas.microsoft.com/office/drawing/2010/main">
                  <a14:imgLayer r:embed="rId5">
                    <a14:imgEffect>
                      <a14:backgroundRemoval t="4815" b="96296" l="6042" r="94167"/>
                    </a14:imgEffect>
                  </a14:imgLayer>
                </a14:imgProps>
              </a:ext>
            </a:extLst>
          </a:blip>
          <a:srcRect l="19503" r="16667"/>
          <a:stretch/>
        </p:blipFill>
        <p:spPr>
          <a:xfrm>
            <a:off x="5469960" y="1303646"/>
            <a:ext cx="3674040" cy="3237749"/>
          </a:xfrm>
          <a:prstGeom prst="rect">
            <a:avLst/>
          </a:prstGeom>
        </p:spPr>
      </p:pic>
    </p:spTree>
    <p:extLst>
      <p:ext uri="{BB962C8B-B14F-4D97-AF65-F5344CB8AC3E}">
        <p14:creationId xmlns:p14="http://schemas.microsoft.com/office/powerpoint/2010/main" val="111294341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392"/>
        <p:cNvGrpSpPr/>
        <p:nvPr/>
      </p:nvGrpSpPr>
      <p:grpSpPr>
        <a:xfrm>
          <a:off x="0" y="0"/>
          <a:ext cx="0" cy="0"/>
          <a:chOff x="0" y="0"/>
          <a:chExt cx="0" cy="0"/>
        </a:xfrm>
      </p:grpSpPr>
      <p:sp>
        <p:nvSpPr>
          <p:cNvPr id="393" name="Google Shape;393;p36"/>
          <p:cNvSpPr txBox="1">
            <a:spLocks noGrp="1"/>
          </p:cNvSpPr>
          <p:nvPr>
            <p:ph type="title"/>
          </p:nvPr>
        </p:nvSpPr>
        <p:spPr>
          <a:xfrm>
            <a:off x="2376008" y="0"/>
            <a:ext cx="4391983" cy="649154"/>
          </a:xfrm>
          <a:prstGeom prst="rect">
            <a:avLst/>
          </a:prstGeom>
          <a:noFill/>
          <a:ln>
            <a:noFill/>
          </a:ln>
        </p:spPr>
        <p:txBody>
          <a:bodyPr spcFirstLastPara="1" wrap="square" lIns="91425" tIns="45700" rIns="91425" bIns="45700" anchor="ctr" anchorCtr="0">
            <a:normAutofit/>
          </a:bodyPr>
          <a:lstStyle/>
          <a:p>
            <a:pPr lvl="0"/>
            <a:r>
              <a:rPr lang="en-GB" dirty="0">
                <a:latin typeface="Avenir Next" panose="020B0503020202020204" pitchFamily="34" charset="0"/>
              </a:rPr>
              <a:t>Photons can collide</a:t>
            </a:r>
          </a:p>
        </p:txBody>
      </p:sp>
      <p:pic>
        <p:nvPicPr>
          <p:cNvPr id="4" name="Picture 3" descr="A screenshot of a computer&#10;&#10;Description automatically generated with low confidence">
            <a:extLst>
              <a:ext uri="{FF2B5EF4-FFF2-40B4-BE49-F238E27FC236}">
                <a16:creationId xmlns:a16="http://schemas.microsoft.com/office/drawing/2014/main" id="{D35CEFCF-973A-D39B-A9F2-65BFCD1E2540}"/>
              </a:ext>
            </a:extLst>
          </p:cNvPr>
          <p:cNvPicPr>
            <a:picLocks noChangeAspect="1"/>
          </p:cNvPicPr>
          <p:nvPr/>
        </p:nvPicPr>
        <p:blipFill>
          <a:blip r:embed="rId3"/>
          <a:stretch>
            <a:fillRect/>
          </a:stretch>
        </p:blipFill>
        <p:spPr>
          <a:xfrm>
            <a:off x="0" y="720090"/>
            <a:ext cx="9144000" cy="3703320"/>
          </a:xfrm>
          <a:prstGeom prst="rect">
            <a:avLst/>
          </a:prstGeom>
        </p:spPr>
      </p:pic>
    </p:spTree>
    <p:extLst>
      <p:ext uri="{BB962C8B-B14F-4D97-AF65-F5344CB8AC3E}">
        <p14:creationId xmlns:p14="http://schemas.microsoft.com/office/powerpoint/2010/main" val="361213237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392"/>
        <p:cNvGrpSpPr/>
        <p:nvPr/>
      </p:nvGrpSpPr>
      <p:grpSpPr>
        <a:xfrm>
          <a:off x="0" y="0"/>
          <a:ext cx="0" cy="0"/>
          <a:chOff x="0" y="0"/>
          <a:chExt cx="0" cy="0"/>
        </a:xfrm>
      </p:grpSpPr>
      <p:sp>
        <p:nvSpPr>
          <p:cNvPr id="393" name="Google Shape;393;p36"/>
          <p:cNvSpPr txBox="1">
            <a:spLocks noGrp="1"/>
          </p:cNvSpPr>
          <p:nvPr>
            <p:ph type="title"/>
          </p:nvPr>
        </p:nvSpPr>
        <p:spPr>
          <a:xfrm>
            <a:off x="2376008" y="0"/>
            <a:ext cx="4391983" cy="649154"/>
          </a:xfrm>
          <a:prstGeom prst="rect">
            <a:avLst/>
          </a:prstGeom>
          <a:noFill/>
          <a:ln>
            <a:noFill/>
          </a:ln>
        </p:spPr>
        <p:txBody>
          <a:bodyPr spcFirstLastPara="1" wrap="square" lIns="91425" tIns="45700" rIns="91425" bIns="45700" anchor="ctr" anchorCtr="0">
            <a:normAutofit/>
          </a:bodyPr>
          <a:lstStyle/>
          <a:p>
            <a:pPr lvl="0"/>
            <a:r>
              <a:rPr lang="en-GB" dirty="0">
                <a:latin typeface="Avenir Next" panose="020B0503020202020204" pitchFamily="34" charset="0"/>
              </a:rPr>
              <a:t>Nuclei play games!</a:t>
            </a:r>
          </a:p>
        </p:txBody>
      </p:sp>
      <p:pic>
        <p:nvPicPr>
          <p:cNvPr id="3" name="Picture 2" descr="A close-up of a pair of shiny spheres&#10;&#10;Description automatically generated">
            <a:extLst>
              <a:ext uri="{FF2B5EF4-FFF2-40B4-BE49-F238E27FC236}">
                <a16:creationId xmlns:a16="http://schemas.microsoft.com/office/drawing/2014/main" id="{E4F8C059-D64A-CF57-64DF-C9E304FE0C6D}"/>
              </a:ext>
            </a:extLst>
          </p:cNvPr>
          <p:cNvPicPr>
            <a:picLocks noChangeAspect="1"/>
          </p:cNvPicPr>
          <p:nvPr/>
        </p:nvPicPr>
        <p:blipFill>
          <a:blip r:embed="rId3"/>
          <a:stretch>
            <a:fillRect/>
          </a:stretch>
        </p:blipFill>
        <p:spPr>
          <a:xfrm>
            <a:off x="919976" y="788949"/>
            <a:ext cx="7304048" cy="4108527"/>
          </a:xfrm>
          <a:prstGeom prst="rect">
            <a:avLst/>
          </a:prstGeom>
        </p:spPr>
      </p:pic>
      <p:pic>
        <p:nvPicPr>
          <p:cNvPr id="5" name="Picture 2">
            <a:extLst>
              <a:ext uri="{FF2B5EF4-FFF2-40B4-BE49-F238E27FC236}">
                <a16:creationId xmlns:a16="http://schemas.microsoft.com/office/drawing/2014/main" id="{A35B6D3C-1F1F-82A9-9264-27BDAECB550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77776" y="4119027"/>
            <a:ext cx="2566195" cy="558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6920613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392"/>
        <p:cNvGrpSpPr/>
        <p:nvPr/>
      </p:nvGrpSpPr>
      <p:grpSpPr>
        <a:xfrm>
          <a:off x="0" y="0"/>
          <a:ext cx="0" cy="0"/>
          <a:chOff x="0" y="0"/>
          <a:chExt cx="0" cy="0"/>
        </a:xfrm>
      </p:grpSpPr>
      <p:sp>
        <p:nvSpPr>
          <p:cNvPr id="393" name="Google Shape;393;p36"/>
          <p:cNvSpPr txBox="1">
            <a:spLocks noGrp="1"/>
          </p:cNvSpPr>
          <p:nvPr>
            <p:ph type="title"/>
          </p:nvPr>
        </p:nvSpPr>
        <p:spPr>
          <a:xfrm>
            <a:off x="1014761" y="111512"/>
            <a:ext cx="7114478" cy="649154"/>
          </a:xfrm>
          <a:prstGeom prst="rect">
            <a:avLst/>
          </a:prstGeom>
          <a:noFill/>
          <a:ln>
            <a:noFill/>
          </a:ln>
        </p:spPr>
        <p:txBody>
          <a:bodyPr spcFirstLastPara="1" wrap="square" lIns="91425" tIns="45700" rIns="91425" bIns="45700" anchor="ctr" anchorCtr="0">
            <a:normAutofit fontScale="90000"/>
          </a:bodyPr>
          <a:lstStyle/>
          <a:p>
            <a:pPr lvl="0"/>
            <a:r>
              <a:rPr lang="en-GB" dirty="0">
                <a:latin typeface="Avenir Next" panose="020B0503020202020204" pitchFamily="34" charset="0"/>
              </a:rPr>
              <a:t>Antihydrogen behaves like hydrogen (so far)</a:t>
            </a:r>
          </a:p>
        </p:txBody>
      </p:sp>
      <p:pic>
        <p:nvPicPr>
          <p:cNvPr id="4" name="Picture 3" descr="A blue light streaks on a dark background&#10;&#10;Description automatically generated">
            <a:extLst>
              <a:ext uri="{FF2B5EF4-FFF2-40B4-BE49-F238E27FC236}">
                <a16:creationId xmlns:a16="http://schemas.microsoft.com/office/drawing/2014/main" id="{C2FD1779-E663-C8BC-370C-BA383147EC72}"/>
              </a:ext>
            </a:extLst>
          </p:cNvPr>
          <p:cNvPicPr>
            <a:picLocks noChangeAspect="1"/>
          </p:cNvPicPr>
          <p:nvPr/>
        </p:nvPicPr>
        <p:blipFill>
          <a:blip r:embed="rId3"/>
          <a:stretch>
            <a:fillRect/>
          </a:stretch>
        </p:blipFill>
        <p:spPr>
          <a:xfrm>
            <a:off x="1405053" y="760666"/>
            <a:ext cx="6333893" cy="4149792"/>
          </a:xfrm>
          <a:prstGeom prst="rect">
            <a:avLst/>
          </a:prstGeom>
        </p:spPr>
      </p:pic>
      <p:pic>
        <p:nvPicPr>
          <p:cNvPr id="7" name="Picture 6" descr="A red and white letter o and a black background&#10;&#10;Description automatically generated">
            <a:extLst>
              <a:ext uri="{FF2B5EF4-FFF2-40B4-BE49-F238E27FC236}">
                <a16:creationId xmlns:a16="http://schemas.microsoft.com/office/drawing/2014/main" id="{BF677E58-95E7-3346-CD1C-B46B61A5310B}"/>
              </a:ext>
            </a:extLst>
          </p:cNvPr>
          <p:cNvPicPr>
            <a:picLocks noChangeAspect="1"/>
          </p:cNvPicPr>
          <p:nvPr/>
        </p:nvPicPr>
        <p:blipFill>
          <a:blip r:embed="rId4"/>
          <a:stretch>
            <a:fillRect/>
          </a:stretch>
        </p:blipFill>
        <p:spPr>
          <a:xfrm>
            <a:off x="764207" y="3692398"/>
            <a:ext cx="1527019" cy="983884"/>
          </a:xfrm>
          <a:prstGeom prst="rect">
            <a:avLst/>
          </a:prstGeom>
          <a:solidFill>
            <a:schemeClr val="bg1"/>
          </a:solidFill>
        </p:spPr>
      </p:pic>
    </p:spTree>
    <p:extLst>
      <p:ext uri="{BB962C8B-B14F-4D97-AF65-F5344CB8AC3E}">
        <p14:creationId xmlns:p14="http://schemas.microsoft.com/office/powerpoint/2010/main" val="391612093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Shape 495"/>
        <p:cNvGrpSpPr/>
        <p:nvPr/>
      </p:nvGrpSpPr>
      <p:grpSpPr>
        <a:xfrm>
          <a:off x="0" y="0"/>
          <a:ext cx="0" cy="0"/>
          <a:chOff x="0" y="0"/>
          <a:chExt cx="0" cy="0"/>
        </a:xfrm>
      </p:grpSpPr>
      <p:sp>
        <p:nvSpPr>
          <p:cNvPr id="496" name="Google Shape;496;p45"/>
          <p:cNvSpPr txBox="1"/>
          <p:nvPr/>
        </p:nvSpPr>
        <p:spPr>
          <a:xfrm>
            <a:off x="2002367" y="2156272"/>
            <a:ext cx="5139266" cy="461624"/>
          </a:xfrm>
          <a:prstGeom prst="rect">
            <a:avLst/>
          </a:prstGeom>
          <a:solidFill>
            <a:srgbClr val="000000">
              <a:alpha val="50000"/>
            </a:srgbClr>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2400" dirty="0">
                <a:solidFill>
                  <a:schemeClr val="lt1"/>
                </a:solidFill>
                <a:latin typeface="Avenir Next" panose="020B0503020202020204" pitchFamily="34" charset="0"/>
                <a:ea typeface="Avenir"/>
                <a:cs typeface="Avenir"/>
                <a:sym typeface="Avenir"/>
              </a:rPr>
              <a:t>So, What’s Next?</a:t>
            </a:r>
            <a:endParaRPr sz="2400" dirty="0">
              <a:latin typeface="Avenir Next" panose="020B0503020202020204" pitchFamily="34" charset="0"/>
            </a:endParaRPr>
          </a:p>
        </p:txBody>
      </p:sp>
    </p:spTree>
    <p:extLst>
      <p:ext uri="{BB962C8B-B14F-4D97-AF65-F5344CB8AC3E}">
        <p14:creationId xmlns:p14="http://schemas.microsoft.com/office/powerpoint/2010/main" val="279261643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p:cNvGrpSpPr/>
        <p:nvPr/>
      </p:nvGrpSpPr>
      <p:grpSpPr>
        <a:xfrm>
          <a:off x="0" y="0"/>
          <a:ext cx="0" cy="0"/>
          <a:chOff x="0" y="0"/>
          <a:chExt cx="0" cy="0"/>
        </a:xfrm>
      </p:grpSpPr>
      <p:pic>
        <p:nvPicPr>
          <p:cNvPr id="1030" name="Picture 6" descr="Attachment.png">
            <a:extLst>
              <a:ext uri="{FF2B5EF4-FFF2-40B4-BE49-F238E27FC236}">
                <a16:creationId xmlns:a16="http://schemas.microsoft.com/office/drawing/2014/main" id="{8639D6D5-E4B9-4849-BE17-3BDFD30C7C80}"/>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122121" y="3024801"/>
            <a:ext cx="4811098" cy="1804161"/>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1166FE8C-B2BA-FC4C-B348-A9DBCA453129}"/>
              </a:ext>
            </a:extLst>
          </p:cNvPr>
          <p:cNvSpPr>
            <a:spLocks noGrp="1"/>
          </p:cNvSpPr>
          <p:nvPr>
            <p:ph type="title"/>
          </p:nvPr>
        </p:nvSpPr>
        <p:spPr>
          <a:solidFill>
            <a:srgbClr val="000000">
              <a:alpha val="50196"/>
            </a:srgbClr>
          </a:solidFill>
        </p:spPr>
        <p:txBody>
          <a:bodyPr/>
          <a:lstStyle/>
          <a:p>
            <a:r>
              <a:rPr lang="en-US" dirty="0">
                <a:latin typeface="Avenir Next" panose="020B0503020202020204" pitchFamily="34" charset="0"/>
              </a:rPr>
              <a:t>Some post-LHC possibilities</a:t>
            </a:r>
          </a:p>
        </p:txBody>
      </p:sp>
      <p:pic>
        <p:nvPicPr>
          <p:cNvPr id="1026" name="Picture 2" descr="Attachment.jpeg">
            <a:extLst>
              <a:ext uri="{FF2B5EF4-FFF2-40B4-BE49-F238E27FC236}">
                <a16:creationId xmlns:a16="http://schemas.microsoft.com/office/drawing/2014/main" id="{C5D89665-D9ED-9740-8E0F-EB4A339D443F}"/>
              </a:ext>
            </a:extLst>
          </p:cNvPr>
          <p:cNvPicPr>
            <a:picLocks noChangeAspect="1" noChangeArrowheads="1"/>
          </p:cNvPicPr>
          <p:nvPr/>
        </p:nvPicPr>
        <p:blipFill>
          <a:blip r:embed="rId5" cstate="hqprint">
            <a:extLst>
              <a:ext uri="{28A0092B-C50C-407E-A947-70E740481C1C}">
                <a14:useLocalDpi xmlns:a14="http://schemas.microsoft.com/office/drawing/2010/main"/>
              </a:ext>
            </a:extLst>
          </a:blip>
          <a:srcRect/>
          <a:stretch>
            <a:fillRect/>
          </a:stretch>
        </p:blipFill>
        <p:spPr bwMode="auto">
          <a:xfrm>
            <a:off x="170482" y="1050910"/>
            <a:ext cx="2476388" cy="1857291"/>
          </a:xfrm>
          <a:prstGeom prst="rect">
            <a:avLst/>
          </a:prstGeom>
          <a:ln>
            <a:solidFill>
              <a:schemeClr val="tx1"/>
            </a:solidFill>
          </a:ln>
          <a:effectLst>
            <a:softEdge rad="0"/>
          </a:effectLst>
          <a:extLst>
            <a:ext uri="{909E8E84-426E-40DD-AFC4-6F175D3DCCD1}">
              <a14:hiddenFill xmlns:a14="http://schemas.microsoft.com/office/drawing/2010/main">
                <a:solidFill>
                  <a:srgbClr val="FFFFFF"/>
                </a:solidFill>
              </a14:hiddenFill>
            </a:ext>
          </a:extLst>
        </p:spPr>
      </p:pic>
      <p:pic>
        <p:nvPicPr>
          <p:cNvPr id="1028" name="Picture 4" descr="Attachment.jpeg">
            <a:extLst>
              <a:ext uri="{FF2B5EF4-FFF2-40B4-BE49-F238E27FC236}">
                <a16:creationId xmlns:a16="http://schemas.microsoft.com/office/drawing/2014/main" id="{C490BB73-30CE-0445-AEA1-2B5BC09918E2}"/>
              </a:ext>
            </a:extLst>
          </p:cNvPr>
          <p:cNvPicPr>
            <a:picLocks noChangeAspect="1" noChangeArrowheads="1"/>
          </p:cNvPicPr>
          <p:nvPr/>
        </p:nvPicPr>
        <p:blipFill rotWithShape="1">
          <a:blip r:embed="rId6" cstate="hqprint">
            <a:extLst>
              <a:ext uri="{28A0092B-C50C-407E-A947-70E740481C1C}">
                <a14:useLocalDpi xmlns:a14="http://schemas.microsoft.com/office/drawing/2010/main"/>
              </a:ext>
            </a:extLst>
          </a:blip>
          <a:srcRect l="12449" r="13423"/>
          <a:stretch/>
        </p:blipFill>
        <p:spPr bwMode="auto">
          <a:xfrm>
            <a:off x="2778031" y="1045590"/>
            <a:ext cx="2498184" cy="1895728"/>
          </a:xfrm>
          <a:prstGeom prst="rect">
            <a:avLst/>
          </a:prstGeom>
          <a:ln>
            <a:solidFill>
              <a:schemeClr val="tx1"/>
            </a:solidFill>
          </a:ln>
          <a:effectLst>
            <a:softEdge rad="0"/>
          </a:effectLst>
          <a:extLst>
            <a:ext uri="{909E8E84-426E-40DD-AFC4-6F175D3DCCD1}">
              <a14:hiddenFill xmlns:a14="http://schemas.microsoft.com/office/drawing/2010/main">
                <a:solidFill>
                  <a:srgbClr val="FFFFFF"/>
                </a:solidFill>
              </a14:hiddenFill>
            </a:ext>
          </a:extLst>
        </p:spPr>
      </p:pic>
      <p:pic>
        <p:nvPicPr>
          <p:cNvPr id="1032" name="Picture 8" descr="Attachment.jpeg">
            <a:extLst>
              <a:ext uri="{FF2B5EF4-FFF2-40B4-BE49-F238E27FC236}">
                <a16:creationId xmlns:a16="http://schemas.microsoft.com/office/drawing/2014/main" id="{F1617663-AC91-804E-966A-032AA7DCA8A3}"/>
              </a:ext>
            </a:extLst>
          </p:cNvPr>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5409149" y="1053896"/>
            <a:ext cx="3534930" cy="1895728"/>
          </a:xfrm>
          <a:prstGeom prst="rect">
            <a:avLst/>
          </a:prstGeom>
          <a:ln>
            <a:solidFill>
              <a:schemeClr val="tx1"/>
            </a:solidFill>
          </a:ln>
          <a:effectLst>
            <a:softEdge rad="0"/>
          </a:effectLst>
          <a:extLst>
            <a:ext uri="{909E8E84-426E-40DD-AFC4-6F175D3DCCD1}">
              <a14:hiddenFill xmlns:a14="http://schemas.microsoft.com/office/drawing/2010/main">
                <a:solidFill>
                  <a:srgbClr val="FFFFFF"/>
                </a:solidFill>
              </a14:hiddenFill>
            </a:ext>
          </a:extLst>
        </p:spPr>
      </p:pic>
      <p:sp>
        <p:nvSpPr>
          <p:cNvPr id="3" name="Rectangle 2">
            <a:extLst>
              <a:ext uri="{FF2B5EF4-FFF2-40B4-BE49-F238E27FC236}">
                <a16:creationId xmlns:a16="http://schemas.microsoft.com/office/drawing/2014/main" id="{B0EE723F-672B-884F-9AE4-652B795A27C6}"/>
              </a:ext>
            </a:extLst>
          </p:cNvPr>
          <p:cNvSpPr/>
          <p:nvPr/>
        </p:nvSpPr>
        <p:spPr>
          <a:xfrm>
            <a:off x="2124503" y="2425385"/>
            <a:ext cx="593432" cy="307777"/>
          </a:xfrm>
          <a:prstGeom prst="rect">
            <a:avLst/>
          </a:prstGeom>
          <a:solidFill>
            <a:schemeClr val="bg1"/>
          </a:solidFill>
          <a:ln>
            <a:solidFill>
              <a:schemeClr val="tx1"/>
            </a:solidFill>
          </a:ln>
        </p:spPr>
        <p:txBody>
          <a:bodyPr wrap="none">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0" cap="none" spc="0" normalizeH="0" baseline="0" noProof="0" dirty="0">
                <a:ln>
                  <a:noFill/>
                </a:ln>
                <a:solidFill>
                  <a:srgbClr val="4472C4"/>
                </a:solidFill>
                <a:effectLst/>
                <a:uLnTx/>
                <a:uFillTx/>
                <a:latin typeface="Avenir Next" panose="020B0503020202020204" pitchFamily="34" charset="0"/>
                <a:cs typeface="Arial" charset="0"/>
                <a:sym typeface="Arial"/>
              </a:rPr>
              <a:t>CLIC</a:t>
            </a:r>
            <a:endParaRPr kumimoji="0" lang="en-US" sz="1400" b="0" i="0" u="none" strike="noStrike" kern="0" cap="none" spc="0" normalizeH="0" baseline="0" noProof="0" dirty="0">
              <a:ln>
                <a:noFill/>
              </a:ln>
              <a:solidFill>
                <a:srgbClr val="000000"/>
              </a:solidFill>
              <a:effectLst/>
              <a:uLnTx/>
              <a:uFillTx/>
              <a:latin typeface="Avenir Next" panose="020B0503020202020204" pitchFamily="34" charset="0"/>
              <a:cs typeface="Arial"/>
              <a:sym typeface="Arial"/>
            </a:endParaRPr>
          </a:p>
        </p:txBody>
      </p:sp>
      <p:sp>
        <p:nvSpPr>
          <p:cNvPr id="15" name="Rectangle 14">
            <a:extLst>
              <a:ext uri="{FF2B5EF4-FFF2-40B4-BE49-F238E27FC236}">
                <a16:creationId xmlns:a16="http://schemas.microsoft.com/office/drawing/2014/main" id="{AC09A07B-44F6-0F42-A464-EEE2DC9B280B}"/>
              </a:ext>
            </a:extLst>
          </p:cNvPr>
          <p:cNvSpPr/>
          <p:nvPr/>
        </p:nvSpPr>
        <p:spPr>
          <a:xfrm>
            <a:off x="4795696" y="2439063"/>
            <a:ext cx="553357" cy="307777"/>
          </a:xfrm>
          <a:prstGeom prst="rect">
            <a:avLst/>
          </a:prstGeom>
          <a:solidFill>
            <a:schemeClr val="bg1"/>
          </a:solidFill>
          <a:ln>
            <a:solidFill>
              <a:schemeClr val="tx1"/>
            </a:solidFill>
          </a:ln>
        </p:spPr>
        <p:txBody>
          <a:bodyPr wrap="none">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0" cap="none" spc="0" normalizeH="0" baseline="0" noProof="0" dirty="0">
                <a:ln>
                  <a:noFill/>
                </a:ln>
                <a:solidFill>
                  <a:srgbClr val="4472C4"/>
                </a:solidFill>
                <a:effectLst/>
                <a:uLnTx/>
                <a:uFillTx/>
                <a:latin typeface="Avenir Next" panose="020B0503020202020204" pitchFamily="34" charset="0"/>
                <a:cs typeface="Arial" charset="0"/>
                <a:sym typeface="Arial"/>
              </a:rPr>
              <a:t>FCC</a:t>
            </a:r>
            <a:endParaRPr kumimoji="0" lang="en-US" sz="1400" b="0" i="0" u="none" strike="noStrike" kern="0" cap="none" spc="0" normalizeH="0" baseline="-25000" noProof="0" dirty="0">
              <a:ln>
                <a:noFill/>
              </a:ln>
              <a:solidFill>
                <a:srgbClr val="000000"/>
              </a:solidFill>
              <a:effectLst/>
              <a:uLnTx/>
              <a:uFillTx/>
              <a:latin typeface="Avenir Next" panose="020B0503020202020204" pitchFamily="34" charset="0"/>
              <a:cs typeface="Arial"/>
              <a:sym typeface="Arial"/>
            </a:endParaRPr>
          </a:p>
        </p:txBody>
      </p:sp>
      <p:sp>
        <p:nvSpPr>
          <p:cNvPr id="16" name="Rectangle 15">
            <a:extLst>
              <a:ext uri="{FF2B5EF4-FFF2-40B4-BE49-F238E27FC236}">
                <a16:creationId xmlns:a16="http://schemas.microsoft.com/office/drawing/2014/main" id="{AA7DEB16-1315-F342-ABB6-C3F2044CF8E8}"/>
              </a:ext>
            </a:extLst>
          </p:cNvPr>
          <p:cNvSpPr/>
          <p:nvPr/>
        </p:nvSpPr>
        <p:spPr>
          <a:xfrm>
            <a:off x="7721452" y="2445114"/>
            <a:ext cx="1282723" cy="307777"/>
          </a:xfrm>
          <a:prstGeom prst="rect">
            <a:avLst/>
          </a:prstGeom>
          <a:solidFill>
            <a:schemeClr val="bg1"/>
          </a:solidFill>
          <a:ln>
            <a:solidFill>
              <a:schemeClr val="tx1"/>
            </a:solidFill>
          </a:ln>
        </p:spPr>
        <p:txBody>
          <a:bodyPr wrap="none">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0" cap="none" spc="0" normalizeH="0" baseline="0" noProof="0" dirty="0">
                <a:ln>
                  <a:noFill/>
                </a:ln>
                <a:solidFill>
                  <a:srgbClr val="4472C4"/>
                </a:solidFill>
                <a:effectLst/>
                <a:uLnTx/>
                <a:uFillTx/>
                <a:latin typeface="Avenir Next" panose="020B0503020202020204" pitchFamily="34" charset="0"/>
                <a:cs typeface="Arial" charset="0"/>
                <a:sym typeface="Arial"/>
              </a:rPr>
              <a:t>CEPC / </a:t>
            </a:r>
            <a:r>
              <a:rPr kumimoji="0" lang="en-US" sz="1400" b="0" i="0" u="none" strike="noStrike" kern="0" cap="none" spc="0" normalizeH="0" baseline="0" noProof="0" dirty="0" err="1">
                <a:ln>
                  <a:noFill/>
                </a:ln>
                <a:solidFill>
                  <a:srgbClr val="4472C4"/>
                </a:solidFill>
                <a:effectLst/>
                <a:uLnTx/>
                <a:uFillTx/>
                <a:latin typeface="Avenir Next" panose="020B0503020202020204" pitchFamily="34" charset="0"/>
                <a:cs typeface="Arial" charset="0"/>
                <a:sym typeface="Arial"/>
              </a:rPr>
              <a:t>SppC</a:t>
            </a:r>
            <a:endParaRPr kumimoji="0" lang="en-US" sz="1400" b="0" i="0" u="none" strike="noStrike" kern="0" cap="none" spc="0" normalizeH="0" baseline="0" noProof="0" dirty="0">
              <a:ln>
                <a:noFill/>
              </a:ln>
              <a:solidFill>
                <a:srgbClr val="000000"/>
              </a:solidFill>
              <a:effectLst/>
              <a:uLnTx/>
              <a:uFillTx/>
              <a:latin typeface="Avenir Next" panose="020B0503020202020204" pitchFamily="34" charset="0"/>
              <a:cs typeface="Arial"/>
              <a:sym typeface="Arial"/>
            </a:endParaRPr>
          </a:p>
        </p:txBody>
      </p:sp>
      <p:sp>
        <p:nvSpPr>
          <p:cNvPr id="17" name="Rectangle 16">
            <a:extLst>
              <a:ext uri="{FF2B5EF4-FFF2-40B4-BE49-F238E27FC236}">
                <a16:creationId xmlns:a16="http://schemas.microsoft.com/office/drawing/2014/main" id="{4810F3C7-6B19-6941-9249-4E2A57443596}"/>
              </a:ext>
            </a:extLst>
          </p:cNvPr>
          <p:cNvSpPr/>
          <p:nvPr/>
        </p:nvSpPr>
        <p:spPr>
          <a:xfrm>
            <a:off x="8547914" y="4417479"/>
            <a:ext cx="491966" cy="307777"/>
          </a:xfrm>
          <a:prstGeom prst="rect">
            <a:avLst/>
          </a:prstGeom>
          <a:solidFill>
            <a:schemeClr val="bg1"/>
          </a:solidFill>
          <a:ln>
            <a:solidFill>
              <a:schemeClr val="tx1"/>
            </a:solidFill>
          </a:ln>
        </p:spPr>
        <p:txBody>
          <a:bodyPr wrap="square">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0" cap="none" spc="0" normalizeH="0" baseline="0" noProof="0" dirty="0">
                <a:ln>
                  <a:noFill/>
                </a:ln>
                <a:solidFill>
                  <a:srgbClr val="4472C4"/>
                </a:solidFill>
                <a:effectLst/>
                <a:uLnTx/>
                <a:uFillTx/>
                <a:latin typeface="Avenir Next" panose="020B0503020202020204" pitchFamily="34" charset="0"/>
                <a:cs typeface="Arial" charset="0"/>
                <a:sym typeface="Arial"/>
              </a:rPr>
              <a:t>ILC</a:t>
            </a:r>
            <a:endParaRPr kumimoji="0" lang="en-US" sz="1400" b="0" i="0" u="none" strike="noStrike" kern="0" cap="none" spc="0" normalizeH="0" baseline="0" noProof="0" dirty="0">
              <a:ln>
                <a:noFill/>
              </a:ln>
              <a:solidFill>
                <a:srgbClr val="000000"/>
              </a:solidFill>
              <a:effectLst/>
              <a:uLnTx/>
              <a:uFillTx/>
              <a:latin typeface="Avenir Next" panose="020B0503020202020204" pitchFamily="34" charset="0"/>
              <a:cs typeface="Arial"/>
              <a:sym typeface="Arial"/>
            </a:endParaRPr>
          </a:p>
        </p:txBody>
      </p:sp>
      <p:pic>
        <p:nvPicPr>
          <p:cNvPr id="5" name="Picture 4" descr="Diagram&#10;&#10;Description automatically generated">
            <a:extLst>
              <a:ext uri="{FF2B5EF4-FFF2-40B4-BE49-F238E27FC236}">
                <a16:creationId xmlns:a16="http://schemas.microsoft.com/office/drawing/2014/main" id="{D6A779F0-E71E-5F95-8B55-1F373B768EFF}"/>
              </a:ext>
            </a:extLst>
          </p:cNvPr>
          <p:cNvPicPr>
            <a:picLocks noChangeAspect="1"/>
          </p:cNvPicPr>
          <p:nvPr/>
        </p:nvPicPr>
        <p:blipFill>
          <a:blip r:embed="rId8"/>
          <a:stretch>
            <a:fillRect/>
          </a:stretch>
        </p:blipFill>
        <p:spPr>
          <a:xfrm>
            <a:off x="170483" y="3024801"/>
            <a:ext cx="3795768" cy="1804161"/>
          </a:xfrm>
          <a:prstGeom prst="rect">
            <a:avLst/>
          </a:prstGeom>
        </p:spPr>
      </p:pic>
      <p:sp>
        <p:nvSpPr>
          <p:cNvPr id="6" name="Rectangle 5">
            <a:extLst>
              <a:ext uri="{FF2B5EF4-FFF2-40B4-BE49-F238E27FC236}">
                <a16:creationId xmlns:a16="http://schemas.microsoft.com/office/drawing/2014/main" id="{1B4EBC04-2DBE-D803-FDC3-8422994B2C7F}"/>
              </a:ext>
            </a:extLst>
          </p:cNvPr>
          <p:cNvSpPr/>
          <p:nvPr/>
        </p:nvSpPr>
        <p:spPr>
          <a:xfrm>
            <a:off x="3449557" y="4417479"/>
            <a:ext cx="571525" cy="307777"/>
          </a:xfrm>
          <a:prstGeom prst="rect">
            <a:avLst/>
          </a:prstGeom>
          <a:solidFill>
            <a:schemeClr val="bg1"/>
          </a:solidFill>
          <a:ln>
            <a:solidFill>
              <a:schemeClr val="tx1"/>
            </a:solidFill>
          </a:ln>
        </p:spPr>
        <p:txBody>
          <a:bodyPr wrap="square">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0" cap="none" spc="0" normalizeH="0" baseline="0" noProof="0" dirty="0">
                <a:ln>
                  <a:noFill/>
                </a:ln>
                <a:solidFill>
                  <a:srgbClr val="4472C4"/>
                </a:solidFill>
                <a:effectLst/>
                <a:uLnTx/>
                <a:uFillTx/>
                <a:latin typeface="Avenir Next" panose="020B0503020202020204" pitchFamily="34" charset="0"/>
                <a:cs typeface="Arial" charset="0"/>
                <a:sym typeface="Arial"/>
              </a:rPr>
              <a:t>IMC</a:t>
            </a:r>
            <a:endParaRPr kumimoji="0" lang="en-US" sz="1400" b="0" i="0" u="none" strike="noStrike" kern="0" cap="none" spc="0" normalizeH="0" baseline="0" noProof="0" dirty="0">
              <a:ln>
                <a:noFill/>
              </a:ln>
              <a:solidFill>
                <a:srgbClr val="000000"/>
              </a:solidFill>
              <a:effectLst/>
              <a:uLnTx/>
              <a:uFillTx/>
              <a:latin typeface="Avenir Next" panose="020B0503020202020204" pitchFamily="34" charset="0"/>
              <a:cs typeface="Arial"/>
              <a:sym typeface="Arial"/>
            </a:endParaRPr>
          </a:p>
        </p:txBody>
      </p:sp>
    </p:spTree>
    <p:extLst>
      <p:ext uri="{BB962C8B-B14F-4D97-AF65-F5344CB8AC3E}">
        <p14:creationId xmlns:p14="http://schemas.microsoft.com/office/powerpoint/2010/main" val="37336662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66FE8C-B2BA-FC4C-B348-A9DBCA453129}"/>
              </a:ext>
            </a:extLst>
          </p:cNvPr>
          <p:cNvSpPr>
            <a:spLocks noGrp="1"/>
          </p:cNvSpPr>
          <p:nvPr>
            <p:ph type="title"/>
          </p:nvPr>
        </p:nvSpPr>
        <p:spPr>
          <a:xfrm>
            <a:off x="457200" y="111781"/>
            <a:ext cx="8229600" cy="649154"/>
          </a:xfrm>
          <a:solidFill>
            <a:srgbClr val="000000">
              <a:alpha val="50196"/>
            </a:srgbClr>
          </a:solidFill>
        </p:spPr>
        <p:txBody>
          <a:bodyPr/>
          <a:lstStyle/>
          <a:p>
            <a:r>
              <a:rPr lang="en-US" dirty="0">
                <a:latin typeface="Avenir Next" panose="020B0503020202020204" pitchFamily="34" charset="0"/>
              </a:rPr>
              <a:t>The Future Circular Collider</a:t>
            </a:r>
          </a:p>
        </p:txBody>
      </p:sp>
      <p:pic>
        <p:nvPicPr>
          <p:cNvPr id="7" name="Picture 6" descr="Map&#10;&#10;Description automatically generated">
            <a:extLst>
              <a:ext uri="{FF2B5EF4-FFF2-40B4-BE49-F238E27FC236}">
                <a16:creationId xmlns:a16="http://schemas.microsoft.com/office/drawing/2014/main" id="{2E53C670-C0C5-C8E3-5818-BE69AC674192}"/>
              </a:ext>
            </a:extLst>
          </p:cNvPr>
          <p:cNvPicPr>
            <a:picLocks noChangeAspect="1"/>
          </p:cNvPicPr>
          <p:nvPr/>
        </p:nvPicPr>
        <p:blipFill>
          <a:blip r:embed="rId3"/>
          <a:stretch>
            <a:fillRect/>
          </a:stretch>
        </p:blipFill>
        <p:spPr>
          <a:xfrm>
            <a:off x="-1" y="760935"/>
            <a:ext cx="9149103" cy="4382566"/>
          </a:xfrm>
          <a:prstGeom prst="rect">
            <a:avLst/>
          </a:prstGeom>
        </p:spPr>
      </p:pic>
    </p:spTree>
    <p:extLst>
      <p:ext uri="{BB962C8B-B14F-4D97-AF65-F5344CB8AC3E}">
        <p14:creationId xmlns:p14="http://schemas.microsoft.com/office/powerpoint/2010/main" val="214215108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66FE8C-B2BA-FC4C-B348-A9DBCA453129}"/>
              </a:ext>
            </a:extLst>
          </p:cNvPr>
          <p:cNvSpPr>
            <a:spLocks noGrp="1"/>
          </p:cNvSpPr>
          <p:nvPr>
            <p:ph type="title"/>
          </p:nvPr>
        </p:nvSpPr>
        <p:spPr>
          <a:xfrm>
            <a:off x="457200" y="111781"/>
            <a:ext cx="8229600" cy="649154"/>
          </a:xfrm>
          <a:solidFill>
            <a:srgbClr val="000000">
              <a:alpha val="50196"/>
            </a:srgbClr>
          </a:solidFill>
        </p:spPr>
        <p:txBody>
          <a:bodyPr/>
          <a:lstStyle/>
          <a:p>
            <a:r>
              <a:rPr lang="en-US" dirty="0">
                <a:latin typeface="Avenir Next" panose="020B0503020202020204" pitchFamily="34" charset="0"/>
              </a:rPr>
              <a:t>The International Linear Collider</a:t>
            </a:r>
          </a:p>
        </p:txBody>
      </p:sp>
      <p:pic>
        <p:nvPicPr>
          <p:cNvPr id="4" name="Picture 3" descr="Diagram&#10;&#10;Description automatically generated">
            <a:extLst>
              <a:ext uri="{FF2B5EF4-FFF2-40B4-BE49-F238E27FC236}">
                <a16:creationId xmlns:a16="http://schemas.microsoft.com/office/drawing/2014/main" id="{5D812CB0-7DFE-AC63-0059-D418E0CC2B9F}"/>
              </a:ext>
            </a:extLst>
          </p:cNvPr>
          <p:cNvPicPr>
            <a:picLocks noChangeAspect="1"/>
          </p:cNvPicPr>
          <p:nvPr/>
        </p:nvPicPr>
        <p:blipFill>
          <a:blip r:embed="rId3"/>
          <a:stretch>
            <a:fillRect/>
          </a:stretch>
        </p:blipFill>
        <p:spPr>
          <a:xfrm>
            <a:off x="199621" y="760935"/>
            <a:ext cx="8744757" cy="4164683"/>
          </a:xfrm>
          <a:prstGeom prst="rect">
            <a:avLst/>
          </a:prstGeom>
        </p:spPr>
      </p:pic>
    </p:spTree>
    <p:extLst>
      <p:ext uri="{BB962C8B-B14F-4D97-AF65-F5344CB8AC3E}">
        <p14:creationId xmlns:p14="http://schemas.microsoft.com/office/powerpoint/2010/main" val="169526687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66FE8C-B2BA-FC4C-B348-A9DBCA453129}"/>
              </a:ext>
            </a:extLst>
          </p:cNvPr>
          <p:cNvSpPr>
            <a:spLocks noGrp="1"/>
          </p:cNvSpPr>
          <p:nvPr>
            <p:ph type="title"/>
          </p:nvPr>
        </p:nvSpPr>
        <p:spPr>
          <a:solidFill>
            <a:srgbClr val="000000">
              <a:alpha val="50196"/>
            </a:srgbClr>
          </a:solidFill>
        </p:spPr>
        <p:txBody>
          <a:bodyPr/>
          <a:lstStyle/>
          <a:p>
            <a:r>
              <a:rPr lang="en-US" dirty="0">
                <a:latin typeface="Avenir Next" panose="020B0503020202020204" pitchFamily="34" charset="0"/>
              </a:rPr>
              <a:t>The International Muon Collider</a:t>
            </a:r>
          </a:p>
        </p:txBody>
      </p:sp>
      <p:sp>
        <p:nvSpPr>
          <p:cNvPr id="10" name="Text Placeholder 9">
            <a:extLst>
              <a:ext uri="{FF2B5EF4-FFF2-40B4-BE49-F238E27FC236}">
                <a16:creationId xmlns:a16="http://schemas.microsoft.com/office/drawing/2014/main" id="{557D2E06-FF53-7E53-554C-7553E73973B2}"/>
              </a:ext>
            </a:extLst>
          </p:cNvPr>
          <p:cNvSpPr>
            <a:spLocks noGrp="1"/>
          </p:cNvSpPr>
          <p:nvPr>
            <p:ph type="body" idx="1"/>
          </p:nvPr>
        </p:nvSpPr>
        <p:spPr>
          <a:xfrm>
            <a:off x="457200" y="2979792"/>
            <a:ext cx="8229600" cy="1873561"/>
          </a:xfrm>
        </p:spPr>
        <p:txBody>
          <a:bodyPr>
            <a:normAutofit fontScale="92500" lnSpcReduction="20000"/>
          </a:bodyPr>
          <a:lstStyle/>
          <a:p>
            <a:pPr marL="114300" indent="0">
              <a:buNone/>
            </a:pPr>
            <a:r>
              <a:rPr lang="en-GB" dirty="0"/>
              <a:t>The muon challenge:</a:t>
            </a:r>
          </a:p>
          <a:p>
            <a:pPr marL="571500" lvl="1" indent="0">
              <a:buNone/>
            </a:pPr>
            <a:r>
              <a:rPr lang="en-GB" dirty="0"/>
              <a:t>Lifetime = 2.2 </a:t>
            </a:r>
            <a:r>
              <a:rPr lang="el-GR" dirty="0"/>
              <a:t>μ</a:t>
            </a:r>
            <a:r>
              <a:rPr lang="en-GB" dirty="0"/>
              <a:t>s (at 98% speed of light, that’s 660m)</a:t>
            </a:r>
          </a:p>
          <a:p>
            <a:pPr marL="571500" lvl="1" indent="0">
              <a:buNone/>
            </a:pPr>
            <a:r>
              <a:rPr lang="en-GB" dirty="0"/>
              <a:t>But with relativity it can go 5 times as far!</a:t>
            </a:r>
          </a:p>
          <a:p>
            <a:pPr marL="114300" indent="0">
              <a:buNone/>
            </a:pPr>
            <a:r>
              <a:rPr lang="en-GB" dirty="0"/>
              <a:t>Why?</a:t>
            </a:r>
          </a:p>
          <a:p>
            <a:pPr marL="571500" lvl="1" indent="0">
              <a:buNone/>
            </a:pPr>
            <a:r>
              <a:rPr lang="en-GB" dirty="0"/>
              <a:t>A muon’s mass is 200 times that of an electron</a:t>
            </a:r>
          </a:p>
          <a:p>
            <a:pPr marL="571500" lvl="1" indent="0">
              <a:buNone/>
            </a:pPr>
            <a:r>
              <a:rPr lang="en-GB" dirty="0"/>
              <a:t>But a muon is elementary, as well</a:t>
            </a:r>
          </a:p>
        </p:txBody>
      </p:sp>
      <p:pic>
        <p:nvPicPr>
          <p:cNvPr id="9" name="Picture 8" descr="Diagram&#10;&#10;Description automatically generated">
            <a:extLst>
              <a:ext uri="{FF2B5EF4-FFF2-40B4-BE49-F238E27FC236}">
                <a16:creationId xmlns:a16="http://schemas.microsoft.com/office/drawing/2014/main" id="{7C5228F0-B09A-CC67-4453-A49A037EA9A8}"/>
              </a:ext>
            </a:extLst>
          </p:cNvPr>
          <p:cNvPicPr>
            <a:picLocks noChangeAspect="1"/>
          </p:cNvPicPr>
          <p:nvPr/>
        </p:nvPicPr>
        <p:blipFill rotWithShape="1">
          <a:blip r:embed="rId3"/>
          <a:srcRect b="50629"/>
          <a:stretch/>
        </p:blipFill>
        <p:spPr>
          <a:xfrm>
            <a:off x="457200" y="830572"/>
            <a:ext cx="8236448" cy="1988660"/>
          </a:xfrm>
          <a:prstGeom prst="rect">
            <a:avLst/>
          </a:prstGeom>
        </p:spPr>
      </p:pic>
    </p:spTree>
    <p:extLst>
      <p:ext uri="{BB962C8B-B14F-4D97-AF65-F5344CB8AC3E}">
        <p14:creationId xmlns:p14="http://schemas.microsoft.com/office/powerpoint/2010/main" val="82359888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Shape 398"/>
        <p:cNvGrpSpPr/>
        <p:nvPr/>
      </p:nvGrpSpPr>
      <p:grpSpPr>
        <a:xfrm>
          <a:off x="0" y="0"/>
          <a:ext cx="0" cy="0"/>
          <a:chOff x="0" y="0"/>
          <a:chExt cx="0" cy="0"/>
        </a:xfrm>
      </p:grpSpPr>
      <p:sp>
        <p:nvSpPr>
          <p:cNvPr id="399" name="Google Shape;399;p37"/>
          <p:cNvSpPr txBox="1"/>
          <p:nvPr/>
        </p:nvSpPr>
        <p:spPr>
          <a:xfrm>
            <a:off x="2346585" y="2098164"/>
            <a:ext cx="4450830" cy="830956"/>
          </a:xfrm>
          <a:prstGeom prst="rect">
            <a:avLst/>
          </a:prstGeom>
          <a:solidFill>
            <a:srgbClr val="000000">
              <a:alpha val="49936"/>
            </a:srgbClr>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2400" dirty="0">
                <a:solidFill>
                  <a:schemeClr val="lt1"/>
                </a:solidFill>
                <a:latin typeface="Avenir Next" panose="020B0503020202020204" pitchFamily="34" charset="0"/>
                <a:ea typeface="Avenir"/>
                <a:cs typeface="Avenir"/>
                <a:sym typeface="Avenir"/>
              </a:rPr>
              <a:t>Why?</a:t>
            </a:r>
          </a:p>
          <a:p>
            <a:pPr marL="0" marR="0" lvl="0" indent="0" algn="ctr" rtl="0">
              <a:spcBef>
                <a:spcPts val="0"/>
              </a:spcBef>
              <a:spcAft>
                <a:spcPts val="0"/>
              </a:spcAft>
              <a:buNone/>
            </a:pPr>
            <a:r>
              <a:rPr lang="en-GB" sz="2400" dirty="0">
                <a:solidFill>
                  <a:schemeClr val="lt1"/>
                </a:solidFill>
                <a:latin typeface="Avenir Next" panose="020B0503020202020204" pitchFamily="34" charset="0"/>
                <a:sym typeface="Avenir"/>
              </a:rPr>
              <a:t>What questions remain?</a:t>
            </a:r>
            <a:endParaRPr sz="2400" dirty="0">
              <a:latin typeface="Avenir Next" panose="020B0503020202020204"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TextBox 1"/>
          <p:cNvSpPr txBox="1"/>
          <p:nvPr/>
        </p:nvSpPr>
        <p:spPr>
          <a:xfrm>
            <a:off x="2661489" y="2324553"/>
            <a:ext cx="3814057" cy="461665"/>
          </a:xfrm>
          <a:prstGeom prst="rect">
            <a:avLst/>
          </a:prstGeom>
          <a:solidFill>
            <a:srgbClr val="000000">
              <a:alpha val="50196"/>
            </a:srgbClr>
          </a:solid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prstClr val="white"/>
                </a:solidFill>
                <a:effectLst/>
                <a:uLnTx/>
                <a:uFillTx/>
                <a:latin typeface="Avenir Next" panose="020B0503020202020204" pitchFamily="34" charset="0"/>
                <a:ea typeface="Open Sans" charset="0"/>
                <a:cs typeface="Arial" panose="020B0604020202020204" pitchFamily="34" charset="0"/>
              </a:rPr>
              <a:t>Where do we come from?</a:t>
            </a:r>
          </a:p>
        </p:txBody>
      </p:sp>
    </p:spTree>
    <p:extLst>
      <p:ext uri="{BB962C8B-B14F-4D97-AF65-F5344CB8AC3E}">
        <p14:creationId xmlns:p14="http://schemas.microsoft.com/office/powerpoint/2010/main" val="20989793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Shape 403"/>
        <p:cNvGrpSpPr/>
        <p:nvPr/>
      </p:nvGrpSpPr>
      <p:grpSpPr>
        <a:xfrm>
          <a:off x="0" y="0"/>
          <a:ext cx="0" cy="0"/>
          <a:chOff x="0" y="0"/>
          <a:chExt cx="0" cy="0"/>
        </a:xfrm>
      </p:grpSpPr>
      <p:pic>
        <p:nvPicPr>
          <p:cNvPr id="404" name="Google Shape;404;p38"/>
          <p:cNvPicPr preferRelativeResize="0">
            <a:picLocks noChangeAspect="1"/>
          </p:cNvPicPr>
          <p:nvPr/>
        </p:nvPicPr>
        <p:blipFill rotWithShape="1">
          <a:blip r:embed="rId3">
            <a:alphaModFix/>
          </a:blip>
          <a:srcRect l="14591" t="14124" r="11210" b="15127"/>
          <a:stretch/>
        </p:blipFill>
        <p:spPr>
          <a:xfrm>
            <a:off x="1385982" y="898813"/>
            <a:ext cx="6168403" cy="4244687"/>
          </a:xfrm>
          <a:prstGeom prst="rect">
            <a:avLst/>
          </a:prstGeom>
          <a:noFill/>
          <a:ln>
            <a:noFill/>
          </a:ln>
        </p:spPr>
      </p:pic>
      <p:sp>
        <p:nvSpPr>
          <p:cNvPr id="405" name="Google Shape;405;p38"/>
          <p:cNvSpPr txBox="1"/>
          <p:nvPr/>
        </p:nvSpPr>
        <p:spPr>
          <a:xfrm>
            <a:off x="335077" y="122466"/>
            <a:ext cx="4729291" cy="830956"/>
          </a:xfrm>
          <a:prstGeom prst="rect">
            <a:avLst/>
          </a:prstGeom>
          <a:solidFill>
            <a:schemeClr val="dk1"/>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2400" dirty="0">
                <a:solidFill>
                  <a:schemeClr val="lt1"/>
                </a:solidFill>
                <a:latin typeface="Avenir Next" panose="020B0503020202020204" pitchFamily="34" charset="0"/>
                <a:ea typeface="Avenir"/>
                <a:cs typeface="Avenir"/>
                <a:sym typeface="Avenir"/>
              </a:rPr>
              <a:t>Where do we come from?</a:t>
            </a:r>
            <a:endParaRPr sz="2400" dirty="0">
              <a:latin typeface="Avenir Next" panose="020B0503020202020204" pitchFamily="34" charset="0"/>
            </a:endParaRPr>
          </a:p>
          <a:p>
            <a:pPr marL="0" marR="0" lvl="0" indent="0" algn="l" rtl="0">
              <a:spcBef>
                <a:spcPts val="0"/>
              </a:spcBef>
              <a:spcAft>
                <a:spcPts val="0"/>
              </a:spcAft>
              <a:buNone/>
            </a:pPr>
            <a:r>
              <a:rPr lang="en-GB" sz="2400" dirty="0">
                <a:solidFill>
                  <a:schemeClr val="lt1"/>
                </a:solidFill>
                <a:latin typeface="Avenir Next" panose="020B0503020202020204" pitchFamily="34" charset="0"/>
                <a:ea typeface="Avenir"/>
                <a:cs typeface="Avenir"/>
                <a:sym typeface="Avenir"/>
              </a:rPr>
              <a:t>Where are we going?</a:t>
            </a:r>
            <a:endParaRPr sz="2400" dirty="0">
              <a:latin typeface="Avenir Next" panose="020B0503020202020204" pitchFamily="34" charset="0"/>
            </a:endParaRPr>
          </a:p>
        </p:txBody>
      </p:sp>
      <p:sp>
        <p:nvSpPr>
          <p:cNvPr id="4" name="TextBox 3">
            <a:extLst>
              <a:ext uri="{FF2B5EF4-FFF2-40B4-BE49-F238E27FC236}">
                <a16:creationId xmlns:a16="http://schemas.microsoft.com/office/drawing/2014/main" id="{08F335A8-12E1-3141-93EC-7E17AD302727}"/>
              </a:ext>
            </a:extLst>
          </p:cNvPr>
          <p:cNvSpPr txBox="1"/>
          <p:nvPr/>
        </p:nvSpPr>
        <p:spPr>
          <a:xfrm>
            <a:off x="7188740" y="1023188"/>
            <a:ext cx="731290" cy="307777"/>
          </a:xfrm>
          <a:prstGeom prst="rect">
            <a:avLst/>
          </a:prstGeom>
          <a:noFill/>
        </p:spPr>
        <p:txBody>
          <a:bodyPr wrap="none" rtlCol="0">
            <a:spAutoFit/>
          </a:bodyPr>
          <a:lstStyle/>
          <a:p>
            <a:r>
              <a:rPr lang="en-GB" b="1" dirty="0">
                <a:solidFill>
                  <a:srgbClr val="FFFF00"/>
                </a:solidFill>
              </a:rPr>
              <a:t>What?</a:t>
            </a:r>
          </a:p>
        </p:txBody>
      </p:sp>
      <p:cxnSp>
        <p:nvCxnSpPr>
          <p:cNvPr id="5" name="Straight Arrow Connector 4">
            <a:extLst>
              <a:ext uri="{FF2B5EF4-FFF2-40B4-BE49-F238E27FC236}">
                <a16:creationId xmlns:a16="http://schemas.microsoft.com/office/drawing/2014/main" id="{0DD5CCB6-68FC-1844-B8AB-7E96BCC979B1}"/>
              </a:ext>
            </a:extLst>
          </p:cNvPr>
          <p:cNvCxnSpPr>
            <a:cxnSpLocks/>
          </p:cNvCxnSpPr>
          <p:nvPr/>
        </p:nvCxnSpPr>
        <p:spPr>
          <a:xfrm flipV="1">
            <a:off x="6682902" y="1236411"/>
            <a:ext cx="505838" cy="339470"/>
          </a:xfrm>
          <a:prstGeom prst="straightConnector1">
            <a:avLst/>
          </a:prstGeom>
          <a:ln w="38100">
            <a:solidFill>
              <a:srgbClr val="FFFF00"/>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Shape 409"/>
        <p:cNvGrpSpPr/>
        <p:nvPr/>
      </p:nvGrpSpPr>
      <p:grpSpPr>
        <a:xfrm>
          <a:off x="0" y="0"/>
          <a:ext cx="0" cy="0"/>
          <a:chOff x="0" y="0"/>
          <a:chExt cx="0" cy="0"/>
        </a:xfrm>
      </p:grpSpPr>
      <p:pic>
        <p:nvPicPr>
          <p:cNvPr id="410" name="Google Shape;410;p39" descr="dancing_galaxies_edited_jpg.jpg"/>
          <p:cNvPicPr preferRelativeResize="0"/>
          <p:nvPr/>
        </p:nvPicPr>
        <p:blipFill rotWithShape="1">
          <a:blip r:embed="rId3">
            <a:alphaModFix/>
          </a:blip>
          <a:srcRect/>
          <a:stretch/>
        </p:blipFill>
        <p:spPr>
          <a:xfrm>
            <a:off x="0" y="0"/>
            <a:ext cx="9144000" cy="5143500"/>
          </a:xfrm>
          <a:prstGeom prst="rect">
            <a:avLst/>
          </a:prstGeom>
          <a:noFill/>
          <a:ln>
            <a:noFill/>
          </a:ln>
        </p:spPr>
      </p:pic>
      <p:sp>
        <p:nvSpPr>
          <p:cNvPr id="411" name="Google Shape;411;p39"/>
          <p:cNvSpPr txBox="1"/>
          <p:nvPr/>
        </p:nvSpPr>
        <p:spPr>
          <a:xfrm>
            <a:off x="416695" y="276537"/>
            <a:ext cx="5000812" cy="46162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2400" dirty="0">
                <a:solidFill>
                  <a:schemeClr val="lt1"/>
                </a:solidFill>
                <a:latin typeface="Avenir Next" panose="020B0503020202020204" pitchFamily="34" charset="0"/>
                <a:ea typeface="Avenir"/>
                <a:cs typeface="Avenir"/>
                <a:sym typeface="Avenir"/>
              </a:rPr>
              <a:t>Why do we exist at all?</a:t>
            </a:r>
            <a:endParaRPr sz="2400" dirty="0">
              <a:latin typeface="Avenir Next" panose="020B0503020202020204" pitchFamily="34" charset="0"/>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Shape 415"/>
        <p:cNvGrpSpPr/>
        <p:nvPr/>
      </p:nvGrpSpPr>
      <p:grpSpPr>
        <a:xfrm>
          <a:off x="0" y="0"/>
          <a:ext cx="0" cy="0"/>
          <a:chOff x="0" y="0"/>
          <a:chExt cx="0" cy="0"/>
        </a:xfrm>
      </p:grpSpPr>
      <p:grpSp>
        <p:nvGrpSpPr>
          <p:cNvPr id="416" name="Google Shape;416;p40"/>
          <p:cNvGrpSpPr/>
          <p:nvPr/>
        </p:nvGrpSpPr>
        <p:grpSpPr>
          <a:xfrm>
            <a:off x="6062300" y="2344614"/>
            <a:ext cx="1331118" cy="1814513"/>
            <a:chOff x="3928" y="1677"/>
            <a:chExt cx="1118" cy="1524"/>
          </a:xfrm>
        </p:grpSpPr>
        <p:pic>
          <p:nvPicPr>
            <p:cNvPr id="417" name="Google Shape;417;p40" descr="proton"/>
            <p:cNvPicPr preferRelativeResize="0"/>
            <p:nvPr/>
          </p:nvPicPr>
          <p:blipFill rotWithShape="1">
            <a:blip r:embed="rId3">
              <a:alphaModFix/>
            </a:blip>
            <a:srcRect/>
            <a:stretch/>
          </p:blipFill>
          <p:spPr>
            <a:xfrm>
              <a:off x="3957" y="1677"/>
              <a:ext cx="1089" cy="954"/>
            </a:xfrm>
            <a:prstGeom prst="rect">
              <a:avLst/>
            </a:prstGeom>
            <a:noFill/>
            <a:ln>
              <a:noFill/>
            </a:ln>
          </p:spPr>
        </p:pic>
        <p:sp>
          <p:nvSpPr>
            <p:cNvPr id="418" name="Google Shape;418;p40"/>
            <p:cNvSpPr txBox="1"/>
            <p:nvPr/>
          </p:nvSpPr>
          <p:spPr>
            <a:xfrm>
              <a:off x="3928" y="2600"/>
              <a:ext cx="865" cy="601"/>
            </a:xfrm>
            <a:prstGeom prst="rect">
              <a:avLst/>
            </a:prstGeom>
            <a:noFill/>
            <a:ln>
              <a:noFill/>
            </a:ln>
          </p:spPr>
          <p:txBody>
            <a:bodyPr spcFirstLastPara="1" wrap="square" lIns="68550" tIns="34275" rIns="68550" bIns="34275" anchor="t" anchorCtr="0">
              <a:spAutoFit/>
            </a:bodyPr>
            <a:lstStyle/>
            <a:p>
              <a:pPr marL="0" marR="0" lvl="0" indent="0" algn="r" rtl="0">
                <a:spcBef>
                  <a:spcPts val="0"/>
                </a:spcBef>
                <a:spcAft>
                  <a:spcPts val="0"/>
                </a:spcAft>
                <a:buNone/>
              </a:pPr>
              <a:r>
                <a:rPr lang="en-GB" sz="1400" b="0">
                  <a:solidFill>
                    <a:schemeClr val="lt1"/>
                  </a:solidFill>
                  <a:latin typeface="Avenir"/>
                  <a:ea typeface="Avenir"/>
                  <a:cs typeface="Avenir"/>
                  <a:sym typeface="Avenir"/>
                </a:rPr>
                <a:t>10</a:t>
              </a:r>
              <a:r>
                <a:rPr lang="en-GB" sz="1400" b="0" baseline="30000">
                  <a:solidFill>
                    <a:schemeClr val="lt1"/>
                  </a:solidFill>
                  <a:latin typeface="Avenir"/>
                  <a:ea typeface="Avenir"/>
                  <a:cs typeface="Avenir"/>
                  <a:sym typeface="Avenir"/>
                </a:rPr>
                <a:t>-15</a:t>
              </a:r>
              <a:r>
                <a:rPr lang="en-GB" sz="1400" b="0">
                  <a:solidFill>
                    <a:schemeClr val="lt1"/>
                  </a:solidFill>
                  <a:latin typeface="Avenir"/>
                  <a:ea typeface="Avenir"/>
                  <a:cs typeface="Avenir"/>
                  <a:sym typeface="Avenir"/>
                </a:rPr>
                <a:t> m</a:t>
              </a:r>
              <a:endParaRPr/>
            </a:p>
            <a:p>
              <a:pPr marL="0" marR="0" lvl="0" indent="0" algn="r" rtl="0">
                <a:spcBef>
                  <a:spcPts val="0"/>
                </a:spcBef>
                <a:spcAft>
                  <a:spcPts val="0"/>
                </a:spcAft>
                <a:buNone/>
              </a:pPr>
              <a:r>
                <a:rPr lang="en-GB" sz="1400" b="0">
                  <a:solidFill>
                    <a:srgbClr val="BFBFBF"/>
                  </a:solidFill>
                  <a:latin typeface="Avenir"/>
                  <a:ea typeface="Avenir"/>
                  <a:cs typeface="Avenir"/>
                  <a:sym typeface="Avenir"/>
                </a:rPr>
                <a:t>proton</a:t>
              </a:r>
              <a:endParaRPr/>
            </a:p>
            <a:p>
              <a:pPr marL="0" marR="0" lvl="0" indent="0" algn="r" rtl="0">
                <a:spcBef>
                  <a:spcPts val="0"/>
                </a:spcBef>
                <a:spcAft>
                  <a:spcPts val="0"/>
                </a:spcAft>
                <a:buNone/>
              </a:pPr>
              <a:r>
                <a:rPr lang="en-GB" sz="1400" b="0">
                  <a:solidFill>
                    <a:srgbClr val="BFBFBF"/>
                  </a:solidFill>
                  <a:latin typeface="Avenir"/>
                  <a:ea typeface="Avenir"/>
                  <a:cs typeface="Avenir"/>
                  <a:sym typeface="Avenir"/>
                </a:rPr>
                <a:t>neutron</a:t>
              </a:r>
              <a:endParaRPr/>
            </a:p>
          </p:txBody>
        </p:sp>
      </p:grpSp>
      <p:grpSp>
        <p:nvGrpSpPr>
          <p:cNvPr id="419" name="Google Shape;419;p40"/>
          <p:cNvGrpSpPr/>
          <p:nvPr/>
        </p:nvGrpSpPr>
        <p:grpSpPr>
          <a:xfrm>
            <a:off x="442814" y="1294635"/>
            <a:ext cx="1770459" cy="1731171"/>
            <a:chOff x="183" y="916"/>
            <a:chExt cx="1487" cy="1454"/>
          </a:xfrm>
        </p:grpSpPr>
        <p:pic>
          <p:nvPicPr>
            <p:cNvPr id="420" name="Google Shape;420;p40" descr="LemmonFlower500"/>
            <p:cNvPicPr preferRelativeResize="0"/>
            <p:nvPr/>
          </p:nvPicPr>
          <p:blipFill rotWithShape="1">
            <a:blip r:embed="rId4">
              <a:alphaModFix/>
            </a:blip>
            <a:srcRect/>
            <a:stretch/>
          </p:blipFill>
          <p:spPr>
            <a:xfrm>
              <a:off x="183" y="916"/>
              <a:ext cx="1487" cy="1116"/>
            </a:xfrm>
            <a:prstGeom prst="rect">
              <a:avLst/>
            </a:prstGeom>
            <a:noFill/>
            <a:ln>
              <a:noFill/>
            </a:ln>
          </p:spPr>
        </p:pic>
        <p:sp>
          <p:nvSpPr>
            <p:cNvPr id="421" name="Google Shape;421;p40"/>
            <p:cNvSpPr/>
            <p:nvPr/>
          </p:nvSpPr>
          <p:spPr>
            <a:xfrm>
              <a:off x="464" y="1931"/>
              <a:ext cx="918" cy="439"/>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GB" sz="1400">
                  <a:solidFill>
                    <a:schemeClr val="lt1"/>
                  </a:solidFill>
                  <a:latin typeface="Avenir"/>
                  <a:ea typeface="Avenir"/>
                  <a:cs typeface="Avenir"/>
                  <a:sym typeface="Avenir"/>
                </a:rPr>
                <a:t>10</a:t>
              </a:r>
              <a:r>
                <a:rPr lang="en-GB" sz="1400" baseline="30000">
                  <a:solidFill>
                    <a:schemeClr val="lt1"/>
                  </a:solidFill>
                  <a:latin typeface="Avenir"/>
                  <a:ea typeface="Avenir"/>
                  <a:cs typeface="Avenir"/>
                  <a:sym typeface="Avenir"/>
                </a:rPr>
                <a:t>-1</a:t>
              </a:r>
              <a:r>
                <a:rPr lang="en-GB" sz="1400">
                  <a:solidFill>
                    <a:schemeClr val="lt1"/>
                  </a:solidFill>
                  <a:latin typeface="Avenir"/>
                  <a:ea typeface="Avenir"/>
                  <a:cs typeface="Avenir"/>
                  <a:sym typeface="Avenir"/>
                </a:rPr>
                <a:t> m</a:t>
              </a:r>
              <a:endParaRPr/>
            </a:p>
            <a:p>
              <a:pPr marL="0" marR="0" lvl="0" indent="0" algn="r" rtl="0">
                <a:spcBef>
                  <a:spcPts val="0"/>
                </a:spcBef>
                <a:spcAft>
                  <a:spcPts val="0"/>
                </a:spcAft>
                <a:buNone/>
              </a:pPr>
              <a:r>
                <a:rPr lang="en-GB" sz="1400">
                  <a:solidFill>
                    <a:srgbClr val="BFBFBF"/>
                  </a:solidFill>
                  <a:latin typeface="Avenir"/>
                  <a:ea typeface="Avenir"/>
                  <a:cs typeface="Avenir"/>
                  <a:sym typeface="Avenir"/>
                </a:rPr>
                <a:t>visible stuff</a:t>
              </a:r>
              <a:endParaRPr/>
            </a:p>
          </p:txBody>
        </p:sp>
      </p:grpSp>
      <p:sp>
        <p:nvSpPr>
          <p:cNvPr id="422" name="Google Shape;422;p40"/>
          <p:cNvSpPr/>
          <p:nvPr/>
        </p:nvSpPr>
        <p:spPr>
          <a:xfrm>
            <a:off x="5417608" y="2323336"/>
            <a:ext cx="259766" cy="432792"/>
          </a:xfrm>
          <a:prstGeom prst="ellipse">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endParaRPr sz="1400">
              <a:solidFill>
                <a:schemeClr val="lt1"/>
              </a:solidFill>
              <a:latin typeface="Avenir"/>
              <a:ea typeface="Avenir"/>
              <a:cs typeface="Avenir"/>
              <a:sym typeface="Avenir"/>
            </a:endParaRPr>
          </a:p>
        </p:txBody>
      </p:sp>
      <p:grpSp>
        <p:nvGrpSpPr>
          <p:cNvPr id="423" name="Google Shape;423;p40"/>
          <p:cNvGrpSpPr/>
          <p:nvPr/>
        </p:nvGrpSpPr>
        <p:grpSpPr>
          <a:xfrm>
            <a:off x="4833927" y="2083898"/>
            <a:ext cx="1045368" cy="1479948"/>
            <a:chOff x="3153" y="1388"/>
            <a:chExt cx="878" cy="1243"/>
          </a:xfrm>
        </p:grpSpPr>
        <p:pic>
          <p:nvPicPr>
            <p:cNvPr id="424" name="Google Shape;424;p40" descr="nucleus"/>
            <p:cNvPicPr preferRelativeResize="0"/>
            <p:nvPr/>
          </p:nvPicPr>
          <p:blipFill rotWithShape="1">
            <a:blip r:embed="rId5">
              <a:alphaModFix/>
            </a:blip>
            <a:srcRect/>
            <a:stretch/>
          </p:blipFill>
          <p:spPr>
            <a:xfrm>
              <a:off x="3257" y="1388"/>
              <a:ext cx="774" cy="857"/>
            </a:xfrm>
            <a:prstGeom prst="rect">
              <a:avLst/>
            </a:prstGeom>
            <a:noFill/>
            <a:ln>
              <a:noFill/>
            </a:ln>
          </p:spPr>
        </p:pic>
        <p:sp>
          <p:nvSpPr>
            <p:cNvPr id="425" name="Google Shape;425;p40"/>
            <p:cNvSpPr txBox="1"/>
            <p:nvPr/>
          </p:nvSpPr>
          <p:spPr>
            <a:xfrm>
              <a:off x="3153" y="2211"/>
              <a:ext cx="865" cy="420"/>
            </a:xfrm>
            <a:prstGeom prst="rect">
              <a:avLst/>
            </a:prstGeom>
            <a:noFill/>
            <a:ln>
              <a:noFill/>
            </a:ln>
          </p:spPr>
          <p:txBody>
            <a:bodyPr spcFirstLastPara="1" wrap="square" lIns="68550" tIns="34275" rIns="68550" bIns="34275" anchor="t" anchorCtr="0">
              <a:spAutoFit/>
            </a:bodyPr>
            <a:lstStyle/>
            <a:p>
              <a:pPr marL="0" marR="0" lvl="0" indent="0" algn="r" rtl="0">
                <a:spcBef>
                  <a:spcPts val="0"/>
                </a:spcBef>
                <a:spcAft>
                  <a:spcPts val="0"/>
                </a:spcAft>
                <a:buNone/>
              </a:pPr>
              <a:r>
                <a:rPr lang="en-GB" sz="1400" b="0">
                  <a:solidFill>
                    <a:schemeClr val="lt1"/>
                  </a:solidFill>
                  <a:latin typeface="Avenir"/>
                  <a:ea typeface="Avenir"/>
                  <a:cs typeface="Avenir"/>
                  <a:sym typeface="Avenir"/>
                </a:rPr>
                <a:t>10</a:t>
              </a:r>
              <a:r>
                <a:rPr lang="en-GB" sz="1400" b="0" baseline="30000">
                  <a:solidFill>
                    <a:schemeClr val="lt1"/>
                  </a:solidFill>
                  <a:latin typeface="Avenir"/>
                  <a:ea typeface="Avenir"/>
                  <a:cs typeface="Avenir"/>
                  <a:sym typeface="Avenir"/>
                </a:rPr>
                <a:t>-14</a:t>
              </a:r>
              <a:r>
                <a:rPr lang="en-GB" sz="1400" b="0">
                  <a:solidFill>
                    <a:schemeClr val="lt1"/>
                  </a:solidFill>
                  <a:latin typeface="Avenir"/>
                  <a:ea typeface="Avenir"/>
                  <a:cs typeface="Avenir"/>
                  <a:sym typeface="Avenir"/>
                </a:rPr>
                <a:t> m</a:t>
              </a:r>
              <a:endParaRPr/>
            </a:p>
            <a:p>
              <a:pPr marL="0" marR="0" lvl="0" indent="0" algn="r" rtl="0">
                <a:spcBef>
                  <a:spcPts val="0"/>
                </a:spcBef>
                <a:spcAft>
                  <a:spcPts val="0"/>
                </a:spcAft>
                <a:buNone/>
              </a:pPr>
              <a:r>
                <a:rPr lang="en-GB" sz="1400" b="0">
                  <a:solidFill>
                    <a:srgbClr val="BFBFBF"/>
                  </a:solidFill>
                  <a:latin typeface="Avenir"/>
                  <a:ea typeface="Avenir"/>
                  <a:cs typeface="Avenir"/>
                  <a:sym typeface="Avenir"/>
                </a:rPr>
                <a:t>nucleus</a:t>
              </a:r>
              <a:endParaRPr/>
            </a:p>
          </p:txBody>
        </p:sp>
      </p:grpSp>
      <p:grpSp>
        <p:nvGrpSpPr>
          <p:cNvPr id="426" name="Google Shape;426;p40"/>
          <p:cNvGrpSpPr/>
          <p:nvPr/>
        </p:nvGrpSpPr>
        <p:grpSpPr>
          <a:xfrm>
            <a:off x="3520352" y="1632179"/>
            <a:ext cx="1282230" cy="1604963"/>
            <a:chOff x="2400" y="1011"/>
            <a:chExt cx="1068" cy="1348"/>
          </a:xfrm>
        </p:grpSpPr>
        <p:pic>
          <p:nvPicPr>
            <p:cNvPr id="427" name="Google Shape;427;p40" descr="atom3"/>
            <p:cNvPicPr preferRelativeResize="0"/>
            <p:nvPr/>
          </p:nvPicPr>
          <p:blipFill rotWithShape="1">
            <a:blip r:embed="rId6">
              <a:alphaModFix/>
            </a:blip>
            <a:srcRect/>
            <a:stretch/>
          </p:blipFill>
          <p:spPr>
            <a:xfrm>
              <a:off x="2421" y="1011"/>
              <a:ext cx="1047" cy="832"/>
            </a:xfrm>
            <a:prstGeom prst="rect">
              <a:avLst/>
            </a:prstGeom>
            <a:noFill/>
            <a:ln>
              <a:noFill/>
            </a:ln>
          </p:spPr>
        </p:pic>
        <p:sp>
          <p:nvSpPr>
            <p:cNvPr id="428" name="Google Shape;428;p40"/>
            <p:cNvSpPr txBox="1"/>
            <p:nvPr/>
          </p:nvSpPr>
          <p:spPr>
            <a:xfrm>
              <a:off x="2400" y="1939"/>
              <a:ext cx="794" cy="420"/>
            </a:xfrm>
            <a:prstGeom prst="rect">
              <a:avLst/>
            </a:prstGeom>
            <a:noFill/>
            <a:ln>
              <a:noFill/>
            </a:ln>
          </p:spPr>
          <p:txBody>
            <a:bodyPr spcFirstLastPara="1" wrap="square" lIns="68550" tIns="34275" rIns="68550" bIns="34275" anchor="t" anchorCtr="0">
              <a:spAutoFit/>
            </a:bodyPr>
            <a:lstStyle/>
            <a:p>
              <a:pPr marL="0" marR="0" lvl="0" indent="0" algn="r" rtl="0">
                <a:spcBef>
                  <a:spcPts val="0"/>
                </a:spcBef>
                <a:spcAft>
                  <a:spcPts val="0"/>
                </a:spcAft>
                <a:buNone/>
              </a:pPr>
              <a:r>
                <a:rPr lang="en-GB" sz="1400" b="0">
                  <a:solidFill>
                    <a:schemeClr val="lt1"/>
                  </a:solidFill>
                  <a:latin typeface="Avenir"/>
                  <a:ea typeface="Avenir"/>
                  <a:cs typeface="Avenir"/>
                  <a:sym typeface="Avenir"/>
                </a:rPr>
                <a:t>10</a:t>
              </a:r>
              <a:r>
                <a:rPr lang="en-GB" sz="1400" b="0" baseline="30000">
                  <a:solidFill>
                    <a:schemeClr val="lt1"/>
                  </a:solidFill>
                  <a:latin typeface="Avenir"/>
                  <a:ea typeface="Avenir"/>
                  <a:cs typeface="Avenir"/>
                  <a:sym typeface="Avenir"/>
                </a:rPr>
                <a:t>-10</a:t>
              </a:r>
              <a:r>
                <a:rPr lang="en-GB" sz="1400" b="0">
                  <a:solidFill>
                    <a:schemeClr val="lt1"/>
                  </a:solidFill>
                  <a:latin typeface="Avenir"/>
                  <a:ea typeface="Avenir"/>
                  <a:cs typeface="Avenir"/>
                  <a:sym typeface="Avenir"/>
                </a:rPr>
                <a:t> m</a:t>
              </a:r>
              <a:endParaRPr/>
            </a:p>
            <a:p>
              <a:pPr marL="0" marR="0" lvl="0" indent="0" algn="r" rtl="0">
                <a:spcBef>
                  <a:spcPts val="0"/>
                </a:spcBef>
                <a:spcAft>
                  <a:spcPts val="0"/>
                </a:spcAft>
                <a:buNone/>
              </a:pPr>
              <a:r>
                <a:rPr lang="en-GB" sz="1400" b="0">
                  <a:solidFill>
                    <a:srgbClr val="BFBFBF"/>
                  </a:solidFill>
                  <a:latin typeface="Avenir"/>
                  <a:ea typeface="Avenir"/>
                  <a:cs typeface="Avenir"/>
                  <a:sym typeface="Avenir"/>
                </a:rPr>
                <a:t>atom</a:t>
              </a:r>
              <a:endParaRPr/>
            </a:p>
          </p:txBody>
        </p:sp>
      </p:grpSp>
      <p:grpSp>
        <p:nvGrpSpPr>
          <p:cNvPr id="429" name="Google Shape;429;p40"/>
          <p:cNvGrpSpPr/>
          <p:nvPr/>
        </p:nvGrpSpPr>
        <p:grpSpPr>
          <a:xfrm>
            <a:off x="2194392" y="1532762"/>
            <a:ext cx="1029890" cy="1463278"/>
            <a:chOff x="1509" y="1039"/>
            <a:chExt cx="865" cy="1229"/>
          </a:xfrm>
        </p:grpSpPr>
        <p:pic>
          <p:nvPicPr>
            <p:cNvPr id="430" name="Google Shape;430;p40" descr="molecule"/>
            <p:cNvPicPr preferRelativeResize="0"/>
            <p:nvPr/>
          </p:nvPicPr>
          <p:blipFill rotWithShape="1">
            <a:blip r:embed="rId7">
              <a:alphaModFix/>
            </a:blip>
            <a:srcRect/>
            <a:stretch/>
          </p:blipFill>
          <p:spPr>
            <a:xfrm>
              <a:off x="1671" y="1039"/>
              <a:ext cx="702" cy="750"/>
            </a:xfrm>
            <a:prstGeom prst="rect">
              <a:avLst/>
            </a:prstGeom>
            <a:noFill/>
            <a:ln>
              <a:noFill/>
            </a:ln>
          </p:spPr>
        </p:pic>
        <p:sp>
          <p:nvSpPr>
            <p:cNvPr id="431" name="Google Shape;431;p40"/>
            <p:cNvSpPr txBox="1"/>
            <p:nvPr/>
          </p:nvSpPr>
          <p:spPr>
            <a:xfrm>
              <a:off x="1509" y="1848"/>
              <a:ext cx="865" cy="420"/>
            </a:xfrm>
            <a:prstGeom prst="rect">
              <a:avLst/>
            </a:prstGeom>
            <a:noFill/>
            <a:ln>
              <a:noFill/>
            </a:ln>
          </p:spPr>
          <p:txBody>
            <a:bodyPr spcFirstLastPara="1" wrap="square" lIns="68550" tIns="34275" rIns="68550" bIns="34275" anchor="t" anchorCtr="0">
              <a:spAutoFit/>
            </a:bodyPr>
            <a:lstStyle/>
            <a:p>
              <a:pPr marL="0" marR="0" lvl="0" indent="0" algn="r" rtl="0">
                <a:spcBef>
                  <a:spcPts val="0"/>
                </a:spcBef>
                <a:spcAft>
                  <a:spcPts val="0"/>
                </a:spcAft>
                <a:buNone/>
              </a:pPr>
              <a:r>
                <a:rPr lang="en-GB" sz="1400" b="0">
                  <a:solidFill>
                    <a:schemeClr val="lt1"/>
                  </a:solidFill>
                  <a:latin typeface="Avenir"/>
                  <a:ea typeface="Avenir"/>
                  <a:cs typeface="Avenir"/>
                  <a:sym typeface="Avenir"/>
                </a:rPr>
                <a:t>10</a:t>
              </a:r>
              <a:r>
                <a:rPr lang="en-GB" sz="1400" b="0" baseline="30000">
                  <a:solidFill>
                    <a:schemeClr val="lt1"/>
                  </a:solidFill>
                  <a:latin typeface="Avenir"/>
                  <a:ea typeface="Avenir"/>
                  <a:cs typeface="Avenir"/>
                  <a:sym typeface="Avenir"/>
                </a:rPr>
                <a:t>-9</a:t>
              </a:r>
              <a:r>
                <a:rPr lang="en-GB" sz="1400" b="0">
                  <a:solidFill>
                    <a:schemeClr val="lt1"/>
                  </a:solidFill>
                  <a:latin typeface="Avenir"/>
                  <a:ea typeface="Avenir"/>
                  <a:cs typeface="Avenir"/>
                  <a:sym typeface="Avenir"/>
                </a:rPr>
                <a:t> m</a:t>
              </a:r>
              <a:endParaRPr/>
            </a:p>
            <a:p>
              <a:pPr marL="0" marR="0" lvl="0" indent="0" algn="r" rtl="0">
                <a:spcBef>
                  <a:spcPts val="0"/>
                </a:spcBef>
                <a:spcAft>
                  <a:spcPts val="0"/>
                </a:spcAft>
                <a:buNone/>
              </a:pPr>
              <a:r>
                <a:rPr lang="en-GB" sz="1400" b="0">
                  <a:solidFill>
                    <a:srgbClr val="BFBFBF"/>
                  </a:solidFill>
                  <a:latin typeface="Avenir"/>
                  <a:ea typeface="Avenir"/>
                  <a:cs typeface="Avenir"/>
                  <a:sym typeface="Avenir"/>
                </a:rPr>
                <a:t>molecule</a:t>
              </a:r>
              <a:endParaRPr/>
            </a:p>
          </p:txBody>
        </p:sp>
      </p:grpSp>
      <p:sp>
        <p:nvSpPr>
          <p:cNvPr id="433" name="Google Shape;433;p40"/>
          <p:cNvSpPr/>
          <p:nvPr/>
        </p:nvSpPr>
        <p:spPr>
          <a:xfrm>
            <a:off x="2112433" y="1701830"/>
            <a:ext cx="259766" cy="432792"/>
          </a:xfrm>
          <a:prstGeom prst="ellipse">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endParaRPr sz="1400">
              <a:solidFill>
                <a:schemeClr val="lt1"/>
              </a:solidFill>
              <a:latin typeface="Avenir"/>
              <a:ea typeface="Avenir"/>
              <a:cs typeface="Avenir"/>
              <a:sym typeface="Avenir"/>
            </a:endParaRPr>
          </a:p>
        </p:txBody>
      </p:sp>
      <p:grpSp>
        <p:nvGrpSpPr>
          <p:cNvPr id="434" name="Google Shape;434;p40"/>
          <p:cNvGrpSpPr/>
          <p:nvPr/>
        </p:nvGrpSpPr>
        <p:grpSpPr>
          <a:xfrm>
            <a:off x="7391630" y="2745452"/>
            <a:ext cx="1215114" cy="1733873"/>
            <a:chOff x="4772" y="2095"/>
            <a:chExt cx="804" cy="1197"/>
          </a:xfrm>
        </p:grpSpPr>
        <p:sp>
          <p:nvSpPr>
            <p:cNvPr id="435" name="Google Shape;435;p40"/>
            <p:cNvSpPr txBox="1"/>
            <p:nvPr/>
          </p:nvSpPr>
          <p:spPr>
            <a:xfrm>
              <a:off x="4772" y="2798"/>
              <a:ext cx="727" cy="494"/>
            </a:xfrm>
            <a:prstGeom prst="rect">
              <a:avLst/>
            </a:prstGeom>
            <a:noFill/>
            <a:ln>
              <a:noFill/>
            </a:ln>
          </p:spPr>
          <p:txBody>
            <a:bodyPr spcFirstLastPara="1" wrap="square" lIns="68550" tIns="34275" rIns="68550" bIns="34275" anchor="t" anchorCtr="0">
              <a:spAutoFit/>
            </a:bodyPr>
            <a:lstStyle/>
            <a:p>
              <a:pPr marL="0" marR="0" lvl="0" indent="0" algn="r" rtl="0">
                <a:spcBef>
                  <a:spcPts val="0"/>
                </a:spcBef>
                <a:spcAft>
                  <a:spcPts val="0"/>
                </a:spcAft>
                <a:buNone/>
              </a:pPr>
              <a:r>
                <a:rPr lang="en-GB" sz="1400" b="0">
                  <a:solidFill>
                    <a:schemeClr val="lt1"/>
                  </a:solidFill>
                  <a:latin typeface="Avenir"/>
                  <a:ea typeface="Avenir"/>
                  <a:cs typeface="Avenir"/>
                  <a:sym typeface="Avenir"/>
                </a:rPr>
                <a:t>&lt; 10</a:t>
              </a:r>
              <a:r>
                <a:rPr lang="en-GB" sz="1400" b="0" baseline="30000">
                  <a:solidFill>
                    <a:schemeClr val="lt1"/>
                  </a:solidFill>
                  <a:latin typeface="Avenir"/>
                  <a:ea typeface="Avenir"/>
                  <a:cs typeface="Avenir"/>
                  <a:sym typeface="Avenir"/>
                </a:rPr>
                <a:t>-18</a:t>
              </a:r>
              <a:r>
                <a:rPr lang="en-GB" sz="1400" b="0">
                  <a:solidFill>
                    <a:schemeClr val="lt1"/>
                  </a:solidFill>
                  <a:latin typeface="Avenir"/>
                  <a:ea typeface="Avenir"/>
                  <a:cs typeface="Avenir"/>
                  <a:sym typeface="Avenir"/>
                </a:rPr>
                <a:t> m</a:t>
              </a:r>
              <a:endParaRPr/>
            </a:p>
            <a:p>
              <a:pPr marL="0" marR="0" lvl="0" indent="0" algn="r" rtl="0">
                <a:spcBef>
                  <a:spcPts val="0"/>
                </a:spcBef>
                <a:spcAft>
                  <a:spcPts val="0"/>
                </a:spcAft>
                <a:buNone/>
              </a:pPr>
              <a:r>
                <a:rPr lang="en-GB" sz="1400" b="0">
                  <a:solidFill>
                    <a:srgbClr val="BFBFBF"/>
                  </a:solidFill>
                  <a:latin typeface="Avenir"/>
                  <a:ea typeface="Avenir"/>
                  <a:cs typeface="Avenir"/>
                  <a:sym typeface="Avenir"/>
                </a:rPr>
                <a:t>quark</a:t>
              </a:r>
              <a:endParaRPr/>
            </a:p>
            <a:p>
              <a:pPr marL="0" marR="0" lvl="0" indent="0" algn="r" rtl="0">
                <a:spcBef>
                  <a:spcPts val="0"/>
                </a:spcBef>
                <a:spcAft>
                  <a:spcPts val="0"/>
                </a:spcAft>
                <a:buNone/>
              </a:pPr>
              <a:r>
                <a:rPr lang="en-GB" sz="1400" b="0">
                  <a:solidFill>
                    <a:srgbClr val="BFBFBF"/>
                  </a:solidFill>
                  <a:latin typeface="Avenir"/>
                  <a:ea typeface="Avenir"/>
                  <a:cs typeface="Avenir"/>
                  <a:sym typeface="Avenir"/>
                </a:rPr>
                <a:t>electron</a:t>
              </a:r>
              <a:endParaRPr/>
            </a:p>
          </p:txBody>
        </p:sp>
        <p:grpSp>
          <p:nvGrpSpPr>
            <p:cNvPr id="436" name="Google Shape;436;p40"/>
            <p:cNvGrpSpPr/>
            <p:nvPr/>
          </p:nvGrpSpPr>
          <p:grpSpPr>
            <a:xfrm>
              <a:off x="4786" y="2095"/>
              <a:ext cx="790" cy="789"/>
              <a:chOff x="4786" y="2095"/>
              <a:chExt cx="790" cy="789"/>
            </a:xfrm>
          </p:grpSpPr>
          <p:pic>
            <p:nvPicPr>
              <p:cNvPr id="437" name="Google Shape;437;p40" descr="quark2"/>
              <p:cNvPicPr preferRelativeResize="0"/>
              <p:nvPr/>
            </p:nvPicPr>
            <p:blipFill rotWithShape="1">
              <a:blip r:embed="rId8">
                <a:alphaModFix/>
              </a:blip>
              <a:srcRect/>
              <a:stretch/>
            </p:blipFill>
            <p:spPr>
              <a:xfrm>
                <a:off x="5016" y="2095"/>
                <a:ext cx="544" cy="562"/>
              </a:xfrm>
              <a:prstGeom prst="rect">
                <a:avLst/>
              </a:prstGeom>
              <a:noFill/>
              <a:ln>
                <a:noFill/>
              </a:ln>
            </p:spPr>
          </p:pic>
          <p:pic>
            <p:nvPicPr>
              <p:cNvPr id="438" name="Google Shape;438;p40" descr="quarkred"/>
              <p:cNvPicPr preferRelativeResize="0"/>
              <p:nvPr/>
            </p:nvPicPr>
            <p:blipFill rotWithShape="1">
              <a:blip r:embed="rId9">
                <a:alphaModFix/>
              </a:blip>
              <a:srcRect/>
              <a:stretch/>
            </p:blipFill>
            <p:spPr>
              <a:xfrm>
                <a:off x="5054" y="2362"/>
                <a:ext cx="522" cy="522"/>
              </a:xfrm>
              <a:prstGeom prst="rect">
                <a:avLst/>
              </a:prstGeom>
              <a:noFill/>
              <a:ln>
                <a:noFill/>
              </a:ln>
            </p:spPr>
          </p:pic>
          <p:pic>
            <p:nvPicPr>
              <p:cNvPr id="439" name="Google Shape;439;p40" descr="quark1"/>
              <p:cNvPicPr preferRelativeResize="0"/>
              <p:nvPr/>
            </p:nvPicPr>
            <p:blipFill rotWithShape="1">
              <a:blip r:embed="rId10">
                <a:alphaModFix/>
              </a:blip>
              <a:srcRect/>
              <a:stretch/>
            </p:blipFill>
            <p:spPr>
              <a:xfrm>
                <a:off x="4786" y="2216"/>
                <a:ext cx="570" cy="606"/>
              </a:xfrm>
              <a:prstGeom prst="rect">
                <a:avLst/>
              </a:prstGeom>
              <a:noFill/>
              <a:ln>
                <a:noFill/>
              </a:ln>
            </p:spPr>
          </p:pic>
        </p:grpSp>
      </p:grpSp>
      <p:sp>
        <p:nvSpPr>
          <p:cNvPr id="440" name="Google Shape;440;p40"/>
          <p:cNvSpPr txBox="1"/>
          <p:nvPr/>
        </p:nvSpPr>
        <p:spPr>
          <a:xfrm>
            <a:off x="443255" y="318458"/>
            <a:ext cx="4667364" cy="461624"/>
          </a:xfrm>
          <a:prstGeom prst="rect">
            <a:avLst/>
          </a:prstGeom>
          <a:solidFill>
            <a:schemeClr val="dk1"/>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2400" dirty="0">
                <a:solidFill>
                  <a:schemeClr val="lt1"/>
                </a:solidFill>
                <a:latin typeface="Avenir Next" panose="020B0503020202020204" pitchFamily="34" charset="0"/>
                <a:ea typeface="Avenir"/>
                <a:cs typeface="Avenir"/>
                <a:sym typeface="Avenir"/>
              </a:rPr>
              <a:t>What are we made of?</a:t>
            </a:r>
            <a:endParaRPr sz="2400" dirty="0">
              <a:latin typeface="Avenir Next" panose="020B0503020202020204" pitchFamily="34" charset="0"/>
            </a:endParaRPr>
          </a:p>
        </p:txBody>
      </p:sp>
      <p:sp>
        <p:nvSpPr>
          <p:cNvPr id="28" name="Arc 34">
            <a:extLst>
              <a:ext uri="{FF2B5EF4-FFF2-40B4-BE49-F238E27FC236}">
                <a16:creationId xmlns:a16="http://schemas.microsoft.com/office/drawing/2014/main" id="{C322C634-ED20-C942-8397-F079A22CA0F6}"/>
              </a:ext>
            </a:extLst>
          </p:cNvPr>
          <p:cNvSpPr>
            <a:spLocks/>
          </p:cNvSpPr>
          <p:nvPr/>
        </p:nvSpPr>
        <p:spPr bwMode="auto">
          <a:xfrm>
            <a:off x="1349298" y="1259513"/>
            <a:ext cx="6690731" cy="1281699"/>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41275">
            <a:solidFill>
              <a:sysClr val="window" lastClr="FFFFFF">
                <a:lumMod val="75000"/>
              </a:sysClr>
            </a:solidFill>
            <a:round/>
            <a:headEnd/>
            <a:tailEnd type="triangle" w="lg" len="med"/>
          </a:ln>
          <a:extLst>
            <a:ext uri="{909E8E84-426E-40dd-AFC4-6F175D3DCCD1}">
              <a14:hiddenFill xmlns="" xmlns:a14="http://schemas.microsoft.com/office/drawing/2010/main">
                <a:solidFill>
                  <a:srgbClr val="FFFFFF"/>
                </a:solidFill>
              </a14:hiddenFill>
            </a:ext>
          </a:extLst>
        </p:spPr>
        <p:txBody>
          <a:bodyPr wrap="squar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venir Next" panose="020B0503020202020204" pitchFamily="34" charset="0"/>
              <a:ea typeface="Open Sans" charset="0"/>
              <a:cs typeface="Arial" panose="020B0604020202020204" pitchFamily="34" charset="0"/>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Shape 444"/>
        <p:cNvGrpSpPr/>
        <p:nvPr/>
      </p:nvGrpSpPr>
      <p:grpSpPr>
        <a:xfrm>
          <a:off x="0" y="0"/>
          <a:ext cx="0" cy="0"/>
          <a:chOff x="0" y="0"/>
          <a:chExt cx="0" cy="0"/>
        </a:xfrm>
      </p:grpSpPr>
      <p:pic>
        <p:nvPicPr>
          <p:cNvPr id="445" name="Google Shape;445;p41" descr="strong3.png"/>
          <p:cNvPicPr preferRelativeResize="0"/>
          <p:nvPr/>
        </p:nvPicPr>
        <p:blipFill rotWithShape="1">
          <a:blip r:embed="rId3">
            <a:alphaModFix/>
          </a:blip>
          <a:srcRect l="10939" t="8324" r="12653" b="11022"/>
          <a:stretch/>
        </p:blipFill>
        <p:spPr>
          <a:xfrm>
            <a:off x="667181" y="1273112"/>
            <a:ext cx="1380584" cy="1457284"/>
          </a:xfrm>
          <a:prstGeom prst="rect">
            <a:avLst/>
          </a:prstGeom>
          <a:noFill/>
          <a:ln>
            <a:noFill/>
          </a:ln>
        </p:spPr>
      </p:pic>
      <p:pic>
        <p:nvPicPr>
          <p:cNvPr id="446" name="Google Shape;446;p41" descr="atom-with-electrons.gif"/>
          <p:cNvPicPr preferRelativeResize="0"/>
          <p:nvPr/>
        </p:nvPicPr>
        <p:blipFill rotWithShape="1">
          <a:blip r:embed="rId4">
            <a:alphaModFix/>
          </a:blip>
          <a:srcRect/>
          <a:stretch/>
        </p:blipFill>
        <p:spPr>
          <a:xfrm>
            <a:off x="2556330" y="1635266"/>
            <a:ext cx="1453539" cy="1453539"/>
          </a:xfrm>
          <a:prstGeom prst="rect">
            <a:avLst/>
          </a:prstGeom>
          <a:noFill/>
          <a:ln>
            <a:noFill/>
          </a:ln>
        </p:spPr>
      </p:pic>
      <p:pic>
        <p:nvPicPr>
          <p:cNvPr id="447" name="Google Shape;447;p41" descr="nasasolar.jpeg"/>
          <p:cNvPicPr preferRelativeResize="0"/>
          <p:nvPr/>
        </p:nvPicPr>
        <p:blipFill rotWithShape="1">
          <a:blip r:embed="rId5">
            <a:alphaModFix/>
          </a:blip>
          <a:srcRect/>
          <a:stretch/>
        </p:blipFill>
        <p:spPr>
          <a:xfrm>
            <a:off x="4518434" y="2050320"/>
            <a:ext cx="1544163" cy="1572773"/>
          </a:xfrm>
          <a:prstGeom prst="rect">
            <a:avLst/>
          </a:prstGeom>
          <a:noFill/>
          <a:ln>
            <a:noFill/>
          </a:ln>
        </p:spPr>
      </p:pic>
      <p:sp>
        <p:nvSpPr>
          <p:cNvPr id="448" name="Google Shape;448;p41"/>
          <p:cNvSpPr txBox="1"/>
          <p:nvPr/>
        </p:nvSpPr>
        <p:spPr>
          <a:xfrm>
            <a:off x="422175" y="306899"/>
            <a:ext cx="5233325" cy="461624"/>
          </a:xfrm>
          <a:prstGeom prst="rect">
            <a:avLst/>
          </a:prstGeom>
          <a:solidFill>
            <a:schemeClr val="dk1"/>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2400" dirty="0">
                <a:solidFill>
                  <a:schemeClr val="lt1"/>
                </a:solidFill>
                <a:latin typeface="Avenir Next" panose="020B0503020202020204" pitchFamily="34" charset="0"/>
                <a:ea typeface="Avenir"/>
                <a:cs typeface="Avenir"/>
                <a:sym typeface="Avenir"/>
              </a:rPr>
              <a:t>Why is gravity so weak?</a:t>
            </a:r>
            <a:endParaRPr sz="2400" dirty="0">
              <a:latin typeface="Avenir Next" panose="020B0503020202020204" pitchFamily="34" charset="0"/>
            </a:endParaRPr>
          </a:p>
        </p:txBody>
      </p:sp>
      <p:sp>
        <p:nvSpPr>
          <p:cNvPr id="449" name="Google Shape;449;p41"/>
          <p:cNvSpPr txBox="1"/>
          <p:nvPr/>
        </p:nvSpPr>
        <p:spPr>
          <a:xfrm>
            <a:off x="7212163" y="4498909"/>
            <a:ext cx="924369" cy="436008"/>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GB" sz="1400" dirty="0">
                <a:solidFill>
                  <a:schemeClr val="lt1"/>
                </a:solidFill>
                <a:latin typeface="Avenir Next" panose="020B0503020202020204" pitchFamily="34" charset="0"/>
                <a:ea typeface="Avenir"/>
                <a:cs typeface="Avenir"/>
                <a:sym typeface="Avenir"/>
              </a:rPr>
              <a:t>Gravity</a:t>
            </a:r>
            <a:endParaRPr dirty="0">
              <a:latin typeface="Avenir Next" panose="020B0503020202020204" pitchFamily="34" charset="0"/>
            </a:endParaRPr>
          </a:p>
          <a:p>
            <a:pPr marL="0" marR="0" lvl="0" indent="0" algn="ctr" rtl="0">
              <a:spcBef>
                <a:spcPts val="0"/>
              </a:spcBef>
              <a:spcAft>
                <a:spcPts val="0"/>
              </a:spcAft>
              <a:buNone/>
            </a:pPr>
            <a:r>
              <a:rPr lang="en-GB" sz="1400" dirty="0">
                <a:solidFill>
                  <a:schemeClr val="lt1"/>
                </a:solidFill>
                <a:latin typeface="Avenir Next" panose="020B0503020202020204" pitchFamily="34" charset="0"/>
                <a:ea typeface="Avenir"/>
                <a:cs typeface="Avenir"/>
                <a:sym typeface="Avenir"/>
              </a:rPr>
              <a:t>10</a:t>
            </a:r>
            <a:r>
              <a:rPr lang="en-GB" sz="1400" baseline="30000" dirty="0">
                <a:solidFill>
                  <a:schemeClr val="lt1"/>
                </a:solidFill>
                <a:latin typeface="Avenir Next" panose="020B0503020202020204" pitchFamily="34" charset="0"/>
                <a:ea typeface="Avenir"/>
                <a:cs typeface="Avenir"/>
                <a:sym typeface="Avenir"/>
              </a:rPr>
              <a:t>-41</a:t>
            </a:r>
            <a:endParaRPr sz="1400" dirty="0">
              <a:solidFill>
                <a:schemeClr val="lt1"/>
              </a:solidFill>
              <a:latin typeface="Avenir Next" panose="020B0503020202020204" pitchFamily="34" charset="0"/>
              <a:ea typeface="Avenir"/>
              <a:cs typeface="Avenir"/>
              <a:sym typeface="Avenir"/>
            </a:endParaRPr>
          </a:p>
        </p:txBody>
      </p:sp>
      <p:sp>
        <p:nvSpPr>
          <p:cNvPr id="450" name="Google Shape;450;p41"/>
          <p:cNvSpPr txBox="1"/>
          <p:nvPr/>
        </p:nvSpPr>
        <p:spPr>
          <a:xfrm>
            <a:off x="4468464" y="3606103"/>
            <a:ext cx="1635428" cy="452742"/>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GB" sz="1400" dirty="0">
                <a:solidFill>
                  <a:schemeClr val="lt1"/>
                </a:solidFill>
                <a:latin typeface="Avenir Next" panose="020B0503020202020204" pitchFamily="34" charset="0"/>
                <a:ea typeface="Avenir"/>
                <a:cs typeface="Avenir"/>
                <a:sym typeface="Avenir"/>
              </a:rPr>
              <a:t>Weak Nuclear</a:t>
            </a:r>
            <a:endParaRPr sz="1400" dirty="0">
              <a:solidFill>
                <a:schemeClr val="lt1"/>
              </a:solidFill>
              <a:latin typeface="Avenir Next" panose="020B0503020202020204" pitchFamily="34" charset="0"/>
              <a:ea typeface="Avenir"/>
              <a:cs typeface="Avenir"/>
              <a:sym typeface="Avenir"/>
            </a:endParaRPr>
          </a:p>
          <a:p>
            <a:pPr marL="0" marR="0" lvl="0" indent="0" algn="ctr" rtl="0">
              <a:spcBef>
                <a:spcPts val="0"/>
              </a:spcBef>
              <a:spcAft>
                <a:spcPts val="0"/>
              </a:spcAft>
              <a:buNone/>
            </a:pPr>
            <a:r>
              <a:rPr lang="en-GB" sz="1400" dirty="0">
                <a:solidFill>
                  <a:schemeClr val="lt1"/>
                </a:solidFill>
                <a:latin typeface="Avenir Next" panose="020B0503020202020204" pitchFamily="34" charset="0"/>
                <a:ea typeface="Avenir"/>
                <a:cs typeface="Avenir"/>
                <a:sym typeface="Avenir"/>
              </a:rPr>
              <a:t>10</a:t>
            </a:r>
            <a:r>
              <a:rPr lang="en-GB" sz="1400" baseline="30000" dirty="0">
                <a:solidFill>
                  <a:schemeClr val="lt1"/>
                </a:solidFill>
                <a:latin typeface="Avenir Next" panose="020B0503020202020204" pitchFamily="34" charset="0"/>
                <a:ea typeface="Avenir"/>
                <a:cs typeface="Avenir"/>
                <a:sym typeface="Avenir"/>
              </a:rPr>
              <a:t>-4</a:t>
            </a:r>
            <a:endParaRPr sz="1400" dirty="0">
              <a:solidFill>
                <a:schemeClr val="lt1"/>
              </a:solidFill>
              <a:latin typeface="Avenir Next" panose="020B0503020202020204" pitchFamily="34" charset="0"/>
              <a:ea typeface="Avenir"/>
              <a:cs typeface="Avenir"/>
              <a:sym typeface="Avenir"/>
            </a:endParaRPr>
          </a:p>
        </p:txBody>
      </p:sp>
      <p:sp>
        <p:nvSpPr>
          <p:cNvPr id="451" name="Google Shape;451;p41"/>
          <p:cNvSpPr txBox="1"/>
          <p:nvPr/>
        </p:nvSpPr>
        <p:spPr>
          <a:xfrm>
            <a:off x="2400653" y="3181088"/>
            <a:ext cx="1764891" cy="425015"/>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GB" sz="1400" dirty="0">
                <a:solidFill>
                  <a:schemeClr val="lt1"/>
                </a:solidFill>
                <a:latin typeface="Avenir Next" panose="020B0503020202020204" pitchFamily="34" charset="0"/>
                <a:ea typeface="Avenir"/>
                <a:cs typeface="Avenir"/>
                <a:sym typeface="Avenir"/>
              </a:rPr>
              <a:t>Electromagnetism</a:t>
            </a:r>
            <a:endParaRPr dirty="0">
              <a:latin typeface="Avenir Next" panose="020B0503020202020204" pitchFamily="34" charset="0"/>
            </a:endParaRPr>
          </a:p>
          <a:p>
            <a:pPr marL="0" marR="0" lvl="0" indent="0" algn="ctr" rtl="0">
              <a:spcBef>
                <a:spcPts val="0"/>
              </a:spcBef>
              <a:spcAft>
                <a:spcPts val="0"/>
              </a:spcAft>
              <a:buNone/>
            </a:pPr>
            <a:r>
              <a:rPr lang="en-GB" sz="1400" dirty="0">
                <a:solidFill>
                  <a:schemeClr val="lt1"/>
                </a:solidFill>
                <a:latin typeface="Avenir Next" panose="020B0503020202020204" pitchFamily="34" charset="0"/>
                <a:ea typeface="Avenir"/>
                <a:cs typeface="Avenir"/>
                <a:sym typeface="Avenir"/>
              </a:rPr>
              <a:t>1</a:t>
            </a:r>
            <a:endParaRPr dirty="0">
              <a:latin typeface="Avenir Next" panose="020B0503020202020204" pitchFamily="34" charset="0"/>
            </a:endParaRPr>
          </a:p>
        </p:txBody>
      </p:sp>
      <p:sp>
        <p:nvSpPr>
          <p:cNvPr id="452" name="Google Shape;452;p41"/>
          <p:cNvSpPr txBox="1"/>
          <p:nvPr/>
        </p:nvSpPr>
        <p:spPr>
          <a:xfrm>
            <a:off x="507809" y="2753492"/>
            <a:ext cx="1699328" cy="449988"/>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GB" sz="1400" dirty="0">
                <a:solidFill>
                  <a:schemeClr val="lt1"/>
                </a:solidFill>
                <a:latin typeface="Avenir Next" panose="020B0503020202020204" pitchFamily="34" charset="0"/>
                <a:ea typeface="Avenir"/>
                <a:cs typeface="Avenir"/>
                <a:sym typeface="Avenir"/>
              </a:rPr>
              <a:t>Strong Nuclear</a:t>
            </a:r>
            <a:endParaRPr sz="1400" dirty="0">
              <a:solidFill>
                <a:schemeClr val="lt1"/>
              </a:solidFill>
              <a:latin typeface="Avenir Next" panose="020B0503020202020204" pitchFamily="34" charset="0"/>
              <a:ea typeface="Avenir"/>
              <a:cs typeface="Avenir"/>
              <a:sym typeface="Avenir"/>
            </a:endParaRPr>
          </a:p>
          <a:p>
            <a:pPr marL="0" marR="0" lvl="0" indent="0" algn="ctr" rtl="0">
              <a:spcBef>
                <a:spcPts val="0"/>
              </a:spcBef>
              <a:spcAft>
                <a:spcPts val="0"/>
              </a:spcAft>
              <a:buNone/>
            </a:pPr>
            <a:r>
              <a:rPr lang="en-GB" sz="1400" dirty="0">
                <a:solidFill>
                  <a:schemeClr val="lt1"/>
                </a:solidFill>
                <a:latin typeface="Avenir Next" panose="020B0503020202020204" pitchFamily="34" charset="0"/>
                <a:ea typeface="Avenir"/>
                <a:cs typeface="Avenir"/>
                <a:sym typeface="Avenir"/>
              </a:rPr>
              <a:t>60</a:t>
            </a:r>
            <a:endParaRPr dirty="0">
              <a:latin typeface="Avenir Next" panose="020B0503020202020204" pitchFamily="34" charset="0"/>
            </a:endParaRPr>
          </a:p>
        </p:txBody>
      </p:sp>
      <p:pic>
        <p:nvPicPr>
          <p:cNvPr id="453" name="Google Shape;453;p41"/>
          <p:cNvPicPr preferRelativeResize="0"/>
          <p:nvPr/>
        </p:nvPicPr>
        <p:blipFill rotWithShape="1">
          <a:blip r:embed="rId6">
            <a:alphaModFix/>
          </a:blip>
          <a:srcRect l="1297" r="1397"/>
          <a:stretch/>
        </p:blipFill>
        <p:spPr>
          <a:xfrm>
            <a:off x="6448955" y="2837145"/>
            <a:ext cx="2450787" cy="1647173"/>
          </a:xfrm>
          <a:prstGeom prst="rect">
            <a:avLst/>
          </a:prstGeom>
          <a:noFill/>
          <a:ln>
            <a:noFill/>
          </a:ln>
        </p:spPr>
      </p:pic>
      <p:sp>
        <p:nvSpPr>
          <p:cNvPr id="455" name="Google Shape;455;p41"/>
          <p:cNvSpPr txBox="1"/>
          <p:nvPr/>
        </p:nvSpPr>
        <p:spPr>
          <a:xfrm>
            <a:off x="422175" y="4709923"/>
            <a:ext cx="5640422" cy="224994"/>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GB" b="1" dirty="0">
                <a:solidFill>
                  <a:srgbClr val="D8D8D8"/>
                </a:solidFill>
                <a:latin typeface="Avenir"/>
                <a:ea typeface="Avenir"/>
                <a:cs typeface="Avenir"/>
                <a:sym typeface="Avenir"/>
              </a:rPr>
              <a:t>Relative force strengths specified at scale of quarks and gluons</a:t>
            </a:r>
            <a:endParaRPr b="1" dirty="0">
              <a:solidFill>
                <a:srgbClr val="D8D8D8"/>
              </a:solidFill>
              <a:latin typeface="Avenir"/>
              <a:ea typeface="Avenir"/>
              <a:cs typeface="Avenir"/>
              <a:sym typeface="Avenir"/>
            </a:endParaRPr>
          </a:p>
        </p:txBody>
      </p:sp>
      <p:sp>
        <p:nvSpPr>
          <p:cNvPr id="14" name="Arc 34">
            <a:extLst>
              <a:ext uri="{FF2B5EF4-FFF2-40B4-BE49-F238E27FC236}">
                <a16:creationId xmlns:a16="http://schemas.microsoft.com/office/drawing/2014/main" id="{A233DD2C-F634-614D-AE0D-469BE563F950}"/>
              </a:ext>
            </a:extLst>
          </p:cNvPr>
          <p:cNvSpPr>
            <a:spLocks/>
          </p:cNvSpPr>
          <p:nvPr/>
        </p:nvSpPr>
        <p:spPr bwMode="auto">
          <a:xfrm>
            <a:off x="1802797" y="1296662"/>
            <a:ext cx="5467798" cy="1342156"/>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41275">
            <a:solidFill>
              <a:sysClr val="window" lastClr="FFFFFF">
                <a:lumMod val="75000"/>
              </a:sysClr>
            </a:solidFill>
            <a:round/>
            <a:headEnd/>
            <a:tailEnd type="triangle" w="lg" len="med"/>
          </a:ln>
          <a:extLst>
            <a:ext uri="{909E8E84-426E-40dd-AFC4-6F175D3DCCD1}">
              <a14:hiddenFill xmlns="" xmlns:a14="http://schemas.microsoft.com/office/drawing/2010/main">
                <a:solidFill>
                  <a:srgbClr val="FFFFFF"/>
                </a:solidFill>
              </a14:hiddenFill>
            </a:ext>
          </a:extLst>
        </p:spPr>
        <p:txBody>
          <a:bodyPr wrap="squar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venir Next" panose="020B0503020202020204" pitchFamily="34" charset="0"/>
              <a:ea typeface="Open Sans" charset="0"/>
              <a:cs typeface="Arial" panose="020B0604020202020204" pitchFamily="34" charset="0"/>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Shape 459"/>
        <p:cNvGrpSpPr/>
        <p:nvPr/>
      </p:nvGrpSpPr>
      <p:grpSpPr>
        <a:xfrm>
          <a:off x="0" y="0"/>
          <a:ext cx="0" cy="0"/>
          <a:chOff x="0" y="0"/>
          <a:chExt cx="0" cy="0"/>
        </a:xfrm>
      </p:grpSpPr>
      <p:pic>
        <p:nvPicPr>
          <p:cNvPr id="461" name="Google Shape;461;p42" descr="calabiyau.jpg"/>
          <p:cNvPicPr preferRelativeResize="0"/>
          <p:nvPr/>
        </p:nvPicPr>
        <p:blipFill rotWithShape="1">
          <a:blip r:embed="rId3">
            <a:alphaModFix/>
          </a:blip>
          <a:srcRect t="1635" b="1604"/>
          <a:stretch/>
        </p:blipFill>
        <p:spPr>
          <a:xfrm>
            <a:off x="2035479" y="705678"/>
            <a:ext cx="4581736" cy="4437822"/>
          </a:xfrm>
          <a:prstGeom prst="rect">
            <a:avLst/>
          </a:prstGeom>
          <a:noFill/>
          <a:ln>
            <a:noFill/>
          </a:ln>
        </p:spPr>
      </p:pic>
      <p:sp>
        <p:nvSpPr>
          <p:cNvPr id="460" name="Google Shape;460;p42"/>
          <p:cNvSpPr txBox="1"/>
          <p:nvPr/>
        </p:nvSpPr>
        <p:spPr>
          <a:xfrm>
            <a:off x="475981" y="255712"/>
            <a:ext cx="6141233" cy="461624"/>
          </a:xfrm>
          <a:prstGeom prst="rect">
            <a:avLst/>
          </a:prstGeom>
          <a:solidFill>
            <a:schemeClr val="dk1"/>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2400" dirty="0">
                <a:solidFill>
                  <a:schemeClr val="lt1"/>
                </a:solidFill>
                <a:latin typeface="Avenir Next" panose="020B0503020202020204" pitchFamily="34" charset="0"/>
                <a:ea typeface="Avenir"/>
                <a:cs typeface="Avenir"/>
                <a:sym typeface="Avenir"/>
              </a:rPr>
              <a:t>Could there be other dimensions?</a:t>
            </a:r>
            <a:endParaRPr sz="2400" dirty="0">
              <a:latin typeface="Avenir Next" panose="020B0503020202020204" pitchFamily="34" charset="0"/>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Shape 465"/>
        <p:cNvGrpSpPr/>
        <p:nvPr/>
      </p:nvGrpSpPr>
      <p:grpSpPr>
        <a:xfrm>
          <a:off x="0" y="0"/>
          <a:ext cx="0" cy="0"/>
          <a:chOff x="0" y="0"/>
          <a:chExt cx="0" cy="0"/>
        </a:xfrm>
      </p:grpSpPr>
      <p:pic>
        <p:nvPicPr>
          <p:cNvPr id="466" name="Google Shape;466;p43" descr="galaxy.jpg"/>
          <p:cNvPicPr preferRelativeResize="0"/>
          <p:nvPr/>
        </p:nvPicPr>
        <p:blipFill rotWithShape="1">
          <a:blip r:embed="rId3">
            <a:alphaModFix/>
          </a:blip>
          <a:srcRect/>
          <a:stretch/>
        </p:blipFill>
        <p:spPr>
          <a:xfrm>
            <a:off x="0" y="0"/>
            <a:ext cx="9143999" cy="5143500"/>
          </a:xfrm>
          <a:prstGeom prst="rect">
            <a:avLst/>
          </a:prstGeom>
          <a:noFill/>
          <a:ln>
            <a:noFill/>
          </a:ln>
        </p:spPr>
      </p:pic>
      <p:sp>
        <p:nvSpPr>
          <p:cNvPr id="467" name="Google Shape;467;p43"/>
          <p:cNvSpPr txBox="1"/>
          <p:nvPr/>
        </p:nvSpPr>
        <p:spPr>
          <a:xfrm>
            <a:off x="436111" y="290176"/>
            <a:ext cx="6897878" cy="46162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2400" dirty="0">
                <a:solidFill>
                  <a:schemeClr val="lt1"/>
                </a:solidFill>
                <a:latin typeface="Avenir Next" panose="020B0503020202020204" pitchFamily="34" charset="0"/>
                <a:ea typeface="Avenir"/>
                <a:cs typeface="Avenir"/>
                <a:sym typeface="Avenir"/>
              </a:rPr>
              <a:t>What is holding this together?</a:t>
            </a:r>
            <a:endParaRPr sz="2400" dirty="0">
              <a:latin typeface="Avenir Next" panose="020B0503020202020204" pitchFamily="34" charset="0"/>
            </a:endParaRPr>
          </a:p>
        </p:txBody>
      </p:sp>
      <p:grpSp>
        <p:nvGrpSpPr>
          <p:cNvPr id="468" name="Google Shape;468;p43"/>
          <p:cNvGrpSpPr>
            <a:grpSpLocks noChangeAspect="1"/>
          </p:cNvGrpSpPr>
          <p:nvPr/>
        </p:nvGrpSpPr>
        <p:grpSpPr>
          <a:xfrm>
            <a:off x="151099" y="2765323"/>
            <a:ext cx="3291778" cy="2384483"/>
            <a:chOff x="546798" y="3554084"/>
            <a:chExt cx="2041104" cy="1478526"/>
          </a:xfrm>
        </p:grpSpPr>
        <p:pic>
          <p:nvPicPr>
            <p:cNvPr id="469" name="Google Shape;469;p43"/>
            <p:cNvPicPr preferRelativeResize="0"/>
            <p:nvPr/>
          </p:nvPicPr>
          <p:blipFill rotWithShape="1">
            <a:blip r:embed="rId4">
              <a:alphaModFix/>
            </a:blip>
            <a:srcRect/>
            <a:stretch/>
          </p:blipFill>
          <p:spPr>
            <a:xfrm>
              <a:off x="546798" y="3554084"/>
              <a:ext cx="2041104" cy="1259744"/>
            </a:xfrm>
            <a:prstGeom prst="rect">
              <a:avLst/>
            </a:prstGeom>
            <a:noFill/>
            <a:ln>
              <a:noFill/>
            </a:ln>
          </p:spPr>
        </p:pic>
        <p:sp>
          <p:nvSpPr>
            <p:cNvPr id="470" name="Google Shape;470;p43"/>
            <p:cNvSpPr txBox="1"/>
            <p:nvPr/>
          </p:nvSpPr>
          <p:spPr>
            <a:xfrm>
              <a:off x="1750813" y="4817738"/>
              <a:ext cx="837089" cy="214872"/>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GB" sz="1600" dirty="0">
                  <a:solidFill>
                    <a:schemeClr val="lt1"/>
                  </a:solidFill>
                  <a:latin typeface="Avenir Next" panose="020B0503020202020204" pitchFamily="34" charset="0"/>
                  <a:ea typeface="Avenir"/>
                  <a:cs typeface="Avenir"/>
                  <a:sym typeface="Avenir"/>
                </a:rPr>
                <a:t>Vera Rubin</a:t>
              </a:r>
              <a:endParaRPr sz="1600" dirty="0">
                <a:solidFill>
                  <a:schemeClr val="lt1"/>
                </a:solidFill>
                <a:latin typeface="Avenir Next" panose="020B0503020202020204" pitchFamily="34" charset="0"/>
                <a:ea typeface="Avenir"/>
                <a:cs typeface="Avenir"/>
                <a:sym typeface="Avenir"/>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6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Shape 474"/>
        <p:cNvGrpSpPr/>
        <p:nvPr/>
      </p:nvGrpSpPr>
      <p:grpSpPr>
        <a:xfrm>
          <a:off x="0" y="0"/>
          <a:ext cx="0" cy="0"/>
          <a:chOff x="0" y="0"/>
          <a:chExt cx="0" cy="0"/>
        </a:xfrm>
      </p:grpSpPr>
      <p:grpSp>
        <p:nvGrpSpPr>
          <p:cNvPr id="475" name="Google Shape;475;p44"/>
          <p:cNvGrpSpPr/>
          <p:nvPr/>
        </p:nvGrpSpPr>
        <p:grpSpPr>
          <a:xfrm>
            <a:off x="3318399" y="144671"/>
            <a:ext cx="2522258" cy="4854157"/>
            <a:chOff x="3318398" y="140437"/>
            <a:chExt cx="2522258" cy="4854157"/>
          </a:xfrm>
        </p:grpSpPr>
        <p:grpSp>
          <p:nvGrpSpPr>
            <p:cNvPr id="476" name="Google Shape;476;p44"/>
            <p:cNvGrpSpPr/>
            <p:nvPr/>
          </p:nvGrpSpPr>
          <p:grpSpPr>
            <a:xfrm>
              <a:off x="3318398" y="140437"/>
              <a:ext cx="2522258" cy="4854157"/>
              <a:chOff x="5717009" y="136204"/>
              <a:chExt cx="2522258" cy="4854157"/>
            </a:xfrm>
          </p:grpSpPr>
          <p:pic>
            <p:nvPicPr>
              <p:cNvPr id="477" name="Google Shape;477;p44"/>
              <p:cNvPicPr preferRelativeResize="0"/>
              <p:nvPr/>
            </p:nvPicPr>
            <p:blipFill rotWithShape="1">
              <a:blip r:embed="rId4">
                <a:alphaModFix/>
              </a:blip>
              <a:srcRect/>
              <a:stretch/>
            </p:blipFill>
            <p:spPr>
              <a:xfrm>
                <a:off x="5717009" y="136204"/>
                <a:ext cx="2522258" cy="4854157"/>
              </a:xfrm>
              <a:prstGeom prst="rect">
                <a:avLst/>
              </a:prstGeom>
              <a:noFill/>
              <a:ln>
                <a:noFill/>
              </a:ln>
            </p:spPr>
          </p:pic>
          <p:sp>
            <p:nvSpPr>
              <p:cNvPr id="478" name="Google Shape;478;p44"/>
              <p:cNvSpPr/>
              <p:nvPr/>
            </p:nvSpPr>
            <p:spPr>
              <a:xfrm>
                <a:off x="5755762" y="1769389"/>
                <a:ext cx="2423851" cy="45719"/>
              </a:xfrm>
              <a:custGeom>
                <a:avLst/>
                <a:gdLst/>
                <a:ahLst/>
                <a:cxnLst/>
                <a:rect l="l" t="t" r="r" b="b"/>
                <a:pathLst>
                  <a:path w="1598184" h="58021" extrusionOk="0">
                    <a:moveTo>
                      <a:pt x="0" y="20900"/>
                    </a:moveTo>
                    <a:cubicBezTo>
                      <a:pt x="60959" y="28302"/>
                      <a:pt x="121919" y="35705"/>
                      <a:pt x="245581" y="41801"/>
                    </a:cubicBezTo>
                    <a:cubicBezTo>
                      <a:pt x="369243" y="47897"/>
                      <a:pt x="741970" y="57476"/>
                      <a:pt x="741970" y="57476"/>
                    </a:cubicBezTo>
                    <a:cubicBezTo>
                      <a:pt x="883049" y="59218"/>
                      <a:pt x="988422" y="56605"/>
                      <a:pt x="1092054" y="52251"/>
                    </a:cubicBezTo>
                    <a:cubicBezTo>
                      <a:pt x="1195686" y="47897"/>
                      <a:pt x="1284514" y="38318"/>
                      <a:pt x="1363762" y="31351"/>
                    </a:cubicBezTo>
                    <a:cubicBezTo>
                      <a:pt x="1443010" y="24384"/>
                      <a:pt x="1529224" y="15675"/>
                      <a:pt x="1567542" y="10450"/>
                    </a:cubicBezTo>
                    <a:cubicBezTo>
                      <a:pt x="1605860" y="5225"/>
                      <a:pt x="1599764" y="2612"/>
                      <a:pt x="1593668" y="0"/>
                    </a:cubicBezTo>
                  </a:path>
                </a:pathLst>
              </a:custGeom>
              <a:no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Avenir Next" panose="020B0503020202020204" pitchFamily="34" charset="0"/>
                  <a:ea typeface="Avenir"/>
                  <a:cs typeface="Avenir"/>
                  <a:sym typeface="Avenir"/>
                </a:endParaRPr>
              </a:p>
            </p:txBody>
          </p:sp>
        </p:grpSp>
        <p:sp>
          <p:nvSpPr>
            <p:cNvPr id="479" name="Google Shape;479;p44"/>
            <p:cNvSpPr txBox="1"/>
            <p:nvPr/>
          </p:nvSpPr>
          <p:spPr>
            <a:xfrm>
              <a:off x="4248312" y="507446"/>
              <a:ext cx="705729"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600" b="1" dirty="0">
                  <a:solidFill>
                    <a:schemeClr val="dk1"/>
                  </a:solidFill>
                  <a:latin typeface="Avenir Next" panose="020B0503020202020204" pitchFamily="34" charset="0"/>
                  <a:ea typeface="Avenir"/>
                  <a:cs typeface="Avenir"/>
                  <a:sym typeface="Avenir"/>
                </a:rPr>
                <a:t>4.5%</a:t>
              </a:r>
              <a:endParaRPr b="1" dirty="0">
                <a:latin typeface="Avenir Next" panose="020B0503020202020204" pitchFamily="34" charset="0"/>
              </a:endParaRPr>
            </a:p>
          </p:txBody>
        </p:sp>
        <p:sp>
          <p:nvSpPr>
            <p:cNvPr id="480" name="Google Shape;480;p44"/>
            <p:cNvSpPr txBox="1"/>
            <p:nvPr/>
          </p:nvSpPr>
          <p:spPr>
            <a:xfrm>
              <a:off x="4277348" y="1195668"/>
              <a:ext cx="647659" cy="33851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600" b="1" dirty="0">
                  <a:solidFill>
                    <a:schemeClr val="lt1"/>
                  </a:solidFill>
                  <a:latin typeface="Avenir Next" panose="020B0503020202020204" pitchFamily="34" charset="0"/>
                  <a:ea typeface="Avenir"/>
                  <a:cs typeface="Avenir"/>
                  <a:sym typeface="Avenir"/>
                </a:rPr>
                <a:t>27%</a:t>
              </a:r>
              <a:endParaRPr b="1" dirty="0">
                <a:latin typeface="Avenir Next" panose="020B0503020202020204" pitchFamily="34" charset="0"/>
              </a:endParaRPr>
            </a:p>
          </p:txBody>
        </p:sp>
        <p:sp>
          <p:nvSpPr>
            <p:cNvPr id="481" name="Google Shape;481;p44"/>
            <p:cNvSpPr txBox="1"/>
            <p:nvPr/>
          </p:nvSpPr>
          <p:spPr>
            <a:xfrm>
              <a:off x="4248312" y="2783294"/>
              <a:ext cx="691614" cy="33851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600" b="1" dirty="0">
                  <a:solidFill>
                    <a:schemeClr val="lt1"/>
                  </a:solidFill>
                  <a:latin typeface="Avenir Next" panose="020B0503020202020204" pitchFamily="34" charset="0"/>
                  <a:ea typeface="Avenir"/>
                  <a:cs typeface="Avenir"/>
                  <a:sym typeface="Avenir"/>
                </a:rPr>
                <a:t>68%</a:t>
              </a:r>
              <a:endParaRPr b="1" dirty="0">
                <a:latin typeface="Avenir Next" panose="020B0503020202020204" pitchFamily="34" charset="0"/>
              </a:endParaRPr>
            </a:p>
          </p:txBody>
        </p:sp>
        <p:sp>
          <p:nvSpPr>
            <p:cNvPr id="482" name="Google Shape;482;p44"/>
            <p:cNvSpPr/>
            <p:nvPr/>
          </p:nvSpPr>
          <p:spPr>
            <a:xfrm rot="10800000" flipH="1">
              <a:off x="3396342" y="423078"/>
              <a:ext cx="2384660" cy="60566"/>
            </a:xfrm>
            <a:custGeom>
              <a:avLst/>
              <a:gdLst/>
              <a:ahLst/>
              <a:cxnLst/>
              <a:rect l="l" t="t" r="r" b="b"/>
              <a:pathLst>
                <a:path w="1598184" h="58021" extrusionOk="0">
                  <a:moveTo>
                    <a:pt x="0" y="20900"/>
                  </a:moveTo>
                  <a:cubicBezTo>
                    <a:pt x="60959" y="28302"/>
                    <a:pt x="121919" y="35705"/>
                    <a:pt x="245581" y="41801"/>
                  </a:cubicBezTo>
                  <a:cubicBezTo>
                    <a:pt x="369243" y="47897"/>
                    <a:pt x="741970" y="57476"/>
                    <a:pt x="741970" y="57476"/>
                  </a:cubicBezTo>
                  <a:cubicBezTo>
                    <a:pt x="883049" y="59218"/>
                    <a:pt x="988422" y="56605"/>
                    <a:pt x="1092054" y="52251"/>
                  </a:cubicBezTo>
                  <a:cubicBezTo>
                    <a:pt x="1195686" y="47897"/>
                    <a:pt x="1284514" y="38318"/>
                    <a:pt x="1363762" y="31351"/>
                  </a:cubicBezTo>
                  <a:cubicBezTo>
                    <a:pt x="1443010" y="24384"/>
                    <a:pt x="1529224" y="15675"/>
                    <a:pt x="1567542" y="10450"/>
                  </a:cubicBezTo>
                  <a:cubicBezTo>
                    <a:pt x="1605860" y="5225"/>
                    <a:pt x="1599764" y="2612"/>
                    <a:pt x="1593668" y="0"/>
                  </a:cubicBezTo>
                </a:path>
              </a:pathLst>
            </a:custGeom>
            <a:no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Avenir Next" panose="020B0503020202020204" pitchFamily="34" charset="0"/>
                <a:ea typeface="Avenir"/>
                <a:cs typeface="Avenir"/>
                <a:sym typeface="Avenir"/>
              </a:endParaRPr>
            </a:p>
          </p:txBody>
        </p:sp>
        <p:sp>
          <p:nvSpPr>
            <p:cNvPr id="483" name="Google Shape;483;p44"/>
            <p:cNvSpPr txBox="1"/>
            <p:nvPr/>
          </p:nvSpPr>
          <p:spPr>
            <a:xfrm>
              <a:off x="4240487" y="152708"/>
              <a:ext cx="705729"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600" b="1" dirty="0">
                  <a:solidFill>
                    <a:schemeClr val="dk1"/>
                  </a:solidFill>
                  <a:latin typeface="Avenir Next" panose="020B0503020202020204" pitchFamily="34" charset="0"/>
                  <a:ea typeface="Avenir"/>
                  <a:cs typeface="Avenir"/>
                  <a:sym typeface="Avenir"/>
                </a:rPr>
                <a:t>0.5%</a:t>
              </a:r>
              <a:endParaRPr b="1" dirty="0">
                <a:latin typeface="Avenir Next" panose="020B0503020202020204" pitchFamily="34" charset="0"/>
              </a:endParaRPr>
            </a:p>
          </p:txBody>
        </p:sp>
      </p:grpSp>
      <p:sp>
        <p:nvSpPr>
          <p:cNvPr id="484" name="Google Shape;484;p44"/>
          <p:cNvSpPr txBox="1"/>
          <p:nvPr/>
        </p:nvSpPr>
        <p:spPr>
          <a:xfrm>
            <a:off x="1108553" y="2739148"/>
            <a:ext cx="1972267" cy="369291"/>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GB" sz="1800" b="1" dirty="0">
                <a:solidFill>
                  <a:schemeClr val="lt1"/>
                </a:solidFill>
                <a:latin typeface="Avenir Next" panose="020B0503020202020204" pitchFamily="34" charset="0"/>
                <a:ea typeface="Avenir"/>
                <a:cs typeface="Avenir"/>
                <a:sym typeface="Avenir"/>
              </a:rPr>
              <a:t>Dark Energy</a:t>
            </a:r>
            <a:endParaRPr b="1" dirty="0">
              <a:latin typeface="Avenir Next" panose="020B0503020202020204" pitchFamily="34" charset="0"/>
            </a:endParaRPr>
          </a:p>
        </p:txBody>
      </p:sp>
      <p:sp>
        <p:nvSpPr>
          <p:cNvPr id="485" name="Google Shape;485;p44"/>
          <p:cNvSpPr txBox="1"/>
          <p:nvPr/>
        </p:nvSpPr>
        <p:spPr>
          <a:xfrm>
            <a:off x="6076468" y="1207230"/>
            <a:ext cx="1944687" cy="36929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800" b="1" dirty="0">
                <a:solidFill>
                  <a:schemeClr val="lt1"/>
                </a:solidFill>
                <a:latin typeface="Avenir Next" panose="020B0503020202020204" pitchFamily="34" charset="0"/>
                <a:ea typeface="Avenir"/>
                <a:cs typeface="Avenir"/>
                <a:sym typeface="Avenir"/>
              </a:rPr>
              <a:t>Dark Matter</a:t>
            </a:r>
            <a:endParaRPr b="1" dirty="0">
              <a:latin typeface="Avenir Next" panose="020B0503020202020204" pitchFamily="34" charset="0"/>
            </a:endParaRPr>
          </a:p>
        </p:txBody>
      </p:sp>
      <p:sp>
        <p:nvSpPr>
          <p:cNvPr id="486" name="Google Shape;486;p44"/>
          <p:cNvSpPr txBox="1"/>
          <p:nvPr/>
        </p:nvSpPr>
        <p:spPr>
          <a:xfrm>
            <a:off x="1010093" y="486633"/>
            <a:ext cx="2082939" cy="369291"/>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GB" sz="1800" b="1" dirty="0">
                <a:solidFill>
                  <a:schemeClr val="lt1"/>
                </a:solidFill>
                <a:latin typeface="Avenir Next" panose="020B0503020202020204" pitchFamily="34" charset="0"/>
                <a:ea typeface="Avenir"/>
                <a:cs typeface="Avenir"/>
                <a:sym typeface="Avenir"/>
              </a:rPr>
              <a:t>Interstellar Gas</a:t>
            </a:r>
            <a:endParaRPr b="1" dirty="0">
              <a:latin typeface="Avenir Next" panose="020B0503020202020204" pitchFamily="34" charset="0"/>
            </a:endParaRPr>
          </a:p>
        </p:txBody>
      </p:sp>
      <p:sp>
        <p:nvSpPr>
          <p:cNvPr id="487" name="Google Shape;487;p44"/>
          <p:cNvSpPr txBox="1"/>
          <p:nvPr/>
        </p:nvSpPr>
        <p:spPr>
          <a:xfrm>
            <a:off x="6076468" y="140437"/>
            <a:ext cx="2472546" cy="36929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800" b="1" dirty="0">
                <a:solidFill>
                  <a:schemeClr val="lt1"/>
                </a:solidFill>
                <a:latin typeface="Avenir Next" panose="020B0503020202020204" pitchFamily="34" charset="0"/>
                <a:ea typeface="Avenir"/>
                <a:cs typeface="Avenir"/>
                <a:sym typeface="Avenir"/>
              </a:rPr>
              <a:t>Stars, Planets, etc.</a:t>
            </a:r>
            <a:endParaRPr b="1" dirty="0">
              <a:latin typeface="Avenir Next" panose="020B0503020202020204" pitchFamily="34" charset="0"/>
            </a:endParaRPr>
          </a:p>
        </p:txBody>
      </p:sp>
      <p:sp>
        <p:nvSpPr>
          <p:cNvPr id="488" name="Google Shape;488;p44"/>
          <p:cNvSpPr/>
          <p:nvPr/>
        </p:nvSpPr>
        <p:spPr>
          <a:xfrm>
            <a:off x="3093033" y="2920855"/>
            <a:ext cx="213153" cy="57475"/>
          </a:xfrm>
          <a:prstGeom prst="rightArrow">
            <a:avLst>
              <a:gd name="adj1" fmla="val 50000"/>
              <a:gd name="adj2" fmla="val 50000"/>
            </a:avLst>
          </a:prstGeom>
          <a:solidFill>
            <a:schemeClr val="lt1"/>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venir Next" panose="020B0503020202020204" pitchFamily="34" charset="0"/>
              <a:ea typeface="Avenir"/>
              <a:cs typeface="Avenir"/>
              <a:sym typeface="Avenir"/>
            </a:endParaRPr>
          </a:p>
        </p:txBody>
      </p:sp>
      <p:sp>
        <p:nvSpPr>
          <p:cNvPr id="489" name="Google Shape;489;p44"/>
          <p:cNvSpPr/>
          <p:nvPr/>
        </p:nvSpPr>
        <p:spPr>
          <a:xfrm>
            <a:off x="3080820" y="660205"/>
            <a:ext cx="213153" cy="57475"/>
          </a:xfrm>
          <a:prstGeom prst="rightArrow">
            <a:avLst>
              <a:gd name="adj1" fmla="val 50000"/>
              <a:gd name="adj2" fmla="val 50000"/>
            </a:avLst>
          </a:prstGeom>
          <a:solidFill>
            <a:schemeClr val="lt1"/>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venir Next" panose="020B0503020202020204" pitchFamily="34" charset="0"/>
              <a:ea typeface="Avenir"/>
              <a:cs typeface="Avenir"/>
              <a:sym typeface="Avenir"/>
            </a:endParaRPr>
          </a:p>
        </p:txBody>
      </p:sp>
      <p:sp>
        <p:nvSpPr>
          <p:cNvPr id="490" name="Google Shape;490;p44"/>
          <p:cNvSpPr/>
          <p:nvPr/>
        </p:nvSpPr>
        <p:spPr>
          <a:xfrm rot="10800000">
            <a:off x="5865081" y="298865"/>
            <a:ext cx="213153" cy="57475"/>
          </a:xfrm>
          <a:prstGeom prst="rightArrow">
            <a:avLst>
              <a:gd name="adj1" fmla="val 50000"/>
              <a:gd name="adj2" fmla="val 50000"/>
            </a:avLst>
          </a:prstGeom>
          <a:solidFill>
            <a:schemeClr val="lt1"/>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venir Next" panose="020B0503020202020204" pitchFamily="34" charset="0"/>
              <a:ea typeface="Avenir"/>
              <a:cs typeface="Avenir"/>
              <a:sym typeface="Avenir"/>
            </a:endParaRPr>
          </a:p>
        </p:txBody>
      </p:sp>
      <p:sp>
        <p:nvSpPr>
          <p:cNvPr id="491" name="Google Shape;491;p44"/>
          <p:cNvSpPr/>
          <p:nvPr/>
        </p:nvSpPr>
        <p:spPr>
          <a:xfrm rot="10800000">
            <a:off x="5865081" y="1336188"/>
            <a:ext cx="213153" cy="57475"/>
          </a:xfrm>
          <a:prstGeom prst="rightArrow">
            <a:avLst>
              <a:gd name="adj1" fmla="val 50000"/>
              <a:gd name="adj2" fmla="val 50000"/>
            </a:avLst>
          </a:prstGeom>
          <a:solidFill>
            <a:schemeClr val="lt1"/>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venir Next" panose="020B0503020202020204" pitchFamily="34" charset="0"/>
              <a:ea typeface="Avenir"/>
              <a:cs typeface="Avenir"/>
              <a:sym typeface="Avenir"/>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Shape 495"/>
        <p:cNvGrpSpPr/>
        <p:nvPr/>
      </p:nvGrpSpPr>
      <p:grpSpPr>
        <a:xfrm>
          <a:off x="0" y="0"/>
          <a:ext cx="0" cy="0"/>
          <a:chOff x="0" y="0"/>
          <a:chExt cx="0" cy="0"/>
        </a:xfrm>
      </p:grpSpPr>
      <p:sp>
        <p:nvSpPr>
          <p:cNvPr id="496" name="Google Shape;496;p45"/>
          <p:cNvSpPr txBox="1"/>
          <p:nvPr/>
        </p:nvSpPr>
        <p:spPr>
          <a:xfrm>
            <a:off x="2002367" y="2156272"/>
            <a:ext cx="5139266" cy="830956"/>
          </a:xfrm>
          <a:prstGeom prst="rect">
            <a:avLst/>
          </a:prstGeom>
          <a:solidFill>
            <a:srgbClr val="000000">
              <a:alpha val="50000"/>
            </a:srgbClr>
          </a:solid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GB" sz="2400" dirty="0">
                <a:solidFill>
                  <a:srgbClr val="FFFFFF"/>
                </a:solidFill>
                <a:latin typeface="Avenir Next" panose="020B0503020202020204" pitchFamily="34" charset="0"/>
                <a:sym typeface="Avenir"/>
              </a:rPr>
              <a:t>Economists might still insist on know how this affects us today…</a:t>
            </a:r>
            <a:endParaRPr kumimoji="0" sz="2400" b="0" i="0" u="none" strike="noStrike" kern="0" cap="none" spc="0" normalizeH="0" baseline="0" noProof="0" dirty="0">
              <a:ln>
                <a:noFill/>
              </a:ln>
              <a:solidFill>
                <a:srgbClr val="000000"/>
              </a:solidFill>
              <a:effectLst/>
              <a:uLnTx/>
              <a:uFillTx/>
              <a:latin typeface="Avenir Next" panose="020B0503020202020204" pitchFamily="34" charset="0"/>
              <a:cs typeface="Arial"/>
              <a:sym typeface="Arial"/>
            </a:endParaRPr>
          </a:p>
        </p:txBody>
      </p:sp>
    </p:spTree>
    <p:extLst>
      <p:ext uri="{BB962C8B-B14F-4D97-AF65-F5344CB8AC3E}">
        <p14:creationId xmlns:p14="http://schemas.microsoft.com/office/powerpoint/2010/main" val="2329273690"/>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B26045A-87FC-ACB7-6A35-98852BA7E9C4}"/>
              </a:ext>
            </a:extLst>
          </p:cNvPr>
          <p:cNvPicPr>
            <a:picLocks noChangeAspect="1"/>
          </p:cNvPicPr>
          <p:nvPr/>
        </p:nvPicPr>
        <p:blipFill>
          <a:blip r:embed="rId2"/>
          <a:stretch>
            <a:fillRect/>
          </a:stretch>
        </p:blipFill>
        <p:spPr>
          <a:xfrm>
            <a:off x="1408201" y="924674"/>
            <a:ext cx="6328239" cy="4218826"/>
          </a:xfrm>
          <a:prstGeom prst="rect">
            <a:avLst/>
          </a:prstGeom>
        </p:spPr>
      </p:pic>
      <p:sp>
        <p:nvSpPr>
          <p:cNvPr id="5" name="Title 4">
            <a:extLst>
              <a:ext uri="{FF2B5EF4-FFF2-40B4-BE49-F238E27FC236}">
                <a16:creationId xmlns:a16="http://schemas.microsoft.com/office/drawing/2014/main" id="{1720B20D-9E0D-D492-88DA-ADC6867CCF69}"/>
              </a:ext>
            </a:extLst>
          </p:cNvPr>
          <p:cNvSpPr>
            <a:spLocks noGrp="1"/>
          </p:cNvSpPr>
          <p:nvPr>
            <p:ph type="title"/>
          </p:nvPr>
        </p:nvSpPr>
        <p:spPr/>
        <p:txBody>
          <a:bodyPr/>
          <a:lstStyle/>
          <a:p>
            <a:r>
              <a:rPr lang="en-GB" dirty="0"/>
              <a:t>Microstrip Detectors </a:t>
            </a:r>
            <a:r>
              <a:rPr lang="en-GB" dirty="0">
                <a:sym typeface="Wingdings" pitchFamily="2" charset="2"/>
              </a:rPr>
              <a:t> Retina Analysis</a:t>
            </a:r>
            <a:endParaRPr lang="en-GB" dirty="0"/>
          </a:p>
        </p:txBody>
      </p:sp>
    </p:spTree>
    <p:extLst>
      <p:ext uri="{BB962C8B-B14F-4D97-AF65-F5344CB8AC3E}">
        <p14:creationId xmlns:p14="http://schemas.microsoft.com/office/powerpoint/2010/main" val="1934239745"/>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close-up of a circular object&#10;&#10;Description automatically generated">
            <a:extLst>
              <a:ext uri="{FF2B5EF4-FFF2-40B4-BE49-F238E27FC236}">
                <a16:creationId xmlns:a16="http://schemas.microsoft.com/office/drawing/2014/main" id="{DB858611-ECFA-1BEB-83F5-BA1612EC5CC9}"/>
              </a:ext>
            </a:extLst>
          </p:cNvPr>
          <p:cNvPicPr>
            <a:picLocks noChangeAspect="1"/>
          </p:cNvPicPr>
          <p:nvPr/>
        </p:nvPicPr>
        <p:blipFill>
          <a:blip r:embed="rId2"/>
          <a:stretch>
            <a:fillRect/>
          </a:stretch>
        </p:blipFill>
        <p:spPr>
          <a:xfrm>
            <a:off x="1928480" y="933450"/>
            <a:ext cx="5287040" cy="4210050"/>
          </a:xfrm>
          <a:prstGeom prst="rect">
            <a:avLst/>
          </a:prstGeom>
        </p:spPr>
      </p:pic>
      <p:sp>
        <p:nvSpPr>
          <p:cNvPr id="5" name="Title 4">
            <a:extLst>
              <a:ext uri="{FF2B5EF4-FFF2-40B4-BE49-F238E27FC236}">
                <a16:creationId xmlns:a16="http://schemas.microsoft.com/office/drawing/2014/main" id="{0E0B4423-BA38-3F0F-46F1-5DA59810E4F0}"/>
              </a:ext>
            </a:extLst>
          </p:cNvPr>
          <p:cNvSpPr>
            <a:spLocks noGrp="1"/>
          </p:cNvSpPr>
          <p:nvPr>
            <p:ph type="title"/>
          </p:nvPr>
        </p:nvSpPr>
        <p:spPr/>
        <p:txBody>
          <a:bodyPr>
            <a:normAutofit/>
          </a:bodyPr>
          <a:lstStyle/>
          <a:p>
            <a:r>
              <a:rPr lang="en-GB" dirty="0"/>
              <a:t>Diamon Sensors </a:t>
            </a:r>
            <a:r>
              <a:rPr lang="en-GB" dirty="0">
                <a:sym typeface="Wingdings" pitchFamily="2" charset="2"/>
              </a:rPr>
              <a:t> Hadron Therapy</a:t>
            </a:r>
            <a:endParaRPr lang="en-GB" dirty="0"/>
          </a:p>
        </p:txBody>
      </p:sp>
    </p:spTree>
    <p:extLst>
      <p:ext uri="{BB962C8B-B14F-4D97-AF65-F5344CB8AC3E}">
        <p14:creationId xmlns:p14="http://schemas.microsoft.com/office/powerpoint/2010/main" val="17601183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TextBox 1"/>
          <p:cNvSpPr txBox="1"/>
          <p:nvPr/>
        </p:nvSpPr>
        <p:spPr>
          <a:xfrm>
            <a:off x="2885208" y="2324553"/>
            <a:ext cx="3366627" cy="461665"/>
          </a:xfrm>
          <a:prstGeom prst="rect">
            <a:avLst/>
          </a:prstGeom>
          <a:solidFill>
            <a:srgbClr val="000000">
              <a:alpha val="50000"/>
            </a:srgbClr>
          </a:solid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prstClr val="white"/>
                </a:solidFill>
                <a:effectLst/>
                <a:uLnTx/>
                <a:uFillTx/>
                <a:latin typeface="Avenir Next" panose="020B0503020202020204" pitchFamily="34" charset="0"/>
                <a:ea typeface="Open Sans" charset="0"/>
                <a:cs typeface="Arial" panose="020B0604020202020204" pitchFamily="34" charset="0"/>
              </a:rPr>
              <a:t>What are we made of?</a:t>
            </a:r>
          </a:p>
        </p:txBody>
      </p:sp>
    </p:spTree>
    <p:extLst>
      <p:ext uri="{BB962C8B-B14F-4D97-AF65-F5344CB8AC3E}">
        <p14:creationId xmlns:p14="http://schemas.microsoft.com/office/powerpoint/2010/main" val="1969889016"/>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lose-up of a machine&#10;&#10;Description automatically generated">
            <a:extLst>
              <a:ext uri="{FF2B5EF4-FFF2-40B4-BE49-F238E27FC236}">
                <a16:creationId xmlns:a16="http://schemas.microsoft.com/office/drawing/2014/main" id="{FE4ABDCA-8EE4-40FB-D4BB-8EAA61FDC9D6}"/>
              </a:ext>
            </a:extLst>
          </p:cNvPr>
          <p:cNvPicPr>
            <a:picLocks noChangeAspect="1"/>
          </p:cNvPicPr>
          <p:nvPr/>
        </p:nvPicPr>
        <p:blipFill>
          <a:blip r:embed="rId2"/>
          <a:stretch>
            <a:fillRect/>
          </a:stretch>
        </p:blipFill>
        <p:spPr>
          <a:xfrm>
            <a:off x="1815445" y="1003619"/>
            <a:ext cx="5513110" cy="4139881"/>
          </a:xfrm>
          <a:prstGeom prst="rect">
            <a:avLst/>
          </a:prstGeom>
        </p:spPr>
      </p:pic>
      <p:sp>
        <p:nvSpPr>
          <p:cNvPr id="5" name="Title 4">
            <a:extLst>
              <a:ext uri="{FF2B5EF4-FFF2-40B4-BE49-F238E27FC236}">
                <a16:creationId xmlns:a16="http://schemas.microsoft.com/office/drawing/2014/main" id="{24E03D6F-056A-5A4B-E3AB-E49079FDC292}"/>
              </a:ext>
            </a:extLst>
          </p:cNvPr>
          <p:cNvSpPr>
            <a:spLocks noGrp="1"/>
          </p:cNvSpPr>
          <p:nvPr>
            <p:ph type="title"/>
          </p:nvPr>
        </p:nvSpPr>
        <p:spPr/>
        <p:txBody>
          <a:bodyPr>
            <a:normAutofit/>
          </a:bodyPr>
          <a:lstStyle/>
          <a:p>
            <a:r>
              <a:rPr lang="en-GB" dirty="0"/>
              <a:t>Ultrasound Gas Analysis </a:t>
            </a:r>
            <a:r>
              <a:rPr lang="en-GB" dirty="0">
                <a:sym typeface="Wingdings" pitchFamily="2" charset="2"/>
              </a:rPr>
              <a:t> Anaesthesia</a:t>
            </a:r>
            <a:endParaRPr lang="en-GB" dirty="0"/>
          </a:p>
        </p:txBody>
      </p:sp>
    </p:spTree>
    <p:extLst>
      <p:ext uri="{BB962C8B-B14F-4D97-AF65-F5344CB8AC3E}">
        <p14:creationId xmlns:p14="http://schemas.microsoft.com/office/powerpoint/2010/main" val="2994283896"/>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4E03D6F-056A-5A4B-E3AB-E49079FDC292}"/>
              </a:ext>
            </a:extLst>
          </p:cNvPr>
          <p:cNvSpPr>
            <a:spLocks noGrp="1"/>
          </p:cNvSpPr>
          <p:nvPr>
            <p:ph type="title"/>
          </p:nvPr>
        </p:nvSpPr>
        <p:spPr/>
        <p:txBody>
          <a:bodyPr/>
          <a:lstStyle/>
          <a:p>
            <a:r>
              <a:rPr lang="en-GB" dirty="0"/>
              <a:t>3D Sensors </a:t>
            </a:r>
            <a:r>
              <a:rPr lang="en-GB" dirty="0">
                <a:sym typeface="Wingdings" pitchFamily="2" charset="2"/>
              </a:rPr>
              <a:t> Medical Imaging</a:t>
            </a:r>
            <a:endParaRPr lang="en-GB" dirty="0"/>
          </a:p>
        </p:txBody>
      </p:sp>
      <p:pic>
        <p:nvPicPr>
          <p:cNvPr id="3" name="Picture 2" descr="A close-up of a microchip&#10;&#10;Description automatically generated">
            <a:extLst>
              <a:ext uri="{FF2B5EF4-FFF2-40B4-BE49-F238E27FC236}">
                <a16:creationId xmlns:a16="http://schemas.microsoft.com/office/drawing/2014/main" id="{56BD45B5-F5D3-7A2D-9F01-B7087646B445}"/>
              </a:ext>
            </a:extLst>
          </p:cNvPr>
          <p:cNvPicPr>
            <a:picLocks noChangeAspect="1"/>
          </p:cNvPicPr>
          <p:nvPr/>
        </p:nvPicPr>
        <p:blipFill>
          <a:blip r:embed="rId2"/>
          <a:stretch>
            <a:fillRect/>
          </a:stretch>
        </p:blipFill>
        <p:spPr>
          <a:xfrm>
            <a:off x="981298" y="946150"/>
            <a:ext cx="7181404" cy="4197350"/>
          </a:xfrm>
          <a:prstGeom prst="rect">
            <a:avLst/>
          </a:prstGeom>
        </p:spPr>
      </p:pic>
    </p:spTree>
    <p:extLst>
      <p:ext uri="{BB962C8B-B14F-4D97-AF65-F5344CB8AC3E}">
        <p14:creationId xmlns:p14="http://schemas.microsoft.com/office/powerpoint/2010/main" val="2837414346"/>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erson holding a disc in front of a machine&#10;&#10;Description automatically generated">
            <a:extLst>
              <a:ext uri="{FF2B5EF4-FFF2-40B4-BE49-F238E27FC236}">
                <a16:creationId xmlns:a16="http://schemas.microsoft.com/office/drawing/2014/main" id="{ADE9EF05-DCC1-FC2D-0080-5ABB66D18B19}"/>
              </a:ext>
            </a:extLst>
          </p:cNvPr>
          <p:cNvPicPr>
            <a:picLocks noChangeAspect="1"/>
          </p:cNvPicPr>
          <p:nvPr/>
        </p:nvPicPr>
        <p:blipFill>
          <a:blip r:embed="rId2"/>
          <a:stretch>
            <a:fillRect/>
          </a:stretch>
        </p:blipFill>
        <p:spPr>
          <a:xfrm>
            <a:off x="2397211" y="977729"/>
            <a:ext cx="4165771" cy="4165771"/>
          </a:xfrm>
          <a:prstGeom prst="rect">
            <a:avLst/>
          </a:prstGeom>
        </p:spPr>
      </p:pic>
      <p:sp>
        <p:nvSpPr>
          <p:cNvPr id="5" name="Title 4">
            <a:extLst>
              <a:ext uri="{FF2B5EF4-FFF2-40B4-BE49-F238E27FC236}">
                <a16:creationId xmlns:a16="http://schemas.microsoft.com/office/drawing/2014/main" id="{0F8F8C8F-A8F1-BC53-F1E9-87414073ADE8}"/>
              </a:ext>
            </a:extLst>
          </p:cNvPr>
          <p:cNvSpPr>
            <a:spLocks noGrp="1"/>
          </p:cNvSpPr>
          <p:nvPr>
            <p:ph type="title"/>
          </p:nvPr>
        </p:nvSpPr>
        <p:spPr/>
        <p:txBody>
          <a:bodyPr/>
          <a:lstStyle/>
          <a:p>
            <a:r>
              <a:rPr lang="en-GB" dirty="0"/>
              <a:t>Optical Metrology </a:t>
            </a:r>
            <a:r>
              <a:rPr lang="en-GB" dirty="0">
                <a:sym typeface="Wingdings" pitchFamily="2" charset="2"/>
              </a:rPr>
              <a:t> Sound Reproduction</a:t>
            </a:r>
            <a:endParaRPr lang="en-GB" dirty="0"/>
          </a:p>
        </p:txBody>
      </p:sp>
    </p:spTree>
    <p:extLst>
      <p:ext uri="{BB962C8B-B14F-4D97-AF65-F5344CB8AC3E}">
        <p14:creationId xmlns:p14="http://schemas.microsoft.com/office/powerpoint/2010/main" val="4023000140"/>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Shape 495"/>
        <p:cNvGrpSpPr/>
        <p:nvPr/>
      </p:nvGrpSpPr>
      <p:grpSpPr>
        <a:xfrm>
          <a:off x="0" y="0"/>
          <a:ext cx="0" cy="0"/>
          <a:chOff x="0" y="0"/>
          <a:chExt cx="0" cy="0"/>
        </a:xfrm>
      </p:grpSpPr>
      <p:sp>
        <p:nvSpPr>
          <p:cNvPr id="496" name="Google Shape;496;p45"/>
          <p:cNvSpPr txBox="1"/>
          <p:nvPr/>
        </p:nvSpPr>
        <p:spPr>
          <a:xfrm>
            <a:off x="2002367" y="2156272"/>
            <a:ext cx="5139266" cy="830956"/>
          </a:xfrm>
          <a:prstGeom prst="rect">
            <a:avLst/>
          </a:prstGeom>
          <a:solidFill>
            <a:srgbClr val="000000">
              <a:alpha val="50000"/>
            </a:srgbClr>
          </a:solid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2400" b="0" i="0" u="none" strike="noStrike" kern="0" cap="none" spc="0" normalizeH="0" baseline="0" noProof="0" dirty="0">
                <a:ln>
                  <a:noFill/>
                </a:ln>
                <a:solidFill>
                  <a:srgbClr val="FFFFFF"/>
                </a:solidFill>
                <a:effectLst/>
                <a:uLnTx/>
                <a:uFillTx/>
                <a:latin typeface="Avenir Next" panose="020B0503020202020204" pitchFamily="34" charset="0"/>
                <a:ea typeface="Avenir"/>
                <a:cs typeface="Avenir"/>
                <a:sym typeface="Avenir"/>
              </a:rPr>
              <a:t>What’s the most important experiment at CERN?</a:t>
            </a:r>
            <a:endParaRPr kumimoji="0" sz="2400" b="0" i="0" u="none" strike="noStrike" kern="0" cap="none" spc="0" normalizeH="0" baseline="0" noProof="0" dirty="0">
              <a:ln>
                <a:noFill/>
              </a:ln>
              <a:solidFill>
                <a:srgbClr val="000000"/>
              </a:solidFill>
              <a:effectLst/>
              <a:uLnTx/>
              <a:uFillTx/>
              <a:latin typeface="Avenir Next" panose="020B0503020202020204" pitchFamily="34" charset="0"/>
              <a:cs typeface="Arial"/>
              <a:sym typeface="Arial"/>
            </a:endParaRPr>
          </a:p>
        </p:txBody>
      </p:sp>
    </p:spTree>
    <p:extLst>
      <p:ext uri="{BB962C8B-B14F-4D97-AF65-F5344CB8AC3E}">
        <p14:creationId xmlns:p14="http://schemas.microsoft.com/office/powerpoint/2010/main" val="1859449577"/>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pic>
        <p:nvPicPr>
          <p:cNvPr id="190" name="Google Shape;190;p15" descr="homo-habilis.jpg"/>
          <p:cNvPicPr preferRelativeResize="0"/>
          <p:nvPr/>
        </p:nvPicPr>
        <p:blipFill rotWithShape="1">
          <a:blip r:embed="rId3">
            <a:alphaModFix/>
          </a:blip>
          <a:srcRect/>
          <a:stretch/>
        </p:blipFill>
        <p:spPr>
          <a:xfrm>
            <a:off x="347134" y="657163"/>
            <a:ext cx="1507066" cy="1425969"/>
          </a:xfrm>
          <a:prstGeom prst="rect">
            <a:avLst/>
          </a:prstGeom>
          <a:noFill/>
          <a:ln>
            <a:noFill/>
          </a:ln>
        </p:spPr>
      </p:pic>
      <p:sp>
        <p:nvSpPr>
          <p:cNvPr id="191" name="Google Shape;191;p15"/>
          <p:cNvSpPr txBox="1">
            <a:spLocks noGrp="1"/>
          </p:cNvSpPr>
          <p:nvPr>
            <p:ph type="title"/>
          </p:nvPr>
        </p:nvSpPr>
        <p:spPr>
          <a:xfrm>
            <a:off x="457200" y="205979"/>
            <a:ext cx="8229600" cy="857250"/>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chemeClr val="lt1"/>
              </a:buClr>
              <a:buSzPts val="2800"/>
              <a:buFont typeface="Avenir"/>
              <a:buNone/>
            </a:pPr>
            <a:r>
              <a:rPr lang="en-GB" sz="2800" dirty="0">
                <a:latin typeface="Avenir Next" panose="020B0503020202020204" pitchFamily="34" charset="0"/>
              </a:rPr>
              <a:t>Human Collaboration</a:t>
            </a:r>
            <a:endParaRPr sz="2800" dirty="0">
              <a:latin typeface="Avenir Next" panose="020B0503020202020204" pitchFamily="34" charset="0"/>
            </a:endParaRPr>
          </a:p>
        </p:txBody>
      </p:sp>
      <p:pic>
        <p:nvPicPr>
          <p:cNvPr id="189" name="Google Shape;189;p15"/>
          <p:cNvPicPr preferRelativeResize="0">
            <a:picLocks noChangeAspect="1"/>
          </p:cNvPicPr>
          <p:nvPr/>
        </p:nvPicPr>
        <p:blipFill rotWithShape="1">
          <a:blip r:embed="rId4">
            <a:alphaModFix/>
          </a:blip>
          <a:srcRect r="1147" b="1732"/>
          <a:stretch/>
        </p:blipFill>
        <p:spPr>
          <a:xfrm>
            <a:off x="804333" y="1929264"/>
            <a:ext cx="3767667" cy="1895407"/>
          </a:xfrm>
          <a:prstGeom prst="rect">
            <a:avLst/>
          </a:prstGeom>
          <a:noFill/>
          <a:ln>
            <a:noFill/>
          </a:ln>
        </p:spPr>
      </p:pic>
      <p:pic>
        <p:nvPicPr>
          <p:cNvPr id="5" name="Picture 4" descr="FabiolaHiggs2.jpg">
            <a:extLst>
              <a:ext uri="{FF2B5EF4-FFF2-40B4-BE49-F238E27FC236}">
                <a16:creationId xmlns:a16="http://schemas.microsoft.com/office/drawing/2014/main" id="{61D4E076-0CDB-4641-A09A-11270662CE2A}"/>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4165600" y="1657235"/>
            <a:ext cx="4864103" cy="324675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space shuttle in space&#10;&#10;Description automatically generated with low confidence">
            <a:extLst>
              <a:ext uri="{FF2B5EF4-FFF2-40B4-BE49-F238E27FC236}">
                <a16:creationId xmlns:a16="http://schemas.microsoft.com/office/drawing/2014/main" id="{D14DDC6B-5986-EC0B-29FA-F7F1A9A5BFCA}"/>
              </a:ext>
            </a:extLst>
          </p:cNvPr>
          <p:cNvPicPr>
            <a:picLocks noChangeAspect="1"/>
          </p:cNvPicPr>
          <p:nvPr/>
        </p:nvPicPr>
        <p:blipFill rotWithShape="1">
          <a:blip r:embed="rId2"/>
          <a:srcRect r="6790"/>
          <a:stretch/>
        </p:blipFill>
        <p:spPr>
          <a:xfrm>
            <a:off x="0" y="1"/>
            <a:ext cx="9144000" cy="5143500"/>
          </a:xfrm>
          <a:prstGeom prst="rect">
            <a:avLst/>
          </a:prstGeom>
        </p:spPr>
      </p:pic>
      <p:sp>
        <p:nvSpPr>
          <p:cNvPr id="5" name="TextBox 4">
            <a:extLst>
              <a:ext uri="{FF2B5EF4-FFF2-40B4-BE49-F238E27FC236}">
                <a16:creationId xmlns:a16="http://schemas.microsoft.com/office/drawing/2014/main" id="{A0800519-CABF-623B-C0E7-0ED2C7C908B3}"/>
              </a:ext>
            </a:extLst>
          </p:cNvPr>
          <p:cNvSpPr txBox="1"/>
          <p:nvPr/>
        </p:nvSpPr>
        <p:spPr>
          <a:xfrm>
            <a:off x="5993175" y="495759"/>
            <a:ext cx="1558440" cy="523220"/>
          </a:xfrm>
          <a:prstGeom prst="rect">
            <a:avLst/>
          </a:prstGeom>
          <a:noFill/>
        </p:spPr>
        <p:txBody>
          <a:bodyPr wrap="none" rtlCol="0">
            <a:spAutoFit/>
          </a:bodyPr>
          <a:lstStyle/>
          <a:p>
            <a:r>
              <a:rPr lang="en-GB" sz="2800" dirty="0">
                <a:solidFill>
                  <a:schemeClr val="bg1"/>
                </a:solidFill>
                <a:latin typeface="Avenir Next" panose="020B0503020202020204" pitchFamily="34" charset="0"/>
              </a:rPr>
              <a:t>Voyager</a:t>
            </a:r>
          </a:p>
        </p:txBody>
      </p:sp>
    </p:spTree>
    <p:extLst>
      <p:ext uri="{BB962C8B-B14F-4D97-AF65-F5344CB8AC3E}">
        <p14:creationId xmlns:p14="http://schemas.microsoft.com/office/powerpoint/2010/main" val="3147910630"/>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b="25304"/>
          <a:stretch/>
        </p:blipFill>
        <p:spPr>
          <a:xfrm>
            <a:off x="-4323" y="0"/>
            <a:ext cx="9178221" cy="5143500"/>
          </a:xfrm>
          <a:prstGeom prst="rect">
            <a:avLst/>
          </a:prstGeom>
        </p:spPr>
      </p:pic>
      <p:sp>
        <p:nvSpPr>
          <p:cNvPr id="4" name="TextBox 3">
            <a:extLst>
              <a:ext uri="{FF2B5EF4-FFF2-40B4-BE49-F238E27FC236}">
                <a16:creationId xmlns:a16="http://schemas.microsoft.com/office/drawing/2014/main" id="{BF65F726-8013-A445-BB9E-52FA0CD465DF}"/>
              </a:ext>
            </a:extLst>
          </p:cNvPr>
          <p:cNvSpPr txBox="1"/>
          <p:nvPr/>
        </p:nvSpPr>
        <p:spPr>
          <a:xfrm>
            <a:off x="177976" y="2704687"/>
            <a:ext cx="8813624" cy="523220"/>
          </a:xfrm>
          <a:prstGeom prst="rect">
            <a:avLst/>
          </a:prstGeom>
          <a:noFill/>
        </p:spPr>
        <p:txBody>
          <a:bodyPr wrap="square" rtlCol="0">
            <a:spAutoFit/>
          </a:bodyPr>
          <a:lstStyle/>
          <a:p>
            <a:pPr algn="ctr"/>
            <a:r>
              <a:rPr lang="en-US" dirty="0">
                <a:solidFill>
                  <a:schemeClr val="bg1"/>
                </a:solidFill>
                <a:latin typeface="Avenir Next" panose="020B0503020202020204" pitchFamily="34" charset="0"/>
                <a:ea typeface="Open Sans" charset="0"/>
                <a:cs typeface="Open Sans" charset="0"/>
              </a:rPr>
              <a:t>“Look again at that dot. That’s here. That’s home. That’s us. On it everyone you love, everyone you know, everyone you’ve ever heard of, every human being who ever was, lived out their lives.”</a:t>
            </a:r>
          </a:p>
        </p:txBody>
      </p:sp>
      <p:grpSp>
        <p:nvGrpSpPr>
          <p:cNvPr id="7" name="Group 6">
            <a:extLst>
              <a:ext uri="{FF2B5EF4-FFF2-40B4-BE49-F238E27FC236}">
                <a16:creationId xmlns:a16="http://schemas.microsoft.com/office/drawing/2014/main" id="{C1305FD7-DBCD-4A49-A23F-C8AF9F6F1D02}"/>
              </a:ext>
            </a:extLst>
          </p:cNvPr>
          <p:cNvGrpSpPr/>
          <p:nvPr/>
        </p:nvGrpSpPr>
        <p:grpSpPr>
          <a:xfrm>
            <a:off x="7289799" y="359475"/>
            <a:ext cx="1259418" cy="1610728"/>
            <a:chOff x="7289799" y="359475"/>
            <a:chExt cx="1259418" cy="1610728"/>
          </a:xfrm>
        </p:grpSpPr>
        <p:pic>
          <p:nvPicPr>
            <p:cNvPr id="5" name="Picture 4" descr="A person smiling for the camera&#10;&#10;Description automatically generated with medium confidence">
              <a:extLst>
                <a:ext uri="{FF2B5EF4-FFF2-40B4-BE49-F238E27FC236}">
                  <a16:creationId xmlns:a16="http://schemas.microsoft.com/office/drawing/2014/main" id="{BEF7BFFF-FAE7-E74C-96D1-4D499F8BB94F}"/>
                </a:ext>
              </a:extLst>
            </p:cNvPr>
            <p:cNvPicPr>
              <a:picLocks noChangeAspect="1"/>
            </p:cNvPicPr>
            <p:nvPr/>
          </p:nvPicPr>
          <p:blipFill>
            <a:blip r:embed="rId3"/>
            <a:stretch>
              <a:fillRect/>
            </a:stretch>
          </p:blipFill>
          <p:spPr>
            <a:xfrm>
              <a:off x="7289799" y="359475"/>
              <a:ext cx="1259417" cy="1259417"/>
            </a:xfrm>
            <a:prstGeom prst="rect">
              <a:avLst/>
            </a:prstGeom>
          </p:spPr>
        </p:pic>
        <p:sp>
          <p:nvSpPr>
            <p:cNvPr id="6" name="TextBox 5">
              <a:extLst>
                <a:ext uri="{FF2B5EF4-FFF2-40B4-BE49-F238E27FC236}">
                  <a16:creationId xmlns:a16="http://schemas.microsoft.com/office/drawing/2014/main" id="{7BA5BE7D-6946-944D-86C3-5389EC89DB29}"/>
                </a:ext>
              </a:extLst>
            </p:cNvPr>
            <p:cNvSpPr txBox="1"/>
            <p:nvPr/>
          </p:nvSpPr>
          <p:spPr>
            <a:xfrm>
              <a:off x="7289799" y="1631649"/>
              <a:ext cx="1259418" cy="338554"/>
            </a:xfrm>
            <a:prstGeom prst="rect">
              <a:avLst/>
            </a:prstGeom>
            <a:noFill/>
          </p:spPr>
          <p:txBody>
            <a:bodyPr wrap="square" rtlCol="0">
              <a:spAutoFit/>
            </a:bodyPr>
            <a:lstStyle/>
            <a:p>
              <a:pPr algn="ctr"/>
              <a:r>
                <a:rPr lang="en-US" sz="1600" dirty="0">
                  <a:solidFill>
                    <a:schemeClr val="bg1"/>
                  </a:solidFill>
                  <a:latin typeface="Avenir Next" panose="020B0503020202020204" pitchFamily="34" charset="0"/>
                  <a:ea typeface="Open Sans" charset="0"/>
                  <a:cs typeface="Open Sans" charset="0"/>
                </a:rPr>
                <a:t>Carl Sagan</a:t>
              </a:r>
            </a:p>
          </p:txBody>
        </p:sp>
      </p:grpSp>
      <p:sp>
        <p:nvSpPr>
          <p:cNvPr id="8" name="TextBox 7">
            <a:extLst>
              <a:ext uri="{FF2B5EF4-FFF2-40B4-BE49-F238E27FC236}">
                <a16:creationId xmlns:a16="http://schemas.microsoft.com/office/drawing/2014/main" id="{5107B0A3-4DEA-0B45-853A-1ACA3EBC633D}"/>
              </a:ext>
            </a:extLst>
          </p:cNvPr>
          <p:cNvSpPr txBox="1"/>
          <p:nvPr/>
        </p:nvSpPr>
        <p:spPr>
          <a:xfrm>
            <a:off x="177976" y="3554761"/>
            <a:ext cx="8813624" cy="738664"/>
          </a:xfrm>
          <a:prstGeom prst="rect">
            <a:avLst/>
          </a:prstGeom>
          <a:noFill/>
        </p:spPr>
        <p:txBody>
          <a:bodyPr wrap="square" rtlCol="0">
            <a:spAutoFit/>
          </a:bodyPr>
          <a:lstStyle/>
          <a:p>
            <a:pPr algn="ctr"/>
            <a:r>
              <a:rPr lang="en-US" dirty="0">
                <a:solidFill>
                  <a:schemeClr val="bg1"/>
                </a:solidFill>
                <a:latin typeface="Avenir Next" panose="020B0503020202020204" pitchFamily="34" charset="0"/>
                <a:ea typeface="Open Sans" charset="0"/>
                <a:cs typeface="Open Sans" charset="0"/>
              </a:rPr>
              <a:t>“There is perhaps no better demonstration of the folly of human conceits than this distant image of our tiny world. To me, it underscores our responsibility to deal more kindly with one another and to preserve and cherish the pale blue dot, the only home we've ever known."</a:t>
            </a:r>
          </a:p>
        </p:txBody>
      </p:sp>
    </p:spTree>
    <p:extLst>
      <p:ext uri="{BB962C8B-B14F-4D97-AF65-F5344CB8AC3E}">
        <p14:creationId xmlns:p14="http://schemas.microsoft.com/office/powerpoint/2010/main" val="2381876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dark, night sky&#10;&#10;Description automatically generated">
            <a:extLst>
              <a:ext uri="{FF2B5EF4-FFF2-40B4-BE49-F238E27FC236}">
                <a16:creationId xmlns:a16="http://schemas.microsoft.com/office/drawing/2014/main" id="{0772B37F-76DD-2E49-9D66-F45760673B39}"/>
              </a:ext>
            </a:extLst>
          </p:cNvPr>
          <p:cNvPicPr>
            <a:picLocks noChangeAspect="1"/>
          </p:cNvPicPr>
          <p:nvPr/>
        </p:nvPicPr>
        <p:blipFill rotWithShape="1">
          <a:blip r:embed="rId3"/>
          <a:srcRect t="32406" b="8952"/>
          <a:stretch/>
        </p:blipFill>
        <p:spPr>
          <a:xfrm>
            <a:off x="0" y="0"/>
            <a:ext cx="9138871" cy="5359400"/>
          </a:xfrm>
          <a:prstGeom prst="rect">
            <a:avLst/>
          </a:prstGeom>
        </p:spPr>
      </p:pic>
    </p:spTree>
    <p:extLst>
      <p:ext uri="{BB962C8B-B14F-4D97-AF65-F5344CB8AC3E}">
        <p14:creationId xmlns:p14="http://schemas.microsoft.com/office/powerpoint/2010/main" val="2610510053"/>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7000" b="-17000"/>
          </a:stretch>
        </a:blipFill>
        <a:effectLst/>
      </p:bgPr>
    </p:bg>
    <p:spTree>
      <p:nvGrpSpPr>
        <p:cNvPr id="1" name=""/>
        <p:cNvGrpSpPr/>
        <p:nvPr/>
      </p:nvGrpSpPr>
      <p:grpSpPr>
        <a:xfrm>
          <a:off x="0" y="0"/>
          <a:ext cx="0" cy="0"/>
          <a:chOff x="0" y="0"/>
          <a:chExt cx="0" cy="0"/>
        </a:xfrm>
      </p:grpSpPr>
      <p:sp>
        <p:nvSpPr>
          <p:cNvPr id="2" name="Rounded Rectangular Callout 1">
            <a:extLst>
              <a:ext uri="{FF2B5EF4-FFF2-40B4-BE49-F238E27FC236}">
                <a16:creationId xmlns:a16="http://schemas.microsoft.com/office/drawing/2014/main" id="{D354C533-B1C2-C5BD-571D-6EED87CA571E}"/>
              </a:ext>
            </a:extLst>
          </p:cNvPr>
          <p:cNvSpPr/>
          <p:nvPr/>
        </p:nvSpPr>
        <p:spPr>
          <a:xfrm>
            <a:off x="631178" y="2387600"/>
            <a:ext cx="1786902" cy="490473"/>
          </a:xfrm>
          <a:prstGeom prst="wedgeRoundRectCallout">
            <a:avLst>
              <a:gd name="adj1" fmla="val -21314"/>
              <a:gd name="adj2" fmla="val 77029"/>
              <a:gd name="adj3" fmla="val 16667"/>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0" i="0" strike="noStrike" dirty="0">
                <a:solidFill>
                  <a:srgbClr val="1A0DAB"/>
                </a:solidFill>
                <a:effectLst/>
                <a:latin typeface="Avenir Next" panose="020B0503020202020204" pitchFamily="34" charset="0"/>
              </a:rPr>
              <a:t>Thank you!</a:t>
            </a:r>
            <a:endParaRPr lang="az-Cyrl-AZ" sz="2400" b="0" i="0" strike="noStrike" dirty="0">
              <a:solidFill>
                <a:srgbClr val="1A0DAB"/>
              </a:solidFill>
              <a:effectLst/>
              <a:latin typeface="arial" panose="020B0604020202020204" pitchFamily="34" charset="0"/>
              <a:hlinkClick r:id="rId4"/>
            </a:endParaRPr>
          </a:p>
        </p:txBody>
      </p:sp>
    </p:spTree>
    <p:extLst>
      <p:ext uri="{BB962C8B-B14F-4D97-AF65-F5344CB8AC3E}">
        <p14:creationId xmlns:p14="http://schemas.microsoft.com/office/powerpoint/2010/main" val="24035882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TextBox 1"/>
          <p:cNvSpPr txBox="1"/>
          <p:nvPr/>
        </p:nvSpPr>
        <p:spPr>
          <a:xfrm>
            <a:off x="2975686" y="2324553"/>
            <a:ext cx="3185680" cy="461665"/>
          </a:xfrm>
          <a:prstGeom prst="rect">
            <a:avLst/>
          </a:prstGeom>
          <a:solidFill>
            <a:srgbClr val="000000">
              <a:alpha val="49612"/>
            </a:srgbClr>
          </a:solid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prstClr val="white"/>
                </a:solidFill>
                <a:effectLst/>
                <a:uLnTx/>
                <a:uFillTx/>
                <a:latin typeface="Avenir Next" panose="020B0503020202020204" pitchFamily="34" charset="0"/>
                <a:ea typeface="Open Sans" charset="0"/>
                <a:cs typeface="Arial" panose="020B0604020202020204" pitchFamily="34" charset="0"/>
              </a:rPr>
              <a:t>Where are we going?</a:t>
            </a:r>
          </a:p>
        </p:txBody>
      </p:sp>
    </p:spTree>
    <p:extLst>
      <p:ext uri="{BB962C8B-B14F-4D97-AF65-F5344CB8AC3E}">
        <p14:creationId xmlns:p14="http://schemas.microsoft.com/office/powerpoint/2010/main" val="9914893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TextBox 1"/>
          <p:cNvSpPr txBox="1"/>
          <p:nvPr/>
        </p:nvSpPr>
        <p:spPr>
          <a:xfrm>
            <a:off x="2103302" y="2324553"/>
            <a:ext cx="4930452" cy="461665"/>
          </a:xfrm>
          <a:prstGeom prst="rect">
            <a:avLst/>
          </a:prstGeom>
          <a:solidFill>
            <a:srgbClr val="000000">
              <a:alpha val="50108"/>
            </a:srgbClr>
          </a:solid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prstClr val="white"/>
                </a:solidFill>
                <a:effectLst/>
                <a:uLnTx/>
                <a:uFillTx/>
                <a:latin typeface="Avenir Next" panose="020B0503020202020204" pitchFamily="34" charset="0"/>
                <a:ea typeface="Open Sans" charset="0"/>
                <a:cs typeface="Arial" panose="020B0604020202020204" pitchFamily="34" charset="0"/>
              </a:rPr>
              <a:t>What are the rules behind all this?</a:t>
            </a:r>
          </a:p>
        </p:txBody>
      </p:sp>
    </p:spTree>
    <p:extLst>
      <p:ext uri="{BB962C8B-B14F-4D97-AF65-F5344CB8AC3E}">
        <p14:creationId xmlns:p14="http://schemas.microsoft.com/office/powerpoint/2010/main" val="3541527838"/>
      </p:ext>
    </p:extLst>
  </p:cSld>
  <p:clrMapOvr>
    <a:masterClrMapping/>
  </p:clrMapOvr>
</p:sld>
</file>

<file path=ppt/theme/theme1.xml><?xml version="1.0" encoding="utf-8"?>
<a:theme xmlns:a="http://schemas.openxmlformats.org/drawingml/2006/main" name=" Black ">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15841</TotalTime>
  <Words>682</Words>
  <Application>Microsoft Macintosh PowerPoint</Application>
  <PresentationFormat>On-screen Show (16:9)</PresentationFormat>
  <Paragraphs>165</Paragraphs>
  <Slides>78</Slides>
  <Notes>48</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78</vt:i4>
      </vt:variant>
    </vt:vector>
  </HeadingPairs>
  <TitlesOfParts>
    <vt:vector size="86" baseType="lpstr">
      <vt:lpstr>Avenir</vt:lpstr>
      <vt:lpstr>Tahoma</vt:lpstr>
      <vt:lpstr>Arial</vt:lpstr>
      <vt:lpstr>Arial</vt:lpstr>
      <vt:lpstr>Calibri</vt:lpstr>
      <vt:lpstr>Avenir Next</vt:lpstr>
      <vt:lpstr>Open Sans</vt:lpstr>
      <vt:lpstr> Black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Upgrades</vt:lpstr>
      <vt:lpstr>Upgrades</vt:lpstr>
      <vt:lpstr>Upgrades</vt:lpstr>
      <vt:lpstr>Upgrades</vt:lpstr>
      <vt:lpstr>How did they do that?</vt:lpstr>
      <vt:lpstr>Upgrades</vt:lpstr>
      <vt:lpstr>Upgrades</vt:lpstr>
      <vt:lpstr>PowerPoint Presentation</vt:lpstr>
      <vt:lpstr>How to probe smaller distances</vt:lpstr>
      <vt:lpstr>How to probe smaller distances</vt:lpstr>
      <vt:lpstr>How to probe smaller distances</vt:lpstr>
      <vt:lpstr>How to probe smaller distances</vt:lpstr>
      <vt:lpstr>Upgrades</vt:lpstr>
      <vt:lpstr>Upgrades</vt:lpstr>
      <vt:lpstr>PowerPoint Presentation</vt:lpstr>
      <vt:lpstr>PowerPoint Presentation</vt:lpstr>
      <vt:lpstr>PowerPoint Presentation</vt:lpstr>
      <vt:lpstr>PowerPoint Presentation</vt:lpstr>
      <vt:lpstr>UNIVERSE</vt:lpstr>
      <vt:lpstr>UNIVERSE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Higgs boson today</vt:lpstr>
      <vt:lpstr>Higgs boson today</vt:lpstr>
      <vt:lpstr>A sample of other LHC discoveries</vt:lpstr>
      <vt:lpstr>The world before protons were born</vt:lpstr>
      <vt:lpstr>Quarks can connect in fours and fives</vt:lpstr>
      <vt:lpstr>Photons can collide</vt:lpstr>
      <vt:lpstr>Nuclei play games!</vt:lpstr>
      <vt:lpstr>Antihydrogen behaves like hydrogen (so far)</vt:lpstr>
      <vt:lpstr>PowerPoint Presentation</vt:lpstr>
      <vt:lpstr>Some post-LHC possibilities</vt:lpstr>
      <vt:lpstr>The Future Circular Collider</vt:lpstr>
      <vt:lpstr>The International Linear Collider</vt:lpstr>
      <vt:lpstr>The International Muon Collider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Microstrip Detectors  Retina Analysis</vt:lpstr>
      <vt:lpstr>Diamon Sensors  Hadron Therapy</vt:lpstr>
      <vt:lpstr>Ultrasound Gas Analysis  Anaesthesia</vt:lpstr>
      <vt:lpstr>3D Sensors  Medical Imaging</vt:lpstr>
      <vt:lpstr>Optical Metrology  Sound Reproduction</vt:lpstr>
      <vt:lpstr>PowerPoint Presentation</vt:lpstr>
      <vt:lpstr>Human Collaboration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Steven Goldfarb</dc:creator>
  <cp:lastModifiedBy>Steven Goldfarb</cp:lastModifiedBy>
  <cp:revision>96</cp:revision>
  <cp:lastPrinted>2022-11-13T14:15:10Z</cp:lastPrinted>
  <dcterms:created xsi:type="dcterms:W3CDTF">2013-07-15T16:39:12Z</dcterms:created>
  <dcterms:modified xsi:type="dcterms:W3CDTF">2023-11-16T13:40:15Z</dcterms:modified>
</cp:coreProperties>
</file>