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ink/ink1.xml" ContentType="application/inkml+xml"/>
  <Override PartName="/ppt/ink/ink2.xml" ContentType="application/inkml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96" r:id="rId2"/>
    <p:sldId id="306" r:id="rId3"/>
    <p:sldId id="297" r:id="rId4"/>
    <p:sldId id="307" r:id="rId5"/>
    <p:sldId id="308" r:id="rId6"/>
    <p:sldId id="310" r:id="rId7"/>
    <p:sldId id="311" r:id="rId8"/>
    <p:sldId id="312" r:id="rId9"/>
    <p:sldId id="314" r:id="rId10"/>
    <p:sldId id="318" r:id="rId11"/>
    <p:sldId id="313" r:id="rId12"/>
    <p:sldId id="317" r:id="rId13"/>
    <p:sldId id="316" r:id="rId14"/>
    <p:sldId id="315" r:id="rId15"/>
    <p:sldId id="30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F8E18B9-AF31-4284-BDA3-9C1AB64D3D02}">
          <p14:sldIdLst>
            <p14:sldId id="296"/>
            <p14:sldId id="306"/>
            <p14:sldId id="297"/>
            <p14:sldId id="307"/>
            <p14:sldId id="308"/>
            <p14:sldId id="310"/>
            <p14:sldId id="311"/>
            <p14:sldId id="312"/>
            <p14:sldId id="314"/>
            <p14:sldId id="318"/>
            <p14:sldId id="313"/>
            <p14:sldId id="317"/>
            <p14:sldId id="316"/>
            <p14:sldId id="315"/>
          </p14:sldIdLst>
        </p14:section>
        <p14:section name="backup" id="{B2CC8E22-8EAC-46D1-8307-3B533B0EEFAF}">
          <p14:sldIdLst>
            <p14:sldId id="30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 autoAdjust="0"/>
    <p:restoredTop sz="94686"/>
  </p:normalViewPr>
  <p:slideViewPr>
    <p:cSldViewPr snapToGrid="0" snapToObjects="1">
      <p:cViewPr varScale="1">
        <p:scale>
          <a:sx n="83" d="100"/>
          <a:sy n="83" d="100"/>
        </p:scale>
        <p:origin x="730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iace\Documents\CERN\PU%20jacks\Stress_strain%20curves_2922835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iace\Documents\CERN\PU%20jacks\Stress_strain%20curves_292283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iace\Documents\CERN\PU%20jacks\Stress_strain%20curves_2922835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iace\Downloads\PU%20jacks\PU%20jacks\Ansy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Projects\MME_MechanicalEngineering\Luca.Piacentini\PU%20jacks\Excel%20files\Ansy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Stress - Strain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smoothMarker"/>
        <c:varyColors val="0"/>
        <c:ser>
          <c:idx val="3"/>
          <c:order val="0"/>
          <c:tx>
            <c:v>ShA75-1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'ShA 75 - 1 bis'!$J$4:$J$2046</c:f>
              <c:numCache>
                <c:formatCode>General</c:formatCode>
                <c:ptCount val="2043"/>
                <c:pt idx="0">
                  <c:v>0</c:v>
                </c:pt>
                <c:pt idx="1">
                  <c:v>2.276665870651996E-8</c:v>
                </c:pt>
                <c:pt idx="2">
                  <c:v>-2.7294478526770335E-8</c:v>
                </c:pt>
                <c:pt idx="3">
                  <c:v>-1.3647239467531038E-8</c:v>
                </c:pt>
                <c:pt idx="4">
                  <c:v>-2.2001393131796575E-8</c:v>
                </c:pt>
                <c:pt idx="5">
                  <c:v>3.1723507867643497E-6</c:v>
                </c:pt>
                <c:pt idx="6">
                  <c:v>6.5685311235949616E-5</c:v>
                </c:pt>
                <c:pt idx="7">
                  <c:v>2.1083632518191967E-4</c:v>
                </c:pt>
                <c:pt idx="8">
                  <c:v>4.3858151917526399E-4</c:v>
                </c:pt>
                <c:pt idx="9">
                  <c:v>7.5002311425601811E-4</c:v>
                </c:pt>
                <c:pt idx="10">
                  <c:v>1.1004200384101177E-3</c:v>
                </c:pt>
                <c:pt idx="11">
                  <c:v>1.4690134840991856E-3</c:v>
                </c:pt>
                <c:pt idx="12">
                  <c:v>1.8360419013960306E-3</c:v>
                </c:pt>
                <c:pt idx="13">
                  <c:v>2.1811506351824303E-3</c:v>
                </c:pt>
                <c:pt idx="14">
                  <c:v>2.5574414053026948E-3</c:v>
                </c:pt>
                <c:pt idx="15">
                  <c:v>2.8955832815497373E-3</c:v>
                </c:pt>
                <c:pt idx="16">
                  <c:v>3.2525532705445608E-3</c:v>
                </c:pt>
                <c:pt idx="17">
                  <c:v>3.630259395698221E-3</c:v>
                </c:pt>
                <c:pt idx="18">
                  <c:v>4.0297944879787058E-3</c:v>
                </c:pt>
                <c:pt idx="19">
                  <c:v>4.4446445974193841E-3</c:v>
                </c:pt>
                <c:pt idx="20">
                  <c:v>4.7778020472761433E-3</c:v>
                </c:pt>
                <c:pt idx="21">
                  <c:v>5.1948661677000407E-3</c:v>
                </c:pt>
                <c:pt idx="22">
                  <c:v>5.6113627560423554E-3</c:v>
                </c:pt>
                <c:pt idx="23">
                  <c:v>6.0283774612987394E-3</c:v>
                </c:pt>
                <c:pt idx="24">
                  <c:v>6.4453010101582437E-3</c:v>
                </c:pt>
                <c:pt idx="25">
                  <c:v>6.862426324468162E-3</c:v>
                </c:pt>
                <c:pt idx="26">
                  <c:v>7.2803714103736924E-3</c:v>
                </c:pt>
                <c:pt idx="27">
                  <c:v>7.6979249604671304E-3</c:v>
                </c:pt>
                <c:pt idx="28">
                  <c:v>8.1151387285684322E-3</c:v>
                </c:pt>
                <c:pt idx="29">
                  <c:v>8.4495847830732586E-3</c:v>
                </c:pt>
                <c:pt idx="30">
                  <c:v>8.7857960707209328E-3</c:v>
                </c:pt>
                <c:pt idx="31">
                  <c:v>9.2041524050153305E-3</c:v>
                </c:pt>
                <c:pt idx="32">
                  <c:v>9.6225920161960368E-3</c:v>
                </c:pt>
                <c:pt idx="33">
                  <c:v>1.0041551255560196E-2</c:v>
                </c:pt>
                <c:pt idx="34">
                  <c:v>1.0460042827947495E-2</c:v>
                </c:pt>
                <c:pt idx="35">
                  <c:v>1.0878873490850618E-2</c:v>
                </c:pt>
                <c:pt idx="36">
                  <c:v>1.1298403488965506E-2</c:v>
                </c:pt>
                <c:pt idx="37">
                  <c:v>1.1717835533662926E-2</c:v>
                </c:pt>
                <c:pt idx="38">
                  <c:v>1.2136752203219638E-2</c:v>
                </c:pt>
                <c:pt idx="39">
                  <c:v>1.2556998542398959E-2</c:v>
                </c:pt>
                <c:pt idx="40">
                  <c:v>1.2976694561365713E-2</c:v>
                </c:pt>
                <c:pt idx="41">
                  <c:v>1.339671506539105E-2</c:v>
                </c:pt>
                <c:pt idx="42">
                  <c:v>1.381673266327035E-2</c:v>
                </c:pt>
                <c:pt idx="43">
                  <c:v>1.4237257621915205E-2</c:v>
                </c:pt>
                <c:pt idx="44">
                  <c:v>1.4657896303168192E-2</c:v>
                </c:pt>
                <c:pt idx="45">
                  <c:v>1.5078718016698819E-2</c:v>
                </c:pt>
                <c:pt idx="46">
                  <c:v>1.5499153703059489E-2</c:v>
                </c:pt>
                <c:pt idx="47">
                  <c:v>1.58364785601251E-2</c:v>
                </c:pt>
                <c:pt idx="48">
                  <c:v>1.6257314402089343E-2</c:v>
                </c:pt>
                <c:pt idx="49">
                  <c:v>1.6594901175818886E-2</c:v>
                </c:pt>
                <c:pt idx="50">
                  <c:v>1.7016511838383482E-2</c:v>
                </c:pt>
                <c:pt idx="51">
                  <c:v>1.743808004886516E-2</c:v>
                </c:pt>
                <c:pt idx="52">
                  <c:v>1.7859922657026191E-2</c:v>
                </c:pt>
                <c:pt idx="53">
                  <c:v>1.8281812419739196E-2</c:v>
                </c:pt>
                <c:pt idx="54">
                  <c:v>1.8704458341672316E-2</c:v>
                </c:pt>
                <c:pt idx="55">
                  <c:v>1.9126704631107345E-2</c:v>
                </c:pt>
                <c:pt idx="56">
                  <c:v>1.9464833271904985E-2</c:v>
                </c:pt>
                <c:pt idx="57">
                  <c:v>1.9804695514253231E-2</c:v>
                </c:pt>
                <c:pt idx="58">
                  <c:v>2.0227453127316081E-2</c:v>
                </c:pt>
                <c:pt idx="59">
                  <c:v>2.0650458158288077E-2</c:v>
                </c:pt>
                <c:pt idx="60">
                  <c:v>2.1073858235559472E-2</c:v>
                </c:pt>
                <c:pt idx="61">
                  <c:v>2.1497488153794021E-2</c:v>
                </c:pt>
                <c:pt idx="62">
                  <c:v>2.1921279423625952E-2</c:v>
                </c:pt>
                <c:pt idx="63">
                  <c:v>2.2344597389085584E-2</c:v>
                </c:pt>
                <c:pt idx="64">
                  <c:v>2.2768689233192852E-2</c:v>
                </c:pt>
                <c:pt idx="65">
                  <c:v>2.319268988216663E-2</c:v>
                </c:pt>
                <c:pt idx="66">
                  <c:v>2.3617518122259935E-2</c:v>
                </c:pt>
                <c:pt idx="67">
                  <c:v>2.4041607548836941E-2</c:v>
                </c:pt>
                <c:pt idx="68">
                  <c:v>2.4466085571371528E-2</c:v>
                </c:pt>
                <c:pt idx="69">
                  <c:v>2.4805990293919597E-2</c:v>
                </c:pt>
                <c:pt idx="70">
                  <c:v>2.5146391719532785E-2</c:v>
                </c:pt>
                <c:pt idx="71">
                  <c:v>2.5571943443908604E-2</c:v>
                </c:pt>
                <c:pt idx="72">
                  <c:v>2.5997197494239468E-2</c:v>
                </c:pt>
                <c:pt idx="73">
                  <c:v>2.6422535028813587E-2</c:v>
                </c:pt>
                <c:pt idx="74">
                  <c:v>2.6848238349077506E-2</c:v>
                </c:pt>
                <c:pt idx="75">
                  <c:v>2.7273899494079948E-2</c:v>
                </c:pt>
                <c:pt idx="76">
                  <c:v>2.7700516272327842E-2</c:v>
                </c:pt>
                <c:pt idx="77">
                  <c:v>2.8126753930619145E-2</c:v>
                </c:pt>
                <c:pt idx="78">
                  <c:v>2.8552542743671687E-2</c:v>
                </c:pt>
                <c:pt idx="79">
                  <c:v>2.8979613900104725E-2</c:v>
                </c:pt>
                <c:pt idx="80">
                  <c:v>2.9406291354642376E-2</c:v>
                </c:pt>
                <c:pt idx="81">
                  <c:v>2.9833055210778312E-2</c:v>
                </c:pt>
                <c:pt idx="82">
                  <c:v>3.0175005383351595E-2</c:v>
                </c:pt>
                <c:pt idx="83">
                  <c:v>3.0518615442255363E-2</c:v>
                </c:pt>
                <c:pt idx="84">
                  <c:v>3.0945870676262182E-2</c:v>
                </c:pt>
                <c:pt idx="85">
                  <c:v>3.1373318735049588E-2</c:v>
                </c:pt>
                <c:pt idx="86">
                  <c:v>3.1801623053189336E-2</c:v>
                </c:pt>
                <c:pt idx="87">
                  <c:v>3.2229700514592605E-2</c:v>
                </c:pt>
                <c:pt idx="88">
                  <c:v>3.2657324024604917E-2</c:v>
                </c:pt>
                <c:pt idx="89">
                  <c:v>3.3086213497471866E-2</c:v>
                </c:pt>
                <c:pt idx="90">
                  <c:v>3.3514726852680247E-2</c:v>
                </c:pt>
                <c:pt idx="91">
                  <c:v>3.3943407548764674E-2</c:v>
                </c:pt>
                <c:pt idx="92">
                  <c:v>3.437231096613199E-2</c:v>
                </c:pt>
                <c:pt idx="93">
                  <c:v>3.4801365669407863E-2</c:v>
                </c:pt>
                <c:pt idx="94">
                  <c:v>3.5230936287656271E-2</c:v>
                </c:pt>
                <c:pt idx="95">
                  <c:v>3.566036372292631E-2</c:v>
                </c:pt>
                <c:pt idx="96">
                  <c:v>3.6089655909745444E-2</c:v>
                </c:pt>
                <c:pt idx="97">
                  <c:v>3.6433615234530675E-2</c:v>
                </c:pt>
                <c:pt idx="98">
                  <c:v>3.6863214957825297E-2</c:v>
                </c:pt>
                <c:pt idx="99">
                  <c:v>3.7208150454644116E-2</c:v>
                </c:pt>
                <c:pt idx="100">
                  <c:v>3.7638547043046644E-2</c:v>
                </c:pt>
                <c:pt idx="101">
                  <c:v>3.8069050913817098E-2</c:v>
                </c:pt>
                <c:pt idx="102">
                  <c:v>3.8499419690978122E-2</c:v>
                </c:pt>
                <c:pt idx="103">
                  <c:v>3.8930253301869576E-2</c:v>
                </c:pt>
                <c:pt idx="104">
                  <c:v>3.9361642745030304E-2</c:v>
                </c:pt>
                <c:pt idx="105">
                  <c:v>3.9792749325763543E-2</c:v>
                </c:pt>
                <c:pt idx="106">
                  <c:v>4.0224297041266649E-2</c:v>
                </c:pt>
                <c:pt idx="107">
                  <c:v>4.0655812820082696E-2</c:v>
                </c:pt>
                <c:pt idx="108">
                  <c:v>4.1087210026507476E-2</c:v>
                </c:pt>
                <c:pt idx="109">
                  <c:v>4.1433436896958581E-2</c:v>
                </c:pt>
                <c:pt idx="110">
                  <c:v>4.1780599950179201E-2</c:v>
                </c:pt>
                <c:pt idx="111">
                  <c:v>4.2212957064750936E-2</c:v>
                </c:pt>
                <c:pt idx="112">
                  <c:v>4.2645752887155761E-2</c:v>
                </c:pt>
                <c:pt idx="113">
                  <c:v>4.3077865111410381E-2</c:v>
                </c:pt>
                <c:pt idx="114">
                  <c:v>4.3510990078660772E-2</c:v>
                </c:pt>
                <c:pt idx="115">
                  <c:v>4.3943852391254146E-2</c:v>
                </c:pt>
                <c:pt idx="116">
                  <c:v>4.4377600680302311E-2</c:v>
                </c:pt>
                <c:pt idx="117">
                  <c:v>4.4810581984952629E-2</c:v>
                </c:pt>
                <c:pt idx="118">
                  <c:v>4.5243970097768191E-2</c:v>
                </c:pt>
                <c:pt idx="119">
                  <c:v>4.5678125530567722E-2</c:v>
                </c:pt>
                <c:pt idx="120">
                  <c:v>4.611230805803692E-2</c:v>
                </c:pt>
                <c:pt idx="121">
                  <c:v>4.6545946001445015E-2</c:v>
                </c:pt>
                <c:pt idx="122">
                  <c:v>4.6980808083369151E-2</c:v>
                </c:pt>
                <c:pt idx="123">
                  <c:v>4.7415212597757314E-2</c:v>
                </c:pt>
                <c:pt idx="124">
                  <c:v>4.7849859821090121E-2</c:v>
                </c:pt>
                <c:pt idx="125">
                  <c:v>4.8198212395083234E-2</c:v>
                </c:pt>
                <c:pt idx="126">
                  <c:v>4.8546370918628047E-2</c:v>
                </c:pt>
                <c:pt idx="127">
                  <c:v>4.8981560010346453E-2</c:v>
                </c:pt>
                <c:pt idx="128">
                  <c:v>4.9416473307114267E-2</c:v>
                </c:pt>
                <c:pt idx="129">
                  <c:v>4.9852477682993356E-2</c:v>
                </c:pt>
                <c:pt idx="130">
                  <c:v>5.0288239831220986E-2</c:v>
                </c:pt>
                <c:pt idx="131">
                  <c:v>5.072377183093639E-2</c:v>
                </c:pt>
                <c:pt idx="132">
                  <c:v>5.1072860847140231E-2</c:v>
                </c:pt>
                <c:pt idx="133">
                  <c:v>5.1423753423781769E-2</c:v>
                </c:pt>
                <c:pt idx="134">
                  <c:v>5.1860101018297938E-2</c:v>
                </c:pt>
                <c:pt idx="135">
                  <c:v>5.2296659925908248E-2</c:v>
                </c:pt>
                <c:pt idx="136">
                  <c:v>5.2733955504692454E-2</c:v>
                </c:pt>
                <c:pt idx="137">
                  <c:v>5.3171175527630218E-2</c:v>
                </c:pt>
                <c:pt idx="138">
                  <c:v>5.3607806702979349E-2</c:v>
                </c:pt>
                <c:pt idx="139">
                  <c:v>5.4045905681534341E-2</c:v>
                </c:pt>
                <c:pt idx="140">
                  <c:v>5.4483407548475922E-2</c:v>
                </c:pt>
                <c:pt idx="141">
                  <c:v>5.4921205334549611E-2</c:v>
                </c:pt>
                <c:pt idx="142">
                  <c:v>5.5359148903259679E-2</c:v>
                </c:pt>
                <c:pt idx="143">
                  <c:v>5.5797434857945097E-2</c:v>
                </c:pt>
                <c:pt idx="144">
                  <c:v>5.6235963182572374E-2</c:v>
                </c:pt>
                <c:pt idx="145">
                  <c:v>5.66746713453741E-2</c:v>
                </c:pt>
                <c:pt idx="146">
                  <c:v>5.711284364736454E-2</c:v>
                </c:pt>
                <c:pt idx="147">
                  <c:v>5.7552070777286427E-2</c:v>
                </c:pt>
                <c:pt idx="148">
                  <c:v>5.7991030018776132E-2</c:v>
                </c:pt>
                <c:pt idx="149">
                  <c:v>5.8342841682754151E-2</c:v>
                </c:pt>
                <c:pt idx="150">
                  <c:v>5.8694944877404946E-2</c:v>
                </c:pt>
                <c:pt idx="151">
                  <c:v>5.9134364243791232E-2</c:v>
                </c:pt>
                <c:pt idx="152">
                  <c:v>5.9574195006591509E-2</c:v>
                </c:pt>
                <c:pt idx="153">
                  <c:v>6.0014005185853377E-2</c:v>
                </c:pt>
                <c:pt idx="154">
                  <c:v>6.0454706128956363E-2</c:v>
                </c:pt>
                <c:pt idx="155">
                  <c:v>6.0894929034558523E-2</c:v>
                </c:pt>
                <c:pt idx="156">
                  <c:v>6.1335593856426313E-2</c:v>
                </c:pt>
                <c:pt idx="157">
                  <c:v>6.1776293127774717E-2</c:v>
                </c:pt>
                <c:pt idx="158">
                  <c:v>6.2216988939361423E-2</c:v>
                </c:pt>
                <c:pt idx="159">
                  <c:v>6.2570395983400348E-2</c:v>
                </c:pt>
                <c:pt idx="160">
                  <c:v>6.2925102743297753E-2</c:v>
                </c:pt>
                <c:pt idx="161">
                  <c:v>6.3366810736199264E-2</c:v>
                </c:pt>
                <c:pt idx="162">
                  <c:v>6.3808667563001756E-2</c:v>
                </c:pt>
                <c:pt idx="163">
                  <c:v>6.4250213763507175E-2</c:v>
                </c:pt>
                <c:pt idx="164">
                  <c:v>6.4692499149826471E-2</c:v>
                </c:pt>
                <c:pt idx="165">
                  <c:v>6.5134773459996867E-2</c:v>
                </c:pt>
                <c:pt idx="166">
                  <c:v>6.5577741641502721E-2</c:v>
                </c:pt>
                <c:pt idx="167">
                  <c:v>6.6020078281662398E-2</c:v>
                </c:pt>
                <c:pt idx="168">
                  <c:v>6.6462720535403447E-2</c:v>
                </c:pt>
                <c:pt idx="169">
                  <c:v>6.6906171789954394E-2</c:v>
                </c:pt>
                <c:pt idx="170">
                  <c:v>6.7349582937842753E-2</c:v>
                </c:pt>
                <c:pt idx="171">
                  <c:v>6.7792509561176093E-2</c:v>
                </c:pt>
                <c:pt idx="172">
                  <c:v>6.8236910848376825E-2</c:v>
                </c:pt>
                <c:pt idx="173">
                  <c:v>6.86805780219676E-2</c:v>
                </c:pt>
                <c:pt idx="174">
                  <c:v>6.9124645492340916E-2</c:v>
                </c:pt>
                <c:pt idx="175">
                  <c:v>6.9568800039161507E-2</c:v>
                </c:pt>
                <c:pt idx="176">
                  <c:v>6.9924442162090608E-2</c:v>
                </c:pt>
                <c:pt idx="177">
                  <c:v>7.0280643469954523E-2</c:v>
                </c:pt>
                <c:pt idx="178">
                  <c:v>7.0724819607692918E-2</c:v>
                </c:pt>
                <c:pt idx="179">
                  <c:v>7.1170356399454029E-2</c:v>
                </c:pt>
                <c:pt idx="180">
                  <c:v>7.1615471659533372E-2</c:v>
                </c:pt>
                <c:pt idx="181">
                  <c:v>7.2060538675507296E-2</c:v>
                </c:pt>
                <c:pt idx="182">
                  <c:v>7.2506399032670532E-2</c:v>
                </c:pt>
                <c:pt idx="183">
                  <c:v>7.2952254121170415E-2</c:v>
                </c:pt>
                <c:pt idx="184">
                  <c:v>7.3398137885235457E-2</c:v>
                </c:pt>
                <c:pt idx="185">
                  <c:v>7.3844195008953034E-2</c:v>
                </c:pt>
                <c:pt idx="186">
                  <c:v>7.4201540023068585E-2</c:v>
                </c:pt>
                <c:pt idx="187">
                  <c:v>7.4560495238063323E-2</c:v>
                </c:pt>
                <c:pt idx="188">
                  <c:v>7.5006679166933155E-2</c:v>
                </c:pt>
                <c:pt idx="189">
                  <c:v>7.5454170840128412E-2</c:v>
                </c:pt>
                <c:pt idx="190">
                  <c:v>7.5901316847057448E-2</c:v>
                </c:pt>
                <c:pt idx="191">
                  <c:v>7.6348381223446851E-2</c:v>
                </c:pt>
                <c:pt idx="192">
                  <c:v>7.6795910263416672E-2</c:v>
                </c:pt>
                <c:pt idx="193">
                  <c:v>7.724359696140036E-2</c:v>
                </c:pt>
                <c:pt idx="194">
                  <c:v>7.7691800397063138E-2</c:v>
                </c:pt>
                <c:pt idx="195">
                  <c:v>7.8139922644533635E-2</c:v>
                </c:pt>
                <c:pt idx="196">
                  <c:v>7.8587800973371397E-2</c:v>
                </c:pt>
                <c:pt idx="197">
                  <c:v>7.9036444822201207E-2</c:v>
                </c:pt>
                <c:pt idx="198">
                  <c:v>7.9484981812447869E-2</c:v>
                </c:pt>
                <c:pt idx="199">
                  <c:v>7.9844108771922051E-2</c:v>
                </c:pt>
                <c:pt idx="200">
                  <c:v>8.0204015925913044E-2</c:v>
                </c:pt>
                <c:pt idx="201">
                  <c:v>8.0653128470249205E-2</c:v>
                </c:pt>
                <c:pt idx="202">
                  <c:v>8.110244280729377E-2</c:v>
                </c:pt>
                <c:pt idx="203">
                  <c:v>8.1552010596458183E-2</c:v>
                </c:pt>
                <c:pt idx="204">
                  <c:v>8.2002123928803919E-2</c:v>
                </c:pt>
                <c:pt idx="205">
                  <c:v>8.2452130808242874E-2</c:v>
                </c:pt>
                <c:pt idx="206">
                  <c:v>8.2902228598687372E-2</c:v>
                </c:pt>
                <c:pt idx="207">
                  <c:v>8.3352606424531933E-2</c:v>
                </c:pt>
                <c:pt idx="208">
                  <c:v>8.3802877617944443E-2</c:v>
                </c:pt>
                <c:pt idx="209">
                  <c:v>8.4163679312567741E-2</c:v>
                </c:pt>
                <c:pt idx="210">
                  <c:v>8.4526426932488602E-2</c:v>
                </c:pt>
                <c:pt idx="211">
                  <c:v>8.4977631720945634E-2</c:v>
                </c:pt>
                <c:pt idx="212">
                  <c:v>8.5429315802910299E-2</c:v>
                </c:pt>
                <c:pt idx="213">
                  <c:v>8.5880385391436651E-2</c:v>
                </c:pt>
                <c:pt idx="214">
                  <c:v>8.6332477509200714E-2</c:v>
                </c:pt>
                <c:pt idx="215">
                  <c:v>8.6784299749476337E-2</c:v>
                </c:pt>
                <c:pt idx="216">
                  <c:v>8.7236973368638712E-2</c:v>
                </c:pt>
                <c:pt idx="217">
                  <c:v>8.7689092335330288E-2</c:v>
                </c:pt>
                <c:pt idx="218">
                  <c:v>8.8141510806310081E-2</c:v>
                </c:pt>
                <c:pt idx="219">
                  <c:v>8.8594687031636671E-2</c:v>
                </c:pt>
                <c:pt idx="220">
                  <c:v>8.9047826680608441E-2</c:v>
                </c:pt>
                <c:pt idx="221">
                  <c:v>8.9500453962962481E-2</c:v>
                </c:pt>
                <c:pt idx="222">
                  <c:v>8.9954462888971534E-2</c:v>
                </c:pt>
                <c:pt idx="223">
                  <c:v>9.0407976897732514E-2</c:v>
                </c:pt>
                <c:pt idx="224">
                  <c:v>9.0861679354946906E-2</c:v>
                </c:pt>
                <c:pt idx="225">
                  <c:v>9.1315813011494648E-2</c:v>
                </c:pt>
                <c:pt idx="226">
                  <c:v>9.1769970975691187E-2</c:v>
                </c:pt>
                <c:pt idx="227">
                  <c:v>9.2133572507962933E-2</c:v>
                </c:pt>
                <c:pt idx="228">
                  <c:v>9.2587919928113604E-2</c:v>
                </c:pt>
                <c:pt idx="229">
                  <c:v>9.2952513286475982E-2</c:v>
                </c:pt>
                <c:pt idx="230">
                  <c:v>9.3407432712971833E-2</c:v>
                </c:pt>
                <c:pt idx="231">
                  <c:v>9.3862220433785129E-2</c:v>
                </c:pt>
                <c:pt idx="232">
                  <c:v>9.4318084069849803E-2</c:v>
                </c:pt>
                <c:pt idx="233">
                  <c:v>9.4773712225557971E-2</c:v>
                </c:pt>
                <c:pt idx="234">
                  <c:v>9.5229495885994012E-2</c:v>
                </c:pt>
                <c:pt idx="235">
                  <c:v>9.5685278537034943E-2</c:v>
                </c:pt>
                <c:pt idx="236">
                  <c:v>9.6050298027123171E-2</c:v>
                </c:pt>
                <c:pt idx="237">
                  <c:v>9.6417279516479895E-2</c:v>
                </c:pt>
                <c:pt idx="238">
                  <c:v>9.6873403604931158E-2</c:v>
                </c:pt>
                <c:pt idx="239">
                  <c:v>9.7330860215926782E-2</c:v>
                </c:pt>
                <c:pt idx="240">
                  <c:v>9.7787828580962938E-2</c:v>
                </c:pt>
                <c:pt idx="241">
                  <c:v>9.8244962241117589E-2</c:v>
                </c:pt>
                <c:pt idx="242">
                  <c:v>9.8702217687249183E-2</c:v>
                </c:pt>
                <c:pt idx="243">
                  <c:v>9.915998793412345E-2</c:v>
                </c:pt>
                <c:pt idx="244">
                  <c:v>9.961779310910357E-2</c:v>
                </c:pt>
                <c:pt idx="245">
                  <c:v>0.10007613134847917</c:v>
                </c:pt>
                <c:pt idx="246">
                  <c:v>0.100533849070275</c:v>
                </c:pt>
                <c:pt idx="247">
                  <c:v>0.10099258996567928</c:v>
                </c:pt>
                <c:pt idx="248">
                  <c:v>0.10145104253089912</c:v>
                </c:pt>
                <c:pt idx="249">
                  <c:v>0.10191048466607695</c:v>
                </c:pt>
                <c:pt idx="250">
                  <c:v>0.10236919188955992</c:v>
                </c:pt>
                <c:pt idx="251">
                  <c:v>0.10282813591441545</c:v>
                </c:pt>
                <c:pt idx="252">
                  <c:v>0.10319603552325275</c:v>
                </c:pt>
                <c:pt idx="253">
                  <c:v>0.10356394774341475</c:v>
                </c:pt>
                <c:pt idx="254">
                  <c:v>0.10402432678768869</c:v>
                </c:pt>
                <c:pt idx="255">
                  <c:v>0.10448415413220592</c:v>
                </c:pt>
                <c:pt idx="256">
                  <c:v>0.10494439501796304</c:v>
                </c:pt>
                <c:pt idx="257">
                  <c:v>0.10540478631550533</c:v>
                </c:pt>
                <c:pt idx="258">
                  <c:v>0.1058651435278152</c:v>
                </c:pt>
                <c:pt idx="259">
                  <c:v>0.10632664502320768</c:v>
                </c:pt>
                <c:pt idx="260">
                  <c:v>0.10678772607706635</c:v>
                </c:pt>
                <c:pt idx="261">
                  <c:v>0.1072484828422083</c:v>
                </c:pt>
                <c:pt idx="262">
                  <c:v>0.10761795095200676</c:v>
                </c:pt>
                <c:pt idx="263">
                  <c:v>0.1079889210921206</c:v>
                </c:pt>
                <c:pt idx="264">
                  <c:v>0.10845104262553611</c:v>
                </c:pt>
                <c:pt idx="265">
                  <c:v>0.1089130251077378</c:v>
                </c:pt>
                <c:pt idx="266">
                  <c:v>0.10937575924216707</c:v>
                </c:pt>
                <c:pt idx="267">
                  <c:v>0.10983800153316263</c:v>
                </c:pt>
                <c:pt idx="268">
                  <c:v>0.1103005812094815</c:v>
                </c:pt>
                <c:pt idx="269">
                  <c:v>0.11076401984596788</c:v>
                </c:pt>
                <c:pt idx="270">
                  <c:v>0.11122736402436124</c:v>
                </c:pt>
                <c:pt idx="271">
                  <c:v>0.11169006529866116</c:v>
                </c:pt>
                <c:pt idx="272">
                  <c:v>0.11215431655223107</c:v>
                </c:pt>
                <c:pt idx="273">
                  <c:v>0.11261795149865785</c:v>
                </c:pt>
                <c:pt idx="274">
                  <c:v>0.11308190775605301</c:v>
                </c:pt>
                <c:pt idx="275">
                  <c:v>0.11354615909620182</c:v>
                </c:pt>
                <c:pt idx="276">
                  <c:v>0.11401064379120512</c:v>
                </c:pt>
                <c:pt idx="277">
                  <c:v>0.11447547733508523</c:v>
                </c:pt>
                <c:pt idx="278">
                  <c:v>0.11494038511426247</c:v>
                </c:pt>
                <c:pt idx="279">
                  <c:v>0.11531259126029336</c:v>
                </c:pt>
                <c:pt idx="280">
                  <c:v>0.11568485609719735</c:v>
                </c:pt>
                <c:pt idx="281">
                  <c:v>0.11614982922182784</c:v>
                </c:pt>
                <c:pt idx="282">
                  <c:v>0.11661596054554832</c:v>
                </c:pt>
                <c:pt idx="283">
                  <c:v>0.11708203365954488</c:v>
                </c:pt>
                <c:pt idx="284">
                  <c:v>0.11754794165155867</c:v>
                </c:pt>
                <c:pt idx="285">
                  <c:v>0.11801418249254722</c:v>
                </c:pt>
                <c:pt idx="286">
                  <c:v>0.11848050727911176</c:v>
                </c:pt>
                <c:pt idx="287">
                  <c:v>0.118947655273359</c:v>
                </c:pt>
                <c:pt idx="288">
                  <c:v>0.11941454041668303</c:v>
                </c:pt>
                <c:pt idx="289">
                  <c:v>0.11978848722644002</c:v>
                </c:pt>
                <c:pt idx="290">
                  <c:v>0.12016414339007014</c:v>
                </c:pt>
                <c:pt idx="291">
                  <c:v>0.12063153452092011</c:v>
                </c:pt>
                <c:pt idx="292">
                  <c:v>0.12109934057525343</c:v>
                </c:pt>
                <c:pt idx="293">
                  <c:v>0.12156734771462772</c:v>
                </c:pt>
                <c:pt idx="294">
                  <c:v>0.1220356811967825</c:v>
                </c:pt>
                <c:pt idx="295">
                  <c:v>0.12250432350112385</c:v>
                </c:pt>
                <c:pt idx="296">
                  <c:v>0.12297242542113108</c:v>
                </c:pt>
                <c:pt idx="297">
                  <c:v>0.1234415428189401</c:v>
                </c:pt>
                <c:pt idx="298">
                  <c:v>0.12391052235533245</c:v>
                </c:pt>
                <c:pt idx="299">
                  <c:v>0.1243803040180866</c:v>
                </c:pt>
                <c:pt idx="300">
                  <c:v>0.12484946430456946</c:v>
                </c:pt>
                <c:pt idx="301">
                  <c:v>0.12531886273276516</c:v>
                </c:pt>
                <c:pt idx="302">
                  <c:v>0.12578927972668918</c:v>
                </c:pt>
                <c:pt idx="303">
                  <c:v>0.12625958615488025</c:v>
                </c:pt>
                <c:pt idx="304">
                  <c:v>0.12672942271059665</c:v>
                </c:pt>
                <c:pt idx="305">
                  <c:v>0.12710636687057408</c:v>
                </c:pt>
                <c:pt idx="306">
                  <c:v>0.12748327351239688</c:v>
                </c:pt>
                <c:pt idx="307">
                  <c:v>0.12795417978220205</c:v>
                </c:pt>
                <c:pt idx="308">
                  <c:v>0.12842507413290141</c:v>
                </c:pt>
                <c:pt idx="309">
                  <c:v>0.12889708989317003</c:v>
                </c:pt>
                <c:pt idx="310">
                  <c:v>0.12936868056571993</c:v>
                </c:pt>
                <c:pt idx="311">
                  <c:v>0.12983989946851909</c:v>
                </c:pt>
                <c:pt idx="312">
                  <c:v>0.13031253863735062</c:v>
                </c:pt>
                <c:pt idx="313">
                  <c:v>0.13078478844008212</c:v>
                </c:pt>
                <c:pt idx="314">
                  <c:v>0.13125699987810119</c:v>
                </c:pt>
                <c:pt idx="315">
                  <c:v>0.13163564585474774</c:v>
                </c:pt>
                <c:pt idx="316">
                  <c:v>0.13201580686583533</c:v>
                </c:pt>
                <c:pt idx="317">
                  <c:v>0.13248866329634743</c:v>
                </c:pt>
                <c:pt idx="318">
                  <c:v>0.13296189697459515</c:v>
                </c:pt>
                <c:pt idx="319">
                  <c:v>0.13343589690259011</c:v>
                </c:pt>
                <c:pt idx="320">
                  <c:v>0.1339098684693337</c:v>
                </c:pt>
                <c:pt idx="321">
                  <c:v>0.1343832326396131</c:v>
                </c:pt>
                <c:pt idx="322">
                  <c:v>0.13485811505637951</c:v>
                </c:pt>
                <c:pt idx="323">
                  <c:v>0.13533248974222808</c:v>
                </c:pt>
                <c:pt idx="324">
                  <c:v>0.13580699898607479</c:v>
                </c:pt>
                <c:pt idx="325">
                  <c:v>0.13628196005375515</c:v>
                </c:pt>
                <c:pt idx="326">
                  <c:v>0.13675720121640342</c:v>
                </c:pt>
                <c:pt idx="327">
                  <c:v>0.13723275904998294</c:v>
                </c:pt>
                <c:pt idx="328">
                  <c:v>0.13770837979184339</c:v>
                </c:pt>
                <c:pt idx="329">
                  <c:v>0.13818379103703138</c:v>
                </c:pt>
                <c:pt idx="330">
                  <c:v>0.13856484234613545</c:v>
                </c:pt>
                <c:pt idx="331">
                  <c:v>0.13904069738400371</c:v>
                </c:pt>
                <c:pt idx="332">
                  <c:v>0.13942257541581016</c:v>
                </c:pt>
                <c:pt idx="333">
                  <c:v>0.13989932092592319</c:v>
                </c:pt>
                <c:pt idx="334">
                  <c:v>0.14037608454230174</c:v>
                </c:pt>
                <c:pt idx="335">
                  <c:v>0.14085302094762947</c:v>
                </c:pt>
                <c:pt idx="336">
                  <c:v>0.14133023957892907</c:v>
                </c:pt>
                <c:pt idx="337">
                  <c:v>0.14180807789554781</c:v>
                </c:pt>
                <c:pt idx="338">
                  <c:v>0.14228583467646413</c:v>
                </c:pt>
                <c:pt idx="339">
                  <c:v>0.14276373772678852</c:v>
                </c:pt>
                <c:pt idx="340">
                  <c:v>0.14314639257213149</c:v>
                </c:pt>
                <c:pt idx="341">
                  <c:v>0.14353063616010839</c:v>
                </c:pt>
                <c:pt idx="342">
                  <c:v>0.14400930813741555</c:v>
                </c:pt>
                <c:pt idx="343">
                  <c:v>0.14448846518710684</c:v>
                </c:pt>
                <c:pt idx="344">
                  <c:v>0.14496750456616059</c:v>
                </c:pt>
                <c:pt idx="345">
                  <c:v>0.14544708448960783</c:v>
                </c:pt>
                <c:pt idx="346">
                  <c:v>0.14592607100751595</c:v>
                </c:pt>
                <c:pt idx="347">
                  <c:v>0.1464060560438048</c:v>
                </c:pt>
                <c:pt idx="348">
                  <c:v>0.14688588690143839</c:v>
                </c:pt>
                <c:pt idx="349">
                  <c:v>0.14736664452004955</c:v>
                </c:pt>
                <c:pt idx="350">
                  <c:v>0.14784669826889066</c:v>
                </c:pt>
                <c:pt idx="351">
                  <c:v>0.14832711098989818</c:v>
                </c:pt>
                <c:pt idx="352">
                  <c:v>0.14880839697653087</c:v>
                </c:pt>
                <c:pt idx="353">
                  <c:v>0.14928969436765174</c:v>
                </c:pt>
                <c:pt idx="354">
                  <c:v>0.14977050705734696</c:v>
                </c:pt>
                <c:pt idx="355">
                  <c:v>0.15015583463270948</c:v>
                </c:pt>
                <c:pt idx="356">
                  <c:v>0.15054191744559886</c:v>
                </c:pt>
                <c:pt idx="357">
                  <c:v>0.15102375579961658</c:v>
                </c:pt>
                <c:pt idx="358">
                  <c:v>0.15150582643375979</c:v>
                </c:pt>
                <c:pt idx="359">
                  <c:v>0.15198870033033801</c:v>
                </c:pt>
                <c:pt idx="360">
                  <c:v>0.15247136541585585</c:v>
                </c:pt>
                <c:pt idx="361">
                  <c:v>0.15295358169382389</c:v>
                </c:pt>
                <c:pt idx="362">
                  <c:v>0.15343717378734917</c:v>
                </c:pt>
                <c:pt idx="363">
                  <c:v>0.15392057557045619</c:v>
                </c:pt>
                <c:pt idx="364">
                  <c:v>0.15440374974175242</c:v>
                </c:pt>
                <c:pt idx="365">
                  <c:v>0.15479110714396233</c:v>
                </c:pt>
                <c:pt idx="366">
                  <c:v>0.15518022157501876</c:v>
                </c:pt>
                <c:pt idx="367">
                  <c:v>0.15566437449271209</c:v>
                </c:pt>
                <c:pt idx="368">
                  <c:v>0.15614855855656135</c:v>
                </c:pt>
                <c:pt idx="369">
                  <c:v>0.1566337910483539</c:v>
                </c:pt>
                <c:pt idx="370">
                  <c:v>0.15711881495473912</c:v>
                </c:pt>
                <c:pt idx="371">
                  <c:v>0.15760331509890832</c:v>
                </c:pt>
                <c:pt idx="372">
                  <c:v>0.15808953203463344</c:v>
                </c:pt>
                <c:pt idx="373">
                  <c:v>0.15857494763113184</c:v>
                </c:pt>
                <c:pt idx="374">
                  <c:v>0.15906069168151316</c:v>
                </c:pt>
                <c:pt idx="375">
                  <c:v>0.1595467459988221</c:v>
                </c:pt>
                <c:pt idx="376">
                  <c:v>0.16003322228251626</c:v>
                </c:pt>
                <c:pt idx="377">
                  <c:v>0.16051982392473887</c:v>
                </c:pt>
                <c:pt idx="378">
                  <c:v>0.16100686682524093</c:v>
                </c:pt>
                <c:pt idx="379">
                  <c:v>0.16149331061919048</c:v>
                </c:pt>
                <c:pt idx="380">
                  <c:v>0.16188321996956606</c:v>
                </c:pt>
                <c:pt idx="381">
                  <c:v>0.16227331861233465</c:v>
                </c:pt>
                <c:pt idx="382">
                  <c:v>0.16276140260747957</c:v>
                </c:pt>
                <c:pt idx="383">
                  <c:v>0.16324952012423527</c:v>
                </c:pt>
                <c:pt idx="384">
                  <c:v>0.1637373543997675</c:v>
                </c:pt>
                <c:pt idx="385">
                  <c:v>0.16422566907092681</c:v>
                </c:pt>
                <c:pt idx="386">
                  <c:v>0.16471411042567766</c:v>
                </c:pt>
                <c:pt idx="387">
                  <c:v>0.16520346210506209</c:v>
                </c:pt>
                <c:pt idx="388">
                  <c:v>0.16569236273916207</c:v>
                </c:pt>
                <c:pt idx="389">
                  <c:v>0.16618176396035886</c:v>
                </c:pt>
                <c:pt idx="390">
                  <c:v>0.16667104981859007</c:v>
                </c:pt>
                <c:pt idx="391">
                  <c:v>0.1671606312737596</c:v>
                </c:pt>
                <c:pt idx="392">
                  <c:v>0.16755311238042703</c:v>
                </c:pt>
                <c:pt idx="393">
                  <c:v>0.16794705712972699</c:v>
                </c:pt>
                <c:pt idx="394">
                  <c:v>0.16843769433540989</c:v>
                </c:pt>
                <c:pt idx="395">
                  <c:v>0.16892859111023986</c:v>
                </c:pt>
                <c:pt idx="396">
                  <c:v>0.16941901704163681</c:v>
                </c:pt>
                <c:pt idx="397">
                  <c:v>0.16991030217698513</c:v>
                </c:pt>
                <c:pt idx="398">
                  <c:v>0.17040162250119684</c:v>
                </c:pt>
                <c:pt idx="399">
                  <c:v>0.17089378475379038</c:v>
                </c:pt>
                <c:pt idx="400">
                  <c:v>0.17138532582915633</c:v>
                </c:pt>
                <c:pt idx="401">
                  <c:v>0.17187716498019043</c:v>
                </c:pt>
                <c:pt idx="402">
                  <c:v>0.17237003536359893</c:v>
                </c:pt>
                <c:pt idx="403">
                  <c:v>0.17286271638966458</c:v>
                </c:pt>
                <c:pt idx="404">
                  <c:v>0.17335488790252432</c:v>
                </c:pt>
                <c:pt idx="405">
                  <c:v>0.17384861905937532</c:v>
                </c:pt>
                <c:pt idx="406">
                  <c:v>0.17434180334122704</c:v>
                </c:pt>
                <c:pt idx="407">
                  <c:v>0.17483534399610645</c:v>
                </c:pt>
                <c:pt idx="408">
                  <c:v>0.17523064217953446</c:v>
                </c:pt>
                <c:pt idx="409">
                  <c:v>0.1756262286490527</c:v>
                </c:pt>
                <c:pt idx="410">
                  <c:v>0.17612038492281404</c:v>
                </c:pt>
                <c:pt idx="411">
                  <c:v>0.17661416277827929</c:v>
                </c:pt>
                <c:pt idx="412">
                  <c:v>0.17710952504516239</c:v>
                </c:pt>
                <c:pt idx="413">
                  <c:v>0.17760426391033837</c:v>
                </c:pt>
                <c:pt idx="414">
                  <c:v>0.17809907757557486</c:v>
                </c:pt>
                <c:pt idx="415">
                  <c:v>0.17859496815422501</c:v>
                </c:pt>
                <c:pt idx="416">
                  <c:v>0.17909078316689317</c:v>
                </c:pt>
                <c:pt idx="417">
                  <c:v>0.17958654130587481</c:v>
                </c:pt>
                <c:pt idx="418">
                  <c:v>0.17998351419464831</c:v>
                </c:pt>
                <c:pt idx="419">
                  <c:v>0.18038257679826461</c:v>
                </c:pt>
                <c:pt idx="420">
                  <c:v>0.18087922229343942</c:v>
                </c:pt>
                <c:pt idx="421">
                  <c:v>0.18137537510251392</c:v>
                </c:pt>
                <c:pt idx="422">
                  <c:v>0.18187317798675495</c:v>
                </c:pt>
                <c:pt idx="423">
                  <c:v>0.18237060247763889</c:v>
                </c:pt>
                <c:pt idx="424">
                  <c:v>0.18286791373238603</c:v>
                </c:pt>
                <c:pt idx="425">
                  <c:v>0.18336575740495484</c:v>
                </c:pt>
                <c:pt idx="426">
                  <c:v>0.18386384904930236</c:v>
                </c:pt>
                <c:pt idx="427">
                  <c:v>0.18436230301675077</c:v>
                </c:pt>
                <c:pt idx="428">
                  <c:v>0.18486092945707161</c:v>
                </c:pt>
                <c:pt idx="429">
                  <c:v>0.18535930970497103</c:v>
                </c:pt>
                <c:pt idx="430">
                  <c:v>0.18585850983459282</c:v>
                </c:pt>
                <c:pt idx="431">
                  <c:v>0.18635774968058691</c:v>
                </c:pt>
                <c:pt idx="432">
                  <c:v>0.18675755365636701</c:v>
                </c:pt>
                <c:pt idx="433">
                  <c:v>0.18715787988067759</c:v>
                </c:pt>
                <c:pt idx="434">
                  <c:v>0.18765765452705496</c:v>
                </c:pt>
                <c:pt idx="435">
                  <c:v>0.1881576790730283</c:v>
                </c:pt>
                <c:pt idx="436">
                  <c:v>0.18865808746326065</c:v>
                </c:pt>
                <c:pt idx="437">
                  <c:v>0.18915918588988004</c:v>
                </c:pt>
                <c:pt idx="438">
                  <c:v>0.18965998110889323</c:v>
                </c:pt>
                <c:pt idx="439">
                  <c:v>0.19016118027311676</c:v>
                </c:pt>
                <c:pt idx="440">
                  <c:v>0.19066253507613062</c:v>
                </c:pt>
                <c:pt idx="441">
                  <c:v>0.19116387330170345</c:v>
                </c:pt>
                <c:pt idx="442">
                  <c:v>0.19156554633213166</c:v>
                </c:pt>
                <c:pt idx="443">
                  <c:v>0.19196937367510494</c:v>
                </c:pt>
                <c:pt idx="444">
                  <c:v>0.19247175110582954</c:v>
                </c:pt>
                <c:pt idx="445">
                  <c:v>0.19297478386542219</c:v>
                </c:pt>
                <c:pt idx="446">
                  <c:v>0.19347705264461573</c:v>
                </c:pt>
                <c:pt idx="447">
                  <c:v>0.19398049547969898</c:v>
                </c:pt>
                <c:pt idx="448">
                  <c:v>0.19448371162644215</c:v>
                </c:pt>
                <c:pt idx="449">
                  <c:v>0.19498775774227306</c:v>
                </c:pt>
                <c:pt idx="450">
                  <c:v>0.19549136576160733</c:v>
                </c:pt>
                <c:pt idx="451">
                  <c:v>0.19599524676965685</c:v>
                </c:pt>
                <c:pt idx="452">
                  <c:v>0.19650011328627881</c:v>
                </c:pt>
                <c:pt idx="453">
                  <c:v>0.19700490741338575</c:v>
                </c:pt>
                <c:pt idx="454">
                  <c:v>0.19750914718661497</c:v>
                </c:pt>
                <c:pt idx="455">
                  <c:v>0.19801495230213606</c:v>
                </c:pt>
                <c:pt idx="456">
                  <c:v>0.19852020326759728</c:v>
                </c:pt>
                <c:pt idx="457">
                  <c:v>0.19902569034236975</c:v>
                </c:pt>
                <c:pt idx="458">
                  <c:v>0.19943045711607274</c:v>
                </c:pt>
                <c:pt idx="459">
                  <c:v>0.19983594789577891</c:v>
                </c:pt>
                <c:pt idx="460">
                  <c:v>0.20034231322935206</c:v>
                </c:pt>
                <c:pt idx="461">
                  <c:v>0.20084825842660456</c:v>
                </c:pt>
                <c:pt idx="462">
                  <c:v>0.2013557170473563</c:v>
                </c:pt>
                <c:pt idx="463">
                  <c:v>0.20186275595420106</c:v>
                </c:pt>
                <c:pt idx="464">
                  <c:v>0.20236954864399151</c:v>
                </c:pt>
                <c:pt idx="465">
                  <c:v>0.20287756694012046</c:v>
                </c:pt>
                <c:pt idx="466">
                  <c:v>0.20338555271100292</c:v>
                </c:pt>
                <c:pt idx="467">
                  <c:v>0.20389358334563709</c:v>
                </c:pt>
                <c:pt idx="468">
                  <c:v>0.20440181399966922</c:v>
                </c:pt>
                <c:pt idx="469">
                  <c:v>0.20480901548623073</c:v>
                </c:pt>
                <c:pt idx="470">
                  <c:v>0.20521795572211957</c:v>
                </c:pt>
                <c:pt idx="471">
                  <c:v>0.20572637437941982</c:v>
                </c:pt>
                <c:pt idx="472">
                  <c:v>0.20623649006396197</c:v>
                </c:pt>
                <c:pt idx="473">
                  <c:v>0.20674612708096049</c:v>
                </c:pt>
                <c:pt idx="474">
                  <c:v>0.20725575155163634</c:v>
                </c:pt>
                <c:pt idx="475">
                  <c:v>0.20776588895174269</c:v>
                </c:pt>
                <c:pt idx="476">
                  <c:v>0.20827640359060906</c:v>
                </c:pt>
                <c:pt idx="477">
                  <c:v>0.20878715950021937</c:v>
                </c:pt>
                <c:pt idx="478">
                  <c:v>0.20929817641474432</c:v>
                </c:pt>
                <c:pt idx="479">
                  <c:v>0.20980873282342566</c:v>
                </c:pt>
                <c:pt idx="480">
                  <c:v>0.2103203112145117</c:v>
                </c:pt>
                <c:pt idx="481">
                  <c:v>0.21083193664984423</c:v>
                </c:pt>
                <c:pt idx="482">
                  <c:v>0.21134435149147668</c:v>
                </c:pt>
                <c:pt idx="483">
                  <c:v>0.21185624713719919</c:v>
                </c:pt>
                <c:pt idx="484">
                  <c:v>0.21236826805183678</c:v>
                </c:pt>
                <c:pt idx="485">
                  <c:v>0.21277894233536029</c:v>
                </c:pt>
                <c:pt idx="486">
                  <c:v>0.21329204287076781</c:v>
                </c:pt>
                <c:pt idx="487">
                  <c:v>0.21370280302397773</c:v>
                </c:pt>
                <c:pt idx="488">
                  <c:v>0.21421612321597641</c:v>
                </c:pt>
                <c:pt idx="489">
                  <c:v>0.21472980505958097</c:v>
                </c:pt>
                <c:pt idx="490">
                  <c:v>0.21524357438357417</c:v>
                </c:pt>
                <c:pt idx="491">
                  <c:v>0.2157574900588389</c:v>
                </c:pt>
                <c:pt idx="492">
                  <c:v>0.21627253387476966</c:v>
                </c:pt>
                <c:pt idx="493">
                  <c:v>0.21678723413005599</c:v>
                </c:pt>
                <c:pt idx="494">
                  <c:v>0.21730147223206792</c:v>
                </c:pt>
                <c:pt idx="495">
                  <c:v>0.21771417788024808</c:v>
                </c:pt>
                <c:pt idx="496">
                  <c:v>0.21812827349294295</c:v>
                </c:pt>
                <c:pt idx="497">
                  <c:v>0.21864424492108461</c:v>
                </c:pt>
                <c:pt idx="498">
                  <c:v>0.21916008889762165</c:v>
                </c:pt>
                <c:pt idx="499">
                  <c:v>0.21967669163011402</c:v>
                </c:pt>
                <c:pt idx="500">
                  <c:v>0.22019295033395156</c:v>
                </c:pt>
                <c:pt idx="501">
                  <c:v>0.22070937709198263</c:v>
                </c:pt>
                <c:pt idx="502">
                  <c:v>0.22122687967612178</c:v>
                </c:pt>
                <c:pt idx="503">
                  <c:v>0.22174429485674166</c:v>
                </c:pt>
                <c:pt idx="504">
                  <c:v>0.22226118781683754</c:v>
                </c:pt>
                <c:pt idx="505">
                  <c:v>0.22277977096922666</c:v>
                </c:pt>
                <c:pt idx="506">
                  <c:v>0.22329769388567594</c:v>
                </c:pt>
                <c:pt idx="507">
                  <c:v>0.22381586540261628</c:v>
                </c:pt>
                <c:pt idx="508">
                  <c:v>0.22433440452510356</c:v>
                </c:pt>
                <c:pt idx="509">
                  <c:v>0.22485347011149698</c:v>
                </c:pt>
                <c:pt idx="510">
                  <c:v>0.22537272601295383</c:v>
                </c:pt>
                <c:pt idx="511">
                  <c:v>0.22589227150496902</c:v>
                </c:pt>
                <c:pt idx="512">
                  <c:v>0.22630830065424923</c:v>
                </c:pt>
                <c:pt idx="513">
                  <c:v>0.22672424503210895</c:v>
                </c:pt>
                <c:pt idx="514">
                  <c:v>0.22724379858623747</c:v>
                </c:pt>
                <c:pt idx="515">
                  <c:v>0.2277646351237792</c:v>
                </c:pt>
                <c:pt idx="516">
                  <c:v>0.22828552448924561</c:v>
                </c:pt>
                <c:pt idx="517">
                  <c:v>0.22880616839928772</c:v>
                </c:pt>
                <c:pt idx="518">
                  <c:v>0.22932730233255041</c:v>
                </c:pt>
                <c:pt idx="519">
                  <c:v>0.22984868808562914</c:v>
                </c:pt>
                <c:pt idx="520">
                  <c:v>0.23026610798554475</c:v>
                </c:pt>
                <c:pt idx="521">
                  <c:v>0.23068515628532582</c:v>
                </c:pt>
                <c:pt idx="522">
                  <c:v>0.23120824714179125</c:v>
                </c:pt>
                <c:pt idx="523">
                  <c:v>0.23173065465174222</c:v>
                </c:pt>
                <c:pt idx="524">
                  <c:v>0.2322532554128115</c:v>
                </c:pt>
                <c:pt idx="525">
                  <c:v>0.23277622923184116</c:v>
                </c:pt>
                <c:pt idx="526">
                  <c:v>0.23329981620550336</c:v>
                </c:pt>
                <c:pt idx="527">
                  <c:v>0.23382349763136961</c:v>
                </c:pt>
                <c:pt idx="528">
                  <c:v>0.23434745344316862</c:v>
                </c:pt>
                <c:pt idx="529">
                  <c:v>0.23487110385361812</c:v>
                </c:pt>
                <c:pt idx="530">
                  <c:v>0.23539558898337903</c:v>
                </c:pt>
                <c:pt idx="531">
                  <c:v>0.23592012908281906</c:v>
                </c:pt>
                <c:pt idx="532">
                  <c:v>0.23644564566219661</c:v>
                </c:pt>
                <c:pt idx="533">
                  <c:v>0.23697047641242286</c:v>
                </c:pt>
                <c:pt idx="534">
                  <c:v>0.23749564292004616</c:v>
                </c:pt>
                <c:pt idx="535">
                  <c:v>0.2380217676060209</c:v>
                </c:pt>
                <c:pt idx="536">
                  <c:v>0.23854810901610449</c:v>
                </c:pt>
                <c:pt idx="537">
                  <c:v>0.23907368309225763</c:v>
                </c:pt>
                <c:pt idx="538">
                  <c:v>0.23949555508309814</c:v>
                </c:pt>
                <c:pt idx="539">
                  <c:v>0.23991726336087563</c:v>
                </c:pt>
                <c:pt idx="540">
                  <c:v>0.24044422148531719</c:v>
                </c:pt>
                <c:pt idx="541">
                  <c:v>0.2409712763162771</c:v>
                </c:pt>
                <c:pt idx="542">
                  <c:v>0.24149951518233545</c:v>
                </c:pt>
                <c:pt idx="543">
                  <c:v>0.24202728782121219</c:v>
                </c:pt>
                <c:pt idx="544">
                  <c:v>0.24255469413132147</c:v>
                </c:pt>
                <c:pt idx="545">
                  <c:v>0.24297759389497056</c:v>
                </c:pt>
                <c:pt idx="546">
                  <c:v>0.24340236718940578</c:v>
                </c:pt>
                <c:pt idx="547">
                  <c:v>0.24393167012385969</c:v>
                </c:pt>
                <c:pt idx="548">
                  <c:v>0.2444607080945318</c:v>
                </c:pt>
                <c:pt idx="549">
                  <c:v>0.24499059186300687</c:v>
                </c:pt>
                <c:pt idx="550">
                  <c:v>0.2455200894050209</c:v>
                </c:pt>
                <c:pt idx="551">
                  <c:v>0.24604988769065897</c:v>
                </c:pt>
                <c:pt idx="552">
                  <c:v>0.2465805537182178</c:v>
                </c:pt>
                <c:pt idx="553">
                  <c:v>0.24711133951036079</c:v>
                </c:pt>
                <c:pt idx="554">
                  <c:v>0.24764143472169001</c:v>
                </c:pt>
                <c:pt idx="555">
                  <c:v>0.24817335163495038</c:v>
                </c:pt>
                <c:pt idx="556">
                  <c:v>0.24870467954202297</c:v>
                </c:pt>
                <c:pt idx="557">
                  <c:v>0.24923616815657063</c:v>
                </c:pt>
                <c:pt idx="558">
                  <c:v>0.24976816273214533</c:v>
                </c:pt>
                <c:pt idx="559">
                  <c:v>0.25030042016300086</c:v>
                </c:pt>
                <c:pt idx="560">
                  <c:v>0.25083324558461373</c:v>
                </c:pt>
                <c:pt idx="561">
                  <c:v>0.25136607036687181</c:v>
                </c:pt>
                <c:pt idx="562">
                  <c:v>0.25189877228079693</c:v>
                </c:pt>
                <c:pt idx="563">
                  <c:v>0.25232598905139697</c:v>
                </c:pt>
                <c:pt idx="564">
                  <c:v>0.25285912123519816</c:v>
                </c:pt>
                <c:pt idx="565">
                  <c:v>0.25328687081394369</c:v>
                </c:pt>
                <c:pt idx="566">
                  <c:v>0.25382110682956782</c:v>
                </c:pt>
                <c:pt idx="567">
                  <c:v>0.25435534285993305</c:v>
                </c:pt>
                <c:pt idx="568">
                  <c:v>0.25488982363691681</c:v>
                </c:pt>
                <c:pt idx="569">
                  <c:v>0.25542483525187776</c:v>
                </c:pt>
                <c:pt idx="570">
                  <c:v>0.25596039883314886</c:v>
                </c:pt>
                <c:pt idx="571">
                  <c:v>0.25649602455816128</c:v>
                </c:pt>
                <c:pt idx="572">
                  <c:v>0.2570318146270491</c:v>
                </c:pt>
                <c:pt idx="573">
                  <c:v>0.25746098491440222</c:v>
                </c:pt>
                <c:pt idx="574">
                  <c:v>0.25789171084928564</c:v>
                </c:pt>
                <c:pt idx="575">
                  <c:v>0.25842826991527712</c:v>
                </c:pt>
                <c:pt idx="576">
                  <c:v>0.25896544487750844</c:v>
                </c:pt>
                <c:pt idx="577">
                  <c:v>0.25950266253504178</c:v>
                </c:pt>
                <c:pt idx="578">
                  <c:v>0.26004051766162795</c:v>
                </c:pt>
                <c:pt idx="579">
                  <c:v>0.26057757448907204</c:v>
                </c:pt>
                <c:pt idx="580">
                  <c:v>0.26111590555669445</c:v>
                </c:pt>
                <c:pt idx="581">
                  <c:v>0.26165411566972563</c:v>
                </c:pt>
                <c:pt idx="582">
                  <c:v>0.2621932528641136</c:v>
                </c:pt>
                <c:pt idx="583">
                  <c:v>0.26273175533729587</c:v>
                </c:pt>
                <c:pt idx="584">
                  <c:v>0.26327060968799604</c:v>
                </c:pt>
                <c:pt idx="585">
                  <c:v>0.26381063992465736</c:v>
                </c:pt>
                <c:pt idx="586">
                  <c:v>0.26435063233512907</c:v>
                </c:pt>
                <c:pt idx="587">
                  <c:v>0.26489000956046499</c:v>
                </c:pt>
                <c:pt idx="588">
                  <c:v>0.26532252512753668</c:v>
                </c:pt>
                <c:pt idx="589">
                  <c:v>0.26575564044495464</c:v>
                </c:pt>
                <c:pt idx="590">
                  <c:v>0.26629631290677747</c:v>
                </c:pt>
                <c:pt idx="591">
                  <c:v>0.26683715393957685</c:v>
                </c:pt>
                <c:pt idx="592">
                  <c:v>0.2673792794877391</c:v>
                </c:pt>
                <c:pt idx="593">
                  <c:v>0.26792097548040833</c:v>
                </c:pt>
                <c:pt idx="594">
                  <c:v>0.26846217900216884</c:v>
                </c:pt>
                <c:pt idx="595">
                  <c:v>0.26900508298787068</c:v>
                </c:pt>
                <c:pt idx="596">
                  <c:v>0.26954757779378236</c:v>
                </c:pt>
                <c:pt idx="597">
                  <c:v>0.27008995266798858</c:v>
                </c:pt>
                <c:pt idx="598">
                  <c:v>0.27052501383986433</c:v>
                </c:pt>
                <c:pt idx="599">
                  <c:v>0.27096186117187265</c:v>
                </c:pt>
                <c:pt idx="600">
                  <c:v>0.27150539809895591</c:v>
                </c:pt>
                <c:pt idx="601">
                  <c:v>0.27204914757816906</c:v>
                </c:pt>
                <c:pt idx="602">
                  <c:v>0.27259398220020387</c:v>
                </c:pt>
                <c:pt idx="603">
                  <c:v>0.27313861504000231</c:v>
                </c:pt>
                <c:pt idx="604">
                  <c:v>0.27368265051656671</c:v>
                </c:pt>
                <c:pt idx="605">
                  <c:v>0.27422866737531043</c:v>
                </c:pt>
                <c:pt idx="606">
                  <c:v>0.27477396250382041</c:v>
                </c:pt>
                <c:pt idx="607">
                  <c:v>0.27531961762606216</c:v>
                </c:pt>
                <c:pt idx="608">
                  <c:v>0.27586561232960416</c:v>
                </c:pt>
                <c:pt idx="609">
                  <c:v>0.2764121138162719</c:v>
                </c:pt>
                <c:pt idx="610">
                  <c:v>0.27695887240531003</c:v>
                </c:pt>
                <c:pt idx="611">
                  <c:v>0.27750590922902396</c:v>
                </c:pt>
                <c:pt idx="612">
                  <c:v>0.27805255625267211</c:v>
                </c:pt>
                <c:pt idx="613">
                  <c:v>0.2784908246085479</c:v>
                </c:pt>
                <c:pt idx="614">
                  <c:v>0.27903809406921459</c:v>
                </c:pt>
                <c:pt idx="615">
                  <c:v>0.2794774430282575</c:v>
                </c:pt>
                <c:pt idx="616">
                  <c:v>0.28002606898257593</c:v>
                </c:pt>
                <c:pt idx="617">
                  <c:v>0.28057436795311796</c:v>
                </c:pt>
                <c:pt idx="618">
                  <c:v>0.28112321911396182</c:v>
                </c:pt>
                <c:pt idx="619">
                  <c:v>0.28167220399002973</c:v>
                </c:pt>
                <c:pt idx="620">
                  <c:v>0.28222222445348971</c:v>
                </c:pt>
                <c:pt idx="621">
                  <c:v>0.28277187611654836</c:v>
                </c:pt>
                <c:pt idx="622">
                  <c:v>0.28332204001854039</c:v>
                </c:pt>
                <c:pt idx="623">
                  <c:v>0.28387229669604458</c:v>
                </c:pt>
                <c:pt idx="624">
                  <c:v>0.28442266715429798</c:v>
                </c:pt>
                <c:pt idx="625">
                  <c:v>0.28486424152857126</c:v>
                </c:pt>
                <c:pt idx="626">
                  <c:v>0.28530710491610789</c:v>
                </c:pt>
                <c:pt idx="627">
                  <c:v>0.28585881310661881</c:v>
                </c:pt>
                <c:pt idx="628">
                  <c:v>0.28641080478655218</c:v>
                </c:pt>
                <c:pt idx="629">
                  <c:v>0.28696249023683984</c:v>
                </c:pt>
                <c:pt idx="630">
                  <c:v>0.28751509164213346</c:v>
                </c:pt>
                <c:pt idx="631">
                  <c:v>0.28806776653449279</c:v>
                </c:pt>
                <c:pt idx="632">
                  <c:v>0.28862119029511951</c:v>
                </c:pt>
                <c:pt idx="633">
                  <c:v>0.28917422358207301</c:v>
                </c:pt>
                <c:pt idx="634">
                  <c:v>0.28972760514509605</c:v>
                </c:pt>
                <c:pt idx="635">
                  <c:v>0.29028203308638689</c:v>
                </c:pt>
                <c:pt idx="636">
                  <c:v>0.29083655704901934</c:v>
                </c:pt>
                <c:pt idx="637">
                  <c:v>0.29139037272645302</c:v>
                </c:pt>
                <c:pt idx="638">
                  <c:v>0.2918343576889989</c:v>
                </c:pt>
                <c:pt idx="639">
                  <c:v>0.2922793025031899</c:v>
                </c:pt>
                <c:pt idx="640">
                  <c:v>0.29283459627418129</c:v>
                </c:pt>
                <c:pt idx="641">
                  <c:v>0.29339005011140956</c:v>
                </c:pt>
                <c:pt idx="642">
                  <c:v>0.29394664022263739</c:v>
                </c:pt>
                <c:pt idx="643">
                  <c:v>0.29450288211757464</c:v>
                </c:pt>
                <c:pt idx="644">
                  <c:v>0.29505873255550003</c:v>
                </c:pt>
                <c:pt idx="645">
                  <c:v>0.29561633749459987</c:v>
                </c:pt>
                <c:pt idx="646">
                  <c:v>0.29617348791276615</c:v>
                </c:pt>
                <c:pt idx="647">
                  <c:v>0.29673050206149526</c:v>
                </c:pt>
                <c:pt idx="648">
                  <c:v>0.29717680096815052</c:v>
                </c:pt>
                <c:pt idx="649">
                  <c:v>0.29762570582395464</c:v>
                </c:pt>
                <c:pt idx="650">
                  <c:v>0.29818389196111816</c:v>
                </c:pt>
                <c:pt idx="651">
                  <c:v>0.29874249645333678</c:v>
                </c:pt>
                <c:pt idx="652">
                  <c:v>0.29930207450621454</c:v>
                </c:pt>
                <c:pt idx="653">
                  <c:v>0.29986141087298473</c:v>
                </c:pt>
                <c:pt idx="654">
                  <c:v>0.30042031275366232</c:v>
                </c:pt>
                <c:pt idx="655">
                  <c:v>0.30098104442354584</c:v>
                </c:pt>
                <c:pt idx="656">
                  <c:v>0.30154123542495265</c:v>
                </c:pt>
                <c:pt idx="657">
                  <c:v>0.30210144090584989</c:v>
                </c:pt>
                <c:pt idx="658">
                  <c:v>0.30266251693832746</c:v>
                </c:pt>
                <c:pt idx="659">
                  <c:v>0.30322371519527969</c:v>
                </c:pt>
                <c:pt idx="660">
                  <c:v>0.30378544286906467</c:v>
                </c:pt>
                <c:pt idx="661">
                  <c:v>0.30434733616629728</c:v>
                </c:pt>
                <c:pt idx="662">
                  <c:v>0.30490888029894847</c:v>
                </c:pt>
                <c:pt idx="663">
                  <c:v>0.30547153417542222</c:v>
                </c:pt>
                <c:pt idx="664">
                  <c:v>0.30603409672944504</c:v>
                </c:pt>
                <c:pt idx="665">
                  <c:v>0.30648493342389105</c:v>
                </c:pt>
                <c:pt idx="666">
                  <c:v>0.30693605945283731</c:v>
                </c:pt>
                <c:pt idx="667">
                  <c:v>0.30749953276739678</c:v>
                </c:pt>
                <c:pt idx="668">
                  <c:v>0.30806313006946889</c:v>
                </c:pt>
                <c:pt idx="669">
                  <c:v>0.30862736819750308</c:v>
                </c:pt>
                <c:pt idx="670">
                  <c:v>0.30919222651153661</c:v>
                </c:pt>
                <c:pt idx="671">
                  <c:v>0.30975705914269225</c:v>
                </c:pt>
                <c:pt idx="672">
                  <c:v>0.31032221099006119</c:v>
                </c:pt>
                <c:pt idx="673">
                  <c:v>0.3108875097555367</c:v>
                </c:pt>
                <c:pt idx="674">
                  <c:v>0.31145291231849576</c:v>
                </c:pt>
                <c:pt idx="675">
                  <c:v>0.31190624240895598</c:v>
                </c:pt>
                <c:pt idx="676">
                  <c:v>0.3123615936941439</c:v>
                </c:pt>
                <c:pt idx="677">
                  <c:v>0.31292830634113161</c:v>
                </c:pt>
                <c:pt idx="678">
                  <c:v>0.31349559999843751</c:v>
                </c:pt>
                <c:pt idx="679">
                  <c:v>0.31406226301535611</c:v>
                </c:pt>
                <c:pt idx="680">
                  <c:v>0.31463024383340277</c:v>
                </c:pt>
                <c:pt idx="681">
                  <c:v>0.31519807057321869</c:v>
                </c:pt>
                <c:pt idx="682">
                  <c:v>0.31576687056184566</c:v>
                </c:pt>
                <c:pt idx="683">
                  <c:v>0.3163350394552652</c:v>
                </c:pt>
                <c:pt idx="684">
                  <c:v>0.31690361819858659</c:v>
                </c:pt>
                <c:pt idx="685">
                  <c:v>0.31747334595711119</c:v>
                </c:pt>
                <c:pt idx="686">
                  <c:v>0.31804305069232103</c:v>
                </c:pt>
                <c:pt idx="687">
                  <c:v>0.31861225368510127</c:v>
                </c:pt>
                <c:pt idx="688">
                  <c:v>0.31918317363258458</c:v>
                </c:pt>
                <c:pt idx="689">
                  <c:v>0.3197535487319012</c:v>
                </c:pt>
                <c:pt idx="690">
                  <c:v>0.32032433649272851</c:v>
                </c:pt>
                <c:pt idx="691">
                  <c:v>0.32078144551871307</c:v>
                </c:pt>
                <c:pt idx="692">
                  <c:v>0.3212390252723949</c:v>
                </c:pt>
                <c:pt idx="693">
                  <c:v>0.3218106617976933</c:v>
                </c:pt>
                <c:pt idx="694">
                  <c:v>0.32238197032107524</c:v>
                </c:pt>
                <c:pt idx="695">
                  <c:v>0.32295495977701399</c:v>
                </c:pt>
                <c:pt idx="696">
                  <c:v>0.32352770945788178</c:v>
                </c:pt>
                <c:pt idx="697">
                  <c:v>0.32410004380775942</c:v>
                </c:pt>
                <c:pt idx="698">
                  <c:v>0.32467397506667328</c:v>
                </c:pt>
                <c:pt idx="699">
                  <c:v>0.32524762286425957</c:v>
                </c:pt>
                <c:pt idx="700">
                  <c:v>0.3258215999225304</c:v>
                </c:pt>
                <c:pt idx="701">
                  <c:v>0.3263956874226473</c:v>
                </c:pt>
                <c:pt idx="702">
                  <c:v>0.32685588781705782</c:v>
                </c:pt>
                <c:pt idx="703">
                  <c:v>0.32731796752638165</c:v>
                </c:pt>
                <c:pt idx="704">
                  <c:v>0.3278924320068124</c:v>
                </c:pt>
                <c:pt idx="705">
                  <c:v>0.3284688960395768</c:v>
                </c:pt>
                <c:pt idx="706">
                  <c:v>0.32904459368215666</c:v>
                </c:pt>
                <c:pt idx="707">
                  <c:v>0.32962062294343331</c:v>
                </c:pt>
                <c:pt idx="708">
                  <c:v>0.33019707221840572</c:v>
                </c:pt>
                <c:pt idx="709">
                  <c:v>0.33077411816940039</c:v>
                </c:pt>
                <c:pt idx="710">
                  <c:v>0.33135145323749127</c:v>
                </c:pt>
                <c:pt idx="711">
                  <c:v>0.33192920997923486</c:v>
                </c:pt>
                <c:pt idx="712">
                  <c:v>0.33250637444605935</c:v>
                </c:pt>
                <c:pt idx="713">
                  <c:v>0.3330848431635457</c:v>
                </c:pt>
                <c:pt idx="714">
                  <c:v>0.33366311679070015</c:v>
                </c:pt>
                <c:pt idx="715">
                  <c:v>0.33412627700279923</c:v>
                </c:pt>
                <c:pt idx="716">
                  <c:v>0.33459040323359562</c:v>
                </c:pt>
                <c:pt idx="717">
                  <c:v>0.3351695041687654</c:v>
                </c:pt>
                <c:pt idx="718">
                  <c:v>0.33574925041576714</c:v>
                </c:pt>
                <c:pt idx="719">
                  <c:v>0.33632911157819906</c:v>
                </c:pt>
                <c:pt idx="720">
                  <c:v>0.3369100623216213</c:v>
                </c:pt>
                <c:pt idx="721">
                  <c:v>0.33749068583716751</c:v>
                </c:pt>
                <c:pt idx="722">
                  <c:v>0.33807169102651496</c:v>
                </c:pt>
                <c:pt idx="723">
                  <c:v>0.33865290083896404</c:v>
                </c:pt>
                <c:pt idx="724">
                  <c:v>0.33923422662337477</c:v>
                </c:pt>
                <c:pt idx="725">
                  <c:v>0.33969993052897451</c:v>
                </c:pt>
                <c:pt idx="726">
                  <c:v>0.3401682960176427</c:v>
                </c:pt>
                <c:pt idx="727">
                  <c:v>0.34075103734395551</c:v>
                </c:pt>
                <c:pt idx="728">
                  <c:v>0.34133438545102995</c:v>
                </c:pt>
                <c:pt idx="729">
                  <c:v>0.34191687187201025</c:v>
                </c:pt>
                <c:pt idx="730">
                  <c:v>0.34250094521294988</c:v>
                </c:pt>
                <c:pt idx="731">
                  <c:v>0.34308491412296988</c:v>
                </c:pt>
                <c:pt idx="732">
                  <c:v>0.34366975949098505</c:v>
                </c:pt>
                <c:pt idx="733">
                  <c:v>0.34425414377486702</c:v>
                </c:pt>
                <c:pt idx="734">
                  <c:v>0.34483886976343697</c:v>
                </c:pt>
                <c:pt idx="735">
                  <c:v>0.34542483148844944</c:v>
                </c:pt>
                <c:pt idx="736">
                  <c:v>0.34601064498002004</c:v>
                </c:pt>
                <c:pt idx="737">
                  <c:v>0.34659581770242615</c:v>
                </c:pt>
                <c:pt idx="738">
                  <c:v>0.34718303394028199</c:v>
                </c:pt>
                <c:pt idx="739">
                  <c:v>0.34776960990002143</c:v>
                </c:pt>
                <c:pt idx="740">
                  <c:v>0.34835661975867555</c:v>
                </c:pt>
                <c:pt idx="741">
                  <c:v>0.34894401923943952</c:v>
                </c:pt>
                <c:pt idx="742">
                  <c:v>0.34953189855765876</c:v>
                </c:pt>
                <c:pt idx="743">
                  <c:v>0.35012016857317585</c:v>
                </c:pt>
                <c:pt idx="744">
                  <c:v>0.35070865009901253</c:v>
                </c:pt>
                <c:pt idx="745">
                  <c:v>0.35118022406454796</c:v>
                </c:pt>
                <c:pt idx="746">
                  <c:v>0.35176941986010296</c:v>
                </c:pt>
                <c:pt idx="747">
                  <c:v>0.35235828812443426</c:v>
                </c:pt>
                <c:pt idx="748">
                  <c:v>0.35283019070485094</c:v>
                </c:pt>
                <c:pt idx="749">
                  <c:v>0.35342040478372727</c:v>
                </c:pt>
                <c:pt idx="750">
                  <c:v>0.3540105618188909</c:v>
                </c:pt>
                <c:pt idx="751">
                  <c:v>0.35460111243856768</c:v>
                </c:pt>
                <c:pt idx="752">
                  <c:v>0.3550740748519608</c:v>
                </c:pt>
                <c:pt idx="753">
                  <c:v>0.35554956301345092</c:v>
                </c:pt>
                <c:pt idx="754">
                  <c:v>0.35614061699301763</c:v>
                </c:pt>
                <c:pt idx="755">
                  <c:v>0.35673364735475327</c:v>
                </c:pt>
                <c:pt idx="756">
                  <c:v>0.35732594441232091</c:v>
                </c:pt>
                <c:pt idx="757">
                  <c:v>0.3579184115201941</c:v>
                </c:pt>
                <c:pt idx="758">
                  <c:v>0.35851154674474955</c:v>
                </c:pt>
                <c:pt idx="759">
                  <c:v>0.35910507928457491</c:v>
                </c:pt>
                <c:pt idx="760">
                  <c:v>0.35969900963848234</c:v>
                </c:pt>
                <c:pt idx="761">
                  <c:v>0.36029333830622784</c:v>
                </c:pt>
                <c:pt idx="762">
                  <c:v>0.3608872489865112</c:v>
                </c:pt>
                <c:pt idx="763">
                  <c:v>0.36148228448897674</c:v>
                </c:pt>
                <c:pt idx="764">
                  <c:v>0.3620774471099279</c:v>
                </c:pt>
                <c:pt idx="765">
                  <c:v>0.36267350966822454</c:v>
                </c:pt>
                <c:pt idx="766">
                  <c:v>0.36326897252093732</c:v>
                </c:pt>
                <c:pt idx="767">
                  <c:v>0.36386469913456398</c:v>
                </c:pt>
                <c:pt idx="768">
                  <c:v>0.36434229195786</c:v>
                </c:pt>
                <c:pt idx="769">
                  <c:v>0.36482020409843169</c:v>
                </c:pt>
                <c:pt idx="770">
                  <c:v>0.36541794982880532</c:v>
                </c:pt>
                <c:pt idx="771">
                  <c:v>0.36601541451621866</c:v>
                </c:pt>
                <c:pt idx="772">
                  <c:v>0.36661309946575904</c:v>
                </c:pt>
                <c:pt idx="773">
                  <c:v>0.36721127885348892</c:v>
                </c:pt>
                <c:pt idx="774">
                  <c:v>0.36780949642238697</c:v>
                </c:pt>
                <c:pt idx="775">
                  <c:v>0.36840916936082968</c:v>
                </c:pt>
                <c:pt idx="776">
                  <c:v>0.36900842440821618</c:v>
                </c:pt>
                <c:pt idx="777">
                  <c:v>0.36960735214780799</c:v>
                </c:pt>
                <c:pt idx="778">
                  <c:v>0.3700876503745249</c:v>
                </c:pt>
                <c:pt idx="779">
                  <c:v>0.37056996635292794</c:v>
                </c:pt>
                <c:pt idx="780">
                  <c:v>0.37117106822119772</c:v>
                </c:pt>
                <c:pt idx="781">
                  <c:v>0.37177184351270004</c:v>
                </c:pt>
                <c:pt idx="782">
                  <c:v>0.37237371438557293</c:v>
                </c:pt>
                <c:pt idx="783">
                  <c:v>0.37297512098984309</c:v>
                </c:pt>
                <c:pt idx="784">
                  <c:v>0.37357711928854948</c:v>
                </c:pt>
                <c:pt idx="785">
                  <c:v>0.374179940058323</c:v>
                </c:pt>
                <c:pt idx="786">
                  <c:v>0.37478294038884924</c:v>
                </c:pt>
                <c:pt idx="787">
                  <c:v>0.37538529165549572</c:v>
                </c:pt>
                <c:pt idx="788">
                  <c:v>0.37598957229167057</c:v>
                </c:pt>
                <c:pt idx="789">
                  <c:v>0.37659325028303037</c:v>
                </c:pt>
                <c:pt idx="790">
                  <c:v>0.37719729292164789</c:v>
                </c:pt>
                <c:pt idx="791">
                  <c:v>0.37780206986390524</c:v>
                </c:pt>
                <c:pt idx="792">
                  <c:v>0.37840702806309739</c:v>
                </c:pt>
                <c:pt idx="793">
                  <c:v>0.37901272212110959</c:v>
                </c:pt>
                <c:pt idx="794">
                  <c:v>0.37961836714394864</c:v>
                </c:pt>
                <c:pt idx="795">
                  <c:v>0.38010340644756035</c:v>
                </c:pt>
                <c:pt idx="796">
                  <c:v>0.38058863484772681</c:v>
                </c:pt>
                <c:pt idx="797">
                  <c:v>0.3811945407243631</c:v>
                </c:pt>
                <c:pt idx="798">
                  <c:v>0.38180220405278464</c:v>
                </c:pt>
                <c:pt idx="799">
                  <c:v>0.38240977320932429</c:v>
                </c:pt>
                <c:pt idx="800">
                  <c:v>0.38301747976410555</c:v>
                </c:pt>
                <c:pt idx="801">
                  <c:v>0.38362532374321545</c:v>
                </c:pt>
                <c:pt idx="802">
                  <c:v>0.38423372322033089</c:v>
                </c:pt>
                <c:pt idx="803">
                  <c:v>0.3848430043312131</c:v>
                </c:pt>
                <c:pt idx="804">
                  <c:v>0.38545228484075739</c:v>
                </c:pt>
                <c:pt idx="805">
                  <c:v>0.3859401627862778</c:v>
                </c:pt>
                <c:pt idx="806">
                  <c:v>0.3864302340502126</c:v>
                </c:pt>
                <c:pt idx="807">
                  <c:v>0.38704034295024342</c:v>
                </c:pt>
                <c:pt idx="808">
                  <c:v>0.38765096413663364</c:v>
                </c:pt>
                <c:pt idx="809">
                  <c:v>0.38826219159528647</c:v>
                </c:pt>
                <c:pt idx="810">
                  <c:v>0.38887365288412573</c:v>
                </c:pt>
                <c:pt idx="811">
                  <c:v>0.38948558167530922</c:v>
                </c:pt>
                <c:pt idx="812">
                  <c:v>0.39009695069433964</c:v>
                </c:pt>
                <c:pt idx="813">
                  <c:v>0.39070981575035452</c:v>
                </c:pt>
                <c:pt idx="814">
                  <c:v>0.39132249527786983</c:v>
                </c:pt>
                <c:pt idx="815">
                  <c:v>0.39193639297185812</c:v>
                </c:pt>
                <c:pt idx="816">
                  <c:v>0.39254944998884528</c:v>
                </c:pt>
                <c:pt idx="817">
                  <c:v>0.39316302367439759</c:v>
                </c:pt>
                <c:pt idx="818">
                  <c:v>0.39377795886241757</c:v>
                </c:pt>
                <c:pt idx="819">
                  <c:v>0.39439285011195152</c:v>
                </c:pt>
                <c:pt idx="820">
                  <c:v>0.39500732148603318</c:v>
                </c:pt>
                <c:pt idx="821">
                  <c:v>0.39550011949951347</c:v>
                </c:pt>
                <c:pt idx="822">
                  <c:v>0.39599325448100914</c:v>
                </c:pt>
                <c:pt idx="823">
                  <c:v>0.39660922765763312</c:v>
                </c:pt>
                <c:pt idx="824">
                  <c:v>0.39722534520534503</c:v>
                </c:pt>
                <c:pt idx="825">
                  <c:v>0.39784287848401206</c:v>
                </c:pt>
                <c:pt idx="826">
                  <c:v>0.39845999238565688</c:v>
                </c:pt>
                <c:pt idx="827">
                  <c:v>0.39907678018660447</c:v>
                </c:pt>
                <c:pt idx="828">
                  <c:v>0.39969545820110802</c:v>
                </c:pt>
                <c:pt idx="829">
                  <c:v>0.40031376397159857</c:v>
                </c:pt>
                <c:pt idx="830">
                  <c:v>0.40093202719354004</c:v>
                </c:pt>
                <c:pt idx="831">
                  <c:v>0.40142813232497465</c:v>
                </c:pt>
                <c:pt idx="832">
                  <c:v>0.40192594934245024</c:v>
                </c:pt>
                <c:pt idx="833">
                  <c:v>0.40254549428108055</c:v>
                </c:pt>
                <c:pt idx="834">
                  <c:v>0.40316537595610924</c:v>
                </c:pt>
                <c:pt idx="835">
                  <c:v>0.40378654209363068</c:v>
                </c:pt>
                <c:pt idx="836">
                  <c:v>0.40440757295855367</c:v>
                </c:pt>
                <c:pt idx="837">
                  <c:v>0.40502799380127963</c:v>
                </c:pt>
                <c:pt idx="838">
                  <c:v>0.40565060310421763</c:v>
                </c:pt>
                <c:pt idx="839">
                  <c:v>0.40627246065504513</c:v>
                </c:pt>
                <c:pt idx="840">
                  <c:v>0.40689470515332471</c:v>
                </c:pt>
                <c:pt idx="841">
                  <c:v>0.40751757480070877</c:v>
                </c:pt>
                <c:pt idx="842">
                  <c:v>0.40814097537733768</c:v>
                </c:pt>
                <c:pt idx="843">
                  <c:v>0.40876471722138241</c:v>
                </c:pt>
                <c:pt idx="844">
                  <c:v>0.40938894362818656</c:v>
                </c:pt>
                <c:pt idx="845">
                  <c:v>0.41001270200727175</c:v>
                </c:pt>
                <c:pt idx="846">
                  <c:v>0.41051304763758512</c:v>
                </c:pt>
                <c:pt idx="847">
                  <c:v>0.41113750779930125</c:v>
                </c:pt>
                <c:pt idx="848">
                  <c:v>0.41163870312075618</c:v>
                </c:pt>
                <c:pt idx="849">
                  <c:v>0.41226482222879385</c:v>
                </c:pt>
                <c:pt idx="850">
                  <c:v>0.41289076000603542</c:v>
                </c:pt>
                <c:pt idx="851">
                  <c:v>0.41351728114705949</c:v>
                </c:pt>
                <c:pt idx="852">
                  <c:v>0.41414409934278723</c:v>
                </c:pt>
                <c:pt idx="853">
                  <c:v>0.4147719811475083</c:v>
                </c:pt>
                <c:pt idx="854">
                  <c:v>0.41539958655262671</c:v>
                </c:pt>
                <c:pt idx="855">
                  <c:v>0.41602777789485051</c:v>
                </c:pt>
                <c:pt idx="856">
                  <c:v>0.41653061525294988</c:v>
                </c:pt>
                <c:pt idx="857">
                  <c:v>0.41703576952387261</c:v>
                </c:pt>
                <c:pt idx="858">
                  <c:v>0.4176651339537169</c:v>
                </c:pt>
                <c:pt idx="859">
                  <c:v>0.41829489473260784</c:v>
                </c:pt>
                <c:pt idx="860">
                  <c:v>0.41892510044949921</c:v>
                </c:pt>
                <c:pt idx="861">
                  <c:v>0.41955575169586518</c:v>
                </c:pt>
                <c:pt idx="862">
                  <c:v>0.42018574161164041</c:v>
                </c:pt>
                <c:pt idx="863">
                  <c:v>0.42081723681598365</c:v>
                </c:pt>
                <c:pt idx="864">
                  <c:v>0.42144884179279063</c:v>
                </c:pt>
                <c:pt idx="865">
                  <c:v>0.42208142484388017</c:v>
                </c:pt>
                <c:pt idx="866">
                  <c:v>0.42271334632612889</c:v>
                </c:pt>
                <c:pt idx="867">
                  <c:v>0.42334566738565194</c:v>
                </c:pt>
                <c:pt idx="868">
                  <c:v>0.42397950018897002</c:v>
                </c:pt>
                <c:pt idx="869">
                  <c:v>0.4246132513535133</c:v>
                </c:pt>
                <c:pt idx="870">
                  <c:v>0.42524633973643539</c:v>
                </c:pt>
                <c:pt idx="871">
                  <c:v>0.42575412565922938</c:v>
                </c:pt>
                <c:pt idx="872">
                  <c:v>0.42626260555173212</c:v>
                </c:pt>
                <c:pt idx="873">
                  <c:v>0.42689756337831891</c:v>
                </c:pt>
                <c:pt idx="874">
                  <c:v>0.427532682106739</c:v>
                </c:pt>
                <c:pt idx="875">
                  <c:v>0.42816927225959367</c:v>
                </c:pt>
                <c:pt idx="876">
                  <c:v>0.42880539371263471</c:v>
                </c:pt>
                <c:pt idx="877">
                  <c:v>0.42944114250851867</c:v>
                </c:pt>
                <c:pt idx="878">
                  <c:v>0.43007894911640127</c:v>
                </c:pt>
                <c:pt idx="879">
                  <c:v>0.43071623824427291</c:v>
                </c:pt>
                <c:pt idx="880">
                  <c:v>0.43135373900518076</c:v>
                </c:pt>
                <c:pt idx="881">
                  <c:v>0.43186468517944671</c:v>
                </c:pt>
                <c:pt idx="882">
                  <c:v>0.43237808588441085</c:v>
                </c:pt>
                <c:pt idx="883">
                  <c:v>0.43301684238140048</c:v>
                </c:pt>
                <c:pt idx="884">
                  <c:v>0.43365590954290784</c:v>
                </c:pt>
                <c:pt idx="885">
                  <c:v>0.4342962643900018</c:v>
                </c:pt>
                <c:pt idx="886">
                  <c:v>0.43493654089798545</c:v>
                </c:pt>
                <c:pt idx="887">
                  <c:v>0.43557629858148084</c:v>
                </c:pt>
                <c:pt idx="888">
                  <c:v>0.4362182761616667</c:v>
                </c:pt>
                <c:pt idx="889">
                  <c:v>0.43685954006884997</c:v>
                </c:pt>
                <c:pt idx="890">
                  <c:v>0.43750106848604553</c:v>
                </c:pt>
                <c:pt idx="891">
                  <c:v>0.43814335188404097</c:v>
                </c:pt>
                <c:pt idx="892">
                  <c:v>0.43878604807514432</c:v>
                </c:pt>
                <c:pt idx="893">
                  <c:v>0.43942935393286359</c:v>
                </c:pt>
                <c:pt idx="894">
                  <c:v>0.44007287743042606</c:v>
                </c:pt>
                <c:pt idx="895">
                  <c:v>0.44071617638189048</c:v>
                </c:pt>
                <c:pt idx="896">
                  <c:v>0.44123163491573264</c:v>
                </c:pt>
                <c:pt idx="897">
                  <c:v>0.44174740848366778</c:v>
                </c:pt>
                <c:pt idx="898">
                  <c:v>0.44239301669169162</c:v>
                </c:pt>
                <c:pt idx="899">
                  <c:v>0.44303850008445073</c:v>
                </c:pt>
                <c:pt idx="900">
                  <c:v>0.44368410462547397</c:v>
                </c:pt>
                <c:pt idx="901">
                  <c:v>0.44433012624100016</c:v>
                </c:pt>
                <c:pt idx="902">
                  <c:v>0.44497671354634144</c:v>
                </c:pt>
                <c:pt idx="903">
                  <c:v>0.44562416371323604</c:v>
                </c:pt>
                <c:pt idx="904">
                  <c:v>0.44627158853946547</c:v>
                </c:pt>
                <c:pt idx="905">
                  <c:v>0.44691938334148418</c:v>
                </c:pt>
                <c:pt idx="906">
                  <c:v>0.44756749908014903</c:v>
                </c:pt>
                <c:pt idx="907">
                  <c:v>0.44821568851339311</c:v>
                </c:pt>
                <c:pt idx="908">
                  <c:v>0.44873552371985792</c:v>
                </c:pt>
                <c:pt idx="909">
                  <c:v>0.44925766168205344</c:v>
                </c:pt>
                <c:pt idx="910">
                  <c:v>0.44990749357251636</c:v>
                </c:pt>
                <c:pt idx="911">
                  <c:v>0.45055814509868081</c:v>
                </c:pt>
                <c:pt idx="912">
                  <c:v>0.45120812756816536</c:v>
                </c:pt>
                <c:pt idx="913">
                  <c:v>0.45185952678110808</c:v>
                </c:pt>
                <c:pt idx="914">
                  <c:v>0.45251080353969725</c:v>
                </c:pt>
                <c:pt idx="915">
                  <c:v>0.45316350002457828</c:v>
                </c:pt>
                <c:pt idx="916">
                  <c:v>0.45381537787720511</c:v>
                </c:pt>
                <c:pt idx="917">
                  <c:v>0.45446778061056059</c:v>
                </c:pt>
                <c:pt idx="918">
                  <c:v>0.45512165635233109</c:v>
                </c:pt>
                <c:pt idx="919">
                  <c:v>0.45577536119204287</c:v>
                </c:pt>
                <c:pt idx="920">
                  <c:v>0.45642859495135618</c:v>
                </c:pt>
                <c:pt idx="921">
                  <c:v>0.4570837545003919</c:v>
                </c:pt>
                <c:pt idx="922">
                  <c:v>0.45773854368227768</c:v>
                </c:pt>
                <c:pt idx="923">
                  <c:v>0.4583935617923578</c:v>
                </c:pt>
                <c:pt idx="924">
                  <c:v>0.45891881633183451</c:v>
                </c:pt>
                <c:pt idx="925">
                  <c:v>0.45944424675265777</c:v>
                </c:pt>
                <c:pt idx="926">
                  <c:v>0.46010063400379159</c:v>
                </c:pt>
                <c:pt idx="927">
                  <c:v>0.46075665008177114</c:v>
                </c:pt>
                <c:pt idx="928">
                  <c:v>0.46141470245445232</c:v>
                </c:pt>
                <c:pt idx="929">
                  <c:v>0.46207243499830525</c:v>
                </c:pt>
                <c:pt idx="930">
                  <c:v>0.46272974631121294</c:v>
                </c:pt>
                <c:pt idx="931">
                  <c:v>0.46325673103648984</c:v>
                </c:pt>
                <c:pt idx="932">
                  <c:v>0.46378686048501278</c:v>
                </c:pt>
                <c:pt idx="933">
                  <c:v>0.46444595432511121</c:v>
                </c:pt>
                <c:pt idx="934">
                  <c:v>0.46510563394331489</c:v>
                </c:pt>
                <c:pt idx="935">
                  <c:v>0.46576645456407184</c:v>
                </c:pt>
                <c:pt idx="936">
                  <c:v>0.46642710701052326</c:v>
                </c:pt>
                <c:pt idx="937">
                  <c:v>0.46708723742492725</c:v>
                </c:pt>
                <c:pt idx="938">
                  <c:v>0.46774997521014233</c:v>
                </c:pt>
                <c:pt idx="939">
                  <c:v>0.46841168716366621</c:v>
                </c:pt>
                <c:pt idx="940">
                  <c:v>0.46907388783239562</c:v>
                </c:pt>
                <c:pt idx="941">
                  <c:v>0.4697366790896505</c:v>
                </c:pt>
                <c:pt idx="942">
                  <c:v>0.47040016307876575</c:v>
                </c:pt>
                <c:pt idx="943">
                  <c:v>0.47106398624461293</c:v>
                </c:pt>
                <c:pt idx="944">
                  <c:v>0.47172835175827221</c:v>
                </c:pt>
                <c:pt idx="945">
                  <c:v>0.47239224579545408</c:v>
                </c:pt>
                <c:pt idx="946">
                  <c:v>0.47305759616780929</c:v>
                </c:pt>
                <c:pt idx="947">
                  <c:v>0.47372277994796486</c:v>
                </c:pt>
                <c:pt idx="948">
                  <c:v>0.4742558454715648</c:v>
                </c:pt>
                <c:pt idx="949">
                  <c:v>0.47478955127215106</c:v>
                </c:pt>
                <c:pt idx="950">
                  <c:v>0.47545578673070293</c:v>
                </c:pt>
                <c:pt idx="951">
                  <c:v>0.47612272095592578</c:v>
                </c:pt>
                <c:pt idx="952">
                  <c:v>0.47678999837086083</c:v>
                </c:pt>
                <c:pt idx="953">
                  <c:v>0.47745863913101727</c:v>
                </c:pt>
                <c:pt idx="954">
                  <c:v>0.4781270129572493</c:v>
                </c:pt>
                <c:pt idx="955">
                  <c:v>0.47879568063631744</c:v>
                </c:pt>
                <c:pt idx="956">
                  <c:v>0.47946479573103984</c:v>
                </c:pt>
                <c:pt idx="957">
                  <c:v>0.48013415434098272</c:v>
                </c:pt>
                <c:pt idx="958">
                  <c:v>0.48067044483731775</c:v>
                </c:pt>
                <c:pt idx="959">
                  <c:v>0.48120958208722581</c:v>
                </c:pt>
                <c:pt idx="960">
                  <c:v>0.48188067335305146</c:v>
                </c:pt>
                <c:pt idx="961">
                  <c:v>0.48255252277684085</c:v>
                </c:pt>
                <c:pt idx="962">
                  <c:v>0.4832235930910545</c:v>
                </c:pt>
                <c:pt idx="963">
                  <c:v>0.4838962943469568</c:v>
                </c:pt>
                <c:pt idx="964">
                  <c:v>0.48456893491313602</c:v>
                </c:pt>
                <c:pt idx="965">
                  <c:v>0.4852426448697586</c:v>
                </c:pt>
                <c:pt idx="966">
                  <c:v>0.48591588343301845</c:v>
                </c:pt>
                <c:pt idx="967">
                  <c:v>0.48658957555180976</c:v>
                </c:pt>
                <c:pt idx="968">
                  <c:v>0.48726485463349062</c:v>
                </c:pt>
                <c:pt idx="969">
                  <c:v>0.48793997171869807</c:v>
                </c:pt>
                <c:pt idx="970">
                  <c:v>0.4886144621282813</c:v>
                </c:pt>
                <c:pt idx="971">
                  <c:v>0.4892912652075842</c:v>
                </c:pt>
                <c:pt idx="972">
                  <c:v>0.48996733916676594</c:v>
                </c:pt>
                <c:pt idx="973">
                  <c:v>0.49064397384125752</c:v>
                </c:pt>
                <c:pt idx="974">
                  <c:v>0.49132122176034881</c:v>
                </c:pt>
                <c:pt idx="975">
                  <c:v>0.49186344363873002</c:v>
                </c:pt>
                <c:pt idx="976">
                  <c:v>0.49240694304851595</c:v>
                </c:pt>
                <c:pt idx="977">
                  <c:v>0.49308445414994667</c:v>
                </c:pt>
                <c:pt idx="978">
                  <c:v>0.493764290336134</c:v>
                </c:pt>
                <c:pt idx="979">
                  <c:v>0.49444344805572937</c:v>
                </c:pt>
                <c:pt idx="980">
                  <c:v>0.49512260027142507</c:v>
                </c:pt>
                <c:pt idx="981">
                  <c:v>0.49580346042253448</c:v>
                </c:pt>
                <c:pt idx="982">
                  <c:v>0.49648442068631865</c:v>
                </c:pt>
                <c:pt idx="983">
                  <c:v>0.49716553295448918</c:v>
                </c:pt>
                <c:pt idx="984">
                  <c:v>0.49784700537573695</c:v>
                </c:pt>
                <c:pt idx="985">
                  <c:v>0.49839309061798637</c:v>
                </c:pt>
                <c:pt idx="986">
                  <c:v>0.4989417143372577</c:v>
                </c:pt>
                <c:pt idx="987">
                  <c:v>0.49962372096228796</c:v>
                </c:pt>
                <c:pt idx="988">
                  <c:v>0.50030812320590701</c:v>
                </c:pt>
                <c:pt idx="989">
                  <c:v>0.50099200232985419</c:v>
                </c:pt>
                <c:pt idx="990">
                  <c:v>0.5016760360355057</c:v>
                </c:pt>
                <c:pt idx="991">
                  <c:v>0.50236100842907649</c:v>
                </c:pt>
                <c:pt idx="992">
                  <c:v>0.50304629340205553</c:v>
                </c:pt>
                <c:pt idx="993">
                  <c:v>0.50373236238669838</c:v>
                </c:pt>
                <c:pt idx="994">
                  <c:v>0.50441869285860952</c:v>
                </c:pt>
                <c:pt idx="995">
                  <c:v>0.50510455118685571</c:v>
                </c:pt>
                <c:pt idx="996">
                  <c:v>0.50579198176495765</c:v>
                </c:pt>
                <c:pt idx="997">
                  <c:v>0.50647957029073187</c:v>
                </c:pt>
                <c:pt idx="998">
                  <c:v>0.5071684198074764</c:v>
                </c:pt>
                <c:pt idx="999">
                  <c:v>0.50785658779978393</c:v>
                </c:pt>
                <c:pt idx="1000">
                  <c:v>0.50854496670228722</c:v>
                </c:pt>
                <c:pt idx="1001">
                  <c:v>0.50909713743409679</c:v>
                </c:pt>
                <c:pt idx="1002">
                  <c:v>0.50964908666347519</c:v>
                </c:pt>
                <c:pt idx="1003">
                  <c:v>0.5103399129485986</c:v>
                </c:pt>
                <c:pt idx="1004">
                  <c:v>0.51103063678408434</c:v>
                </c:pt>
                <c:pt idx="1005">
                  <c:v>0.5117217325176171</c:v>
                </c:pt>
                <c:pt idx="1006">
                  <c:v>0.51241335899686946</c:v>
                </c:pt>
                <c:pt idx="1007">
                  <c:v>0.51310509428397311</c:v>
                </c:pt>
                <c:pt idx="1008">
                  <c:v>0.51379873603171822</c:v>
                </c:pt>
                <c:pt idx="1009">
                  <c:v>0.51449164227706035</c:v>
                </c:pt>
                <c:pt idx="1010">
                  <c:v>0.51518428769375046</c:v>
                </c:pt>
                <c:pt idx="1011">
                  <c:v>0.51574024363981574</c:v>
                </c:pt>
                <c:pt idx="1012">
                  <c:v>0.51629804606413143</c:v>
                </c:pt>
                <c:pt idx="1013">
                  <c:v>0.51699348253218791</c:v>
                </c:pt>
                <c:pt idx="1014">
                  <c:v>0.51768865982930046</c:v>
                </c:pt>
                <c:pt idx="1015">
                  <c:v>0.51838522374571749</c:v>
                </c:pt>
                <c:pt idx="1016">
                  <c:v>0.51908110378368066</c:v>
                </c:pt>
                <c:pt idx="1017">
                  <c:v>0.51977752160026591</c:v>
                </c:pt>
                <c:pt idx="1018">
                  <c:v>0.52047548934211618</c:v>
                </c:pt>
                <c:pt idx="1019">
                  <c:v>0.52117346518308771</c:v>
                </c:pt>
                <c:pt idx="1020">
                  <c:v>0.52187070254600443</c:v>
                </c:pt>
                <c:pt idx="1021">
                  <c:v>0.52257034666680491</c:v>
                </c:pt>
                <c:pt idx="1022">
                  <c:v>0.52326957319838563</c:v>
                </c:pt>
                <c:pt idx="1023">
                  <c:v>0.52396912874244372</c:v>
                </c:pt>
                <c:pt idx="1024">
                  <c:v>0.52466933436667595</c:v>
                </c:pt>
                <c:pt idx="1025">
                  <c:v>0.52537008411306341</c:v>
                </c:pt>
                <c:pt idx="1026">
                  <c:v>0.5260717534797188</c:v>
                </c:pt>
                <c:pt idx="1027">
                  <c:v>0.52677343343971383</c:v>
                </c:pt>
                <c:pt idx="1028">
                  <c:v>0.52733571095466625</c:v>
                </c:pt>
                <c:pt idx="1029">
                  <c:v>0.52803833231444031</c:v>
                </c:pt>
                <c:pt idx="1030">
                  <c:v>0.52874074997122622</c:v>
                </c:pt>
                <c:pt idx="1031">
                  <c:v>0.52930386655721207</c:v>
                </c:pt>
                <c:pt idx="1032">
                  <c:v>0.53000792637359584</c:v>
                </c:pt>
                <c:pt idx="1033">
                  <c:v>0.53071226713065411</c:v>
                </c:pt>
                <c:pt idx="1034">
                  <c:v>0.53141705051818633</c:v>
                </c:pt>
                <c:pt idx="1035">
                  <c:v>0.53212254638804024</c:v>
                </c:pt>
                <c:pt idx="1036">
                  <c:v>0.5328287558982584</c:v>
                </c:pt>
                <c:pt idx="1037">
                  <c:v>0.53353535663435891</c:v>
                </c:pt>
                <c:pt idx="1038">
                  <c:v>0.53410128831110348</c:v>
                </c:pt>
                <c:pt idx="1039">
                  <c:v>0.53466953809185658</c:v>
                </c:pt>
                <c:pt idx="1040">
                  <c:v>0.53537700895558393</c:v>
                </c:pt>
                <c:pt idx="1041">
                  <c:v>0.5360853050901957</c:v>
                </c:pt>
                <c:pt idx="1042">
                  <c:v>0.53679437379017092</c:v>
                </c:pt>
                <c:pt idx="1043">
                  <c:v>0.53750383733799234</c:v>
                </c:pt>
                <c:pt idx="1044">
                  <c:v>0.53821391294597576</c:v>
                </c:pt>
                <c:pt idx="1045">
                  <c:v>0.53892340870725686</c:v>
                </c:pt>
                <c:pt idx="1046">
                  <c:v>0.53963454765193519</c:v>
                </c:pt>
                <c:pt idx="1047">
                  <c:v>0.54034564969739018</c:v>
                </c:pt>
                <c:pt idx="1048">
                  <c:v>0.54105823582470325</c:v>
                </c:pt>
                <c:pt idx="1049">
                  <c:v>0.5417699707134126</c:v>
                </c:pt>
                <c:pt idx="1050">
                  <c:v>0.54248237577118685</c:v>
                </c:pt>
                <c:pt idx="1051">
                  <c:v>0.54305301390595961</c:v>
                </c:pt>
                <c:pt idx="1052">
                  <c:v>0.54362463156743934</c:v>
                </c:pt>
                <c:pt idx="1053">
                  <c:v>0.54433928634827655</c:v>
                </c:pt>
                <c:pt idx="1054">
                  <c:v>0.54505390668560638</c:v>
                </c:pt>
                <c:pt idx="1055">
                  <c:v>0.54576898347735392</c:v>
                </c:pt>
                <c:pt idx="1056">
                  <c:v>0.54648446270562512</c:v>
                </c:pt>
                <c:pt idx="1057">
                  <c:v>0.54720039953973165</c:v>
                </c:pt>
                <c:pt idx="1058">
                  <c:v>0.54791783409465034</c:v>
                </c:pt>
                <c:pt idx="1059">
                  <c:v>0.54863496248532329</c:v>
                </c:pt>
                <c:pt idx="1060">
                  <c:v>0.54935167410521302</c:v>
                </c:pt>
                <c:pt idx="1061">
                  <c:v>0.54992630156856692</c:v>
                </c:pt>
                <c:pt idx="1062">
                  <c:v>0.55050389231773755</c:v>
                </c:pt>
                <c:pt idx="1063">
                  <c:v>0.55122348211962613</c:v>
                </c:pt>
                <c:pt idx="1064">
                  <c:v>0.55194315065465915</c:v>
                </c:pt>
                <c:pt idx="1065">
                  <c:v>0.55266377725135551</c:v>
                </c:pt>
                <c:pt idx="1066">
                  <c:v>0.55338404335927494</c:v>
                </c:pt>
                <c:pt idx="1067">
                  <c:v>0.55410488367443078</c:v>
                </c:pt>
                <c:pt idx="1068">
                  <c:v>0.5548272355910614</c:v>
                </c:pt>
                <c:pt idx="1069">
                  <c:v>0.55554944812179485</c:v>
                </c:pt>
                <c:pt idx="1070">
                  <c:v>0.55627113440132858</c:v>
                </c:pt>
                <c:pt idx="1071">
                  <c:v>0.55699538463272669</c:v>
                </c:pt>
                <c:pt idx="1072">
                  <c:v>0.55771916529403043</c:v>
                </c:pt>
                <c:pt idx="1073">
                  <c:v>0.55844308316767965</c:v>
                </c:pt>
                <c:pt idx="1074">
                  <c:v>0.55916796811357039</c:v>
                </c:pt>
                <c:pt idx="1075">
                  <c:v>0.55989337889884194</c:v>
                </c:pt>
                <c:pt idx="1076">
                  <c:v>0.56061942710656965</c:v>
                </c:pt>
                <c:pt idx="1077">
                  <c:v>0.5613459473932455</c:v>
                </c:pt>
                <c:pt idx="1078">
                  <c:v>0.56192756609382044</c:v>
                </c:pt>
                <c:pt idx="1079">
                  <c:v>0.5625097453301795</c:v>
                </c:pt>
                <c:pt idx="1080">
                  <c:v>0.56323652966970994</c:v>
                </c:pt>
                <c:pt idx="1081">
                  <c:v>0.56396556606897708</c:v>
                </c:pt>
                <c:pt idx="1082">
                  <c:v>0.56469457798916278</c:v>
                </c:pt>
                <c:pt idx="1083">
                  <c:v>0.5654236763421171</c:v>
                </c:pt>
                <c:pt idx="1084">
                  <c:v>0.5661533066673633</c:v>
                </c:pt>
                <c:pt idx="1085">
                  <c:v>0.5668834139837633</c:v>
                </c:pt>
                <c:pt idx="1086">
                  <c:v>0.56761505912424681</c:v>
                </c:pt>
                <c:pt idx="1087">
                  <c:v>0.56834656988549426</c:v>
                </c:pt>
                <c:pt idx="1088">
                  <c:v>0.56893233163370793</c:v>
                </c:pt>
                <c:pt idx="1089">
                  <c:v>0.56952089652760229</c:v>
                </c:pt>
                <c:pt idx="1090">
                  <c:v>0.57025341164671106</c:v>
                </c:pt>
                <c:pt idx="1091">
                  <c:v>0.57098691163558557</c:v>
                </c:pt>
                <c:pt idx="1092">
                  <c:v>0.57172111812678472</c:v>
                </c:pt>
                <c:pt idx="1093">
                  <c:v>0.57245592014281899</c:v>
                </c:pt>
                <c:pt idx="1094">
                  <c:v>0.57319126248991659</c:v>
                </c:pt>
                <c:pt idx="1095">
                  <c:v>0.57392602292153627</c:v>
                </c:pt>
                <c:pt idx="1096">
                  <c:v>0.57466255987775705</c:v>
                </c:pt>
                <c:pt idx="1097">
                  <c:v>0.57539902113722019</c:v>
                </c:pt>
                <c:pt idx="1098">
                  <c:v>0.57613686931634878</c:v>
                </c:pt>
                <c:pt idx="1099">
                  <c:v>0.57687407964206616</c:v>
                </c:pt>
                <c:pt idx="1100">
                  <c:v>0.5776118902072338</c:v>
                </c:pt>
                <c:pt idx="1101">
                  <c:v>0.57835148636237843</c:v>
                </c:pt>
                <c:pt idx="1102">
                  <c:v>0.57909106549636502</c:v>
                </c:pt>
                <c:pt idx="1103">
                  <c:v>0.57983000583606237</c:v>
                </c:pt>
                <c:pt idx="1104">
                  <c:v>0.58042287402505699</c:v>
                </c:pt>
                <c:pt idx="1105">
                  <c:v>0.58101632012166715</c:v>
                </c:pt>
                <c:pt idx="1106">
                  <c:v>0.58175753391004026</c:v>
                </c:pt>
                <c:pt idx="1107">
                  <c:v>0.58249907096173126</c:v>
                </c:pt>
                <c:pt idx="1108">
                  <c:v>0.58324246188355777</c:v>
                </c:pt>
                <c:pt idx="1109">
                  <c:v>0.58398544161012322</c:v>
                </c:pt>
                <c:pt idx="1110">
                  <c:v>0.58472795205138317</c:v>
                </c:pt>
                <c:pt idx="1111">
                  <c:v>0.58547288876079207</c:v>
                </c:pt>
                <c:pt idx="1112">
                  <c:v>0.58621752811660877</c:v>
                </c:pt>
                <c:pt idx="1113">
                  <c:v>0.5869619259293134</c:v>
                </c:pt>
                <c:pt idx="1114">
                  <c:v>0.58755892494218465</c:v>
                </c:pt>
                <c:pt idx="1115">
                  <c:v>0.58815907146427282</c:v>
                </c:pt>
                <c:pt idx="1116">
                  <c:v>0.58890554349570279</c:v>
                </c:pt>
                <c:pt idx="1117">
                  <c:v>0.58965251612179814</c:v>
                </c:pt>
                <c:pt idx="1118">
                  <c:v>0.59040084632021672</c:v>
                </c:pt>
                <c:pt idx="1119">
                  <c:v>0.59114956555339437</c:v>
                </c:pt>
                <c:pt idx="1120">
                  <c:v>0.59189735935802368</c:v>
                </c:pt>
                <c:pt idx="1121">
                  <c:v>0.59264777245070188</c:v>
                </c:pt>
                <c:pt idx="1122">
                  <c:v>0.59339783298721782</c:v>
                </c:pt>
                <c:pt idx="1123">
                  <c:v>0.59414811274203172</c:v>
                </c:pt>
                <c:pt idx="1124">
                  <c:v>0.59489935723449938</c:v>
                </c:pt>
                <c:pt idx="1125">
                  <c:v>0.59565110913426289</c:v>
                </c:pt>
                <c:pt idx="1126">
                  <c:v>0.59640388601825067</c:v>
                </c:pt>
                <c:pt idx="1127">
                  <c:v>0.59715671275606341</c:v>
                </c:pt>
                <c:pt idx="1128">
                  <c:v>0.59790935897304864</c:v>
                </c:pt>
                <c:pt idx="1129">
                  <c:v>0.59851287393141661</c:v>
                </c:pt>
                <c:pt idx="1130">
                  <c:v>0.59926677230808645</c:v>
                </c:pt>
                <c:pt idx="1131">
                  <c:v>0.59987202933801353</c:v>
                </c:pt>
                <c:pt idx="1132">
                  <c:v>0.60062770319416037</c:v>
                </c:pt>
                <c:pt idx="1133">
                  <c:v>0.60138348680335207</c:v>
                </c:pt>
                <c:pt idx="1134">
                  <c:v>0.60213984205347193</c:v>
                </c:pt>
                <c:pt idx="1135">
                  <c:v>0.60289676980990159</c:v>
                </c:pt>
                <c:pt idx="1136">
                  <c:v>0.60365508079020225</c:v>
                </c:pt>
                <c:pt idx="1137">
                  <c:v>0.60441344622915116</c:v>
                </c:pt>
                <c:pt idx="1138">
                  <c:v>0.60517227135414475</c:v>
                </c:pt>
                <c:pt idx="1139">
                  <c:v>0.60593161475370327</c:v>
                </c:pt>
                <c:pt idx="1140">
                  <c:v>0.60669107101490904</c:v>
                </c:pt>
                <c:pt idx="1141">
                  <c:v>0.60730066557831064</c:v>
                </c:pt>
                <c:pt idx="1142">
                  <c:v>0.60791208430398513</c:v>
                </c:pt>
                <c:pt idx="1143">
                  <c:v>0.60867380249592706</c:v>
                </c:pt>
                <c:pt idx="1144">
                  <c:v>0.60943639225407686</c:v>
                </c:pt>
                <c:pt idx="1145">
                  <c:v>0.61019822479557795</c:v>
                </c:pt>
                <c:pt idx="1146">
                  <c:v>0.61096203666416993</c:v>
                </c:pt>
                <c:pt idx="1147">
                  <c:v>0.61172590755015233</c:v>
                </c:pt>
                <c:pt idx="1148">
                  <c:v>0.61249106269905529</c:v>
                </c:pt>
                <c:pt idx="1149">
                  <c:v>0.61325563566802321</c:v>
                </c:pt>
                <c:pt idx="1150">
                  <c:v>0.61402067675773009</c:v>
                </c:pt>
                <c:pt idx="1151">
                  <c:v>0.61478770743961952</c:v>
                </c:pt>
                <c:pt idx="1152">
                  <c:v>0.61555468298079685</c:v>
                </c:pt>
                <c:pt idx="1153">
                  <c:v>0.61632125129956417</c:v>
                </c:pt>
                <c:pt idx="1154">
                  <c:v>0.61708999067447501</c:v>
                </c:pt>
                <c:pt idx="1155">
                  <c:v>0.61785861737658565</c:v>
                </c:pt>
                <c:pt idx="1156">
                  <c:v>0.61847400309854739</c:v>
                </c:pt>
                <c:pt idx="1157">
                  <c:v>0.61924416477817401</c:v>
                </c:pt>
                <c:pt idx="1158">
                  <c:v>0.61986063916626688</c:v>
                </c:pt>
                <c:pt idx="1159">
                  <c:v>0.6206312227271531</c:v>
                </c:pt>
                <c:pt idx="1160">
                  <c:v>0.62140151731164361</c:v>
                </c:pt>
                <c:pt idx="1161">
                  <c:v>0.62217423246483772</c:v>
                </c:pt>
                <c:pt idx="1162">
                  <c:v>0.62294683748912194</c:v>
                </c:pt>
                <c:pt idx="1163">
                  <c:v>0.62371903657309202</c:v>
                </c:pt>
                <c:pt idx="1164">
                  <c:v>0.62433821758738972</c:v>
                </c:pt>
                <c:pt idx="1165">
                  <c:v>0.62496097319596211</c:v>
                </c:pt>
                <c:pt idx="1166">
                  <c:v>0.62573532114270847</c:v>
                </c:pt>
                <c:pt idx="1167">
                  <c:v>0.62651044672026301</c:v>
                </c:pt>
                <c:pt idx="1168">
                  <c:v>0.62728712125958119</c:v>
                </c:pt>
                <c:pt idx="1169">
                  <c:v>0.62806386600877839</c:v>
                </c:pt>
                <c:pt idx="1170">
                  <c:v>0.62883967219124581</c:v>
                </c:pt>
                <c:pt idx="1171">
                  <c:v>0.62961869290652339</c:v>
                </c:pt>
                <c:pt idx="1172">
                  <c:v>0.63039677619657664</c:v>
                </c:pt>
                <c:pt idx="1173">
                  <c:v>0.63117528699011494</c:v>
                </c:pt>
                <c:pt idx="1174">
                  <c:v>0.631954939896887</c:v>
                </c:pt>
                <c:pt idx="1175">
                  <c:v>0.63273526068998265</c:v>
                </c:pt>
                <c:pt idx="1176">
                  <c:v>0.63351619085915811</c:v>
                </c:pt>
                <c:pt idx="1177">
                  <c:v>0.63429779100339345</c:v>
                </c:pt>
                <c:pt idx="1178">
                  <c:v>0.6350787489688936</c:v>
                </c:pt>
                <c:pt idx="1179">
                  <c:v>0.6357048865581868</c:v>
                </c:pt>
                <c:pt idx="1180">
                  <c:v>0.63633135667350604</c:v>
                </c:pt>
                <c:pt idx="1181">
                  <c:v>0.63711563963376416</c:v>
                </c:pt>
                <c:pt idx="1182">
                  <c:v>0.63790023886787073</c:v>
                </c:pt>
                <c:pt idx="1183">
                  <c:v>0.63868473527646707</c:v>
                </c:pt>
                <c:pt idx="1184">
                  <c:v>0.63946996751444618</c:v>
                </c:pt>
                <c:pt idx="1185">
                  <c:v>0.64025575682375924</c:v>
                </c:pt>
                <c:pt idx="1186">
                  <c:v>0.64104294473532375</c:v>
                </c:pt>
                <c:pt idx="1187">
                  <c:v>0.64183009172774808</c:v>
                </c:pt>
                <c:pt idx="1188">
                  <c:v>0.64261791895350551</c:v>
                </c:pt>
                <c:pt idx="1189">
                  <c:v>0.64340618676365491</c:v>
                </c:pt>
                <c:pt idx="1190">
                  <c:v>0.64419477523147828</c:v>
                </c:pt>
                <c:pt idx="1191">
                  <c:v>0.64482695000436185</c:v>
                </c:pt>
                <c:pt idx="1192">
                  <c:v>0.64546211826486355</c:v>
                </c:pt>
                <c:pt idx="1193">
                  <c:v>0.64625317541932847</c:v>
                </c:pt>
                <c:pt idx="1194">
                  <c:v>0.64704491925232432</c:v>
                </c:pt>
                <c:pt idx="1195">
                  <c:v>0.6478358998716065</c:v>
                </c:pt>
                <c:pt idx="1196">
                  <c:v>0.64862907982881124</c:v>
                </c:pt>
                <c:pt idx="1197">
                  <c:v>0.64942222330970023</c:v>
                </c:pt>
                <c:pt idx="1198">
                  <c:v>0.65021684481646058</c:v>
                </c:pt>
                <c:pt idx="1199">
                  <c:v>0.65101070325818589</c:v>
                </c:pt>
                <c:pt idx="1200">
                  <c:v>0.65180555661149386</c:v>
                </c:pt>
                <c:pt idx="1201">
                  <c:v>0.65260201423180997</c:v>
                </c:pt>
                <c:pt idx="1202">
                  <c:v>0.65339855953189052</c:v>
                </c:pt>
                <c:pt idx="1203">
                  <c:v>0.65419446207369569</c:v>
                </c:pt>
                <c:pt idx="1204">
                  <c:v>0.65499312985970981</c:v>
                </c:pt>
                <c:pt idx="1205">
                  <c:v>0.65579121717787658</c:v>
                </c:pt>
                <c:pt idx="1206">
                  <c:v>0.65659006393030817</c:v>
                </c:pt>
                <c:pt idx="1207">
                  <c:v>0.65723000392164177</c:v>
                </c:pt>
                <c:pt idx="1208">
                  <c:v>0.65787102545985143</c:v>
                </c:pt>
                <c:pt idx="1209">
                  <c:v>0.65867135270076671</c:v>
                </c:pt>
                <c:pt idx="1210">
                  <c:v>0.65947146463927719</c:v>
                </c:pt>
                <c:pt idx="1211">
                  <c:v>0.66027435983384164</c:v>
                </c:pt>
                <c:pt idx="1212">
                  <c:v>0.66107698120659164</c:v>
                </c:pt>
                <c:pt idx="1213">
                  <c:v>0.66187908232169756</c:v>
                </c:pt>
                <c:pt idx="1214">
                  <c:v>0.66268366823343261</c:v>
                </c:pt>
                <c:pt idx="1215">
                  <c:v>0.66348816506580011</c:v>
                </c:pt>
                <c:pt idx="1216">
                  <c:v>0.6642931867090498</c:v>
                </c:pt>
                <c:pt idx="1217">
                  <c:v>0.6650987954220664</c:v>
                </c:pt>
                <c:pt idx="1218">
                  <c:v>0.66574439014304232</c:v>
                </c:pt>
                <c:pt idx="1219">
                  <c:v>0.66639298878208397</c:v>
                </c:pt>
                <c:pt idx="1220">
                  <c:v>0.66719942859237924</c:v>
                </c:pt>
                <c:pt idx="1221">
                  <c:v>0.66800874016404277</c:v>
                </c:pt>
                <c:pt idx="1222">
                  <c:v>0.6688174106812137</c:v>
                </c:pt>
                <c:pt idx="1223">
                  <c:v>0.66962648851015183</c:v>
                </c:pt>
                <c:pt idx="1224">
                  <c:v>0.67043640700042229</c:v>
                </c:pt>
                <c:pt idx="1225">
                  <c:v>0.67124747712323285</c:v>
                </c:pt>
                <c:pt idx="1226">
                  <c:v>0.67205932949857217</c:v>
                </c:pt>
                <c:pt idx="1227">
                  <c:v>0.67287146956041299</c:v>
                </c:pt>
                <c:pt idx="1228">
                  <c:v>0.67368340113356395</c:v>
                </c:pt>
                <c:pt idx="1229">
                  <c:v>0.67449704805691046</c:v>
                </c:pt>
                <c:pt idx="1230">
                  <c:v>0.67531098467886175</c:v>
                </c:pt>
                <c:pt idx="1231">
                  <c:v>0.67612639285918874</c:v>
                </c:pt>
                <c:pt idx="1232">
                  <c:v>0.67694122157148784</c:v>
                </c:pt>
                <c:pt idx="1233">
                  <c:v>0.67775665247529893</c:v>
                </c:pt>
                <c:pt idx="1234">
                  <c:v>0.67841078535167876</c:v>
                </c:pt>
                <c:pt idx="1235">
                  <c:v>0.67906459786973938</c:v>
                </c:pt>
                <c:pt idx="1236">
                  <c:v>0.67988307378381574</c:v>
                </c:pt>
                <c:pt idx="1237">
                  <c:v>0.68070153287453516</c:v>
                </c:pt>
                <c:pt idx="1238">
                  <c:v>0.68152022467434192</c:v>
                </c:pt>
                <c:pt idx="1239">
                  <c:v>0.68233983760746142</c:v>
                </c:pt>
                <c:pt idx="1240">
                  <c:v>0.68315980969046064</c:v>
                </c:pt>
                <c:pt idx="1241">
                  <c:v>0.68398214716841743</c:v>
                </c:pt>
                <c:pt idx="1242">
                  <c:v>0.68480378124116037</c:v>
                </c:pt>
                <c:pt idx="1243">
                  <c:v>0.68562502355680521</c:v>
                </c:pt>
                <c:pt idx="1244">
                  <c:v>0.68628451388740619</c:v>
                </c:pt>
                <c:pt idx="1245">
                  <c:v>0.68694582259097792</c:v>
                </c:pt>
                <c:pt idx="1246">
                  <c:v>0.68777065141029525</c:v>
                </c:pt>
                <c:pt idx="1247">
                  <c:v>0.68859527948809318</c:v>
                </c:pt>
                <c:pt idx="1248">
                  <c:v>0.68942178564596768</c:v>
                </c:pt>
                <c:pt idx="1249">
                  <c:v>0.69024746158898909</c:v>
                </c:pt>
                <c:pt idx="1250">
                  <c:v>0.6910740723600014</c:v>
                </c:pt>
                <c:pt idx="1251">
                  <c:v>0.69190256746349044</c:v>
                </c:pt>
                <c:pt idx="1252">
                  <c:v>0.69273105394782541</c:v>
                </c:pt>
                <c:pt idx="1253">
                  <c:v>0.6935587717656414</c:v>
                </c:pt>
                <c:pt idx="1254">
                  <c:v>0.69438951886801059</c:v>
                </c:pt>
                <c:pt idx="1255">
                  <c:v>0.69521975221290366</c:v>
                </c:pt>
                <c:pt idx="1256">
                  <c:v>0.69605073886391611</c:v>
                </c:pt>
                <c:pt idx="1257">
                  <c:v>0.69688260712426087</c:v>
                </c:pt>
                <c:pt idx="1258">
                  <c:v>0.69771497731074605</c:v>
                </c:pt>
                <c:pt idx="1259">
                  <c:v>0.69838166519727496</c:v>
                </c:pt>
                <c:pt idx="1260">
                  <c:v>0.69921503002326546</c:v>
                </c:pt>
                <c:pt idx="1261">
                  <c:v>0.69988367440466093</c:v>
                </c:pt>
                <c:pt idx="1262">
                  <c:v>0.70071867487233308</c:v>
                </c:pt>
                <c:pt idx="1263">
                  <c:v>0.70155322481979776</c:v>
                </c:pt>
                <c:pt idx="1264">
                  <c:v>0.70239038730377712</c:v>
                </c:pt>
                <c:pt idx="1265">
                  <c:v>0.70322773999254795</c:v>
                </c:pt>
                <c:pt idx="1266">
                  <c:v>0.70406541068959483</c:v>
                </c:pt>
                <c:pt idx="1267">
                  <c:v>0.70490346361664558</c:v>
                </c:pt>
                <c:pt idx="1268">
                  <c:v>0.70557489880873514</c:v>
                </c:pt>
                <c:pt idx="1269">
                  <c:v>0.70625005403726182</c:v>
                </c:pt>
                <c:pt idx="1270">
                  <c:v>0.7070892349303276</c:v>
                </c:pt>
                <c:pt idx="1271">
                  <c:v>0.70793162460088555</c:v>
                </c:pt>
                <c:pt idx="1272">
                  <c:v>0.70877331080692718</c:v>
                </c:pt>
                <c:pt idx="1273">
                  <c:v>0.70961544879575456</c:v>
                </c:pt>
                <c:pt idx="1274">
                  <c:v>0.71045855404538283</c:v>
                </c:pt>
                <c:pt idx="1275">
                  <c:v>0.71130256398434266</c:v>
                </c:pt>
                <c:pt idx="1276">
                  <c:v>0.71214748030424235</c:v>
                </c:pt>
                <c:pt idx="1277">
                  <c:v>0.71299311111145447</c:v>
                </c:pt>
                <c:pt idx="1278">
                  <c:v>0.71383810133866454</c:v>
                </c:pt>
                <c:pt idx="1279">
                  <c:v>0.71468522824175384</c:v>
                </c:pt>
                <c:pt idx="1280">
                  <c:v>0.71553249113036488</c:v>
                </c:pt>
                <c:pt idx="1281">
                  <c:v>0.71638157321522433</c:v>
                </c:pt>
                <c:pt idx="1282">
                  <c:v>0.71722969194831754</c:v>
                </c:pt>
                <c:pt idx="1283">
                  <c:v>0.71807866031544132</c:v>
                </c:pt>
                <c:pt idx="1284">
                  <c:v>0.71875919807019173</c:v>
                </c:pt>
                <c:pt idx="1285">
                  <c:v>0.71944058895638308</c:v>
                </c:pt>
                <c:pt idx="1286">
                  <c:v>0.72029286724151509</c:v>
                </c:pt>
                <c:pt idx="1287">
                  <c:v>0.72114496170934672</c:v>
                </c:pt>
                <c:pt idx="1288">
                  <c:v>0.72199765263400184</c:v>
                </c:pt>
                <c:pt idx="1289">
                  <c:v>0.72285100609172959</c:v>
                </c:pt>
                <c:pt idx="1290">
                  <c:v>0.72370495793364442</c:v>
                </c:pt>
                <c:pt idx="1291">
                  <c:v>0.72456107580977647</c:v>
                </c:pt>
                <c:pt idx="1292">
                  <c:v>0.72541681652702961</c:v>
                </c:pt>
                <c:pt idx="1293">
                  <c:v>0.7262723746663462</c:v>
                </c:pt>
                <c:pt idx="1294">
                  <c:v>0.72695844794397935</c:v>
                </c:pt>
                <c:pt idx="1295">
                  <c:v>0.72764767702572253</c:v>
                </c:pt>
                <c:pt idx="1296">
                  <c:v>0.72850685075631783</c:v>
                </c:pt>
                <c:pt idx="1297">
                  <c:v>0.72936591056267541</c:v>
                </c:pt>
                <c:pt idx="1298">
                  <c:v>0.73022649680767593</c:v>
                </c:pt>
                <c:pt idx="1299">
                  <c:v>0.73108677296719526</c:v>
                </c:pt>
                <c:pt idx="1300">
                  <c:v>0.73194792136870312</c:v>
                </c:pt>
                <c:pt idx="1301">
                  <c:v>0.73281093095276129</c:v>
                </c:pt>
                <c:pt idx="1302">
                  <c:v>0.73367409305948361</c:v>
                </c:pt>
                <c:pt idx="1303">
                  <c:v>0.73453648434593821</c:v>
                </c:pt>
                <c:pt idx="1304">
                  <c:v>0.73540212770077062</c:v>
                </c:pt>
                <c:pt idx="1305">
                  <c:v>0.73626706795336516</c:v>
                </c:pt>
                <c:pt idx="1306">
                  <c:v>0.73713275697528757</c:v>
                </c:pt>
                <c:pt idx="1307">
                  <c:v>0.73799946072009681</c:v>
                </c:pt>
                <c:pt idx="1308">
                  <c:v>0.73886698251338379</c:v>
                </c:pt>
                <c:pt idx="1309">
                  <c:v>0.73973558894911307</c:v>
                </c:pt>
                <c:pt idx="1310">
                  <c:v>0.7406046851714535</c:v>
                </c:pt>
                <c:pt idx="1311">
                  <c:v>0.74130046656594606</c:v>
                </c:pt>
                <c:pt idx="1312">
                  <c:v>0.74199673240927766</c:v>
                </c:pt>
                <c:pt idx="1313">
                  <c:v>0.74286666658653477</c:v>
                </c:pt>
                <c:pt idx="1314">
                  <c:v>0.74373922146298843</c:v>
                </c:pt>
                <c:pt idx="1315">
                  <c:v>0.74461207213541092</c:v>
                </c:pt>
                <c:pt idx="1316">
                  <c:v>0.74548495206888887</c:v>
                </c:pt>
                <c:pt idx="1317">
                  <c:v>0.74635872802626524</c:v>
                </c:pt>
                <c:pt idx="1318">
                  <c:v>0.74723313458023655</c:v>
                </c:pt>
                <c:pt idx="1319">
                  <c:v>0.7481092420981712</c:v>
                </c:pt>
                <c:pt idx="1320">
                  <c:v>0.74898538200946008</c:v>
                </c:pt>
                <c:pt idx="1321">
                  <c:v>0.7496870880363683</c:v>
                </c:pt>
                <c:pt idx="1322">
                  <c:v>0.75039236829348732</c:v>
                </c:pt>
                <c:pt idx="1323">
                  <c:v>0.75127024351585681</c:v>
                </c:pt>
                <c:pt idx="1324">
                  <c:v>0.75214922561465303</c:v>
                </c:pt>
                <c:pt idx="1325">
                  <c:v>0.75302931683249619</c:v>
                </c:pt>
                <c:pt idx="1326">
                  <c:v>0.75391038496870655</c:v>
                </c:pt>
                <c:pt idx="1327">
                  <c:v>0.75479182636381636</c:v>
                </c:pt>
                <c:pt idx="1328">
                  <c:v>0.75567303522633944</c:v>
                </c:pt>
                <c:pt idx="1329">
                  <c:v>0.7565564367708203</c:v>
                </c:pt>
                <c:pt idx="1330">
                  <c:v>0.7574400797005445</c:v>
                </c:pt>
                <c:pt idx="1331">
                  <c:v>0.75832544946205449</c:v>
                </c:pt>
                <c:pt idx="1332">
                  <c:v>0.75920998181945554</c:v>
                </c:pt>
                <c:pt idx="1333">
                  <c:v>0.76009543255155132</c:v>
                </c:pt>
                <c:pt idx="1334">
                  <c:v>0.76098288664222857</c:v>
                </c:pt>
                <c:pt idx="1335">
                  <c:v>0.76187072243256893</c:v>
                </c:pt>
                <c:pt idx="1336">
                  <c:v>0.76275812636832074</c:v>
                </c:pt>
                <c:pt idx="1337">
                  <c:v>0.7634701101018273</c:v>
                </c:pt>
                <c:pt idx="1338">
                  <c:v>0.76418273695593253</c:v>
                </c:pt>
                <c:pt idx="1339">
                  <c:v>0.76507287566732451</c:v>
                </c:pt>
                <c:pt idx="1340">
                  <c:v>0.76596380743162151</c:v>
                </c:pt>
                <c:pt idx="1341">
                  <c:v>0.76685703188772492</c:v>
                </c:pt>
                <c:pt idx="1342">
                  <c:v>0.76774928269466969</c:v>
                </c:pt>
                <c:pt idx="1343">
                  <c:v>0.76864178454144072</c:v>
                </c:pt>
                <c:pt idx="1344">
                  <c:v>0.76953713217514064</c:v>
                </c:pt>
                <c:pt idx="1345">
                  <c:v>0.77043246203322657</c:v>
                </c:pt>
                <c:pt idx="1346">
                  <c:v>0.77132749972401049</c:v>
                </c:pt>
                <c:pt idx="1347">
                  <c:v>0.77204616077299526</c:v>
                </c:pt>
                <c:pt idx="1348">
                  <c:v>0.77276753082057015</c:v>
                </c:pt>
                <c:pt idx="1349">
                  <c:v>0.77366507326502865</c:v>
                </c:pt>
                <c:pt idx="1350">
                  <c:v>0.77456383378380511</c:v>
                </c:pt>
                <c:pt idx="1351">
                  <c:v>0.77546450183714299</c:v>
                </c:pt>
                <c:pt idx="1352">
                  <c:v>0.77636529430674572</c:v>
                </c:pt>
                <c:pt idx="1353">
                  <c:v>0.77726524740540004</c:v>
                </c:pt>
                <c:pt idx="1354">
                  <c:v>0.77816862842895029</c:v>
                </c:pt>
                <c:pt idx="1355">
                  <c:v>0.77907172327750696</c:v>
                </c:pt>
                <c:pt idx="1356">
                  <c:v>0.7799749444394366</c:v>
                </c:pt>
                <c:pt idx="1357">
                  <c:v>0.78087967277568315</c:v>
                </c:pt>
                <c:pt idx="1358">
                  <c:v>0.78178535863741694</c:v>
                </c:pt>
                <c:pt idx="1359">
                  <c:v>0.78269214226218187</c:v>
                </c:pt>
                <c:pt idx="1360">
                  <c:v>0.78359919488228025</c:v>
                </c:pt>
                <c:pt idx="1361">
                  <c:v>0.78450637785583632</c:v>
                </c:pt>
                <c:pt idx="1362">
                  <c:v>0.785233882565462</c:v>
                </c:pt>
                <c:pt idx="1363">
                  <c:v>0.78614255038711556</c:v>
                </c:pt>
                <c:pt idx="1364">
                  <c:v>0.78687152474002653</c:v>
                </c:pt>
                <c:pt idx="1365">
                  <c:v>0.78778279519088568</c:v>
                </c:pt>
                <c:pt idx="1366">
                  <c:v>0.78869447918490188</c:v>
                </c:pt>
                <c:pt idx="1367">
                  <c:v>0.78960671643228286</c:v>
                </c:pt>
                <c:pt idx="1368">
                  <c:v>0.79051992608005117</c:v>
                </c:pt>
                <c:pt idx="1369">
                  <c:v>0.79143508717256883</c:v>
                </c:pt>
                <c:pt idx="1370">
                  <c:v>0.79235010851735999</c:v>
                </c:pt>
                <c:pt idx="1371">
                  <c:v>0.79326554835155294</c:v>
                </c:pt>
                <c:pt idx="1372">
                  <c:v>0.79399903588864651</c:v>
                </c:pt>
                <c:pt idx="1373">
                  <c:v>0.79473572282619331</c:v>
                </c:pt>
                <c:pt idx="1374">
                  <c:v>0.79565391088333859</c:v>
                </c:pt>
                <c:pt idx="1375">
                  <c:v>0.79657322340558667</c:v>
                </c:pt>
                <c:pt idx="1376">
                  <c:v>0.79749352228072723</c:v>
                </c:pt>
                <c:pt idx="1377">
                  <c:v>0.79841452831702686</c:v>
                </c:pt>
                <c:pt idx="1378">
                  <c:v>0.79933483570274888</c:v>
                </c:pt>
                <c:pt idx="1379">
                  <c:v>0.80025768077383463</c:v>
                </c:pt>
                <c:pt idx="1380">
                  <c:v>0.80118067348217514</c:v>
                </c:pt>
                <c:pt idx="1381">
                  <c:v>0.80210564760365244</c:v>
                </c:pt>
                <c:pt idx="1382">
                  <c:v>0.80302978346095011</c:v>
                </c:pt>
                <c:pt idx="1383">
                  <c:v>0.80395519818552186</c:v>
                </c:pt>
                <c:pt idx="1384">
                  <c:v>0.80488288490755733</c:v>
                </c:pt>
                <c:pt idx="1385">
                  <c:v>0.8058104417429619</c:v>
                </c:pt>
                <c:pt idx="1386">
                  <c:v>0.80673715881109287</c:v>
                </c:pt>
                <c:pt idx="1387">
                  <c:v>0.80748074001279713</c:v>
                </c:pt>
                <c:pt idx="1388">
                  <c:v>0.80822586822372211</c:v>
                </c:pt>
                <c:pt idx="1389">
                  <c:v>0.80915624832629585</c:v>
                </c:pt>
                <c:pt idx="1390">
                  <c:v>0.81008749484216114</c:v>
                </c:pt>
                <c:pt idx="1391">
                  <c:v>0.8110208905569064</c:v>
                </c:pt>
                <c:pt idx="1392">
                  <c:v>0.81195373346010324</c:v>
                </c:pt>
                <c:pt idx="1393">
                  <c:v>0.81288644904405805</c:v>
                </c:pt>
                <c:pt idx="1394">
                  <c:v>0.81382231942331285</c:v>
                </c:pt>
                <c:pt idx="1395">
                  <c:v>0.81475820916387098</c:v>
                </c:pt>
                <c:pt idx="1396">
                  <c:v>0.81569368844189627</c:v>
                </c:pt>
                <c:pt idx="1397">
                  <c:v>0.81644439135437508</c:v>
                </c:pt>
                <c:pt idx="1398">
                  <c:v>0.8171989526341471</c:v>
                </c:pt>
                <c:pt idx="1399">
                  <c:v>0.81813743588292032</c:v>
                </c:pt>
                <c:pt idx="1400">
                  <c:v>0.81907708771748733</c:v>
                </c:pt>
                <c:pt idx="1401">
                  <c:v>0.82001877243952659</c:v>
                </c:pt>
                <c:pt idx="1402">
                  <c:v>0.82096033834687243</c:v>
                </c:pt>
                <c:pt idx="1403">
                  <c:v>0.82190178426751337</c:v>
                </c:pt>
                <c:pt idx="1404">
                  <c:v>0.82284642207307412</c:v>
                </c:pt>
                <c:pt idx="1405">
                  <c:v>0.82379051124399427</c:v>
                </c:pt>
                <c:pt idx="1406">
                  <c:v>0.82473549256160938</c:v>
                </c:pt>
                <c:pt idx="1407">
                  <c:v>0.82568136771363865</c:v>
                </c:pt>
                <c:pt idx="1408">
                  <c:v>0.82662828298411895</c:v>
                </c:pt>
                <c:pt idx="1409">
                  <c:v>0.82757667466780038</c:v>
                </c:pt>
                <c:pt idx="1410">
                  <c:v>0.82852582178599898</c:v>
                </c:pt>
                <c:pt idx="1411">
                  <c:v>0.82947456560652089</c:v>
                </c:pt>
                <c:pt idx="1412">
                  <c:v>0.83023510898532438</c:v>
                </c:pt>
                <c:pt idx="1413">
                  <c:v>0.83118562189173684</c:v>
                </c:pt>
                <c:pt idx="1414">
                  <c:v>0.83194892184127667</c:v>
                </c:pt>
                <c:pt idx="1415">
                  <c:v>0.83290222993375207</c:v>
                </c:pt>
                <c:pt idx="1416">
                  <c:v>0.83385557384747155</c:v>
                </c:pt>
                <c:pt idx="1417">
                  <c:v>0.8348101190519468</c:v>
                </c:pt>
                <c:pt idx="1418">
                  <c:v>0.8357657222023851</c:v>
                </c:pt>
                <c:pt idx="1419">
                  <c:v>0.83672311575468639</c:v>
                </c:pt>
                <c:pt idx="1420">
                  <c:v>0.8376805495967008</c:v>
                </c:pt>
                <c:pt idx="1421">
                  <c:v>0.83863890099684835</c:v>
                </c:pt>
                <c:pt idx="1422">
                  <c:v>0.83959758579933375</c:v>
                </c:pt>
                <c:pt idx="1423">
                  <c:v>0.84055733718003012</c:v>
                </c:pt>
                <c:pt idx="1424">
                  <c:v>0.84132679982566172</c:v>
                </c:pt>
                <c:pt idx="1425">
                  <c:v>0.84209979191527995</c:v>
                </c:pt>
                <c:pt idx="1426">
                  <c:v>0.84306283088030598</c:v>
                </c:pt>
                <c:pt idx="1427">
                  <c:v>0.84402679818347792</c:v>
                </c:pt>
                <c:pt idx="1428">
                  <c:v>0.84499037017585443</c:v>
                </c:pt>
                <c:pt idx="1429">
                  <c:v>0.84595634566763012</c:v>
                </c:pt>
                <c:pt idx="1430">
                  <c:v>0.8469223698347762</c:v>
                </c:pt>
                <c:pt idx="1431">
                  <c:v>0.84789065739547165</c:v>
                </c:pt>
                <c:pt idx="1432">
                  <c:v>0.84885825718471586</c:v>
                </c:pt>
                <c:pt idx="1433">
                  <c:v>0.84982709010032786</c:v>
                </c:pt>
                <c:pt idx="1434">
                  <c:v>0.85079804759362698</c:v>
                </c:pt>
                <c:pt idx="1435">
                  <c:v>0.85176935567033529</c:v>
                </c:pt>
                <c:pt idx="1436">
                  <c:v>0.85273982710096785</c:v>
                </c:pt>
                <c:pt idx="1437">
                  <c:v>0.85371391536314345</c:v>
                </c:pt>
                <c:pt idx="1438">
                  <c:v>0.85468761504240509</c:v>
                </c:pt>
                <c:pt idx="1439">
                  <c:v>0.85546758539666012</c:v>
                </c:pt>
                <c:pt idx="1440">
                  <c:v>0.85624831351795672</c:v>
                </c:pt>
                <c:pt idx="1441">
                  <c:v>0.85722567794763704</c:v>
                </c:pt>
                <c:pt idx="1442">
                  <c:v>0.858202506254653</c:v>
                </c:pt>
                <c:pt idx="1443">
                  <c:v>0.85917984156120819</c:v>
                </c:pt>
                <c:pt idx="1444">
                  <c:v>0.86016022629484834</c:v>
                </c:pt>
                <c:pt idx="1445">
                  <c:v>0.86114007643733614</c:v>
                </c:pt>
                <c:pt idx="1446">
                  <c:v>0.86211998873454032</c:v>
                </c:pt>
                <c:pt idx="1447">
                  <c:v>0.8629057800029688</c:v>
                </c:pt>
                <c:pt idx="1448">
                  <c:v>0.86369654071964574</c:v>
                </c:pt>
                <c:pt idx="1449">
                  <c:v>0.86467986376153283</c:v>
                </c:pt>
                <c:pt idx="1450">
                  <c:v>0.86566445537428927</c:v>
                </c:pt>
                <c:pt idx="1451">
                  <c:v>0.86665107083363468</c:v>
                </c:pt>
                <c:pt idx="1452">
                  <c:v>0.86763760615310137</c:v>
                </c:pt>
                <c:pt idx="1453">
                  <c:v>0.86862375854747831</c:v>
                </c:pt>
                <c:pt idx="1454">
                  <c:v>0.86961375229973781</c:v>
                </c:pt>
                <c:pt idx="1455">
                  <c:v>0.87060321619165659</c:v>
                </c:pt>
                <c:pt idx="1456">
                  <c:v>0.87159320636762294</c:v>
                </c:pt>
                <c:pt idx="1457">
                  <c:v>0.8725847831613085</c:v>
                </c:pt>
                <c:pt idx="1458">
                  <c:v>0.87357749569738485</c:v>
                </c:pt>
                <c:pt idx="1459">
                  <c:v>0.87457149807610679</c:v>
                </c:pt>
                <c:pt idx="1460">
                  <c:v>0.87556618579159917</c:v>
                </c:pt>
                <c:pt idx="1461">
                  <c:v>0.87656034394905047</c:v>
                </c:pt>
                <c:pt idx="1462">
                  <c:v>0.87755716504695713</c:v>
                </c:pt>
                <c:pt idx="1463">
                  <c:v>0.87855452389468014</c:v>
                </c:pt>
                <c:pt idx="1464">
                  <c:v>0.8793534936015045</c:v>
                </c:pt>
                <c:pt idx="1465">
                  <c:v>0.88015371233812001</c:v>
                </c:pt>
                <c:pt idx="1466">
                  <c:v>0.88115320745427639</c:v>
                </c:pt>
                <c:pt idx="1467">
                  <c:v>0.88215400825476897</c:v>
                </c:pt>
                <c:pt idx="1468">
                  <c:v>0.88315581166099633</c:v>
                </c:pt>
                <c:pt idx="1469">
                  <c:v>0.88415984491551181</c:v>
                </c:pt>
                <c:pt idx="1470">
                  <c:v>0.88516396741810899</c:v>
                </c:pt>
                <c:pt idx="1471">
                  <c:v>0.88616863881005592</c:v>
                </c:pt>
                <c:pt idx="1472">
                  <c:v>0.88717432058179335</c:v>
                </c:pt>
                <c:pt idx="1473">
                  <c:v>0.8881807072253437</c:v>
                </c:pt>
                <c:pt idx="1474">
                  <c:v>0.88898725432053405</c:v>
                </c:pt>
                <c:pt idx="1475">
                  <c:v>0.88979799491284839</c:v>
                </c:pt>
                <c:pt idx="1476">
                  <c:v>0.89080826019307968</c:v>
                </c:pt>
                <c:pt idx="1477">
                  <c:v>0.89181954714149037</c:v>
                </c:pt>
                <c:pt idx="1478">
                  <c:v>0.89283046743565331</c:v>
                </c:pt>
                <c:pt idx="1479">
                  <c:v>0.89384380252253859</c:v>
                </c:pt>
                <c:pt idx="1480">
                  <c:v>0.89485754629391945</c:v>
                </c:pt>
                <c:pt idx="1481">
                  <c:v>0.89587324853561301</c:v>
                </c:pt>
                <c:pt idx="1482">
                  <c:v>0.89688796696888251</c:v>
                </c:pt>
                <c:pt idx="1483">
                  <c:v>0.89790464774315604</c:v>
                </c:pt>
                <c:pt idx="1484">
                  <c:v>0.89892376209616021</c:v>
                </c:pt>
                <c:pt idx="1485">
                  <c:v>0.89994298255949323</c:v>
                </c:pt>
                <c:pt idx="1486">
                  <c:v>0.90096137390315578</c:v>
                </c:pt>
                <c:pt idx="1487">
                  <c:v>0.90198345386249235</c:v>
                </c:pt>
                <c:pt idx="1488">
                  <c:v>0.90300533099588132</c:v>
                </c:pt>
                <c:pt idx="1489">
                  <c:v>0.90402825343040638</c:v>
                </c:pt>
                <c:pt idx="1490">
                  <c:v>0.90484800212621508</c:v>
                </c:pt>
                <c:pt idx="1491">
                  <c:v>0.90566904929695558</c:v>
                </c:pt>
                <c:pt idx="1492">
                  <c:v>0.90669454489608003</c:v>
                </c:pt>
                <c:pt idx="1493">
                  <c:v>0.90772030918936508</c:v>
                </c:pt>
                <c:pt idx="1494">
                  <c:v>0.90874963822068977</c:v>
                </c:pt>
                <c:pt idx="1495">
                  <c:v>0.90977861370577506</c:v>
                </c:pt>
                <c:pt idx="1496">
                  <c:v>0.91080723346041126</c:v>
                </c:pt>
                <c:pt idx="1497">
                  <c:v>0.9118389592428221</c:v>
                </c:pt>
                <c:pt idx="1498">
                  <c:v>0.91287190819793262</c:v>
                </c:pt>
                <c:pt idx="1499">
                  <c:v>0.91390497857105879</c:v>
                </c:pt>
                <c:pt idx="1500">
                  <c:v>0.91493911728234445</c:v>
                </c:pt>
                <c:pt idx="1501">
                  <c:v>0.91576786284434064</c:v>
                </c:pt>
                <c:pt idx="1502">
                  <c:v>0.91660077627691783</c:v>
                </c:pt>
                <c:pt idx="1503">
                  <c:v>0.91763659944968323</c:v>
                </c:pt>
                <c:pt idx="1504">
                  <c:v>0.91867603318376545</c:v>
                </c:pt>
                <c:pt idx="1505">
                  <c:v>0.91971527888396565</c:v>
                </c:pt>
                <c:pt idx="1506">
                  <c:v>0.92075497028901521</c:v>
                </c:pt>
                <c:pt idx="1507">
                  <c:v>0.92179669794581032</c:v>
                </c:pt>
                <c:pt idx="1508">
                  <c:v>0.92283967112495113</c:v>
                </c:pt>
                <c:pt idx="1509">
                  <c:v>0.92388389259336545</c:v>
                </c:pt>
                <c:pt idx="1510">
                  <c:v>0.92492888654605265</c:v>
                </c:pt>
                <c:pt idx="1511">
                  <c:v>0.92597353640861302</c:v>
                </c:pt>
                <c:pt idx="1512">
                  <c:v>0.92702071745452264</c:v>
                </c:pt>
                <c:pt idx="1513">
                  <c:v>0.9280686761807595</c:v>
                </c:pt>
                <c:pt idx="1514">
                  <c:v>0.92911901585082513</c:v>
                </c:pt>
                <c:pt idx="1515">
                  <c:v>0.93016821478134371</c:v>
                </c:pt>
                <c:pt idx="1516">
                  <c:v>0.93121899728733726</c:v>
                </c:pt>
                <c:pt idx="1517">
                  <c:v>0.93206119021078415</c:v>
                </c:pt>
                <c:pt idx="1518">
                  <c:v>0.93290409302105504</c:v>
                </c:pt>
                <c:pt idx="1519">
                  <c:v>0.93395936553364056</c:v>
                </c:pt>
                <c:pt idx="1520">
                  <c:v>0.93501462481333575</c:v>
                </c:pt>
                <c:pt idx="1521">
                  <c:v>0.9360708375272071</c:v>
                </c:pt>
                <c:pt idx="1522">
                  <c:v>0.93712800552097064</c:v>
                </c:pt>
                <c:pt idx="1523">
                  <c:v>0.93818629230175132</c:v>
                </c:pt>
                <c:pt idx="1524">
                  <c:v>0.939247318515117</c:v>
                </c:pt>
                <c:pt idx="1525">
                  <c:v>0.94030817570488623</c:v>
                </c:pt>
                <c:pt idx="1526">
                  <c:v>0.94136869996515027</c:v>
                </c:pt>
                <c:pt idx="1527">
                  <c:v>0.94221965038853805</c:v>
                </c:pt>
                <c:pt idx="1528">
                  <c:v>0.94307457450362397</c:v>
                </c:pt>
                <c:pt idx="1529">
                  <c:v>0.94414015229709169</c:v>
                </c:pt>
                <c:pt idx="1530">
                  <c:v>0.94520621557837503</c:v>
                </c:pt>
                <c:pt idx="1531">
                  <c:v>0.94627423140717182</c:v>
                </c:pt>
                <c:pt idx="1532">
                  <c:v>0.94734192082639967</c:v>
                </c:pt>
                <c:pt idx="1533">
                  <c:v>0.9484109147422195</c:v>
                </c:pt>
                <c:pt idx="1534">
                  <c:v>0.94948285104531061</c:v>
                </c:pt>
                <c:pt idx="1535">
                  <c:v>0.95055479195313508</c:v>
                </c:pt>
                <c:pt idx="1536">
                  <c:v>0.95162640856003378</c:v>
                </c:pt>
                <c:pt idx="1537">
                  <c:v>0.95270163505254835</c:v>
                </c:pt>
                <c:pt idx="1538">
                  <c:v>0.95377670533227965</c:v>
                </c:pt>
                <c:pt idx="1539">
                  <c:v>0.95485276825925514</c:v>
                </c:pt>
                <c:pt idx="1540">
                  <c:v>0.95593048399521419</c:v>
                </c:pt>
                <c:pt idx="1541">
                  <c:v>0.95700936245557966</c:v>
                </c:pt>
                <c:pt idx="1542">
                  <c:v>0.95808990086920742</c:v>
                </c:pt>
                <c:pt idx="1543">
                  <c:v>0.95917127794068202</c:v>
                </c:pt>
                <c:pt idx="1544">
                  <c:v>0.96003768497507491</c:v>
                </c:pt>
                <c:pt idx="1545">
                  <c:v>0.96090418183921955</c:v>
                </c:pt>
                <c:pt idx="1546">
                  <c:v>0.96198678710098706</c:v>
                </c:pt>
                <c:pt idx="1547">
                  <c:v>0.96307288587854856</c:v>
                </c:pt>
                <c:pt idx="1548">
                  <c:v>0.96415966781988172</c:v>
                </c:pt>
                <c:pt idx="1549">
                  <c:v>0.9652472999605981</c:v>
                </c:pt>
                <c:pt idx="1550">
                  <c:v>0.96633578379063256</c:v>
                </c:pt>
                <c:pt idx="1551">
                  <c:v>0.96742578661391021</c:v>
                </c:pt>
                <c:pt idx="1552">
                  <c:v>0.96851781201165255</c:v>
                </c:pt>
                <c:pt idx="1553">
                  <c:v>0.96961019714959162</c:v>
                </c:pt>
                <c:pt idx="1554">
                  <c:v>0.97048569988941613</c:v>
                </c:pt>
                <c:pt idx="1555">
                  <c:v>0.97136447644454216</c:v>
                </c:pt>
                <c:pt idx="1556">
                  <c:v>0.97245947549532008</c:v>
                </c:pt>
                <c:pt idx="1557">
                  <c:v>0.97355634478779951</c:v>
                </c:pt>
                <c:pt idx="1558">
                  <c:v>0.97465475384408018</c:v>
                </c:pt>
                <c:pt idx="1559">
                  <c:v>0.97575453857429295</c:v>
                </c:pt>
                <c:pt idx="1560">
                  <c:v>0.97685536613320112</c:v>
                </c:pt>
                <c:pt idx="1561">
                  <c:v>0.97795572470217584</c:v>
                </c:pt>
                <c:pt idx="1562">
                  <c:v>0.97905864259449482</c:v>
                </c:pt>
                <c:pt idx="1563">
                  <c:v>0.98016260967171864</c:v>
                </c:pt>
                <c:pt idx="1564">
                  <c:v>0.98126914702107015</c:v>
                </c:pt>
                <c:pt idx="1565">
                  <c:v>0.98237471367557128</c:v>
                </c:pt>
                <c:pt idx="1566">
                  <c:v>0.98348184225395219</c:v>
                </c:pt>
                <c:pt idx="1567">
                  <c:v>0.98459189126881475</c:v>
                </c:pt>
                <c:pt idx="1568">
                  <c:v>0.98570232624811949</c:v>
                </c:pt>
                <c:pt idx="1569">
                  <c:v>0.98681195913119879</c:v>
                </c:pt>
                <c:pt idx="1570">
                  <c:v>0.98770299882898771</c:v>
                </c:pt>
                <c:pt idx="1571">
                  <c:v>0.98859449315920378</c:v>
                </c:pt>
                <c:pt idx="1572">
                  <c:v>0.98970870334495376</c:v>
                </c:pt>
                <c:pt idx="1573">
                  <c:v>0.9908246675596617</c:v>
                </c:pt>
                <c:pt idx="1574">
                  <c:v>0.99194290204498237</c:v>
                </c:pt>
                <c:pt idx="1575">
                  <c:v>0.99306102217963077</c:v>
                </c:pt>
                <c:pt idx="1576">
                  <c:v>0.99417919714498726</c:v>
                </c:pt>
                <c:pt idx="1577">
                  <c:v>0.99530102003065124</c:v>
                </c:pt>
                <c:pt idx="1578">
                  <c:v>0.99642307471660041</c:v>
                </c:pt>
                <c:pt idx="1579">
                  <c:v>0.99754536056937293</c:v>
                </c:pt>
                <c:pt idx="1580">
                  <c:v>0.99844670678366776</c:v>
                </c:pt>
                <c:pt idx="1581">
                  <c:v>0.99935144393852249</c:v>
                </c:pt>
                <c:pt idx="1582">
                  <c:v>1.0004771949742841</c:v>
                </c:pt>
                <c:pt idx="1583">
                  <c:v>1.0016050759541011</c:v>
                </c:pt>
                <c:pt idx="1584">
                  <c:v>1.0027352650948111</c:v>
                </c:pt>
                <c:pt idx="1585">
                  <c:v>1.00386569722828</c:v>
                </c:pt>
                <c:pt idx="1586">
                  <c:v>1.0049958532574048</c:v>
                </c:pt>
                <c:pt idx="1587">
                  <c:v>1.0061302293422305</c:v>
                </c:pt>
                <c:pt idx="1588">
                  <c:v>1.0072646811730697</c:v>
                </c:pt>
                <c:pt idx="1589">
                  <c:v>1.0083999012031997</c:v>
                </c:pt>
                <c:pt idx="1590">
                  <c:v>1.0095365850342968</c:v>
                </c:pt>
                <c:pt idx="1591">
                  <c:v>1.0106750838141942</c:v>
                </c:pt>
                <c:pt idx="1592">
                  <c:v>1.0118152282664798</c:v>
                </c:pt>
                <c:pt idx="1593">
                  <c:v>1.012955977306474</c:v>
                </c:pt>
                <c:pt idx="1594">
                  <c:v>1.0138697585195942</c:v>
                </c:pt>
                <c:pt idx="1595">
                  <c:v>1.0147848990681676</c:v>
                </c:pt>
                <c:pt idx="1596">
                  <c:v>1.0159276449346348</c:v>
                </c:pt>
                <c:pt idx="1597">
                  <c:v>1.0170739721883599</c:v>
                </c:pt>
                <c:pt idx="1598">
                  <c:v>1.0182214398904288</c:v>
                </c:pt>
                <c:pt idx="1599">
                  <c:v>1.0193689984967684</c:v>
                </c:pt>
                <c:pt idx="1600">
                  <c:v>1.0205180510356331</c:v>
                </c:pt>
                <c:pt idx="1601">
                  <c:v>1.0216687768767767</c:v>
                </c:pt>
                <c:pt idx="1602">
                  <c:v>1.0228217080807489</c:v>
                </c:pt>
                <c:pt idx="1603">
                  <c:v>1.0239750893863726</c:v>
                </c:pt>
                <c:pt idx="1604">
                  <c:v>1.0248988237167227</c:v>
                </c:pt>
                <c:pt idx="1605">
                  <c:v>1.0258278236912362</c:v>
                </c:pt>
                <c:pt idx="1606">
                  <c:v>1.0269837960834769</c:v>
                </c:pt>
                <c:pt idx="1607">
                  <c:v>1.0281418137822627</c:v>
                </c:pt>
                <c:pt idx="1608">
                  <c:v>1.0293020594271667</c:v>
                </c:pt>
                <c:pt idx="1609">
                  <c:v>1.030463652805881</c:v>
                </c:pt>
                <c:pt idx="1610">
                  <c:v>1.0316264195636664</c:v>
                </c:pt>
                <c:pt idx="1611">
                  <c:v>1.0327889406580619</c:v>
                </c:pt>
                <c:pt idx="1612">
                  <c:v>1.0339542380041908</c:v>
                </c:pt>
                <c:pt idx="1613">
                  <c:v>1.0351205386312268</c:v>
                </c:pt>
                <c:pt idx="1614">
                  <c:v>1.0362896276549163</c:v>
                </c:pt>
                <c:pt idx="1615">
                  <c:v>1.0374574071336038</c:v>
                </c:pt>
                <c:pt idx="1616">
                  <c:v>1.0386274455971831</c:v>
                </c:pt>
                <c:pt idx="1617">
                  <c:v>1.0398004651686674</c:v>
                </c:pt>
                <c:pt idx="1618">
                  <c:v>1.0409741457056951</c:v>
                </c:pt>
                <c:pt idx="1619">
                  <c:v>1.0421468736199724</c:v>
                </c:pt>
                <c:pt idx="1620">
                  <c:v>1.0430880938700726</c:v>
                </c:pt>
                <c:pt idx="1621">
                  <c:v>1.0440309196692743</c:v>
                </c:pt>
                <c:pt idx="1622">
                  <c:v>1.0452081395265551</c:v>
                </c:pt>
                <c:pt idx="1623">
                  <c:v>1.0463880077651924</c:v>
                </c:pt>
                <c:pt idx="1624">
                  <c:v>1.0475701714467125</c:v>
                </c:pt>
                <c:pt idx="1625">
                  <c:v>1.0487524704056967</c:v>
                </c:pt>
                <c:pt idx="1626">
                  <c:v>1.0499347226983469</c:v>
                </c:pt>
                <c:pt idx="1627">
                  <c:v>1.0511212700975365</c:v>
                </c:pt>
                <c:pt idx="1628">
                  <c:v>1.0523074150797047</c:v>
                </c:pt>
                <c:pt idx="1629">
                  <c:v>1.0534944244321518</c:v>
                </c:pt>
                <c:pt idx="1630">
                  <c:v>1.0544465727563634</c:v>
                </c:pt>
                <c:pt idx="1631">
                  <c:v>1.0554038090071995</c:v>
                </c:pt>
                <c:pt idx="1632">
                  <c:v>1.0565946836735947</c:v>
                </c:pt>
                <c:pt idx="1633">
                  <c:v>1.0577877069893542</c:v>
                </c:pt>
                <c:pt idx="1634">
                  <c:v>1.058983614605254</c:v>
                </c:pt>
                <c:pt idx="1635">
                  <c:v>1.0601793104548887</c:v>
                </c:pt>
                <c:pt idx="1636">
                  <c:v>1.0613751577622836</c:v>
                </c:pt>
                <c:pt idx="1637">
                  <c:v>1.0625751828545167</c:v>
                </c:pt>
                <c:pt idx="1638">
                  <c:v>1.063775916583805</c:v>
                </c:pt>
                <c:pt idx="1639">
                  <c:v>1.0649768092472924</c:v>
                </c:pt>
                <c:pt idx="1640">
                  <c:v>1.0661800644351445</c:v>
                </c:pt>
                <c:pt idx="1641">
                  <c:v>1.0673849531414046</c:v>
                </c:pt>
                <c:pt idx="1642">
                  <c:v>1.0685916637021091</c:v>
                </c:pt>
                <c:pt idx="1643">
                  <c:v>1.0697992789855177</c:v>
                </c:pt>
                <c:pt idx="1644">
                  <c:v>1.0710070620366634</c:v>
                </c:pt>
                <c:pt idx="1645">
                  <c:v>1.0719754856140131</c:v>
                </c:pt>
                <c:pt idx="1646">
                  <c:v>1.073186271548223</c:v>
                </c:pt>
                <c:pt idx="1647">
                  <c:v>1.0741581052574558</c:v>
                </c:pt>
                <c:pt idx="1648">
                  <c:v>1.0753732072043056</c:v>
                </c:pt>
                <c:pt idx="1649">
                  <c:v>1.0765886735085937</c:v>
                </c:pt>
                <c:pt idx="1650">
                  <c:v>1.077805061335668</c:v>
                </c:pt>
                <c:pt idx="1651">
                  <c:v>1.0790236749818143</c:v>
                </c:pt>
                <c:pt idx="1652">
                  <c:v>1.0802445207861946</c:v>
                </c:pt>
                <c:pt idx="1653">
                  <c:v>1.0814664857577425</c:v>
                </c:pt>
                <c:pt idx="1654">
                  <c:v>1.0826897589667275</c:v>
                </c:pt>
                <c:pt idx="1655">
                  <c:v>1.083913408305188</c:v>
                </c:pt>
                <c:pt idx="1656">
                  <c:v>1.0848944178701296</c:v>
                </c:pt>
                <c:pt idx="1657">
                  <c:v>1.0858801384502914</c:v>
                </c:pt>
                <c:pt idx="1658">
                  <c:v>1.0871095764816665</c:v>
                </c:pt>
                <c:pt idx="1659">
                  <c:v>1.0883397765060898</c:v>
                </c:pt>
                <c:pt idx="1660">
                  <c:v>1.0895720560205835</c:v>
                </c:pt>
                <c:pt idx="1661">
                  <c:v>1.090803972821883</c:v>
                </c:pt>
                <c:pt idx="1662">
                  <c:v>1.0920391059955705</c:v>
                </c:pt>
                <c:pt idx="1663">
                  <c:v>1.0932755778341854</c:v>
                </c:pt>
                <c:pt idx="1664">
                  <c:v>1.0945143364672187</c:v>
                </c:pt>
                <c:pt idx="1665">
                  <c:v>1.0957519821090658</c:v>
                </c:pt>
                <c:pt idx="1666">
                  <c:v>1.0969922982877178</c:v>
                </c:pt>
                <c:pt idx="1667">
                  <c:v>1.098235862190345</c:v>
                </c:pt>
                <c:pt idx="1668">
                  <c:v>1.0994800247159608</c:v>
                </c:pt>
                <c:pt idx="1669">
                  <c:v>1.1007238352376587</c:v>
                </c:pt>
                <c:pt idx="1670">
                  <c:v>1.1019718606917437</c:v>
                </c:pt>
                <c:pt idx="1671">
                  <c:v>1.1032204923468036</c:v>
                </c:pt>
                <c:pt idx="1672">
                  <c:v>1.1042204450840267</c:v>
                </c:pt>
                <c:pt idx="1673">
                  <c:v>1.1052213987276689</c:v>
                </c:pt>
                <c:pt idx="1674">
                  <c:v>1.1064752447088924</c:v>
                </c:pt>
                <c:pt idx="1675">
                  <c:v>1.1077289410757527</c:v>
                </c:pt>
                <c:pt idx="1676">
                  <c:v>1.1089834441121817</c:v>
                </c:pt>
                <c:pt idx="1677">
                  <c:v>1.1102422109840573</c:v>
                </c:pt>
                <c:pt idx="1678">
                  <c:v>1.1115012186109752</c:v>
                </c:pt>
                <c:pt idx="1679">
                  <c:v>1.112760080924353</c:v>
                </c:pt>
                <c:pt idx="1680">
                  <c:v>1.1137696232837819</c:v>
                </c:pt>
                <c:pt idx="1681">
                  <c:v>1.1147853936040093</c:v>
                </c:pt>
                <c:pt idx="1682">
                  <c:v>1.1160493652749712</c:v>
                </c:pt>
                <c:pt idx="1683">
                  <c:v>1.1173159034370743</c:v>
                </c:pt>
                <c:pt idx="1684">
                  <c:v>1.1185852094396131</c:v>
                </c:pt>
                <c:pt idx="1685">
                  <c:v>1.1198547716027232</c:v>
                </c:pt>
                <c:pt idx="1686">
                  <c:v>1.121124006533184</c:v>
                </c:pt>
                <c:pt idx="1687">
                  <c:v>1.12239815848563</c:v>
                </c:pt>
                <c:pt idx="1688">
                  <c:v>1.1236725737569138</c:v>
                </c:pt>
                <c:pt idx="1689">
                  <c:v>1.1249478358330782</c:v>
                </c:pt>
                <c:pt idx="1690">
                  <c:v>1.1262251164783159</c:v>
                </c:pt>
                <c:pt idx="1691">
                  <c:v>1.1275050074023716</c:v>
                </c:pt>
                <c:pt idx="1692">
                  <c:v>1.1287865385467319</c:v>
                </c:pt>
                <c:pt idx="1693">
                  <c:v>1.1300689307170622</c:v>
                </c:pt>
                <c:pt idx="1694">
                  <c:v>1.1313521851192674</c:v>
                </c:pt>
                <c:pt idx="1695">
                  <c:v>1.1326376774430627</c:v>
                </c:pt>
                <c:pt idx="1696">
                  <c:v>1.1339254142072444</c:v>
                </c:pt>
                <c:pt idx="1697">
                  <c:v>1.1349569563525834</c:v>
                </c:pt>
                <c:pt idx="1698">
                  <c:v>1.1359905487457413</c:v>
                </c:pt>
                <c:pt idx="1699">
                  <c:v>1.1372814295551694</c:v>
                </c:pt>
                <c:pt idx="1700">
                  <c:v>1.1385741764156603</c:v>
                </c:pt>
                <c:pt idx="1701">
                  <c:v>1.1398691899729154</c:v>
                </c:pt>
                <c:pt idx="1702">
                  <c:v>1.1411674670568357</c:v>
                </c:pt>
                <c:pt idx="1703">
                  <c:v>1.1424656472090646</c:v>
                </c:pt>
                <c:pt idx="1704">
                  <c:v>1.1437657133756836</c:v>
                </c:pt>
                <c:pt idx="1705">
                  <c:v>1.145066676673214</c:v>
                </c:pt>
                <c:pt idx="1706">
                  <c:v>1.146370330029046</c:v>
                </c:pt>
                <c:pt idx="1707">
                  <c:v>1.1474145973131775</c:v>
                </c:pt>
                <c:pt idx="1708">
                  <c:v>1.1484643449348295</c:v>
                </c:pt>
                <c:pt idx="1709">
                  <c:v>1.149773037353208</c:v>
                </c:pt>
                <c:pt idx="1710">
                  <c:v>1.1510828446618233</c:v>
                </c:pt>
                <c:pt idx="1711">
                  <c:v>1.1523933684540046</c:v>
                </c:pt>
                <c:pt idx="1712">
                  <c:v>1.1537066146495909</c:v>
                </c:pt>
                <c:pt idx="1713">
                  <c:v>1.1550217885281737</c:v>
                </c:pt>
                <c:pt idx="1714">
                  <c:v>1.1563399007517878</c:v>
                </c:pt>
                <c:pt idx="1715">
                  <c:v>1.157656732746559</c:v>
                </c:pt>
                <c:pt idx="1716">
                  <c:v>1.1589763090490934</c:v>
                </c:pt>
                <c:pt idx="1717">
                  <c:v>1.1602994456899731</c:v>
                </c:pt>
                <c:pt idx="1718">
                  <c:v>1.161623122564599</c:v>
                </c:pt>
                <c:pt idx="1719">
                  <c:v>1.1629465299104236</c:v>
                </c:pt>
                <c:pt idx="1720">
                  <c:v>1.1642751363015569</c:v>
                </c:pt>
                <c:pt idx="1721">
                  <c:v>1.1656038867506602</c:v>
                </c:pt>
                <c:pt idx="1722">
                  <c:v>1.1669344051269139</c:v>
                </c:pt>
                <c:pt idx="1723">
                  <c:v>1.1680003806918753</c:v>
                </c:pt>
                <c:pt idx="1724">
                  <c:v>1.1690685119721489</c:v>
                </c:pt>
                <c:pt idx="1725">
                  <c:v>1.1704032433509588</c:v>
                </c:pt>
                <c:pt idx="1726">
                  <c:v>1.1717385335123509</c:v>
                </c:pt>
                <c:pt idx="1727">
                  <c:v>1.1730790848412387</c:v>
                </c:pt>
                <c:pt idx="1728">
                  <c:v>1.1744197977991777</c:v>
                </c:pt>
                <c:pt idx="1729">
                  <c:v>1.175761080637278</c:v>
                </c:pt>
                <c:pt idx="1730">
                  <c:v>1.1771056019123498</c:v>
                </c:pt>
                <c:pt idx="1731">
                  <c:v>1.1784523444784167</c:v>
                </c:pt>
                <c:pt idx="1732">
                  <c:v>1.1797994623470958</c:v>
                </c:pt>
                <c:pt idx="1733">
                  <c:v>1.1811488096200649</c:v>
                </c:pt>
                <c:pt idx="1734">
                  <c:v>1.1822312918752769</c:v>
                </c:pt>
                <c:pt idx="1735">
                  <c:v>1.1833178390370003</c:v>
                </c:pt>
                <c:pt idx="1736">
                  <c:v>1.1846707043522293</c:v>
                </c:pt>
                <c:pt idx="1737">
                  <c:v>1.1860285092324387</c:v>
                </c:pt>
                <c:pt idx="1738">
                  <c:v>1.1873871232300501</c:v>
                </c:pt>
                <c:pt idx="1739">
                  <c:v>1.1887459240766225</c:v>
                </c:pt>
                <c:pt idx="1740">
                  <c:v>1.1901076136230908</c:v>
                </c:pt>
                <c:pt idx="1741">
                  <c:v>1.1914715764034545</c:v>
                </c:pt>
                <c:pt idx="1742">
                  <c:v>1.1928380277341237</c:v>
                </c:pt>
                <c:pt idx="1743">
                  <c:v>1.1942057223380356</c:v>
                </c:pt>
                <c:pt idx="1744">
                  <c:v>1.1955738263246996</c:v>
                </c:pt>
                <c:pt idx="1745">
                  <c:v>1.1969448515660657</c:v>
                </c:pt>
                <c:pt idx="1746">
                  <c:v>1.1983179687827576</c:v>
                </c:pt>
                <c:pt idx="1747">
                  <c:v>1.1996942338800543</c:v>
                </c:pt>
                <c:pt idx="1748">
                  <c:v>1.2010694520226068</c:v>
                </c:pt>
                <c:pt idx="1749">
                  <c:v>1.2024476167536899</c:v>
                </c:pt>
                <c:pt idx="1750">
                  <c:v>1.2035525716201638</c:v>
                </c:pt>
                <c:pt idx="1751">
                  <c:v>1.2046587487625786</c:v>
                </c:pt>
                <c:pt idx="1752">
                  <c:v>1.2060435629341939</c:v>
                </c:pt>
                <c:pt idx="1753">
                  <c:v>1.2074288162515587</c:v>
                </c:pt>
                <c:pt idx="1754">
                  <c:v>1.2088159911578717</c:v>
                </c:pt>
                <c:pt idx="1755">
                  <c:v>1.2102046686086181</c:v>
                </c:pt>
                <c:pt idx="1756">
                  <c:v>1.2115961271138909</c:v>
                </c:pt>
                <c:pt idx="1757">
                  <c:v>1.2129908011743562</c:v>
                </c:pt>
                <c:pt idx="1758">
                  <c:v>1.2143857184217166</c:v>
                </c:pt>
                <c:pt idx="1759">
                  <c:v>1.2157810905339212</c:v>
                </c:pt>
                <c:pt idx="1760">
                  <c:v>1.2169017397215791</c:v>
                </c:pt>
                <c:pt idx="1761">
                  <c:v>1.218026426319349</c:v>
                </c:pt>
                <c:pt idx="1762">
                  <c:v>1.219428818816819</c:v>
                </c:pt>
                <c:pt idx="1763">
                  <c:v>1.2208333952401216</c:v>
                </c:pt>
                <c:pt idx="1764">
                  <c:v>1.222240806316782</c:v>
                </c:pt>
                <c:pt idx="1765">
                  <c:v>1.2236478352925495</c:v>
                </c:pt>
                <c:pt idx="1766">
                  <c:v>1.2250572775217834</c:v>
                </c:pt>
                <c:pt idx="1767">
                  <c:v>1.2264712971355964</c:v>
                </c:pt>
                <c:pt idx="1768">
                  <c:v>1.2278849432885826</c:v>
                </c:pt>
                <c:pt idx="1769">
                  <c:v>1.2292995092548351</c:v>
                </c:pt>
                <c:pt idx="1770">
                  <c:v>1.2307188947110344</c:v>
                </c:pt>
                <c:pt idx="1771">
                  <c:v>1.2321398638914254</c:v>
                </c:pt>
                <c:pt idx="1772">
                  <c:v>1.2335615518621883</c:v>
                </c:pt>
                <c:pt idx="1773">
                  <c:v>1.2349856989385171</c:v>
                </c:pt>
                <c:pt idx="1774">
                  <c:v>1.2364118771026527</c:v>
                </c:pt>
                <c:pt idx="1775">
                  <c:v>1.2378411828432363</c:v>
                </c:pt>
                <c:pt idx="1776">
                  <c:v>1.2392712237242383</c:v>
                </c:pt>
                <c:pt idx="1777">
                  <c:v>1.2404180866098147</c:v>
                </c:pt>
                <c:pt idx="1778">
                  <c:v>1.2418522579954347</c:v>
                </c:pt>
                <c:pt idx="1779">
                  <c:v>1.2432867345524681</c:v>
                </c:pt>
                <c:pt idx="1780">
                  <c:v>1.2444373362697914</c:v>
                </c:pt>
                <c:pt idx="1781">
                  <c:v>1.2458781672989616</c:v>
                </c:pt>
                <c:pt idx="1782">
                  <c:v>1.2473197560272828</c:v>
                </c:pt>
                <c:pt idx="1783">
                  <c:v>1.2487627643350752</c:v>
                </c:pt>
                <c:pt idx="1784">
                  <c:v>1.2499199085091186</c:v>
                </c:pt>
                <c:pt idx="1785">
                  <c:v>1.251083256202314</c:v>
                </c:pt>
                <c:pt idx="1786">
                  <c:v>1.2525310453497558</c:v>
                </c:pt>
                <c:pt idx="1787">
                  <c:v>1.2539847023121873</c:v>
                </c:pt>
                <c:pt idx="1788">
                  <c:v>1.2554384773767142</c:v>
                </c:pt>
                <c:pt idx="1789">
                  <c:v>1.2568937019800166</c:v>
                </c:pt>
                <c:pt idx="1790">
                  <c:v>1.2583510473485295</c:v>
                </c:pt>
                <c:pt idx="1791">
                  <c:v>1.2598118575708339</c:v>
                </c:pt>
                <c:pt idx="1792">
                  <c:v>1.2612743582627437</c:v>
                </c:pt>
                <c:pt idx="1793">
                  <c:v>1.2627394482698255</c:v>
                </c:pt>
                <c:pt idx="1794">
                  <c:v>1.2642046722296822</c:v>
                </c:pt>
                <c:pt idx="1795">
                  <c:v>1.2656736162788635</c:v>
                </c:pt>
                <c:pt idx="1796">
                  <c:v>1.2671442720509112</c:v>
                </c:pt>
                <c:pt idx="1797">
                  <c:v>1.2686182186141877</c:v>
                </c:pt>
                <c:pt idx="1798">
                  <c:v>1.2700920880274824</c:v>
                </c:pt>
                <c:pt idx="1799">
                  <c:v>1.2715683585587454</c:v>
                </c:pt>
                <c:pt idx="1800">
                  <c:v>1.2727522111126042</c:v>
                </c:pt>
                <c:pt idx="1801">
                  <c:v>1.2739376929899702</c:v>
                </c:pt>
                <c:pt idx="1802">
                  <c:v>1.275422826697042</c:v>
                </c:pt>
                <c:pt idx="1803">
                  <c:v>1.2769072205397527</c:v>
                </c:pt>
                <c:pt idx="1804">
                  <c:v>1.2783945025799393</c:v>
                </c:pt>
                <c:pt idx="1805">
                  <c:v>1.2798830899069935</c:v>
                </c:pt>
                <c:pt idx="1806">
                  <c:v>1.2813750356476095</c:v>
                </c:pt>
                <c:pt idx="1807">
                  <c:v>1.282870579723437</c:v>
                </c:pt>
                <c:pt idx="1808">
                  <c:v>1.2843665355902347</c:v>
                </c:pt>
                <c:pt idx="1809">
                  <c:v>1.2858635883505074</c:v>
                </c:pt>
                <c:pt idx="1810">
                  <c:v>1.2873654069735954</c:v>
                </c:pt>
                <c:pt idx="1811">
                  <c:v>1.2888683366613425</c:v>
                </c:pt>
                <c:pt idx="1812">
                  <c:v>1.290073090302666</c:v>
                </c:pt>
                <c:pt idx="1813">
                  <c:v>1.2912827488040164</c:v>
                </c:pt>
                <c:pt idx="1814">
                  <c:v>1.2927925038196653</c:v>
                </c:pt>
                <c:pt idx="1815">
                  <c:v>1.2943029259831704</c:v>
                </c:pt>
                <c:pt idx="1816">
                  <c:v>1.2958163264465841</c:v>
                </c:pt>
                <c:pt idx="1817">
                  <c:v>1.2973338728324726</c:v>
                </c:pt>
                <c:pt idx="1818">
                  <c:v>1.2988518707794128</c:v>
                </c:pt>
                <c:pt idx="1819">
                  <c:v>1.3003700866296597</c:v>
                </c:pt>
                <c:pt idx="1820">
                  <c:v>1.3018945645984175</c:v>
                </c:pt>
                <c:pt idx="1821">
                  <c:v>1.3034192738485955</c:v>
                </c:pt>
                <c:pt idx="1822">
                  <c:v>1.3049463113874862</c:v>
                </c:pt>
                <c:pt idx="1823">
                  <c:v>1.3064759179717862</c:v>
                </c:pt>
                <c:pt idx="1824">
                  <c:v>1.3080090378041753</c:v>
                </c:pt>
                <c:pt idx="1825">
                  <c:v>1.3095435742905113</c:v>
                </c:pt>
                <c:pt idx="1826">
                  <c:v>1.3110804691986229</c:v>
                </c:pt>
                <c:pt idx="1827">
                  <c:v>1.3123115940656922</c:v>
                </c:pt>
                <c:pt idx="1828">
                  <c:v>1.313852516942011</c:v>
                </c:pt>
                <c:pt idx="1829">
                  <c:v>1.3153946392852802</c:v>
                </c:pt>
                <c:pt idx="1830">
                  <c:v>1.316631326219619</c:v>
                </c:pt>
                <c:pt idx="1831">
                  <c:v>1.318181052502748</c:v>
                </c:pt>
                <c:pt idx="1832">
                  <c:v>1.3197303431328782</c:v>
                </c:pt>
                <c:pt idx="1833">
                  <c:v>1.3212825120296796</c:v>
                </c:pt>
                <c:pt idx="1834">
                  <c:v>1.3228368564115578</c:v>
                </c:pt>
                <c:pt idx="1835">
                  <c:v>1.3243957612748856</c:v>
                </c:pt>
                <c:pt idx="1836">
                  <c:v>1.3259549560390222</c:v>
                </c:pt>
                <c:pt idx="1837">
                  <c:v>1.3272052572455477</c:v>
                </c:pt>
                <c:pt idx="1838">
                  <c:v>1.328461900224124</c:v>
                </c:pt>
                <c:pt idx="1839">
                  <c:v>1.3300262567596566</c:v>
                </c:pt>
                <c:pt idx="1840">
                  <c:v>1.3315954601206585</c:v>
                </c:pt>
                <c:pt idx="1841">
                  <c:v>1.3331668897964135</c:v>
                </c:pt>
                <c:pt idx="1842">
                  <c:v>1.3347412734165134</c:v>
                </c:pt>
                <c:pt idx="1843">
                  <c:v>1.3363176582048935</c:v>
                </c:pt>
                <c:pt idx="1844">
                  <c:v>1.3378948442596295</c:v>
                </c:pt>
                <c:pt idx="1845">
                  <c:v>1.3394764535486607</c:v>
                </c:pt>
                <c:pt idx="1846">
                  <c:v>1.3410596008628104</c:v>
                </c:pt>
                <c:pt idx="1847">
                  <c:v>1.3426474386711842</c:v>
                </c:pt>
                <c:pt idx="1848">
                  <c:v>1.3442341623312051</c:v>
                </c:pt>
                <c:pt idx="1849">
                  <c:v>1.3458246227421335</c:v>
                </c:pt>
                <c:pt idx="1850">
                  <c:v>1.3474198073409571</c:v>
                </c:pt>
                <c:pt idx="1851">
                  <c:v>1.3490160778884819</c:v>
                </c:pt>
                <c:pt idx="1852">
                  <c:v>1.3506122146305988</c:v>
                </c:pt>
                <c:pt idx="1853">
                  <c:v>1.3518944815411309</c:v>
                </c:pt>
                <c:pt idx="1854">
                  <c:v>1.3531783947713401</c:v>
                </c:pt>
                <c:pt idx="1855">
                  <c:v>1.3547826655126902</c:v>
                </c:pt>
                <c:pt idx="1856">
                  <c:v>1.3563907420383983</c:v>
                </c:pt>
                <c:pt idx="1857">
                  <c:v>1.3580023925953888</c:v>
                </c:pt>
                <c:pt idx="1858">
                  <c:v>1.3596154128319939</c:v>
                </c:pt>
                <c:pt idx="1859">
                  <c:v>1.3612290648329193</c:v>
                </c:pt>
                <c:pt idx="1860">
                  <c:v>1.3625235441515262</c:v>
                </c:pt>
                <c:pt idx="1861">
                  <c:v>1.3638258869426012</c:v>
                </c:pt>
                <c:pt idx="1862">
                  <c:v>1.3654493269547461</c:v>
                </c:pt>
                <c:pt idx="1863">
                  <c:v>1.3670744138869406</c:v>
                </c:pt>
                <c:pt idx="1864">
                  <c:v>1.368702643296404</c:v>
                </c:pt>
                <c:pt idx="1865">
                  <c:v>1.3703325319971835</c:v>
                </c:pt>
                <c:pt idx="1866">
                  <c:v>1.3719653310204634</c:v>
                </c:pt>
                <c:pt idx="1867">
                  <c:v>1.3736035488584417</c:v>
                </c:pt>
                <c:pt idx="1868">
                  <c:v>1.3752419521901569</c:v>
                </c:pt>
                <c:pt idx="1869">
                  <c:v>1.3768815402289616</c:v>
                </c:pt>
                <c:pt idx="1870">
                  <c:v>1.378526582917319</c:v>
                </c:pt>
                <c:pt idx="1871">
                  <c:v>1.3801733302154104</c:v>
                </c:pt>
                <c:pt idx="1872">
                  <c:v>1.3818210303328955</c:v>
                </c:pt>
                <c:pt idx="1873">
                  <c:v>1.3834734685261585</c:v>
                </c:pt>
                <c:pt idx="1874">
                  <c:v>1.3851286417915647</c:v>
                </c:pt>
                <c:pt idx="1875">
                  <c:v>1.3867880782342712</c:v>
                </c:pt>
                <c:pt idx="1876">
                  <c:v>1.3884482442338204</c:v>
                </c:pt>
                <c:pt idx="1877">
                  <c:v>1.3901099008912718</c:v>
                </c:pt>
                <c:pt idx="1878">
                  <c:v>1.3914425905893766</c:v>
                </c:pt>
                <c:pt idx="1879">
                  <c:v>1.393108724877447</c:v>
                </c:pt>
                <c:pt idx="1880">
                  <c:v>1.3944472055862702</c:v>
                </c:pt>
                <c:pt idx="1881">
                  <c:v>1.3961209131505377</c:v>
                </c:pt>
                <c:pt idx="1882">
                  <c:v>1.3977964028072325</c:v>
                </c:pt>
                <c:pt idx="1883">
                  <c:v>1.3994744480364016</c:v>
                </c:pt>
                <c:pt idx="1884">
                  <c:v>1.4011563411816998</c:v>
                </c:pt>
                <c:pt idx="1885">
                  <c:v>1.4028415823977567</c:v>
                </c:pt>
                <c:pt idx="1886">
                  <c:v>1.4045283799242672</c:v>
                </c:pt>
                <c:pt idx="1887">
                  <c:v>1.4062180275448817</c:v>
                </c:pt>
                <c:pt idx="1888">
                  <c:v>1.4075726313584249</c:v>
                </c:pt>
                <c:pt idx="1889">
                  <c:v>1.408933214075591</c:v>
                </c:pt>
                <c:pt idx="1890">
                  <c:v>1.4106305863442306</c:v>
                </c:pt>
                <c:pt idx="1891">
                  <c:v>1.4123324029234186</c:v>
                </c:pt>
                <c:pt idx="1892">
                  <c:v>1.4140360799549041</c:v>
                </c:pt>
                <c:pt idx="1893">
                  <c:v>1.4157426644559106</c:v>
                </c:pt>
                <c:pt idx="1894">
                  <c:v>1.4174500779177108</c:v>
                </c:pt>
                <c:pt idx="1895">
                  <c:v>1.4191630266581889</c:v>
                </c:pt>
                <c:pt idx="1896">
                  <c:v>1.4208773429134307</c:v>
                </c:pt>
                <c:pt idx="1897">
                  <c:v>1.422596964720553</c:v>
                </c:pt>
                <c:pt idx="1898">
                  <c:v>1.4243166573163126</c:v>
                </c:pt>
                <c:pt idx="1899">
                  <c:v>1.4260398389657039</c:v>
                </c:pt>
                <c:pt idx="1900">
                  <c:v>1.4277688964921755</c:v>
                </c:pt>
                <c:pt idx="1901">
                  <c:v>1.4294985708524175</c:v>
                </c:pt>
                <c:pt idx="1902">
                  <c:v>1.4312288600672718</c:v>
                </c:pt>
                <c:pt idx="1903">
                  <c:v>1.4329658602976705</c:v>
                </c:pt>
                <c:pt idx="1904">
                  <c:v>1.4347050861497312</c:v>
                </c:pt>
                <c:pt idx="1905">
                  <c:v>1.4360991267981973</c:v>
                </c:pt>
                <c:pt idx="1906">
                  <c:v>1.4378435489841797</c:v>
                </c:pt>
                <c:pt idx="1907">
                  <c:v>1.4392414411012611</c:v>
                </c:pt>
                <c:pt idx="1908">
                  <c:v>1.4409908236891835</c:v>
                </c:pt>
                <c:pt idx="1909">
                  <c:v>1.442742201008786</c:v>
                </c:pt>
                <c:pt idx="1910">
                  <c:v>1.4445004060210545</c:v>
                </c:pt>
                <c:pt idx="1911">
                  <c:v>1.4462590208998158</c:v>
                </c:pt>
                <c:pt idx="1912">
                  <c:v>1.4480185806781674</c:v>
                </c:pt>
                <c:pt idx="1913">
                  <c:v>1.4494323963387605</c:v>
                </c:pt>
                <c:pt idx="1914">
                  <c:v>1.4508522625413058</c:v>
                </c:pt>
                <c:pt idx="1915">
                  <c:v>1.4526212821604054</c:v>
                </c:pt>
                <c:pt idx="1916">
                  <c:v>1.4543945202793283</c:v>
                </c:pt>
                <c:pt idx="1917">
                  <c:v>1.4561733506231906</c:v>
                </c:pt>
                <c:pt idx="1918">
                  <c:v>1.4579531760693947</c:v>
                </c:pt>
                <c:pt idx="1919">
                  <c:v>1.4597337239612764</c:v>
                </c:pt>
                <c:pt idx="1920">
                  <c:v>1.4615226313998386</c:v>
                </c:pt>
                <c:pt idx="1921">
                  <c:v>1.4633109184600281</c:v>
                </c:pt>
                <c:pt idx="1922">
                  <c:v>1.4651024092208187</c:v>
                </c:pt>
                <c:pt idx="1923">
                  <c:v>1.4668976637593862</c:v>
                </c:pt>
                <c:pt idx="1924">
                  <c:v>1.4686980705148851</c:v>
                </c:pt>
                <c:pt idx="1925">
                  <c:v>1.4705011740237877</c:v>
                </c:pt>
                <c:pt idx="1926">
                  <c:v>1.4723069830351028</c:v>
                </c:pt>
                <c:pt idx="1927">
                  <c:v>1.4741130198608763</c:v>
                </c:pt>
                <c:pt idx="1928">
                  <c:v>1.4755623042118915</c:v>
                </c:pt>
                <c:pt idx="1929">
                  <c:v>1.4770145232705516</c:v>
                </c:pt>
                <c:pt idx="1930">
                  <c:v>1.478832143265163</c:v>
                </c:pt>
                <c:pt idx="1931">
                  <c:v>1.4806544634599079</c:v>
                </c:pt>
                <c:pt idx="1932">
                  <c:v>1.4824764888208846</c:v>
                </c:pt>
                <c:pt idx="1933">
                  <c:v>1.4843035146474604</c:v>
                </c:pt>
                <c:pt idx="1934">
                  <c:v>1.4861341642245147</c:v>
                </c:pt>
                <c:pt idx="1935">
                  <c:v>1.4879701321363643</c:v>
                </c:pt>
                <c:pt idx="1936">
                  <c:v>1.4898061092814665</c:v>
                </c:pt>
                <c:pt idx="1937">
                  <c:v>1.4916465880871457</c:v>
                </c:pt>
                <c:pt idx="1938">
                  <c:v>1.493489052098272</c:v>
                </c:pt>
                <c:pt idx="1939">
                  <c:v>1.4949669947051065</c:v>
                </c:pt>
                <c:pt idx="1940">
                  <c:v>1.49645305769213</c:v>
                </c:pt>
                <c:pt idx="1941">
                  <c:v>1.4983066713134945</c:v>
                </c:pt>
                <c:pt idx="1942">
                  <c:v>1.5001645779011108</c:v>
                </c:pt>
                <c:pt idx="1943">
                  <c:v>1.5020245222552466</c:v>
                </c:pt>
                <c:pt idx="1944">
                  <c:v>1.5038867939504259</c:v>
                </c:pt>
                <c:pt idx="1945">
                  <c:v>1.5057536807983547</c:v>
                </c:pt>
                <c:pt idx="1946">
                  <c:v>1.5076232023618803</c:v>
                </c:pt>
                <c:pt idx="1947">
                  <c:v>1.5094982291657342</c:v>
                </c:pt>
                <c:pt idx="1948">
                  <c:v>1.5113739106598856</c:v>
                </c:pt>
                <c:pt idx="1949">
                  <c:v>1.513254840767347</c:v>
                </c:pt>
                <c:pt idx="1950">
                  <c:v>1.5151416182074744</c:v>
                </c:pt>
                <c:pt idx="1951">
                  <c:v>1.517029943573821</c:v>
                </c:pt>
                <c:pt idx="1952">
                  <c:v>1.5189180852948689</c:v>
                </c:pt>
                <c:pt idx="1953">
                  <c:v>1.5208155885037433</c:v>
                </c:pt>
                <c:pt idx="1954">
                  <c:v>1.5227126385970773</c:v>
                </c:pt>
                <c:pt idx="1955">
                  <c:v>1.5242356045429817</c:v>
                </c:pt>
                <c:pt idx="1956">
                  <c:v>1.5261411970812737</c:v>
                </c:pt>
                <c:pt idx="1957">
                  <c:v>1.5276691060903105</c:v>
                </c:pt>
                <c:pt idx="1958">
                  <c:v>1.5295797988366837</c:v>
                </c:pt>
                <c:pt idx="1959">
                  <c:v>1.5314929789530412</c:v>
                </c:pt>
                <c:pt idx="1960">
                  <c:v>1.5334153962654116</c:v>
                </c:pt>
                <c:pt idx="1961">
                  <c:v>1.5353371105994058</c:v>
                </c:pt>
                <c:pt idx="1962">
                  <c:v>1.5372613478937203</c:v>
                </c:pt>
                <c:pt idx="1963">
                  <c:v>1.5391919486891026</c:v>
                </c:pt>
                <c:pt idx="1964">
                  <c:v>1.5407390583597345</c:v>
                </c:pt>
                <c:pt idx="1965">
                  <c:v>1.5422938891138467</c:v>
                </c:pt>
                <c:pt idx="1966">
                  <c:v>1.5442336469954316</c:v>
                </c:pt>
                <c:pt idx="1967">
                  <c:v>1.5461804409734707</c:v>
                </c:pt>
                <c:pt idx="1968">
                  <c:v>1.5481274623540269</c:v>
                </c:pt>
                <c:pt idx="1969">
                  <c:v>1.5500770897030784</c:v>
                </c:pt>
                <c:pt idx="1970">
                  <c:v>1.5520350054765195</c:v>
                </c:pt>
                <c:pt idx="1971">
                  <c:v>1.5539937697044228</c:v>
                </c:pt>
                <c:pt idx="1972">
                  <c:v>1.5559539795233097</c:v>
                </c:pt>
                <c:pt idx="1973">
                  <c:v>1.5579216444350179</c:v>
                </c:pt>
                <c:pt idx="1974">
                  <c:v>1.5598919846059898</c:v>
                </c:pt>
                <c:pt idx="1975">
                  <c:v>1.5618686276043401</c:v>
                </c:pt>
                <c:pt idx="1976">
                  <c:v>1.5638458611169861</c:v>
                </c:pt>
                <c:pt idx="1977">
                  <c:v>1.5658270118284912</c:v>
                </c:pt>
                <c:pt idx="1978">
                  <c:v>1.5678133089455557</c:v>
                </c:pt>
                <c:pt idx="1979">
                  <c:v>1.5698032552741508</c:v>
                </c:pt>
                <c:pt idx="1980">
                  <c:v>1.5713997127016146</c:v>
                </c:pt>
                <c:pt idx="1981">
                  <c:v>1.5733959004003431</c:v>
                </c:pt>
                <c:pt idx="1982">
                  <c:v>1.5749971914487695</c:v>
                </c:pt>
                <c:pt idx="1983">
                  <c:v>1.5770002743199634</c:v>
                </c:pt>
                <c:pt idx="1984">
                  <c:v>1.5790104458852874</c:v>
                </c:pt>
                <c:pt idx="1985">
                  <c:v>1.5810246663807439</c:v>
                </c:pt>
                <c:pt idx="1986">
                  <c:v>1.5830407956615908</c:v>
                </c:pt>
                <c:pt idx="1987">
                  <c:v>1.5850603805480585</c:v>
                </c:pt>
                <c:pt idx="1988">
                  <c:v>1.5870837430954936</c:v>
                </c:pt>
                <c:pt idx="1989">
                  <c:v>1.5891118278314711</c:v>
                </c:pt>
                <c:pt idx="1990">
                  <c:v>1.5907388145367429</c:v>
                </c:pt>
                <c:pt idx="1991">
                  <c:v>1.5923746717908789</c:v>
                </c:pt>
                <c:pt idx="1992">
                  <c:v>1.5944141495773783</c:v>
                </c:pt>
                <c:pt idx="1993">
                  <c:v>1.5964602931840244</c:v>
                </c:pt>
                <c:pt idx="1994">
                  <c:v>1.5985062518773747</c:v>
                </c:pt>
                <c:pt idx="1995">
                  <c:v>1.6005598537501613</c:v>
                </c:pt>
                <c:pt idx="1996">
                  <c:v>1.602615168307304</c:v>
                </c:pt>
                <c:pt idx="1997">
                  <c:v>1.6046772343418327</c:v>
                </c:pt>
                <c:pt idx="1998">
                  <c:v>1.606740406697581</c:v>
                </c:pt>
                <c:pt idx="1999">
                  <c:v>1.608809108978861</c:v>
                </c:pt>
                <c:pt idx="2000">
                  <c:v>1.6108868511789687</c:v>
                </c:pt>
                <c:pt idx="2001">
                  <c:v>1.6129635231073123</c:v>
                </c:pt>
                <c:pt idx="2002">
                  <c:v>1.6150435623135078</c:v>
                </c:pt>
                <c:pt idx="2003">
                  <c:v>1.6171308058719389</c:v>
                </c:pt>
                <c:pt idx="2004">
                  <c:v>1.6192214568703229</c:v>
                </c:pt>
                <c:pt idx="2005">
                  <c:v>1.6213148874021701</c:v>
                </c:pt>
                <c:pt idx="2006">
                  <c:v>1.6229961274510134</c:v>
                </c:pt>
                <c:pt idx="2007">
                  <c:v>1.6246795564927634</c:v>
                </c:pt>
                <c:pt idx="2008">
                  <c:v>1.6267854220175104</c:v>
                </c:pt>
                <c:pt idx="2009">
                  <c:v>1.6288957315720407</c:v>
                </c:pt>
                <c:pt idx="2010">
                  <c:v>1.6310140592430293</c:v>
                </c:pt>
                <c:pt idx="2011">
                  <c:v>1.6331342925918373</c:v>
                </c:pt>
                <c:pt idx="2012">
                  <c:v>1.6352548113038017</c:v>
                </c:pt>
                <c:pt idx="2013">
                  <c:v>1.636958046272659</c:v>
                </c:pt>
                <c:pt idx="2014">
                  <c:v>1.638671678119106</c:v>
                </c:pt>
                <c:pt idx="2015">
                  <c:v>1.6408069215947132</c:v>
                </c:pt>
                <c:pt idx="2016">
                  <c:v>1.6429480424481682</c:v>
                </c:pt>
                <c:pt idx="2017">
                  <c:v>1.6450967076680498</c:v>
                </c:pt>
                <c:pt idx="2018">
                  <c:v>1.6472473716028255</c:v>
                </c:pt>
                <c:pt idx="2019">
                  <c:v>1.6493983911801342</c:v>
                </c:pt>
                <c:pt idx="2020">
                  <c:v>1.651562295556195</c:v>
                </c:pt>
                <c:pt idx="2021">
                  <c:v>1.6537246105233332</c:v>
                </c:pt>
                <c:pt idx="2022">
                  <c:v>1.6558929366324029</c:v>
                </c:pt>
                <c:pt idx="2023">
                  <c:v>1.6580653104554006</c:v>
                </c:pt>
                <c:pt idx="2024">
                  <c:v>1.6602460745149739</c:v>
                </c:pt>
                <c:pt idx="2025">
                  <c:v>1.6624299370814108</c:v>
                </c:pt>
                <c:pt idx="2026">
                  <c:v>1.6646185793436592</c:v>
                </c:pt>
                <c:pt idx="2027">
                  <c:v>1.6668083374018905</c:v>
                </c:pt>
                <c:pt idx="2028">
                  <c:v>1.6690062582643135</c:v>
                </c:pt>
                <c:pt idx="2029">
                  <c:v>1.6712083476966888</c:v>
                </c:pt>
                <c:pt idx="2030">
                  <c:v>1.6729743262839223</c:v>
                </c:pt>
                <c:pt idx="2031">
                  <c:v>1.674745117351516</c:v>
                </c:pt>
                <c:pt idx="2032">
                  <c:v>1.6769571874028697</c:v>
                </c:pt>
                <c:pt idx="2033">
                  <c:v>1.6791772139623382</c:v>
                </c:pt>
                <c:pt idx="2034">
                  <c:v>1.6814025199195788</c:v>
                </c:pt>
                <c:pt idx="2035">
                  <c:v>1.6836355142816464</c:v>
                </c:pt>
                <c:pt idx="2036">
                  <c:v>1.6858687259870839</c:v>
                </c:pt>
                <c:pt idx="2037">
                  <c:v>1.6881072782903177</c:v>
                </c:pt>
                <c:pt idx="2038">
                  <c:v>1.6903505099875664</c:v>
                </c:pt>
                <c:pt idx="2039">
                  <c:v>1.6922695371308782</c:v>
                </c:pt>
                <c:pt idx="2040">
                  <c:v>1.6924527065933501</c:v>
                </c:pt>
                <c:pt idx="2041">
                  <c:v>1.6927765140549023</c:v>
                </c:pt>
                <c:pt idx="2042">
                  <c:v>1.6927775454563667</c:v>
                </c:pt>
              </c:numCache>
            </c:numRef>
          </c:xVal>
          <c:yVal>
            <c:numRef>
              <c:f>'ShA 75 - 1 bis'!$K$4:$K$2046</c:f>
              <c:numCache>
                <c:formatCode>General</c:formatCode>
                <c:ptCount val="2043"/>
                <c:pt idx="0">
                  <c:v>5.3610341397888138E-2</c:v>
                </c:pt>
                <c:pt idx="1">
                  <c:v>5.3490250270981136E-2</c:v>
                </c:pt>
                <c:pt idx="2">
                  <c:v>5.3423133407977996E-2</c:v>
                </c:pt>
                <c:pt idx="3">
                  <c:v>5.3526879061030513E-2</c:v>
                </c:pt>
                <c:pt idx="4">
                  <c:v>5.3446748614780291E-2</c:v>
                </c:pt>
                <c:pt idx="5">
                  <c:v>5.328264387755878E-2</c:v>
                </c:pt>
                <c:pt idx="6">
                  <c:v>5.405130546394625E-2</c:v>
                </c:pt>
                <c:pt idx="7">
                  <c:v>5.6521705056071077E-2</c:v>
                </c:pt>
                <c:pt idx="8">
                  <c:v>5.9865764879012053E-2</c:v>
                </c:pt>
                <c:pt idx="9">
                  <c:v>6.4623980415517174E-2</c:v>
                </c:pt>
                <c:pt idx="10">
                  <c:v>7.0370040209281975E-2</c:v>
                </c:pt>
                <c:pt idx="11">
                  <c:v>7.6057058018655269E-2</c:v>
                </c:pt>
                <c:pt idx="12">
                  <c:v>8.1977957099601623E-2</c:v>
                </c:pt>
                <c:pt idx="13">
                  <c:v>8.7513069347839645E-2</c:v>
                </c:pt>
                <c:pt idx="14">
                  <c:v>9.3534928154744415E-2</c:v>
                </c:pt>
                <c:pt idx="15">
                  <c:v>9.8693747420179084E-2</c:v>
                </c:pt>
                <c:pt idx="16">
                  <c:v>0.10432862027823087</c:v>
                </c:pt>
                <c:pt idx="17">
                  <c:v>0.11033557717395256</c:v>
                </c:pt>
                <c:pt idx="18">
                  <c:v>0.11671011358892165</c:v>
                </c:pt>
                <c:pt idx="19">
                  <c:v>0.12326838396926101</c:v>
                </c:pt>
                <c:pt idx="20">
                  <c:v>0.12841707151066226</c:v>
                </c:pt>
                <c:pt idx="21">
                  <c:v>0.13510025401237408</c:v>
                </c:pt>
                <c:pt idx="22">
                  <c:v>0.14170647824107088</c:v>
                </c:pt>
                <c:pt idx="23">
                  <c:v>0.14811066422904035</c:v>
                </c:pt>
                <c:pt idx="24">
                  <c:v>0.15475605750127544</c:v>
                </c:pt>
                <c:pt idx="25">
                  <c:v>0.16157478222671809</c:v>
                </c:pt>
                <c:pt idx="26">
                  <c:v>0.16807999873113727</c:v>
                </c:pt>
                <c:pt idx="27">
                  <c:v>0.17456594717951257</c:v>
                </c:pt>
                <c:pt idx="28">
                  <c:v>0.1810726780762999</c:v>
                </c:pt>
                <c:pt idx="29">
                  <c:v>0.18626705301072211</c:v>
                </c:pt>
                <c:pt idx="30">
                  <c:v>0.19139425135186569</c:v>
                </c:pt>
                <c:pt idx="31">
                  <c:v>0.19794263027045919</c:v>
                </c:pt>
                <c:pt idx="32">
                  <c:v>0.20437744972623215</c:v>
                </c:pt>
                <c:pt idx="33">
                  <c:v>0.21082369131480491</c:v>
                </c:pt>
                <c:pt idx="34">
                  <c:v>0.21759656993764528</c:v>
                </c:pt>
                <c:pt idx="35">
                  <c:v>0.22423405879775501</c:v>
                </c:pt>
                <c:pt idx="36">
                  <c:v>0.23060559285427401</c:v>
                </c:pt>
                <c:pt idx="37">
                  <c:v>0.23701038327827872</c:v>
                </c:pt>
                <c:pt idx="38">
                  <c:v>0.24337689837056289</c:v>
                </c:pt>
                <c:pt idx="39">
                  <c:v>0.24975539428349097</c:v>
                </c:pt>
                <c:pt idx="40">
                  <c:v>0.25614858509195432</c:v>
                </c:pt>
                <c:pt idx="41">
                  <c:v>0.26256292017322469</c:v>
                </c:pt>
                <c:pt idx="42">
                  <c:v>0.26899671065051817</c:v>
                </c:pt>
                <c:pt idx="43">
                  <c:v>0.27528737359675165</c:v>
                </c:pt>
                <c:pt idx="44">
                  <c:v>0.28161126306616363</c:v>
                </c:pt>
                <c:pt idx="45">
                  <c:v>0.28804284783892686</c:v>
                </c:pt>
                <c:pt idx="46">
                  <c:v>0.29452779822188985</c:v>
                </c:pt>
                <c:pt idx="47">
                  <c:v>0.29960785378944371</c:v>
                </c:pt>
                <c:pt idx="48">
                  <c:v>0.30579483148356068</c:v>
                </c:pt>
                <c:pt idx="49">
                  <c:v>0.31098172992220552</c:v>
                </c:pt>
                <c:pt idx="50">
                  <c:v>0.31752500558948488</c:v>
                </c:pt>
                <c:pt idx="51">
                  <c:v>0.32400652710918088</c:v>
                </c:pt>
                <c:pt idx="52">
                  <c:v>0.33031766062895451</c:v>
                </c:pt>
                <c:pt idx="53">
                  <c:v>0.33654782250227427</c:v>
                </c:pt>
                <c:pt idx="54">
                  <c:v>0.34282902209985472</c:v>
                </c:pt>
                <c:pt idx="55">
                  <c:v>0.34910894146978882</c:v>
                </c:pt>
                <c:pt idx="56">
                  <c:v>0.35410032510292455</c:v>
                </c:pt>
                <c:pt idx="57">
                  <c:v>0.35917973463150693</c:v>
                </c:pt>
                <c:pt idx="58">
                  <c:v>0.3654586981618197</c:v>
                </c:pt>
                <c:pt idx="59">
                  <c:v>0.37185050794456315</c:v>
                </c:pt>
                <c:pt idx="60">
                  <c:v>0.37826592053872687</c:v>
                </c:pt>
                <c:pt idx="61">
                  <c:v>0.384647141101844</c:v>
                </c:pt>
                <c:pt idx="62">
                  <c:v>0.39087164960377258</c:v>
                </c:pt>
                <c:pt idx="63">
                  <c:v>0.39717259842312952</c:v>
                </c:pt>
                <c:pt idx="64">
                  <c:v>0.40363755205720342</c:v>
                </c:pt>
                <c:pt idx="65">
                  <c:v>0.40992661475536762</c:v>
                </c:pt>
                <c:pt idx="66">
                  <c:v>0.41609063826217091</c:v>
                </c:pt>
                <c:pt idx="67">
                  <c:v>0.42225452989726181</c:v>
                </c:pt>
                <c:pt idx="68">
                  <c:v>0.42840404053532216</c:v>
                </c:pt>
                <c:pt idx="69">
                  <c:v>0.4334513607789387</c:v>
                </c:pt>
                <c:pt idx="70">
                  <c:v>0.43858652565452955</c:v>
                </c:pt>
                <c:pt idx="71">
                  <c:v>0.44485349299800797</c:v>
                </c:pt>
                <c:pt idx="72">
                  <c:v>0.45116191037223319</c:v>
                </c:pt>
                <c:pt idx="73">
                  <c:v>0.45748661584147737</c:v>
                </c:pt>
                <c:pt idx="74">
                  <c:v>0.4638926471361855</c:v>
                </c:pt>
                <c:pt idx="75">
                  <c:v>0.4701215535181909</c:v>
                </c:pt>
                <c:pt idx="76">
                  <c:v>0.47642725487449133</c:v>
                </c:pt>
                <c:pt idx="77">
                  <c:v>0.48275380340902696</c:v>
                </c:pt>
                <c:pt idx="78">
                  <c:v>0.48666089445355043</c:v>
                </c:pt>
                <c:pt idx="79">
                  <c:v>0.48761366656615485</c:v>
                </c:pt>
                <c:pt idx="80">
                  <c:v>0.49056334730329787</c:v>
                </c:pt>
                <c:pt idx="81">
                  <c:v>0.49652172699652314</c:v>
                </c:pt>
                <c:pt idx="82">
                  <c:v>0.50157361285320767</c:v>
                </c:pt>
                <c:pt idx="83">
                  <c:v>0.50676048625124159</c:v>
                </c:pt>
                <c:pt idx="84">
                  <c:v>0.51325713920759564</c:v>
                </c:pt>
                <c:pt idx="85">
                  <c:v>0.51956868103261633</c:v>
                </c:pt>
                <c:pt idx="86">
                  <c:v>0.5259636000460185</c:v>
                </c:pt>
                <c:pt idx="87">
                  <c:v>0.53251207655016397</c:v>
                </c:pt>
                <c:pt idx="88">
                  <c:v>0.53887811566510446</c:v>
                </c:pt>
                <c:pt idx="89">
                  <c:v>0.54532329090229514</c:v>
                </c:pt>
                <c:pt idx="90">
                  <c:v>0.55190664201116035</c:v>
                </c:pt>
                <c:pt idx="91">
                  <c:v>0.55835546957681914</c:v>
                </c:pt>
                <c:pt idx="92">
                  <c:v>0.56468612212383584</c:v>
                </c:pt>
                <c:pt idx="93">
                  <c:v>0.57122298228945489</c:v>
                </c:pt>
                <c:pt idx="94">
                  <c:v>0.57776232086739765</c:v>
                </c:pt>
                <c:pt idx="95">
                  <c:v>0.58412913140903622</c:v>
                </c:pt>
                <c:pt idx="96">
                  <c:v>0.59065654929497047</c:v>
                </c:pt>
                <c:pt idx="97">
                  <c:v>0.5958655204830936</c:v>
                </c:pt>
                <c:pt idx="98">
                  <c:v>0.60254594262080963</c:v>
                </c:pt>
                <c:pt idx="99">
                  <c:v>0.60777468376462973</c:v>
                </c:pt>
                <c:pt idx="100">
                  <c:v>0.61422151476664333</c:v>
                </c:pt>
                <c:pt idx="101">
                  <c:v>0.62055019595343608</c:v>
                </c:pt>
                <c:pt idx="102">
                  <c:v>0.62703707552628085</c:v>
                </c:pt>
                <c:pt idx="103">
                  <c:v>0.63352356185060865</c:v>
                </c:pt>
                <c:pt idx="104">
                  <c:v>0.63969841056311127</c:v>
                </c:pt>
                <c:pt idx="105">
                  <c:v>0.6458003985838674</c:v>
                </c:pt>
                <c:pt idx="106">
                  <c:v>0.64445557479643434</c:v>
                </c:pt>
                <c:pt idx="107">
                  <c:v>0.64066827218298583</c:v>
                </c:pt>
                <c:pt idx="108">
                  <c:v>0.6445737529489568</c:v>
                </c:pt>
                <c:pt idx="109">
                  <c:v>0.64984807085873642</c:v>
                </c:pt>
                <c:pt idx="110">
                  <c:v>0.65504701842710944</c:v>
                </c:pt>
                <c:pt idx="111">
                  <c:v>0.66181339463735667</c:v>
                </c:pt>
                <c:pt idx="112">
                  <c:v>0.66834832237982666</c:v>
                </c:pt>
                <c:pt idx="113">
                  <c:v>0.67465456646126187</c:v>
                </c:pt>
                <c:pt idx="114">
                  <c:v>0.68131150504727545</c:v>
                </c:pt>
                <c:pt idx="115">
                  <c:v>0.68795088053822162</c:v>
                </c:pt>
                <c:pt idx="116">
                  <c:v>0.69445510995522453</c:v>
                </c:pt>
                <c:pt idx="117">
                  <c:v>0.70101846603783413</c:v>
                </c:pt>
                <c:pt idx="118">
                  <c:v>0.70759868467386877</c:v>
                </c:pt>
                <c:pt idx="119">
                  <c:v>0.71419718987338465</c:v>
                </c:pt>
                <c:pt idx="120">
                  <c:v>0.72062873989221099</c:v>
                </c:pt>
                <c:pt idx="121">
                  <c:v>0.72697156927524187</c:v>
                </c:pt>
                <c:pt idx="122">
                  <c:v>0.73334922181685891</c:v>
                </c:pt>
                <c:pt idx="123">
                  <c:v>0.73970393160086956</c:v>
                </c:pt>
                <c:pt idx="124">
                  <c:v>0.74508774066011596</c:v>
                </c:pt>
                <c:pt idx="125">
                  <c:v>0.74795413401432231</c:v>
                </c:pt>
                <c:pt idx="126">
                  <c:v>0.75053680185876925</c:v>
                </c:pt>
                <c:pt idx="127">
                  <c:v>0.7534417195742158</c:v>
                </c:pt>
                <c:pt idx="128">
                  <c:v>0.75682297508863061</c:v>
                </c:pt>
                <c:pt idx="129">
                  <c:v>0.7604353129657373</c:v>
                </c:pt>
                <c:pt idx="130">
                  <c:v>0.76483760623608743</c:v>
                </c:pt>
                <c:pt idx="131">
                  <c:v>0.77088657216107404</c:v>
                </c:pt>
                <c:pt idx="132">
                  <c:v>0.77608104990925508</c:v>
                </c:pt>
                <c:pt idx="133">
                  <c:v>0.78139585784418542</c:v>
                </c:pt>
                <c:pt idx="134">
                  <c:v>0.78802153435856759</c:v>
                </c:pt>
                <c:pt idx="135">
                  <c:v>0.79448896587723572</c:v>
                </c:pt>
                <c:pt idx="136">
                  <c:v>0.80091840888895749</c:v>
                </c:pt>
                <c:pt idx="137">
                  <c:v>0.80753513698737367</c:v>
                </c:pt>
                <c:pt idx="138">
                  <c:v>0.81399175898091558</c:v>
                </c:pt>
                <c:pt idx="139">
                  <c:v>0.82022121913942247</c:v>
                </c:pt>
                <c:pt idx="140">
                  <c:v>0.8267501865985003</c:v>
                </c:pt>
                <c:pt idx="141">
                  <c:v>0.83340468335969864</c:v>
                </c:pt>
                <c:pt idx="142">
                  <c:v>0.83990971107691248</c:v>
                </c:pt>
                <c:pt idx="143">
                  <c:v>0.84644261703298762</c:v>
                </c:pt>
                <c:pt idx="144">
                  <c:v>0.85286260179303908</c:v>
                </c:pt>
                <c:pt idx="145">
                  <c:v>0.85931870866015947</c:v>
                </c:pt>
                <c:pt idx="146">
                  <c:v>0.86577822461183274</c:v>
                </c:pt>
                <c:pt idx="147">
                  <c:v>0.8721413786766512</c:v>
                </c:pt>
                <c:pt idx="148">
                  <c:v>0.87864591363608158</c:v>
                </c:pt>
                <c:pt idx="149">
                  <c:v>0.88379673691773952</c:v>
                </c:pt>
                <c:pt idx="150">
                  <c:v>0.88883349968791769</c:v>
                </c:pt>
                <c:pt idx="151">
                  <c:v>0.89529575688011909</c:v>
                </c:pt>
                <c:pt idx="152">
                  <c:v>0.90192833260934147</c:v>
                </c:pt>
                <c:pt idx="153">
                  <c:v>0.90840242681328576</c:v>
                </c:pt>
                <c:pt idx="154">
                  <c:v>0.91472166655255649</c:v>
                </c:pt>
                <c:pt idx="155">
                  <c:v>0.92109916741394104</c:v>
                </c:pt>
                <c:pt idx="156">
                  <c:v>0.92752090158438072</c:v>
                </c:pt>
                <c:pt idx="157">
                  <c:v>0.93390760195789968</c:v>
                </c:pt>
                <c:pt idx="158">
                  <c:v>0.94034505507414901</c:v>
                </c:pt>
                <c:pt idx="159">
                  <c:v>0.94554166171042686</c:v>
                </c:pt>
                <c:pt idx="160">
                  <c:v>0.95059921731342822</c:v>
                </c:pt>
                <c:pt idx="161">
                  <c:v>0.95690325600523318</c:v>
                </c:pt>
                <c:pt idx="162">
                  <c:v>0.96334192802861007</c:v>
                </c:pt>
                <c:pt idx="163">
                  <c:v>0.9697926787117227</c:v>
                </c:pt>
                <c:pt idx="164">
                  <c:v>0.97640793516853286</c:v>
                </c:pt>
                <c:pt idx="165">
                  <c:v>0.98295624442128571</c:v>
                </c:pt>
                <c:pt idx="166">
                  <c:v>0.98928076482424332</c:v>
                </c:pt>
                <c:pt idx="167">
                  <c:v>0.99559814847627492</c:v>
                </c:pt>
                <c:pt idx="168">
                  <c:v>1.0018637879543435</c:v>
                </c:pt>
                <c:pt idx="169">
                  <c:v>1.0082490091364935</c:v>
                </c:pt>
                <c:pt idx="170">
                  <c:v>1.014590552940998</c:v>
                </c:pt>
                <c:pt idx="171">
                  <c:v>1.0209126520536584</c:v>
                </c:pt>
                <c:pt idx="172">
                  <c:v>1.0274412057259354</c:v>
                </c:pt>
                <c:pt idx="173">
                  <c:v>1.0337724645255084</c:v>
                </c:pt>
                <c:pt idx="174">
                  <c:v>1.0400276823763324</c:v>
                </c:pt>
                <c:pt idx="175">
                  <c:v>1.0462986535601904</c:v>
                </c:pt>
                <c:pt idx="176">
                  <c:v>1.0513082125945155</c:v>
                </c:pt>
                <c:pt idx="177">
                  <c:v>1.0561763446501065</c:v>
                </c:pt>
                <c:pt idx="178">
                  <c:v>1.0624759599085718</c:v>
                </c:pt>
                <c:pt idx="179">
                  <c:v>1.0662936630498869</c:v>
                </c:pt>
                <c:pt idx="180">
                  <c:v>1.0649240729401794</c:v>
                </c:pt>
                <c:pt idx="181">
                  <c:v>1.0621929043349696</c:v>
                </c:pt>
                <c:pt idx="182">
                  <c:v>1.0594875335664462</c:v>
                </c:pt>
                <c:pt idx="183">
                  <c:v>1.0535146512070457</c:v>
                </c:pt>
                <c:pt idx="184">
                  <c:v>1.0522202354049559</c:v>
                </c:pt>
                <c:pt idx="185">
                  <c:v>1.0581609401456429</c:v>
                </c:pt>
                <c:pt idx="186">
                  <c:v>1.0634246098534477</c:v>
                </c:pt>
                <c:pt idx="187">
                  <c:v>1.0686917431984109</c:v>
                </c:pt>
                <c:pt idx="188">
                  <c:v>1.0752253123468034</c:v>
                </c:pt>
                <c:pt idx="189">
                  <c:v>1.0818620191610253</c:v>
                </c:pt>
                <c:pt idx="190">
                  <c:v>1.088459773745547</c:v>
                </c:pt>
                <c:pt idx="191">
                  <c:v>1.0947411292421152</c:v>
                </c:pt>
                <c:pt idx="192">
                  <c:v>1.1010503179955091</c:v>
                </c:pt>
                <c:pt idx="193">
                  <c:v>1.1076361642600556</c:v>
                </c:pt>
                <c:pt idx="194">
                  <c:v>1.1142494655065363</c:v>
                </c:pt>
                <c:pt idx="195">
                  <c:v>1.1206035856699128</c:v>
                </c:pt>
                <c:pt idx="196">
                  <c:v>1.1269662594976984</c:v>
                </c:pt>
                <c:pt idx="197">
                  <c:v>1.1334124302188562</c:v>
                </c:pt>
                <c:pt idx="198">
                  <c:v>1.1397456523872649</c:v>
                </c:pt>
                <c:pt idx="199">
                  <c:v>1.1449383951541983</c:v>
                </c:pt>
                <c:pt idx="200">
                  <c:v>1.1500899032259755</c:v>
                </c:pt>
                <c:pt idx="201">
                  <c:v>1.1565526636062287</c:v>
                </c:pt>
                <c:pt idx="202">
                  <c:v>1.1628997535764511</c:v>
                </c:pt>
                <c:pt idx="203">
                  <c:v>1.1694096602581272</c:v>
                </c:pt>
                <c:pt idx="204">
                  <c:v>1.175782885806087</c:v>
                </c:pt>
                <c:pt idx="205">
                  <c:v>1.1820728295571516</c:v>
                </c:pt>
                <c:pt idx="206">
                  <c:v>1.1885671949856857</c:v>
                </c:pt>
                <c:pt idx="207">
                  <c:v>1.1949464430154413</c:v>
                </c:pt>
                <c:pt idx="208">
                  <c:v>1.2012144865200325</c:v>
                </c:pt>
                <c:pt idx="209">
                  <c:v>1.2061886855467805</c:v>
                </c:pt>
                <c:pt idx="210">
                  <c:v>1.2112999506976141</c:v>
                </c:pt>
                <c:pt idx="211">
                  <c:v>1.2176358035857697</c:v>
                </c:pt>
                <c:pt idx="212">
                  <c:v>1.223959649337919</c:v>
                </c:pt>
                <c:pt idx="213">
                  <c:v>1.2302665851457957</c:v>
                </c:pt>
                <c:pt idx="214">
                  <c:v>1.2367292225589246</c:v>
                </c:pt>
                <c:pt idx="215">
                  <c:v>1.2432136945484893</c:v>
                </c:pt>
                <c:pt idx="216">
                  <c:v>1.2495786288740465</c:v>
                </c:pt>
                <c:pt idx="217">
                  <c:v>1.2557820279087208</c:v>
                </c:pt>
                <c:pt idx="218">
                  <c:v>1.2620015244705893</c:v>
                </c:pt>
                <c:pt idx="219">
                  <c:v>1.2684091284395544</c:v>
                </c:pt>
                <c:pt idx="220">
                  <c:v>1.2746158503867546</c:v>
                </c:pt>
                <c:pt idx="221">
                  <c:v>1.2809105421594109</c:v>
                </c:pt>
                <c:pt idx="222">
                  <c:v>1.2873252889493096</c:v>
                </c:pt>
                <c:pt idx="223">
                  <c:v>1.2934904355115562</c:v>
                </c:pt>
                <c:pt idx="224">
                  <c:v>1.2998566578222881</c:v>
                </c:pt>
                <c:pt idx="225">
                  <c:v>1.3063128080637425</c:v>
                </c:pt>
                <c:pt idx="226">
                  <c:v>1.312407685036548</c:v>
                </c:pt>
                <c:pt idx="227">
                  <c:v>1.3174966647054915</c:v>
                </c:pt>
                <c:pt idx="228">
                  <c:v>1.3238475103713443</c:v>
                </c:pt>
                <c:pt idx="229">
                  <c:v>1.3288550275083466</c:v>
                </c:pt>
                <c:pt idx="230">
                  <c:v>1.334988063158042</c:v>
                </c:pt>
                <c:pt idx="231">
                  <c:v>1.3411595064252897</c:v>
                </c:pt>
                <c:pt idx="232">
                  <c:v>1.3471871357394756</c:v>
                </c:pt>
                <c:pt idx="233">
                  <c:v>1.3510763625282971</c:v>
                </c:pt>
                <c:pt idx="234">
                  <c:v>1.3451528882391692</c:v>
                </c:pt>
                <c:pt idx="235">
                  <c:v>1.3344541496320275</c:v>
                </c:pt>
                <c:pt idx="236">
                  <c:v>1.3299392242919925</c:v>
                </c:pt>
                <c:pt idx="237">
                  <c:v>1.3299524886111709</c:v>
                </c:pt>
                <c:pt idx="238">
                  <c:v>1.3343016901368911</c:v>
                </c:pt>
                <c:pt idx="239">
                  <c:v>1.3409952841806276</c:v>
                </c:pt>
                <c:pt idx="240">
                  <c:v>1.3474613285655825</c:v>
                </c:pt>
                <c:pt idx="241">
                  <c:v>1.3537329331542289</c:v>
                </c:pt>
                <c:pt idx="242">
                  <c:v>1.3602933427396622</c:v>
                </c:pt>
                <c:pt idx="243">
                  <c:v>1.3668988064588077</c:v>
                </c:pt>
                <c:pt idx="244">
                  <c:v>1.3733558585475714</c:v>
                </c:pt>
                <c:pt idx="245">
                  <c:v>1.3796386871854871</c:v>
                </c:pt>
                <c:pt idx="246">
                  <c:v>1.3859465691126511</c:v>
                </c:pt>
                <c:pt idx="247">
                  <c:v>1.3923221931662126</c:v>
                </c:pt>
                <c:pt idx="248">
                  <c:v>1.3987042774769649</c:v>
                </c:pt>
                <c:pt idx="249">
                  <c:v>1.4051140595287077</c:v>
                </c:pt>
                <c:pt idx="250">
                  <c:v>1.4114515074526932</c:v>
                </c:pt>
                <c:pt idx="251">
                  <c:v>1.417762956516649</c:v>
                </c:pt>
                <c:pt idx="252">
                  <c:v>1.4228354465287592</c:v>
                </c:pt>
                <c:pt idx="253">
                  <c:v>1.4277973597998193</c:v>
                </c:pt>
                <c:pt idx="254">
                  <c:v>1.4341195131628226</c:v>
                </c:pt>
                <c:pt idx="255">
                  <c:v>1.4399396859908655</c:v>
                </c:pt>
                <c:pt idx="256">
                  <c:v>1.4411155175520618</c:v>
                </c:pt>
                <c:pt idx="257">
                  <c:v>1.4370170509549394</c:v>
                </c:pt>
                <c:pt idx="258">
                  <c:v>1.4332121950124996</c:v>
                </c:pt>
                <c:pt idx="259">
                  <c:v>1.432584100910284</c:v>
                </c:pt>
                <c:pt idx="260">
                  <c:v>1.4339936838301304</c:v>
                </c:pt>
                <c:pt idx="261">
                  <c:v>1.4365789233653357</c:v>
                </c:pt>
                <c:pt idx="262">
                  <c:v>1.4402601509168129</c:v>
                </c:pt>
                <c:pt idx="263">
                  <c:v>1.4452049312487618</c:v>
                </c:pt>
                <c:pt idx="264">
                  <c:v>1.4519968598063333</c:v>
                </c:pt>
                <c:pt idx="265">
                  <c:v>1.4583987907645615</c:v>
                </c:pt>
                <c:pt idx="266">
                  <c:v>1.4646889340253637</c:v>
                </c:pt>
                <c:pt idx="267">
                  <c:v>1.4710299261886861</c:v>
                </c:pt>
                <c:pt idx="268">
                  <c:v>1.4773481643136552</c:v>
                </c:pt>
                <c:pt idx="269">
                  <c:v>1.4837416701135651</c:v>
                </c:pt>
                <c:pt idx="270">
                  <c:v>1.4900382127173768</c:v>
                </c:pt>
                <c:pt idx="271">
                  <c:v>1.4964643557287518</c:v>
                </c:pt>
                <c:pt idx="272">
                  <c:v>1.5029037139095625</c:v>
                </c:pt>
                <c:pt idx="273">
                  <c:v>1.509350316856084</c:v>
                </c:pt>
                <c:pt idx="274">
                  <c:v>1.5158226505513985</c:v>
                </c:pt>
                <c:pt idx="275">
                  <c:v>1.5222249708242321</c:v>
                </c:pt>
                <c:pt idx="276">
                  <c:v>1.5287361366755434</c:v>
                </c:pt>
                <c:pt idx="277">
                  <c:v>1.535145295527137</c:v>
                </c:pt>
                <c:pt idx="278">
                  <c:v>1.5414068551897826</c:v>
                </c:pt>
                <c:pt idx="279">
                  <c:v>1.5464168020428608</c:v>
                </c:pt>
                <c:pt idx="280">
                  <c:v>1.5513877458436887</c:v>
                </c:pt>
                <c:pt idx="281">
                  <c:v>1.5577648783356102</c:v>
                </c:pt>
                <c:pt idx="282">
                  <c:v>1.5641056104870339</c:v>
                </c:pt>
                <c:pt idx="283">
                  <c:v>1.5703563536089384</c:v>
                </c:pt>
                <c:pt idx="284">
                  <c:v>1.5767122925692216</c:v>
                </c:pt>
                <c:pt idx="285">
                  <c:v>1.5831000730793838</c:v>
                </c:pt>
                <c:pt idx="286">
                  <c:v>1.589293640970461</c:v>
                </c:pt>
                <c:pt idx="287">
                  <c:v>1.5953637733636099</c:v>
                </c:pt>
                <c:pt idx="288">
                  <c:v>1.6016651532509929</c:v>
                </c:pt>
                <c:pt idx="289">
                  <c:v>1.6067642594706246</c:v>
                </c:pt>
                <c:pt idx="290">
                  <c:v>1.6119063229138564</c:v>
                </c:pt>
                <c:pt idx="291">
                  <c:v>1.6180031083310826</c:v>
                </c:pt>
                <c:pt idx="292">
                  <c:v>1.6242950530827549</c:v>
                </c:pt>
                <c:pt idx="293">
                  <c:v>1.6305423758958646</c:v>
                </c:pt>
                <c:pt idx="294">
                  <c:v>1.6370071281519989</c:v>
                </c:pt>
                <c:pt idx="295">
                  <c:v>1.6434816153749605</c:v>
                </c:pt>
                <c:pt idx="296">
                  <c:v>1.6495285020092598</c:v>
                </c:pt>
                <c:pt idx="297">
                  <c:v>1.6555992128612256</c:v>
                </c:pt>
                <c:pt idx="298">
                  <c:v>1.6618919986853389</c:v>
                </c:pt>
                <c:pt idx="299">
                  <c:v>1.6682858849375086</c:v>
                </c:pt>
                <c:pt idx="300">
                  <c:v>1.6744668626122794</c:v>
                </c:pt>
                <c:pt idx="301">
                  <c:v>1.6805330009154023</c:v>
                </c:pt>
                <c:pt idx="302">
                  <c:v>1.6865214673886453</c:v>
                </c:pt>
                <c:pt idx="303">
                  <c:v>1.6922859169931841</c:v>
                </c:pt>
                <c:pt idx="304">
                  <c:v>1.697001582027434</c:v>
                </c:pt>
                <c:pt idx="305">
                  <c:v>1.7006120615617262</c:v>
                </c:pt>
                <c:pt idx="306">
                  <c:v>1.7043191786258751</c:v>
                </c:pt>
                <c:pt idx="307">
                  <c:v>1.7079414991840609</c:v>
                </c:pt>
                <c:pt idx="308">
                  <c:v>1.7101386692525113</c:v>
                </c:pt>
                <c:pt idx="309">
                  <c:v>1.7109795639510881</c:v>
                </c:pt>
                <c:pt idx="310">
                  <c:v>1.7120528769332979</c:v>
                </c:pt>
                <c:pt idx="311">
                  <c:v>1.7136647960391864</c:v>
                </c:pt>
                <c:pt idx="312">
                  <c:v>1.7151611670473104</c:v>
                </c:pt>
                <c:pt idx="313">
                  <c:v>1.7173917218992358</c:v>
                </c:pt>
                <c:pt idx="314">
                  <c:v>1.721339370477273</c:v>
                </c:pt>
                <c:pt idx="315">
                  <c:v>1.7257608221746183</c:v>
                </c:pt>
                <c:pt idx="316">
                  <c:v>1.730541362758466</c:v>
                </c:pt>
                <c:pt idx="317">
                  <c:v>1.7367899595148213</c:v>
                </c:pt>
                <c:pt idx="318">
                  <c:v>1.7430075335934343</c:v>
                </c:pt>
                <c:pt idx="319">
                  <c:v>1.7494678386705129</c:v>
                </c:pt>
                <c:pt idx="320">
                  <c:v>1.7557789102390717</c:v>
                </c:pt>
                <c:pt idx="321">
                  <c:v>1.7619830115149506</c:v>
                </c:pt>
                <c:pt idx="322">
                  <c:v>1.7682686345353169</c:v>
                </c:pt>
                <c:pt idx="323">
                  <c:v>1.7745471704137328</c:v>
                </c:pt>
                <c:pt idx="324">
                  <c:v>1.7807645144490731</c:v>
                </c:pt>
                <c:pt idx="325">
                  <c:v>1.786881491972802</c:v>
                </c:pt>
                <c:pt idx="326">
                  <c:v>1.7931770012531798</c:v>
                </c:pt>
                <c:pt idx="327">
                  <c:v>1.7993436646396781</c:v>
                </c:pt>
                <c:pt idx="328">
                  <c:v>1.8055264988411011</c:v>
                </c:pt>
                <c:pt idx="329">
                  <c:v>1.8116993270758135</c:v>
                </c:pt>
                <c:pt idx="330">
                  <c:v>1.8166180872295308</c:v>
                </c:pt>
                <c:pt idx="331">
                  <c:v>1.8227410966872948</c:v>
                </c:pt>
                <c:pt idx="332">
                  <c:v>1.8276030123131428</c:v>
                </c:pt>
                <c:pt idx="333">
                  <c:v>1.8337622723486533</c:v>
                </c:pt>
                <c:pt idx="334">
                  <c:v>1.8399025128174733</c:v>
                </c:pt>
                <c:pt idx="335">
                  <c:v>1.8460974807731139</c:v>
                </c:pt>
                <c:pt idx="336">
                  <c:v>1.8522677512550514</c:v>
                </c:pt>
                <c:pt idx="337">
                  <c:v>1.8584112174934029</c:v>
                </c:pt>
                <c:pt idx="338">
                  <c:v>1.8644437024069944</c:v>
                </c:pt>
                <c:pt idx="339">
                  <c:v>1.8705246992083993</c:v>
                </c:pt>
                <c:pt idx="340">
                  <c:v>1.8755396627767142</c:v>
                </c:pt>
                <c:pt idx="341">
                  <c:v>1.8803999030334055</c:v>
                </c:pt>
                <c:pt idx="342">
                  <c:v>1.886320102391438</c:v>
                </c:pt>
                <c:pt idx="343">
                  <c:v>1.8923503302933788</c:v>
                </c:pt>
                <c:pt idx="344">
                  <c:v>1.8985256262828889</c:v>
                </c:pt>
                <c:pt idx="345">
                  <c:v>1.9045438459872257</c:v>
                </c:pt>
                <c:pt idx="346">
                  <c:v>1.9104987683732899</c:v>
                </c:pt>
                <c:pt idx="347">
                  <c:v>1.916526939816618</c:v>
                </c:pt>
                <c:pt idx="348">
                  <c:v>1.9225260862617581</c:v>
                </c:pt>
                <c:pt idx="349">
                  <c:v>1.9285313560537134</c:v>
                </c:pt>
                <c:pt idx="350">
                  <c:v>1.9346097515565037</c:v>
                </c:pt>
                <c:pt idx="351">
                  <c:v>1.9405895613645328</c:v>
                </c:pt>
                <c:pt idx="352">
                  <c:v>1.9464891243139606</c:v>
                </c:pt>
                <c:pt idx="353">
                  <c:v>1.9524712870877823</c:v>
                </c:pt>
                <c:pt idx="354">
                  <c:v>1.9584486179007905</c:v>
                </c:pt>
                <c:pt idx="355">
                  <c:v>1.9631836792610231</c:v>
                </c:pt>
                <c:pt idx="356">
                  <c:v>1.9680096235887077</c:v>
                </c:pt>
                <c:pt idx="357">
                  <c:v>1.973959222140699</c:v>
                </c:pt>
                <c:pt idx="358">
                  <c:v>1.9798140454241433</c:v>
                </c:pt>
                <c:pt idx="359">
                  <c:v>1.9856326613805402</c:v>
                </c:pt>
                <c:pt idx="360">
                  <c:v>1.9915774634437378</c:v>
                </c:pt>
                <c:pt idx="361">
                  <c:v>1.9943562222328888</c:v>
                </c:pt>
                <c:pt idx="362">
                  <c:v>1.9904845481958251</c:v>
                </c:pt>
                <c:pt idx="363">
                  <c:v>1.9780389657657409</c:v>
                </c:pt>
                <c:pt idx="364">
                  <c:v>1.9605094813555262</c:v>
                </c:pt>
                <c:pt idx="365">
                  <c:v>1.9495873655050275</c:v>
                </c:pt>
                <c:pt idx="366">
                  <c:v>1.9444556992711752</c:v>
                </c:pt>
                <c:pt idx="367">
                  <c:v>1.9418680431567827</c:v>
                </c:pt>
                <c:pt idx="368">
                  <c:v>1.9409816548557619</c:v>
                </c:pt>
                <c:pt idx="369">
                  <c:v>1.9403045658750677</c:v>
                </c:pt>
                <c:pt idx="370">
                  <c:v>1.9416279838513257</c:v>
                </c:pt>
                <c:pt idx="371">
                  <c:v>1.9468520699044856</c:v>
                </c:pt>
                <c:pt idx="372">
                  <c:v>1.9535611072402852</c:v>
                </c:pt>
                <c:pt idx="373">
                  <c:v>1.9602907309770568</c:v>
                </c:pt>
                <c:pt idx="374">
                  <c:v>1.9669389856646116</c:v>
                </c:pt>
                <c:pt idx="375">
                  <c:v>1.9734551233826503</c:v>
                </c:pt>
                <c:pt idx="376">
                  <c:v>1.9800009856888738</c:v>
                </c:pt>
                <c:pt idx="377">
                  <c:v>1.9863811259946944</c:v>
                </c:pt>
                <c:pt idx="378">
                  <c:v>1.992691719860799</c:v>
                </c:pt>
                <c:pt idx="379">
                  <c:v>1.9990519007510383</c:v>
                </c:pt>
                <c:pt idx="380">
                  <c:v>2.0042833989963946</c:v>
                </c:pt>
                <c:pt idx="381">
                  <c:v>2.0094117903898745</c:v>
                </c:pt>
                <c:pt idx="382">
                  <c:v>2.0157259993053289</c:v>
                </c:pt>
                <c:pt idx="383">
                  <c:v>2.0221163898360248</c:v>
                </c:pt>
                <c:pt idx="384">
                  <c:v>2.028427461037853</c:v>
                </c:pt>
                <c:pt idx="385">
                  <c:v>2.034794180631029</c:v>
                </c:pt>
                <c:pt idx="386">
                  <c:v>2.0411255819332164</c:v>
                </c:pt>
                <c:pt idx="387">
                  <c:v>2.0473827299638856</c:v>
                </c:pt>
                <c:pt idx="388">
                  <c:v>2.0537613731207514</c:v>
                </c:pt>
                <c:pt idx="389">
                  <c:v>2.0600846437064826</c:v>
                </c:pt>
                <c:pt idx="390">
                  <c:v>2.0662266149179764</c:v>
                </c:pt>
                <c:pt idx="391">
                  <c:v>2.0723470120926248</c:v>
                </c:pt>
                <c:pt idx="392">
                  <c:v>2.0772265743930025</c:v>
                </c:pt>
                <c:pt idx="393">
                  <c:v>2.0824247591852267</c:v>
                </c:pt>
                <c:pt idx="394">
                  <c:v>2.0887553129921108</c:v>
                </c:pt>
                <c:pt idx="395">
                  <c:v>2.0948503856634937</c:v>
                </c:pt>
                <c:pt idx="396">
                  <c:v>2.1009372436828349</c:v>
                </c:pt>
                <c:pt idx="397">
                  <c:v>2.1071905297549591</c:v>
                </c:pt>
                <c:pt idx="398">
                  <c:v>2.1134771971095878</c:v>
                </c:pt>
                <c:pt idx="399">
                  <c:v>2.1196211505507216</c:v>
                </c:pt>
                <c:pt idx="400">
                  <c:v>2.1257615360367144</c:v>
                </c:pt>
                <c:pt idx="401">
                  <c:v>2.131901204943754</c:v>
                </c:pt>
                <c:pt idx="402">
                  <c:v>2.137920376705214</c:v>
                </c:pt>
                <c:pt idx="403">
                  <c:v>2.1439341300308183</c:v>
                </c:pt>
                <c:pt idx="404">
                  <c:v>2.1499406614329759</c:v>
                </c:pt>
                <c:pt idx="405">
                  <c:v>2.1560966448073109</c:v>
                </c:pt>
                <c:pt idx="406">
                  <c:v>2.1608627768919568</c:v>
                </c:pt>
                <c:pt idx="407">
                  <c:v>2.1592255149641626</c:v>
                </c:pt>
                <c:pt idx="408">
                  <c:v>2.1568139120234302</c:v>
                </c:pt>
                <c:pt idx="409">
                  <c:v>2.1580313252377956</c:v>
                </c:pt>
                <c:pt idx="410">
                  <c:v>2.1632087753604812</c:v>
                </c:pt>
                <c:pt idx="411">
                  <c:v>2.1689557995347002</c:v>
                </c:pt>
                <c:pt idx="412">
                  <c:v>2.175169355251994</c:v>
                </c:pt>
                <c:pt idx="413">
                  <c:v>2.1814534864877317</c:v>
                </c:pt>
                <c:pt idx="414">
                  <c:v>2.1875605286374427</c:v>
                </c:pt>
                <c:pt idx="415">
                  <c:v>2.1937545553922604</c:v>
                </c:pt>
                <c:pt idx="416">
                  <c:v>2.2000248989122282</c:v>
                </c:pt>
                <c:pt idx="417">
                  <c:v>2.2061580133292904</c:v>
                </c:pt>
                <c:pt idx="418">
                  <c:v>2.2109683518121486</c:v>
                </c:pt>
                <c:pt idx="419">
                  <c:v>2.2158131167431274</c:v>
                </c:pt>
                <c:pt idx="420">
                  <c:v>2.2220255003698872</c:v>
                </c:pt>
                <c:pt idx="421">
                  <c:v>2.2283909366569286</c:v>
                </c:pt>
                <c:pt idx="422">
                  <c:v>2.2345781465492305</c:v>
                </c:pt>
                <c:pt idx="423">
                  <c:v>2.2407516508392504</c:v>
                </c:pt>
                <c:pt idx="424">
                  <c:v>2.2468310418876198</c:v>
                </c:pt>
                <c:pt idx="425">
                  <c:v>2.2528754171213801</c:v>
                </c:pt>
                <c:pt idx="426">
                  <c:v>2.2590764991224708</c:v>
                </c:pt>
                <c:pt idx="427">
                  <c:v>2.2650737214155283</c:v>
                </c:pt>
                <c:pt idx="428">
                  <c:v>2.2710434255138234</c:v>
                </c:pt>
                <c:pt idx="429">
                  <c:v>2.2771178853941954</c:v>
                </c:pt>
                <c:pt idx="430">
                  <c:v>2.2830795776151098</c:v>
                </c:pt>
                <c:pt idx="431">
                  <c:v>2.2889873787981356</c:v>
                </c:pt>
                <c:pt idx="432">
                  <c:v>2.2937779273827408</c:v>
                </c:pt>
                <c:pt idx="433">
                  <c:v>2.2987689015475552</c:v>
                </c:pt>
                <c:pt idx="434">
                  <c:v>2.3047751032725587</c:v>
                </c:pt>
                <c:pt idx="435">
                  <c:v>2.3103844665205022</c:v>
                </c:pt>
                <c:pt idx="436">
                  <c:v>2.3130328663451611</c:v>
                </c:pt>
                <c:pt idx="437">
                  <c:v>2.3108238844154845</c:v>
                </c:pt>
                <c:pt idx="438">
                  <c:v>2.3085348664936949</c:v>
                </c:pt>
                <c:pt idx="439">
                  <c:v>2.3069990456187655</c:v>
                </c:pt>
                <c:pt idx="440">
                  <c:v>2.3058277679365657</c:v>
                </c:pt>
                <c:pt idx="441">
                  <c:v>2.3084923574262231</c:v>
                </c:pt>
                <c:pt idx="442">
                  <c:v>2.3127528171555891</c:v>
                </c:pt>
                <c:pt idx="443">
                  <c:v>2.3175214812782947</c:v>
                </c:pt>
                <c:pt idx="444">
                  <c:v>2.3236460803314096</c:v>
                </c:pt>
                <c:pt idx="445">
                  <c:v>2.3299470301062133</c:v>
                </c:pt>
                <c:pt idx="446">
                  <c:v>2.3362679458289763</c:v>
                </c:pt>
                <c:pt idx="447">
                  <c:v>2.3423329307924909</c:v>
                </c:pt>
                <c:pt idx="448">
                  <c:v>2.3483454631710492</c:v>
                </c:pt>
                <c:pt idx="449">
                  <c:v>2.3544610861236634</c:v>
                </c:pt>
                <c:pt idx="450">
                  <c:v>2.3605697611133749</c:v>
                </c:pt>
                <c:pt idx="451">
                  <c:v>2.3666278780576779</c:v>
                </c:pt>
                <c:pt idx="452">
                  <c:v>2.3728076014845705</c:v>
                </c:pt>
                <c:pt idx="453">
                  <c:v>2.3788460064603738</c:v>
                </c:pt>
                <c:pt idx="454">
                  <c:v>2.3849121715640718</c:v>
                </c:pt>
                <c:pt idx="455">
                  <c:v>2.3910580909050392</c:v>
                </c:pt>
                <c:pt idx="456">
                  <c:v>2.396975317223669</c:v>
                </c:pt>
                <c:pt idx="457">
                  <c:v>2.4028110948958283</c:v>
                </c:pt>
                <c:pt idx="458">
                  <c:v>2.4076290191717176</c:v>
                </c:pt>
                <c:pt idx="459">
                  <c:v>2.4124179848434335</c:v>
                </c:pt>
                <c:pt idx="460">
                  <c:v>2.4183081559348834</c:v>
                </c:pt>
                <c:pt idx="461">
                  <c:v>2.4244677158718413</c:v>
                </c:pt>
                <c:pt idx="462">
                  <c:v>2.4305337161840339</c:v>
                </c:pt>
                <c:pt idx="463">
                  <c:v>2.4365607646115</c:v>
                </c:pt>
                <c:pt idx="464">
                  <c:v>2.442459282174867</c:v>
                </c:pt>
                <c:pt idx="465">
                  <c:v>2.44813668791909</c:v>
                </c:pt>
                <c:pt idx="466">
                  <c:v>2.4540104870347044</c:v>
                </c:pt>
                <c:pt idx="467">
                  <c:v>2.4598474800323178</c:v>
                </c:pt>
                <c:pt idx="468">
                  <c:v>2.4656051377273682</c:v>
                </c:pt>
                <c:pt idx="469">
                  <c:v>2.4703299135559322</c:v>
                </c:pt>
                <c:pt idx="470">
                  <c:v>2.4751005983985932</c:v>
                </c:pt>
                <c:pt idx="471">
                  <c:v>2.4809754551432528</c:v>
                </c:pt>
                <c:pt idx="472">
                  <c:v>2.4867177564738014</c:v>
                </c:pt>
                <c:pt idx="473">
                  <c:v>2.4925969555285081</c:v>
                </c:pt>
                <c:pt idx="474">
                  <c:v>2.4984157959948612</c:v>
                </c:pt>
                <c:pt idx="475">
                  <c:v>2.5042380439646967</c:v>
                </c:pt>
                <c:pt idx="476">
                  <c:v>2.5101022314933514</c:v>
                </c:pt>
                <c:pt idx="477">
                  <c:v>2.5157806718937583</c:v>
                </c:pt>
                <c:pt idx="478">
                  <c:v>2.5214485850716768</c:v>
                </c:pt>
                <c:pt idx="479">
                  <c:v>2.5272349131805103</c:v>
                </c:pt>
                <c:pt idx="480">
                  <c:v>2.5330058667485584</c:v>
                </c:pt>
                <c:pt idx="481">
                  <c:v>2.5387288121189457</c:v>
                </c:pt>
                <c:pt idx="482">
                  <c:v>2.5441899974634987</c:v>
                </c:pt>
                <c:pt idx="483">
                  <c:v>2.54646650550692</c:v>
                </c:pt>
                <c:pt idx="484">
                  <c:v>2.543837429888482</c:v>
                </c:pt>
                <c:pt idx="485">
                  <c:v>2.5416941774007515</c:v>
                </c:pt>
                <c:pt idx="486">
                  <c:v>2.5423412592782588</c:v>
                </c:pt>
                <c:pt idx="487">
                  <c:v>2.5448889168727247</c:v>
                </c:pt>
                <c:pt idx="488">
                  <c:v>2.5470926308307766</c:v>
                </c:pt>
                <c:pt idx="489">
                  <c:v>2.5482320221174333</c:v>
                </c:pt>
                <c:pt idx="490">
                  <c:v>2.5503160300130632</c:v>
                </c:pt>
                <c:pt idx="491">
                  <c:v>2.553485375019767</c:v>
                </c:pt>
                <c:pt idx="492">
                  <c:v>2.5573015217818726</c:v>
                </c:pt>
                <c:pt idx="493">
                  <c:v>2.5612896250337616</c:v>
                </c:pt>
                <c:pt idx="494">
                  <c:v>2.5663229083834587</c:v>
                </c:pt>
                <c:pt idx="495">
                  <c:v>2.5709623400327866</c:v>
                </c:pt>
                <c:pt idx="496">
                  <c:v>2.5757486629923902</c:v>
                </c:pt>
                <c:pt idx="497">
                  <c:v>2.5816618048452673</c:v>
                </c:pt>
                <c:pt idx="498">
                  <c:v>2.587510399832885</c:v>
                </c:pt>
                <c:pt idx="499">
                  <c:v>2.5936358401125528</c:v>
                </c:pt>
                <c:pt idx="500">
                  <c:v>2.5997009025080886</c:v>
                </c:pt>
                <c:pt idx="501">
                  <c:v>2.6055919221627235</c:v>
                </c:pt>
                <c:pt idx="502">
                  <c:v>2.6114193560824517</c:v>
                </c:pt>
                <c:pt idx="503">
                  <c:v>2.6173000182049733</c:v>
                </c:pt>
                <c:pt idx="504">
                  <c:v>2.6233107236394542</c:v>
                </c:pt>
                <c:pt idx="505">
                  <c:v>2.6292878730223399</c:v>
                </c:pt>
                <c:pt idx="506">
                  <c:v>2.6351849702266361</c:v>
                </c:pt>
                <c:pt idx="507">
                  <c:v>2.6411098460762186</c:v>
                </c:pt>
                <c:pt idx="508">
                  <c:v>2.646917654284807</c:v>
                </c:pt>
                <c:pt idx="509">
                  <c:v>2.6524441565300863</c:v>
                </c:pt>
                <c:pt idx="510">
                  <c:v>2.6581993735987632</c:v>
                </c:pt>
                <c:pt idx="511">
                  <c:v>2.664192951433892</c:v>
                </c:pt>
                <c:pt idx="512">
                  <c:v>2.6688517160044438</c:v>
                </c:pt>
                <c:pt idx="513">
                  <c:v>2.6735263123729043</c:v>
                </c:pt>
                <c:pt idx="514">
                  <c:v>2.6775480896670758</c:v>
                </c:pt>
                <c:pt idx="515">
                  <c:v>2.6712744484727176</c:v>
                </c:pt>
                <c:pt idx="516">
                  <c:v>2.6544306281831647</c:v>
                </c:pt>
                <c:pt idx="517">
                  <c:v>2.6421121554199707</c:v>
                </c:pt>
                <c:pt idx="518">
                  <c:v>2.6371513195835048</c:v>
                </c:pt>
                <c:pt idx="519">
                  <c:v>2.6334726584585431</c:v>
                </c:pt>
                <c:pt idx="520">
                  <c:v>2.6316324894528718</c:v>
                </c:pt>
                <c:pt idx="521">
                  <c:v>2.6319398059022308</c:v>
                </c:pt>
                <c:pt idx="522">
                  <c:v>2.6349494328776952</c:v>
                </c:pt>
                <c:pt idx="523">
                  <c:v>2.6394683311735481</c:v>
                </c:pt>
                <c:pt idx="524">
                  <c:v>2.6454751362133964</c:v>
                </c:pt>
                <c:pt idx="525">
                  <c:v>2.6519400504110435</c:v>
                </c:pt>
                <c:pt idx="526">
                  <c:v>2.6582408943204676</c:v>
                </c:pt>
                <c:pt idx="527">
                  <c:v>2.6646459094024757</c:v>
                </c:pt>
                <c:pt idx="528">
                  <c:v>2.6709590888505796</c:v>
                </c:pt>
                <c:pt idx="529">
                  <c:v>2.6771736960575896</c:v>
                </c:pt>
                <c:pt idx="530">
                  <c:v>2.6835258232679942</c:v>
                </c:pt>
                <c:pt idx="531">
                  <c:v>2.6895088721697751</c:v>
                </c:pt>
                <c:pt idx="532">
                  <c:v>2.6956359640622032</c:v>
                </c:pt>
                <c:pt idx="533">
                  <c:v>2.7020510678731693</c:v>
                </c:pt>
                <c:pt idx="534">
                  <c:v>2.708179838333352</c:v>
                </c:pt>
                <c:pt idx="535">
                  <c:v>2.7143642276510027</c:v>
                </c:pt>
                <c:pt idx="536">
                  <c:v>2.7205384308491745</c:v>
                </c:pt>
                <c:pt idx="537">
                  <c:v>2.7265830550428611</c:v>
                </c:pt>
                <c:pt idx="538">
                  <c:v>2.731439996207937</c:v>
                </c:pt>
                <c:pt idx="539">
                  <c:v>2.7363497005802206</c:v>
                </c:pt>
                <c:pt idx="540">
                  <c:v>2.7425873905113014</c:v>
                </c:pt>
                <c:pt idx="541">
                  <c:v>2.7485615194404396</c:v>
                </c:pt>
                <c:pt idx="542">
                  <c:v>2.7545406988838095</c:v>
                </c:pt>
                <c:pt idx="543">
                  <c:v>2.7605910832643197</c:v>
                </c:pt>
                <c:pt idx="544">
                  <c:v>2.7664538149746667</c:v>
                </c:pt>
                <c:pt idx="545">
                  <c:v>2.7712651663936589</c:v>
                </c:pt>
                <c:pt idx="546">
                  <c:v>2.7761603466449465</c:v>
                </c:pt>
                <c:pt idx="547">
                  <c:v>2.7821047243596584</c:v>
                </c:pt>
                <c:pt idx="548">
                  <c:v>2.7877991447936545</c:v>
                </c:pt>
                <c:pt idx="549">
                  <c:v>2.7938287107031043</c:v>
                </c:pt>
                <c:pt idx="550">
                  <c:v>2.7998587754397488</c:v>
                </c:pt>
                <c:pt idx="551">
                  <c:v>2.8057392616853742</c:v>
                </c:pt>
                <c:pt idx="552">
                  <c:v>2.8116426179787308</c:v>
                </c:pt>
                <c:pt idx="553">
                  <c:v>2.8174033565677798</c:v>
                </c:pt>
                <c:pt idx="554">
                  <c:v>2.8231546920832655</c:v>
                </c:pt>
                <c:pt idx="555">
                  <c:v>2.8289666498429549</c:v>
                </c:pt>
                <c:pt idx="556">
                  <c:v>2.8347837277161485</c:v>
                </c:pt>
                <c:pt idx="557">
                  <c:v>2.8406093938478389</c:v>
                </c:pt>
                <c:pt idx="558">
                  <c:v>2.8465518493491802</c:v>
                </c:pt>
                <c:pt idx="559">
                  <c:v>2.8508985731578154</c:v>
                </c:pt>
                <c:pt idx="560">
                  <c:v>2.8507985043355895</c:v>
                </c:pt>
                <c:pt idx="561">
                  <c:v>2.8492564312336652</c:v>
                </c:pt>
                <c:pt idx="562">
                  <c:v>2.8512021324322521</c:v>
                </c:pt>
                <c:pt idx="563">
                  <c:v>2.8540415702814439</c:v>
                </c:pt>
                <c:pt idx="564">
                  <c:v>2.8547764530157442</c:v>
                </c:pt>
                <c:pt idx="565">
                  <c:v>2.853814759966316</c:v>
                </c:pt>
                <c:pt idx="566">
                  <c:v>2.8525082781186142</c:v>
                </c:pt>
                <c:pt idx="567">
                  <c:v>2.8534181875616511</c:v>
                </c:pt>
                <c:pt idx="568">
                  <c:v>2.857219387977862</c:v>
                </c:pt>
                <c:pt idx="569">
                  <c:v>2.8626048698236057</c:v>
                </c:pt>
                <c:pt idx="570">
                  <c:v>2.8685229340905658</c:v>
                </c:pt>
                <c:pt idx="571">
                  <c:v>2.8744292538296179</c:v>
                </c:pt>
                <c:pt idx="572">
                  <c:v>2.8804497766351069</c:v>
                </c:pt>
                <c:pt idx="573">
                  <c:v>2.8852182006273082</c:v>
                </c:pt>
                <c:pt idx="574">
                  <c:v>2.8898314810951429</c:v>
                </c:pt>
                <c:pt idx="575">
                  <c:v>2.8958575705475007</c:v>
                </c:pt>
                <c:pt idx="576">
                  <c:v>2.9018908263634606</c:v>
                </c:pt>
                <c:pt idx="577">
                  <c:v>2.9078461360475258</c:v>
                </c:pt>
                <c:pt idx="578">
                  <c:v>2.9136775799595522</c:v>
                </c:pt>
                <c:pt idx="579">
                  <c:v>2.9195752460788196</c:v>
                </c:pt>
                <c:pt idx="580">
                  <c:v>2.9254974941344556</c:v>
                </c:pt>
                <c:pt idx="581">
                  <c:v>2.9313045791547783</c:v>
                </c:pt>
                <c:pt idx="582">
                  <c:v>2.9371369084401273</c:v>
                </c:pt>
                <c:pt idx="583">
                  <c:v>2.9429091147250532</c:v>
                </c:pt>
                <c:pt idx="584">
                  <c:v>2.9486505647248453</c:v>
                </c:pt>
                <c:pt idx="585">
                  <c:v>2.9542941742405078</c:v>
                </c:pt>
                <c:pt idx="586">
                  <c:v>2.960091429940054</c:v>
                </c:pt>
                <c:pt idx="587">
                  <c:v>2.9659481965037822</c:v>
                </c:pt>
                <c:pt idx="588">
                  <c:v>2.9704704559071189</c:v>
                </c:pt>
                <c:pt idx="589">
                  <c:v>2.9750115301080307</c:v>
                </c:pt>
                <c:pt idx="590">
                  <c:v>2.9809093132802502</c:v>
                </c:pt>
                <c:pt idx="591">
                  <c:v>2.9865260207834705</c:v>
                </c:pt>
                <c:pt idx="592">
                  <c:v>2.992141039172489</c:v>
                </c:pt>
                <c:pt idx="593">
                  <c:v>2.9978634971414753</c:v>
                </c:pt>
                <c:pt idx="594">
                  <c:v>3.003401024606271</c:v>
                </c:pt>
                <c:pt idx="595">
                  <c:v>3.0090876327601221</c:v>
                </c:pt>
                <c:pt idx="596">
                  <c:v>3.0149583389065526</c:v>
                </c:pt>
                <c:pt idx="597">
                  <c:v>3.0205669195103426</c:v>
                </c:pt>
                <c:pt idx="598">
                  <c:v>3.0249497047657758</c:v>
                </c:pt>
                <c:pt idx="599">
                  <c:v>3.0292807595851752</c:v>
                </c:pt>
                <c:pt idx="600">
                  <c:v>3.0347632178971842</c:v>
                </c:pt>
                <c:pt idx="601">
                  <c:v>3.040366865793362</c:v>
                </c:pt>
                <c:pt idx="602">
                  <c:v>3.0460186821990454</c:v>
                </c:pt>
                <c:pt idx="603">
                  <c:v>3.0515901683914022</c:v>
                </c:pt>
                <c:pt idx="604">
                  <c:v>3.0569229134593474</c:v>
                </c:pt>
                <c:pt idx="605">
                  <c:v>3.062453386753512</c:v>
                </c:pt>
                <c:pt idx="606">
                  <c:v>3.0681307981422594</c:v>
                </c:pt>
                <c:pt idx="607">
                  <c:v>3.0733316919209797</c:v>
                </c:pt>
                <c:pt idx="608">
                  <c:v>3.0787330402708606</c:v>
                </c:pt>
                <c:pt idx="609">
                  <c:v>3.083171439225159</c:v>
                </c:pt>
                <c:pt idx="610">
                  <c:v>3.0828480352943606</c:v>
                </c:pt>
                <c:pt idx="611">
                  <c:v>3.0803631712298918</c:v>
                </c:pt>
                <c:pt idx="612">
                  <c:v>3.0815355998767071</c:v>
                </c:pt>
                <c:pt idx="613">
                  <c:v>3.0851166738087019</c:v>
                </c:pt>
                <c:pt idx="614">
                  <c:v>3.0905678705813373</c:v>
                </c:pt>
                <c:pt idx="615">
                  <c:v>3.0950841303771774</c:v>
                </c:pt>
                <c:pt idx="616">
                  <c:v>3.1007855658398791</c:v>
                </c:pt>
                <c:pt idx="617">
                  <c:v>3.1064581937895221</c:v>
                </c:pt>
                <c:pt idx="618">
                  <c:v>3.1119648825057054</c:v>
                </c:pt>
                <c:pt idx="619">
                  <c:v>3.117444366172077</c:v>
                </c:pt>
                <c:pt idx="620">
                  <c:v>3.1228159762806391</c:v>
                </c:pt>
                <c:pt idx="621">
                  <c:v>3.12819869134437</c:v>
                </c:pt>
                <c:pt idx="622">
                  <c:v>3.1337208987631771</c:v>
                </c:pt>
                <c:pt idx="623">
                  <c:v>3.1392363534720369</c:v>
                </c:pt>
                <c:pt idx="624">
                  <c:v>3.1415705124933684</c:v>
                </c:pt>
                <c:pt idx="625">
                  <c:v>3.1381910229248229</c:v>
                </c:pt>
                <c:pt idx="626">
                  <c:v>3.1340259301622004</c:v>
                </c:pt>
                <c:pt idx="627">
                  <c:v>3.1337400244596938</c:v>
                </c:pt>
                <c:pt idx="628">
                  <c:v>3.1344000876376796</c:v>
                </c:pt>
                <c:pt idx="629">
                  <c:v>3.1366023948565296</c:v>
                </c:pt>
                <c:pt idx="630">
                  <c:v>3.1417013353219945</c:v>
                </c:pt>
                <c:pt idx="631">
                  <c:v>3.1474894355187262</c:v>
                </c:pt>
                <c:pt idx="632">
                  <c:v>3.1533698944586406</c:v>
                </c:pt>
                <c:pt idx="633">
                  <c:v>3.1591773405493462</c:v>
                </c:pt>
                <c:pt idx="634">
                  <c:v>3.1648057434092038</c:v>
                </c:pt>
                <c:pt idx="635">
                  <c:v>3.1706029887785907</c:v>
                </c:pt>
                <c:pt idx="636">
                  <c:v>3.1765128978599653</c:v>
                </c:pt>
                <c:pt idx="637">
                  <c:v>3.1822391185606707</c:v>
                </c:pt>
                <c:pt idx="638">
                  <c:v>3.1867497722075835</c:v>
                </c:pt>
                <c:pt idx="639">
                  <c:v>3.1912283226477416</c:v>
                </c:pt>
                <c:pt idx="640">
                  <c:v>3.1968273852669618</c:v>
                </c:pt>
                <c:pt idx="641">
                  <c:v>3.2024626959297553</c:v>
                </c:pt>
                <c:pt idx="642">
                  <c:v>3.2082281558079369</c:v>
                </c:pt>
                <c:pt idx="643">
                  <c:v>3.2138998726078682</c:v>
                </c:pt>
                <c:pt idx="644">
                  <c:v>3.2194781438151123</c:v>
                </c:pt>
                <c:pt idx="645">
                  <c:v>3.2249691082684224</c:v>
                </c:pt>
                <c:pt idx="646">
                  <c:v>3.2306736109417624</c:v>
                </c:pt>
                <c:pt idx="647">
                  <c:v>3.2362732620906094</c:v>
                </c:pt>
                <c:pt idx="648">
                  <c:v>3.2406340325484635</c:v>
                </c:pt>
                <c:pt idx="649">
                  <c:v>3.244891318363849</c:v>
                </c:pt>
                <c:pt idx="650">
                  <c:v>3.2503618874129527</c:v>
                </c:pt>
                <c:pt idx="651">
                  <c:v>3.2559419283173821</c:v>
                </c:pt>
                <c:pt idx="652">
                  <c:v>3.2615479046542184</c:v>
                </c:pt>
                <c:pt idx="653">
                  <c:v>3.2669822140546696</c:v>
                </c:pt>
                <c:pt idx="654">
                  <c:v>3.2695198674876358</c:v>
                </c:pt>
                <c:pt idx="655">
                  <c:v>3.2639408990974554</c:v>
                </c:pt>
                <c:pt idx="656">
                  <c:v>3.2532621496303862</c:v>
                </c:pt>
                <c:pt idx="657">
                  <c:v>3.242778861780669</c:v>
                </c:pt>
                <c:pt idx="658">
                  <c:v>3.2346206757703118</c:v>
                </c:pt>
                <c:pt idx="659">
                  <c:v>3.2311488375438948</c:v>
                </c:pt>
                <c:pt idx="660">
                  <c:v>3.2303174112598727</c:v>
                </c:pt>
                <c:pt idx="661">
                  <c:v>3.2306370786738121</c:v>
                </c:pt>
                <c:pt idx="662">
                  <c:v>3.2341829166520095</c:v>
                </c:pt>
                <c:pt idx="663">
                  <c:v>3.2402009372766747</c:v>
                </c:pt>
                <c:pt idx="664">
                  <c:v>3.2463041138377151</c:v>
                </c:pt>
                <c:pt idx="665">
                  <c:v>3.2511749163016264</c:v>
                </c:pt>
                <c:pt idx="666">
                  <c:v>3.2560776287329265</c:v>
                </c:pt>
                <c:pt idx="667">
                  <c:v>3.2620626037825624</c:v>
                </c:pt>
                <c:pt idx="668">
                  <c:v>3.2681147530560688</c:v>
                </c:pt>
                <c:pt idx="669">
                  <c:v>3.2740445248127132</c:v>
                </c:pt>
                <c:pt idx="670">
                  <c:v>3.279869262936828</c:v>
                </c:pt>
                <c:pt idx="671">
                  <c:v>3.2856813750773446</c:v>
                </c:pt>
                <c:pt idx="672">
                  <c:v>3.2915443940502263</c:v>
                </c:pt>
                <c:pt idx="673">
                  <c:v>3.297525218906542</c:v>
                </c:pt>
                <c:pt idx="674">
                  <c:v>3.303498252417068</c:v>
                </c:pt>
                <c:pt idx="675">
                  <c:v>3.3081927297909259</c:v>
                </c:pt>
                <c:pt idx="676">
                  <c:v>3.3127769841321886</c:v>
                </c:pt>
                <c:pt idx="677">
                  <c:v>3.3185124906722083</c:v>
                </c:pt>
                <c:pt idx="678">
                  <c:v>3.3242366932090923</c:v>
                </c:pt>
                <c:pt idx="679">
                  <c:v>3.3299272106284135</c:v>
                </c:pt>
                <c:pt idx="680">
                  <c:v>3.3356861052151343</c:v>
                </c:pt>
                <c:pt idx="681">
                  <c:v>3.3413366955232511</c:v>
                </c:pt>
                <c:pt idx="682">
                  <c:v>3.3469555861244418</c:v>
                </c:pt>
                <c:pt idx="683">
                  <c:v>3.352770941749347</c:v>
                </c:pt>
                <c:pt idx="684">
                  <c:v>3.3584596034146497</c:v>
                </c:pt>
                <c:pt idx="685">
                  <c:v>3.3639244402117821</c:v>
                </c:pt>
                <c:pt idx="686">
                  <c:v>3.3694580887979222</c:v>
                </c:pt>
                <c:pt idx="687">
                  <c:v>3.3751081495471911</c:v>
                </c:pt>
                <c:pt idx="688">
                  <c:v>3.380617080673749</c:v>
                </c:pt>
                <c:pt idx="689">
                  <c:v>3.3861363001435052</c:v>
                </c:pt>
                <c:pt idx="690">
                  <c:v>3.3916787309691903</c:v>
                </c:pt>
                <c:pt idx="691">
                  <c:v>3.3960116008882855</c:v>
                </c:pt>
                <c:pt idx="692">
                  <c:v>3.4004427494399541</c:v>
                </c:pt>
                <c:pt idx="693">
                  <c:v>3.4060280215425616</c:v>
                </c:pt>
                <c:pt idx="694">
                  <c:v>3.4115444766941683</c:v>
                </c:pt>
                <c:pt idx="695">
                  <c:v>3.4169828589539435</c:v>
                </c:pt>
                <c:pt idx="696">
                  <c:v>3.4223734901774141</c:v>
                </c:pt>
                <c:pt idx="697">
                  <c:v>3.4277475042425634</c:v>
                </c:pt>
                <c:pt idx="698">
                  <c:v>3.4330808387627223</c:v>
                </c:pt>
                <c:pt idx="699">
                  <c:v>3.436169290539739</c:v>
                </c:pt>
                <c:pt idx="700">
                  <c:v>3.4342165284261497</c:v>
                </c:pt>
                <c:pt idx="701">
                  <c:v>3.4318709738328108</c:v>
                </c:pt>
                <c:pt idx="702">
                  <c:v>3.4325977374585546</c:v>
                </c:pt>
                <c:pt idx="703">
                  <c:v>3.4336201832920032</c:v>
                </c:pt>
                <c:pt idx="704">
                  <c:v>3.4336825226852183</c:v>
                </c:pt>
                <c:pt idx="705">
                  <c:v>3.4357613250920838</c:v>
                </c:pt>
                <c:pt idx="706">
                  <c:v>3.4409797950137135</c:v>
                </c:pt>
                <c:pt idx="707">
                  <c:v>3.4467874462407502</c:v>
                </c:pt>
                <c:pt idx="708">
                  <c:v>3.4525156721794188</c:v>
                </c:pt>
                <c:pt idx="709">
                  <c:v>3.4582184299079191</c:v>
                </c:pt>
                <c:pt idx="710">
                  <c:v>3.4638206982437185</c:v>
                </c:pt>
                <c:pt idx="711">
                  <c:v>3.4693577234493298</c:v>
                </c:pt>
                <c:pt idx="712">
                  <c:v>3.474874334593125</c:v>
                </c:pt>
                <c:pt idx="713">
                  <c:v>3.4803469316214626</c:v>
                </c:pt>
                <c:pt idx="714">
                  <c:v>3.4858762324610955</c:v>
                </c:pt>
                <c:pt idx="715">
                  <c:v>3.4901726770528159</c:v>
                </c:pt>
                <c:pt idx="716">
                  <c:v>3.4945202220808818</c:v>
                </c:pt>
                <c:pt idx="717">
                  <c:v>3.4999218608797724</c:v>
                </c:pt>
                <c:pt idx="718">
                  <c:v>3.5053545330504066</c:v>
                </c:pt>
                <c:pt idx="719">
                  <c:v>3.5107152746293591</c:v>
                </c:pt>
                <c:pt idx="720">
                  <c:v>3.5161457858898091</c:v>
                </c:pt>
                <c:pt idx="721">
                  <c:v>3.5215038567406345</c:v>
                </c:pt>
                <c:pt idx="722">
                  <c:v>3.5268471708948814</c:v>
                </c:pt>
                <c:pt idx="723">
                  <c:v>3.5320711503022841</c:v>
                </c:pt>
                <c:pt idx="724">
                  <c:v>3.5345199469908923</c:v>
                </c:pt>
                <c:pt idx="725">
                  <c:v>3.5325575662758393</c:v>
                </c:pt>
                <c:pt idx="726">
                  <c:v>3.5285439129152714</c:v>
                </c:pt>
                <c:pt idx="727">
                  <c:v>3.5269678033590406</c:v>
                </c:pt>
                <c:pt idx="728">
                  <c:v>3.5309164204797074</c:v>
                </c:pt>
                <c:pt idx="729">
                  <c:v>3.5365493758331636</c:v>
                </c:pt>
                <c:pt idx="730">
                  <c:v>3.5421007200808803</c:v>
                </c:pt>
                <c:pt idx="731">
                  <c:v>3.5476591579766268</c:v>
                </c:pt>
                <c:pt idx="732">
                  <c:v>3.5532127565357681</c:v>
                </c:pt>
                <c:pt idx="733">
                  <c:v>3.5587602891423957</c:v>
                </c:pt>
                <c:pt idx="734">
                  <c:v>3.5643255769615316</c:v>
                </c:pt>
                <c:pt idx="735">
                  <c:v>3.5697458208192439</c:v>
                </c:pt>
                <c:pt idx="736">
                  <c:v>3.5751628765749364</c:v>
                </c:pt>
                <c:pt idx="737">
                  <c:v>3.5806093347010841</c:v>
                </c:pt>
                <c:pt idx="738">
                  <c:v>3.5860387683797761</c:v>
                </c:pt>
                <c:pt idx="739">
                  <c:v>3.5914548461189666</c:v>
                </c:pt>
                <c:pt idx="740">
                  <c:v>3.5967953427267259</c:v>
                </c:pt>
                <c:pt idx="741">
                  <c:v>3.6020039231643355</c:v>
                </c:pt>
                <c:pt idx="742">
                  <c:v>3.6074884022184817</c:v>
                </c:pt>
                <c:pt idx="743">
                  <c:v>3.6131006040600204</c:v>
                </c:pt>
                <c:pt idx="744">
                  <c:v>3.6183536095274347</c:v>
                </c:pt>
                <c:pt idx="745">
                  <c:v>3.6225489912609494</c:v>
                </c:pt>
                <c:pt idx="746">
                  <c:v>3.6277682574588233</c:v>
                </c:pt>
                <c:pt idx="747">
                  <c:v>3.6328402616583793</c:v>
                </c:pt>
                <c:pt idx="748">
                  <c:v>3.6370032711620968</c:v>
                </c:pt>
                <c:pt idx="749">
                  <c:v>3.6424378909745938</c:v>
                </c:pt>
                <c:pt idx="750">
                  <c:v>3.6475514246748948</c:v>
                </c:pt>
                <c:pt idx="751">
                  <c:v>3.6525721282362857</c:v>
                </c:pt>
                <c:pt idx="752">
                  <c:v>3.6566910734684663</c:v>
                </c:pt>
                <c:pt idx="753">
                  <c:v>3.6595154113684147</c:v>
                </c:pt>
                <c:pt idx="754">
                  <c:v>3.6592946021845107</c:v>
                </c:pt>
                <c:pt idx="755">
                  <c:v>3.6564677486634478</c:v>
                </c:pt>
                <c:pt idx="756">
                  <c:v>3.65583748865394</c:v>
                </c:pt>
                <c:pt idx="757">
                  <c:v>3.6574430303635741</c:v>
                </c:pt>
                <c:pt idx="758">
                  <c:v>3.6604883681771159</c:v>
                </c:pt>
                <c:pt idx="759">
                  <c:v>3.6655036015530911</c:v>
                </c:pt>
                <c:pt idx="760">
                  <c:v>3.6708727903815208</c:v>
                </c:pt>
                <c:pt idx="761">
                  <c:v>3.6761689272596825</c:v>
                </c:pt>
                <c:pt idx="762">
                  <c:v>3.6817960317101157</c:v>
                </c:pt>
                <c:pt idx="763">
                  <c:v>3.6872108525461385</c:v>
                </c:pt>
                <c:pt idx="764">
                  <c:v>3.6923846551528516</c:v>
                </c:pt>
                <c:pt idx="765">
                  <c:v>3.697596614078412</c:v>
                </c:pt>
                <c:pt idx="766">
                  <c:v>3.7027453977469538</c:v>
                </c:pt>
                <c:pt idx="767">
                  <c:v>3.7080100477742763</c:v>
                </c:pt>
                <c:pt idx="768">
                  <c:v>3.7122663714398749</c:v>
                </c:pt>
                <c:pt idx="769">
                  <c:v>3.7164870186747212</c:v>
                </c:pt>
                <c:pt idx="770">
                  <c:v>3.7216570179388828</c:v>
                </c:pt>
                <c:pt idx="771">
                  <c:v>3.7269600355437502</c:v>
                </c:pt>
                <c:pt idx="772">
                  <c:v>3.7322713918912003</c:v>
                </c:pt>
                <c:pt idx="773">
                  <c:v>3.7372808769841939</c:v>
                </c:pt>
                <c:pt idx="774">
                  <c:v>3.7422575168367147</c:v>
                </c:pt>
                <c:pt idx="775">
                  <c:v>3.7473489050233089</c:v>
                </c:pt>
                <c:pt idx="776">
                  <c:v>3.7526409468952489</c:v>
                </c:pt>
                <c:pt idx="777">
                  <c:v>3.7580035523714495</c:v>
                </c:pt>
                <c:pt idx="778">
                  <c:v>3.7620264032549846</c:v>
                </c:pt>
                <c:pt idx="779">
                  <c:v>3.7660324795765598</c:v>
                </c:pt>
                <c:pt idx="780">
                  <c:v>3.7710337659529363</c:v>
                </c:pt>
                <c:pt idx="781">
                  <c:v>3.7761706652132898</c:v>
                </c:pt>
                <c:pt idx="782">
                  <c:v>3.7810323598242812</c:v>
                </c:pt>
                <c:pt idx="783">
                  <c:v>3.7834830999417104</c:v>
                </c:pt>
                <c:pt idx="784">
                  <c:v>3.7792596445605513</c:v>
                </c:pt>
                <c:pt idx="785">
                  <c:v>3.7723980625367131</c:v>
                </c:pt>
                <c:pt idx="786">
                  <c:v>3.7683582893703482</c:v>
                </c:pt>
                <c:pt idx="787">
                  <c:v>3.7657320857848697</c:v>
                </c:pt>
                <c:pt idx="788">
                  <c:v>3.7635425867504346</c:v>
                </c:pt>
                <c:pt idx="789">
                  <c:v>3.7606675988173359</c:v>
                </c:pt>
                <c:pt idx="790">
                  <c:v>3.758133738563481</c:v>
                </c:pt>
                <c:pt idx="791">
                  <c:v>3.7568146081433547</c:v>
                </c:pt>
                <c:pt idx="792">
                  <c:v>3.7581439991334467</c:v>
                </c:pt>
                <c:pt idx="793">
                  <c:v>3.7630824791707904</c:v>
                </c:pt>
                <c:pt idx="794">
                  <c:v>3.7689660878471845</c:v>
                </c:pt>
                <c:pt idx="795">
                  <c:v>3.7735852066797899</c:v>
                </c:pt>
                <c:pt idx="796">
                  <c:v>3.7782253304959115</c:v>
                </c:pt>
                <c:pt idx="797">
                  <c:v>3.7838294513385109</c:v>
                </c:pt>
                <c:pt idx="798">
                  <c:v>3.7893727476067363</c:v>
                </c:pt>
                <c:pt idx="799">
                  <c:v>3.7951036068426331</c:v>
                </c:pt>
                <c:pt idx="800">
                  <c:v>3.8007972134172765</c:v>
                </c:pt>
                <c:pt idx="801">
                  <c:v>3.8062997052966892</c:v>
                </c:pt>
                <c:pt idx="802">
                  <c:v>3.8118429269126901</c:v>
                </c:pt>
                <c:pt idx="803">
                  <c:v>3.8172252827034727</c:v>
                </c:pt>
                <c:pt idx="804">
                  <c:v>3.8226316778697256</c:v>
                </c:pt>
                <c:pt idx="805">
                  <c:v>3.8270504596771984</c:v>
                </c:pt>
                <c:pt idx="806">
                  <c:v>3.8314071478722935</c:v>
                </c:pt>
                <c:pt idx="807">
                  <c:v>3.8367797093669438</c:v>
                </c:pt>
                <c:pt idx="808">
                  <c:v>3.8421046707146975</c:v>
                </c:pt>
                <c:pt idx="809">
                  <c:v>3.8475356180827709</c:v>
                </c:pt>
                <c:pt idx="810">
                  <c:v>3.8528205965121649</c:v>
                </c:pt>
                <c:pt idx="811">
                  <c:v>3.8580103020939434</c:v>
                </c:pt>
                <c:pt idx="812">
                  <c:v>3.863248707966271</c:v>
                </c:pt>
                <c:pt idx="813">
                  <c:v>3.8685562664868955</c:v>
                </c:pt>
                <c:pt idx="814">
                  <c:v>3.8738220896269113</c:v>
                </c:pt>
                <c:pt idx="815">
                  <c:v>3.8791325276097006</c:v>
                </c:pt>
                <c:pt idx="816">
                  <c:v>3.8843281891606338</c:v>
                </c:pt>
                <c:pt idx="817">
                  <c:v>3.8894471478972696</c:v>
                </c:pt>
                <c:pt idx="818">
                  <c:v>3.8947278144068465</c:v>
                </c:pt>
                <c:pt idx="819">
                  <c:v>3.89983138866778</c:v>
                </c:pt>
                <c:pt idx="820">
                  <c:v>3.9049121703833785</c:v>
                </c:pt>
                <c:pt idx="821">
                  <c:v>3.9090240411399932</c:v>
                </c:pt>
                <c:pt idx="822">
                  <c:v>3.9130639153076698</c:v>
                </c:pt>
                <c:pt idx="823">
                  <c:v>3.9179181493549597</c:v>
                </c:pt>
                <c:pt idx="824">
                  <c:v>3.9199892754516727</c:v>
                </c:pt>
                <c:pt idx="825">
                  <c:v>3.9151816215064965</c:v>
                </c:pt>
                <c:pt idx="826">
                  <c:v>3.9066712060806625</c:v>
                </c:pt>
                <c:pt idx="827">
                  <c:v>3.9023173503397266</c:v>
                </c:pt>
                <c:pt idx="828">
                  <c:v>3.9037934292027092</c:v>
                </c:pt>
                <c:pt idx="829">
                  <c:v>3.9064527264419495</c:v>
                </c:pt>
                <c:pt idx="830">
                  <c:v>3.9088350434912531</c:v>
                </c:pt>
                <c:pt idx="831">
                  <c:v>3.9119371075053988</c:v>
                </c:pt>
                <c:pt idx="832">
                  <c:v>3.9161320638397479</c:v>
                </c:pt>
                <c:pt idx="833">
                  <c:v>3.9216322652297735</c:v>
                </c:pt>
                <c:pt idx="834">
                  <c:v>3.9271883690056706</c:v>
                </c:pt>
                <c:pt idx="835">
                  <c:v>3.9328815456531556</c:v>
                </c:pt>
                <c:pt idx="836">
                  <c:v>3.9383762445565429</c:v>
                </c:pt>
                <c:pt idx="837">
                  <c:v>3.94370906440267</c:v>
                </c:pt>
                <c:pt idx="838">
                  <c:v>3.9492370932744887</c:v>
                </c:pt>
                <c:pt idx="839">
                  <c:v>3.9547735452110966</c:v>
                </c:pt>
                <c:pt idx="840">
                  <c:v>3.9601028471884629</c:v>
                </c:pt>
                <c:pt idx="841">
                  <c:v>3.9652738608441385</c:v>
                </c:pt>
                <c:pt idx="842">
                  <c:v>3.9704104180908608</c:v>
                </c:pt>
                <c:pt idx="843">
                  <c:v>3.9757509736365724</c:v>
                </c:pt>
                <c:pt idx="844">
                  <c:v>3.9810547506485512</c:v>
                </c:pt>
                <c:pt idx="845">
                  <c:v>3.9862667501850795</c:v>
                </c:pt>
                <c:pt idx="846">
                  <c:v>3.9904363839628583</c:v>
                </c:pt>
                <c:pt idx="847">
                  <c:v>3.9955670503124709</c:v>
                </c:pt>
                <c:pt idx="848">
                  <c:v>3.9996508092816172</c:v>
                </c:pt>
                <c:pt idx="849">
                  <c:v>4.0047568969147429</c:v>
                </c:pt>
                <c:pt idx="850">
                  <c:v>4.0099327873387551</c:v>
                </c:pt>
                <c:pt idx="851">
                  <c:v>4.0150268726632703</c:v>
                </c:pt>
                <c:pt idx="852">
                  <c:v>4.0200623727691855</c:v>
                </c:pt>
                <c:pt idx="853">
                  <c:v>4.0251050088044336</c:v>
                </c:pt>
                <c:pt idx="854">
                  <c:v>4.0300473265871313</c:v>
                </c:pt>
                <c:pt idx="855">
                  <c:v>4.0350386412441797</c:v>
                </c:pt>
                <c:pt idx="856">
                  <c:v>4.0391522013260319</c:v>
                </c:pt>
                <c:pt idx="857">
                  <c:v>4.0431585257810889</c:v>
                </c:pt>
                <c:pt idx="858">
                  <c:v>4.0481568586505317</c:v>
                </c:pt>
                <c:pt idx="859">
                  <c:v>4.0531818855020445</c:v>
                </c:pt>
                <c:pt idx="860">
                  <c:v>4.0581522098448666</c:v>
                </c:pt>
                <c:pt idx="861">
                  <c:v>4.0630154892563342</c:v>
                </c:pt>
                <c:pt idx="862">
                  <c:v>4.0680292667009779</c:v>
                </c:pt>
                <c:pt idx="863">
                  <c:v>4.0730049200274863</c:v>
                </c:pt>
                <c:pt idx="864">
                  <c:v>4.0778067902113468</c:v>
                </c:pt>
                <c:pt idx="865">
                  <c:v>4.0826999438792617</c:v>
                </c:pt>
                <c:pt idx="866">
                  <c:v>4.0877726814765172</c:v>
                </c:pt>
                <c:pt idx="867">
                  <c:v>4.0926102887228142</c:v>
                </c:pt>
                <c:pt idx="868">
                  <c:v>4.097277691696064</c:v>
                </c:pt>
                <c:pt idx="869">
                  <c:v>4.1022738460427357</c:v>
                </c:pt>
                <c:pt idx="870">
                  <c:v>4.1068959597991359</c:v>
                </c:pt>
                <c:pt idx="871">
                  <c:v>4.1089566058262994</c:v>
                </c:pt>
                <c:pt idx="872">
                  <c:v>4.1087739237693999</c:v>
                </c:pt>
                <c:pt idx="873">
                  <c:v>4.1059192157025501</c:v>
                </c:pt>
                <c:pt idx="874">
                  <c:v>4.1042985461185681</c:v>
                </c:pt>
                <c:pt idx="875">
                  <c:v>4.1047500208009948</c:v>
                </c:pt>
                <c:pt idx="876">
                  <c:v>4.1047243332718848</c:v>
                </c:pt>
                <c:pt idx="877">
                  <c:v>4.1057241869699199</c:v>
                </c:pt>
                <c:pt idx="878">
                  <c:v>4.1080595445696959</c:v>
                </c:pt>
                <c:pt idx="879">
                  <c:v>4.1111826085073346</c:v>
                </c:pt>
                <c:pt idx="880">
                  <c:v>4.1156256577609698</c:v>
                </c:pt>
                <c:pt idx="881">
                  <c:v>4.1196979714737072</c:v>
                </c:pt>
                <c:pt idx="882">
                  <c:v>4.124011149333489</c:v>
                </c:pt>
                <c:pt idx="883">
                  <c:v>4.129208525586292</c:v>
                </c:pt>
                <c:pt idx="884">
                  <c:v>4.1343587330271934</c:v>
                </c:pt>
                <c:pt idx="885">
                  <c:v>4.1395996253216669</c:v>
                </c:pt>
                <c:pt idx="886">
                  <c:v>4.1448231390523587</c:v>
                </c:pt>
                <c:pt idx="887">
                  <c:v>4.1499567845050995</c:v>
                </c:pt>
                <c:pt idx="888">
                  <c:v>4.155081270757031</c:v>
                </c:pt>
                <c:pt idx="889">
                  <c:v>4.1603111743397694</c:v>
                </c:pt>
                <c:pt idx="890">
                  <c:v>4.1654592797500563</c:v>
                </c:pt>
                <c:pt idx="891">
                  <c:v>4.1704428179741315</c:v>
                </c:pt>
                <c:pt idx="892">
                  <c:v>4.175432487093981</c:v>
                </c:pt>
                <c:pt idx="893">
                  <c:v>4.1805334172507322</c:v>
                </c:pt>
                <c:pt idx="894">
                  <c:v>4.1855890998898166</c:v>
                </c:pt>
                <c:pt idx="895">
                  <c:v>4.1905867975294857</c:v>
                </c:pt>
                <c:pt idx="896">
                  <c:v>4.1945730309390452</c:v>
                </c:pt>
                <c:pt idx="897">
                  <c:v>4.1984810617155466</c:v>
                </c:pt>
                <c:pt idx="898">
                  <c:v>4.2035086873854866</c:v>
                </c:pt>
                <c:pt idx="899">
                  <c:v>4.2086453322964168</c:v>
                </c:pt>
                <c:pt idx="900">
                  <c:v>4.2132803938413508</c:v>
                </c:pt>
                <c:pt idx="901">
                  <c:v>4.215454248759114</c:v>
                </c:pt>
                <c:pt idx="902">
                  <c:v>4.2135408885369019</c:v>
                </c:pt>
                <c:pt idx="903">
                  <c:v>4.2093086763943832</c:v>
                </c:pt>
                <c:pt idx="904">
                  <c:v>4.2067656974046583</c:v>
                </c:pt>
                <c:pt idx="905">
                  <c:v>4.2070042303315418</c:v>
                </c:pt>
                <c:pt idx="906">
                  <c:v>4.2078162484505004</c:v>
                </c:pt>
                <c:pt idx="907">
                  <c:v>4.2075078252325611</c:v>
                </c:pt>
                <c:pt idx="908">
                  <c:v>4.2069559575268149</c:v>
                </c:pt>
                <c:pt idx="909">
                  <c:v>4.2073807051322083</c:v>
                </c:pt>
                <c:pt idx="910">
                  <c:v>4.2102359966412726</c:v>
                </c:pt>
                <c:pt idx="911">
                  <c:v>4.2133986703268596</c:v>
                </c:pt>
                <c:pt idx="912">
                  <c:v>4.2168955221657356</c:v>
                </c:pt>
                <c:pt idx="913">
                  <c:v>4.221638348822184</c:v>
                </c:pt>
                <c:pt idx="914">
                  <c:v>4.2269036814196497</c:v>
                </c:pt>
                <c:pt idx="915">
                  <c:v>4.2322315024974939</c:v>
                </c:pt>
                <c:pt idx="916">
                  <c:v>4.2375310700281519</c:v>
                </c:pt>
                <c:pt idx="917">
                  <c:v>4.2428948615272972</c:v>
                </c:pt>
                <c:pt idx="918">
                  <c:v>4.2481600054596163</c:v>
                </c:pt>
                <c:pt idx="919">
                  <c:v>4.2532127358969225</c:v>
                </c:pt>
                <c:pt idx="920">
                  <c:v>4.2582650172935228</c:v>
                </c:pt>
                <c:pt idx="921">
                  <c:v>4.2635064213993203</c:v>
                </c:pt>
                <c:pt idx="922">
                  <c:v>4.2687350724976172</c:v>
                </c:pt>
                <c:pt idx="923">
                  <c:v>4.2739095953020714</c:v>
                </c:pt>
                <c:pt idx="924">
                  <c:v>4.2781465937348457</c:v>
                </c:pt>
                <c:pt idx="925">
                  <c:v>4.2822526778415586</c:v>
                </c:pt>
                <c:pt idx="926">
                  <c:v>4.2873172844645371</c:v>
                </c:pt>
                <c:pt idx="927">
                  <c:v>4.2923565573462854</c:v>
                </c:pt>
                <c:pt idx="928">
                  <c:v>4.297301492821636</c:v>
                </c:pt>
                <c:pt idx="929">
                  <c:v>4.3022600378162705</c:v>
                </c:pt>
                <c:pt idx="930">
                  <c:v>4.3072350970381672</c:v>
                </c:pt>
                <c:pt idx="931">
                  <c:v>4.310813448519708</c:v>
                </c:pt>
                <c:pt idx="932">
                  <c:v>4.3127554361699145</c:v>
                </c:pt>
                <c:pt idx="933">
                  <c:v>4.3126293288383</c:v>
                </c:pt>
                <c:pt idx="934">
                  <c:v>4.3133782426720177</c:v>
                </c:pt>
                <c:pt idx="935">
                  <c:v>4.3171309852617714</c:v>
                </c:pt>
                <c:pt idx="936">
                  <c:v>4.3220005529662462</c:v>
                </c:pt>
                <c:pt idx="937">
                  <c:v>4.3270013115795711</c:v>
                </c:pt>
                <c:pt idx="938">
                  <c:v>4.3320465266329391</c:v>
                </c:pt>
                <c:pt idx="939">
                  <c:v>4.3357690481044786</c:v>
                </c:pt>
                <c:pt idx="940">
                  <c:v>4.3350579074219988</c:v>
                </c:pt>
                <c:pt idx="941">
                  <c:v>4.3331366865214829</c:v>
                </c:pt>
                <c:pt idx="942">
                  <c:v>4.3339604248042134</c:v>
                </c:pt>
                <c:pt idx="943">
                  <c:v>4.336287751446255</c:v>
                </c:pt>
                <c:pt idx="944">
                  <c:v>4.3396901128374177</c:v>
                </c:pt>
                <c:pt idx="945">
                  <c:v>4.3431813689754435</c:v>
                </c:pt>
                <c:pt idx="946">
                  <c:v>4.3452926688389972</c:v>
                </c:pt>
                <c:pt idx="947">
                  <c:v>4.3462793260622616</c:v>
                </c:pt>
                <c:pt idx="948">
                  <c:v>4.348114298625374</c:v>
                </c:pt>
                <c:pt idx="949">
                  <c:v>4.3514922733573602</c:v>
                </c:pt>
                <c:pt idx="950">
                  <c:v>4.3564564045056864</c:v>
                </c:pt>
                <c:pt idx="951">
                  <c:v>4.3615738839748728</c:v>
                </c:pt>
                <c:pt idx="952">
                  <c:v>4.3667426077711395</c:v>
                </c:pt>
                <c:pt idx="953">
                  <c:v>4.3719337193206664</c:v>
                </c:pt>
                <c:pt idx="954">
                  <c:v>4.3772427145493618</c:v>
                </c:pt>
                <c:pt idx="955">
                  <c:v>4.3825367723041841</c:v>
                </c:pt>
                <c:pt idx="956">
                  <c:v>4.387731198814885</c:v>
                </c:pt>
                <c:pt idx="957">
                  <c:v>4.3928708983402016</c:v>
                </c:pt>
                <c:pt idx="958">
                  <c:v>4.3970214015724469</c:v>
                </c:pt>
                <c:pt idx="959">
                  <c:v>4.4011711135880383</c:v>
                </c:pt>
                <c:pt idx="960">
                  <c:v>4.4062375797208784</c:v>
                </c:pt>
                <c:pt idx="961">
                  <c:v>4.4112928400046556</c:v>
                </c:pt>
                <c:pt idx="962">
                  <c:v>4.4164545920805507</c:v>
                </c:pt>
                <c:pt idx="963">
                  <c:v>4.4214890789517378</c:v>
                </c:pt>
                <c:pt idx="964">
                  <c:v>4.4264442752699651</c:v>
                </c:pt>
                <c:pt idx="965">
                  <c:v>4.4314452255993571</c:v>
                </c:pt>
                <c:pt idx="966">
                  <c:v>4.4364635964369432</c:v>
                </c:pt>
                <c:pt idx="967">
                  <c:v>4.4414434797242039</c:v>
                </c:pt>
                <c:pt idx="968">
                  <c:v>4.446444408666995</c:v>
                </c:pt>
                <c:pt idx="969">
                  <c:v>4.451549802263898</c:v>
                </c:pt>
                <c:pt idx="970">
                  <c:v>4.4566843248536756</c:v>
                </c:pt>
                <c:pt idx="971">
                  <c:v>4.4616841766629651</c:v>
                </c:pt>
                <c:pt idx="972">
                  <c:v>4.466605338491453</c:v>
                </c:pt>
                <c:pt idx="973">
                  <c:v>4.4715705010773661</c:v>
                </c:pt>
                <c:pt idx="974">
                  <c:v>4.476627811147309</c:v>
                </c:pt>
                <c:pt idx="975">
                  <c:v>4.4805438858758375</c:v>
                </c:pt>
                <c:pt idx="976">
                  <c:v>4.4844589640517301</c:v>
                </c:pt>
                <c:pt idx="977">
                  <c:v>4.4894273816500458</c:v>
                </c:pt>
                <c:pt idx="978">
                  <c:v>4.4932836032387069</c:v>
                </c:pt>
                <c:pt idx="979">
                  <c:v>4.4932893859581009</c:v>
                </c:pt>
                <c:pt idx="980">
                  <c:v>4.4905624630763006</c:v>
                </c:pt>
                <c:pt idx="981">
                  <c:v>4.4889766619217504</c:v>
                </c:pt>
                <c:pt idx="982">
                  <c:v>4.4893072443670041</c:v>
                </c:pt>
                <c:pt idx="983">
                  <c:v>4.4913273928877899</c:v>
                </c:pt>
                <c:pt idx="984">
                  <c:v>4.4955000363220474</c:v>
                </c:pt>
                <c:pt idx="985">
                  <c:v>4.4997354590891261</c:v>
                </c:pt>
                <c:pt idx="986">
                  <c:v>4.5040145423271589</c:v>
                </c:pt>
                <c:pt idx="987">
                  <c:v>4.5092697115359899</c:v>
                </c:pt>
                <c:pt idx="988">
                  <c:v>4.5144465350951597</c:v>
                </c:pt>
                <c:pt idx="989">
                  <c:v>4.5196306362375376</c:v>
                </c:pt>
                <c:pt idx="990">
                  <c:v>4.5250112105226785</c:v>
                </c:pt>
                <c:pt idx="991">
                  <c:v>4.5303492842321562</c:v>
                </c:pt>
                <c:pt idx="992">
                  <c:v>4.5353850492967442</c:v>
                </c:pt>
                <c:pt idx="993">
                  <c:v>4.5404579197007449</c:v>
                </c:pt>
                <c:pt idx="994">
                  <c:v>4.5455674742461092</c:v>
                </c:pt>
                <c:pt idx="995">
                  <c:v>4.5505779580973353</c:v>
                </c:pt>
                <c:pt idx="996">
                  <c:v>4.5556128987051663</c:v>
                </c:pt>
                <c:pt idx="997">
                  <c:v>4.5603057973022674</c:v>
                </c:pt>
                <c:pt idx="998">
                  <c:v>4.5613183497779435</c:v>
                </c:pt>
                <c:pt idx="999">
                  <c:v>4.5553072997177635</c:v>
                </c:pt>
                <c:pt idx="1000">
                  <c:v>4.5492665471244056</c:v>
                </c:pt>
                <c:pt idx="1001">
                  <c:v>4.5494280772635776</c:v>
                </c:pt>
                <c:pt idx="1002">
                  <c:v>4.552910883951653</c:v>
                </c:pt>
                <c:pt idx="1003">
                  <c:v>4.558530485817168</c:v>
                </c:pt>
                <c:pt idx="1004">
                  <c:v>4.5641914374153369</c:v>
                </c:pt>
                <c:pt idx="1005">
                  <c:v>4.5698035786194877</c:v>
                </c:pt>
                <c:pt idx="1006">
                  <c:v>4.5753662644248587</c:v>
                </c:pt>
                <c:pt idx="1007">
                  <c:v>4.5806982397363383</c:v>
                </c:pt>
                <c:pt idx="1008">
                  <c:v>4.5860919227445844</c:v>
                </c:pt>
                <c:pt idx="1009">
                  <c:v>4.5915554078105503</c:v>
                </c:pt>
                <c:pt idx="1010">
                  <c:v>4.596783342407492</c:v>
                </c:pt>
                <c:pt idx="1011">
                  <c:v>4.6008962433295189</c:v>
                </c:pt>
                <c:pt idx="1012">
                  <c:v>4.6052015716213397</c:v>
                </c:pt>
                <c:pt idx="1013">
                  <c:v>4.6105683691758257</c:v>
                </c:pt>
                <c:pt idx="1014">
                  <c:v>4.6157855733962752</c:v>
                </c:pt>
                <c:pt idx="1015">
                  <c:v>4.6210152109631037</c:v>
                </c:pt>
                <c:pt idx="1016">
                  <c:v>4.6262122556918523</c:v>
                </c:pt>
                <c:pt idx="1017">
                  <c:v>4.6312524113922455</c:v>
                </c:pt>
                <c:pt idx="1018">
                  <c:v>4.6344389517607461</c:v>
                </c:pt>
                <c:pt idx="1019">
                  <c:v>4.6343043890179239</c:v>
                </c:pt>
                <c:pt idx="1020">
                  <c:v>4.6332790096400602</c:v>
                </c:pt>
                <c:pt idx="1021">
                  <c:v>4.6310819147754732</c:v>
                </c:pt>
                <c:pt idx="1022">
                  <c:v>4.6281536855469634</c:v>
                </c:pt>
                <c:pt idx="1023">
                  <c:v>4.6271028763314659</c:v>
                </c:pt>
                <c:pt idx="1024">
                  <c:v>4.62786865982208</c:v>
                </c:pt>
                <c:pt idx="1025">
                  <c:v>4.6298099874447818</c:v>
                </c:pt>
                <c:pt idx="1026">
                  <c:v>4.6316805919464832</c:v>
                </c:pt>
                <c:pt idx="1027">
                  <c:v>4.6340330035066035</c:v>
                </c:pt>
                <c:pt idx="1028">
                  <c:v>4.6366525696914955</c:v>
                </c:pt>
                <c:pt idx="1029">
                  <c:v>4.6406734378108503</c:v>
                </c:pt>
                <c:pt idx="1030">
                  <c:v>4.6453526658716768</c:v>
                </c:pt>
                <c:pt idx="1031">
                  <c:v>4.64927931668967</c:v>
                </c:pt>
                <c:pt idx="1032">
                  <c:v>4.6544678253937981</c:v>
                </c:pt>
                <c:pt idx="1033">
                  <c:v>4.660015170850575</c:v>
                </c:pt>
                <c:pt idx="1034">
                  <c:v>4.6655803223383918</c:v>
                </c:pt>
                <c:pt idx="1035">
                  <c:v>4.6712038586520537</c:v>
                </c:pt>
                <c:pt idx="1036">
                  <c:v>4.676794614941322</c:v>
                </c:pt>
                <c:pt idx="1037">
                  <c:v>4.6823465868822076</c:v>
                </c:pt>
                <c:pt idx="1038">
                  <c:v>4.6867001356216571</c:v>
                </c:pt>
                <c:pt idx="1039">
                  <c:v>4.6910378361139511</c:v>
                </c:pt>
                <c:pt idx="1040">
                  <c:v>4.6964532285896725</c:v>
                </c:pt>
                <c:pt idx="1041">
                  <c:v>4.701820536957344</c:v>
                </c:pt>
                <c:pt idx="1042">
                  <c:v>4.7072521577352875</c:v>
                </c:pt>
                <c:pt idx="1043">
                  <c:v>4.7127071622720687</c:v>
                </c:pt>
                <c:pt idx="1044">
                  <c:v>4.7182125076392101</c:v>
                </c:pt>
                <c:pt idx="1045">
                  <c:v>4.7236919065121841</c:v>
                </c:pt>
                <c:pt idx="1046">
                  <c:v>4.72867458338097</c:v>
                </c:pt>
                <c:pt idx="1047">
                  <c:v>4.7301105552026899</c:v>
                </c:pt>
                <c:pt idx="1048">
                  <c:v>4.7262321645676684</c:v>
                </c:pt>
                <c:pt idx="1049">
                  <c:v>4.7230865281637282</c:v>
                </c:pt>
                <c:pt idx="1050">
                  <c:v>4.7225562496299265</c:v>
                </c:pt>
                <c:pt idx="1051">
                  <c:v>4.720651581262084</c:v>
                </c:pt>
                <c:pt idx="1052">
                  <c:v>4.7179418638619124</c:v>
                </c:pt>
                <c:pt idx="1053">
                  <c:v>4.7169662302818312</c:v>
                </c:pt>
                <c:pt idx="1054">
                  <c:v>4.7201194526750498</c:v>
                </c:pt>
                <c:pt idx="1055">
                  <c:v>4.7253654450861218</c:v>
                </c:pt>
                <c:pt idx="1056">
                  <c:v>4.7309802234584319</c:v>
                </c:pt>
                <c:pt idx="1057">
                  <c:v>4.7369509635992859</c:v>
                </c:pt>
                <c:pt idx="1058">
                  <c:v>4.7428578062787627</c:v>
                </c:pt>
                <c:pt idx="1059">
                  <c:v>4.7488006993069565</c:v>
                </c:pt>
                <c:pt idx="1060">
                  <c:v>4.7547775148561762</c:v>
                </c:pt>
                <c:pt idx="1061">
                  <c:v>4.7594147194959593</c:v>
                </c:pt>
                <c:pt idx="1062">
                  <c:v>4.7639629222394912</c:v>
                </c:pt>
                <c:pt idx="1063">
                  <c:v>4.76970837525168</c:v>
                </c:pt>
                <c:pt idx="1064">
                  <c:v>4.7754321671353752</c:v>
                </c:pt>
                <c:pt idx="1065">
                  <c:v>4.7811107444294656</c:v>
                </c:pt>
                <c:pt idx="1066">
                  <c:v>4.7867114562631423</c:v>
                </c:pt>
                <c:pt idx="1067">
                  <c:v>4.792390525479818</c:v>
                </c:pt>
                <c:pt idx="1068">
                  <c:v>4.7980055943047901</c:v>
                </c:pt>
                <c:pt idx="1069">
                  <c:v>4.8035345523103601</c:v>
                </c:pt>
                <c:pt idx="1070">
                  <c:v>4.8092134722447497</c:v>
                </c:pt>
                <c:pt idx="1071">
                  <c:v>4.814863109284004</c:v>
                </c:pt>
                <c:pt idx="1072">
                  <c:v>4.8204294357217661</c:v>
                </c:pt>
                <c:pt idx="1073">
                  <c:v>4.8259482490985981</c:v>
                </c:pt>
                <c:pt idx="1074">
                  <c:v>4.8315436346700533</c:v>
                </c:pt>
                <c:pt idx="1075">
                  <c:v>4.8372243152683518</c:v>
                </c:pt>
                <c:pt idx="1076">
                  <c:v>4.8427542602853109</c:v>
                </c:pt>
                <c:pt idx="1077">
                  <c:v>4.8481758284781185</c:v>
                </c:pt>
                <c:pt idx="1078">
                  <c:v>4.852542707102196</c:v>
                </c:pt>
                <c:pt idx="1079">
                  <c:v>4.8569695803709712</c:v>
                </c:pt>
                <c:pt idx="1080">
                  <c:v>4.862525119828323</c:v>
                </c:pt>
                <c:pt idx="1081">
                  <c:v>4.8680477862980718</c:v>
                </c:pt>
                <c:pt idx="1082">
                  <c:v>4.8735114983282308</c:v>
                </c:pt>
                <c:pt idx="1083">
                  <c:v>4.8789079535468574</c:v>
                </c:pt>
                <c:pt idx="1084">
                  <c:v>4.8842047374336177</c:v>
                </c:pt>
                <c:pt idx="1085">
                  <c:v>4.8871861725242782</c:v>
                </c:pt>
                <c:pt idx="1086">
                  <c:v>4.8840695251532376</c:v>
                </c:pt>
                <c:pt idx="1087">
                  <c:v>4.876916922612538</c:v>
                </c:pt>
                <c:pt idx="1088">
                  <c:v>4.8725931890257508</c:v>
                </c:pt>
                <c:pt idx="1089">
                  <c:v>4.8722756389476247</c:v>
                </c:pt>
                <c:pt idx="1090">
                  <c:v>4.8764419650172064</c:v>
                </c:pt>
                <c:pt idx="1091">
                  <c:v>4.8826249561818296</c:v>
                </c:pt>
                <c:pt idx="1092">
                  <c:v>4.8888604836962442</c:v>
                </c:pt>
                <c:pt idx="1093">
                  <c:v>4.8949354346817948</c:v>
                </c:pt>
                <c:pt idx="1094">
                  <c:v>4.9011693133698246</c:v>
                </c:pt>
                <c:pt idx="1095">
                  <c:v>4.9073328471920705</c:v>
                </c:pt>
                <c:pt idx="1096">
                  <c:v>4.9132428399949237</c:v>
                </c:pt>
                <c:pt idx="1097">
                  <c:v>4.9191919973487979</c:v>
                </c:pt>
                <c:pt idx="1098">
                  <c:v>4.9251490744255344</c:v>
                </c:pt>
                <c:pt idx="1099">
                  <c:v>4.9310004531482221</c:v>
                </c:pt>
                <c:pt idx="1100">
                  <c:v>4.9368325652103051</c:v>
                </c:pt>
                <c:pt idx="1101">
                  <c:v>4.9426351208320192</c:v>
                </c:pt>
                <c:pt idx="1102">
                  <c:v>4.9469895611910077</c:v>
                </c:pt>
                <c:pt idx="1103">
                  <c:v>4.9450220171333896</c:v>
                </c:pt>
                <c:pt idx="1104">
                  <c:v>4.9389250271348786</c:v>
                </c:pt>
                <c:pt idx="1105">
                  <c:v>4.9333127928440357</c:v>
                </c:pt>
                <c:pt idx="1106">
                  <c:v>4.9315081274250092</c:v>
                </c:pt>
                <c:pt idx="1107">
                  <c:v>4.9334279959631857</c:v>
                </c:pt>
                <c:pt idx="1108">
                  <c:v>4.9372700530895699</c:v>
                </c:pt>
                <c:pt idx="1109">
                  <c:v>4.9430687886376576</c:v>
                </c:pt>
                <c:pt idx="1110">
                  <c:v>4.9494862514827691</c:v>
                </c:pt>
                <c:pt idx="1111">
                  <c:v>4.9558336498175013</c:v>
                </c:pt>
                <c:pt idx="1112">
                  <c:v>4.9621835565595189</c:v>
                </c:pt>
                <c:pt idx="1113">
                  <c:v>4.9684888610817115</c:v>
                </c:pt>
                <c:pt idx="1114">
                  <c:v>4.973476154470255</c:v>
                </c:pt>
                <c:pt idx="1115">
                  <c:v>4.9785572506216571</c:v>
                </c:pt>
                <c:pt idx="1116">
                  <c:v>4.9846661448999257</c:v>
                </c:pt>
                <c:pt idx="1117">
                  <c:v>4.990848005146546</c:v>
                </c:pt>
                <c:pt idx="1118">
                  <c:v>4.9970066786206386</c:v>
                </c:pt>
                <c:pt idx="1119">
                  <c:v>5.0031256161553834</c:v>
                </c:pt>
                <c:pt idx="1120">
                  <c:v>5.0092202380033033</c:v>
                </c:pt>
                <c:pt idx="1121">
                  <c:v>5.0152328502526249</c:v>
                </c:pt>
                <c:pt idx="1122">
                  <c:v>5.0213437664421336</c:v>
                </c:pt>
                <c:pt idx="1123">
                  <c:v>5.0275083225474155</c:v>
                </c:pt>
                <c:pt idx="1124">
                  <c:v>5.03359802044712</c:v>
                </c:pt>
                <c:pt idx="1125">
                  <c:v>5.0396404133330597</c:v>
                </c:pt>
                <c:pt idx="1126">
                  <c:v>5.045550023346844</c:v>
                </c:pt>
                <c:pt idx="1127">
                  <c:v>5.0514547226529132</c:v>
                </c:pt>
                <c:pt idx="1128">
                  <c:v>5.057388911091568</c:v>
                </c:pt>
                <c:pt idx="1129">
                  <c:v>5.0587805656782265</c:v>
                </c:pt>
                <c:pt idx="1130">
                  <c:v>5.0473029704006427</c:v>
                </c:pt>
                <c:pt idx="1131">
                  <c:v>5.033644771912841</c:v>
                </c:pt>
                <c:pt idx="1132">
                  <c:v>5.0250534774027091</c:v>
                </c:pt>
                <c:pt idx="1133">
                  <c:v>5.0238367770018026</c:v>
                </c:pt>
                <c:pt idx="1134">
                  <c:v>5.0244397657335584</c:v>
                </c:pt>
                <c:pt idx="1135">
                  <c:v>5.0269613151783785</c:v>
                </c:pt>
                <c:pt idx="1136">
                  <c:v>5.030436242966088</c:v>
                </c:pt>
                <c:pt idx="1137">
                  <c:v>5.0318867844123112</c:v>
                </c:pt>
                <c:pt idx="1138">
                  <c:v>5.0325325899262312</c:v>
                </c:pt>
                <c:pt idx="1139">
                  <c:v>5.0368425847487384</c:v>
                </c:pt>
                <c:pt idx="1140">
                  <c:v>5.0437696624589767</c:v>
                </c:pt>
                <c:pt idx="1141">
                  <c:v>5.0494074660837605</c:v>
                </c:pt>
                <c:pt idx="1142">
                  <c:v>5.0549587936535101</c:v>
                </c:pt>
                <c:pt idx="1143">
                  <c:v>5.061901926486426</c:v>
                </c:pt>
                <c:pt idx="1144">
                  <c:v>5.0687883560795202</c:v>
                </c:pt>
                <c:pt idx="1145">
                  <c:v>5.0757583004194418</c:v>
                </c:pt>
                <c:pt idx="1146">
                  <c:v>5.0825664123119028</c:v>
                </c:pt>
                <c:pt idx="1147">
                  <c:v>5.0891518210322593</c:v>
                </c:pt>
                <c:pt idx="1148">
                  <c:v>5.0959082952795809</c:v>
                </c:pt>
                <c:pt idx="1149">
                  <c:v>5.1025712581479308</c:v>
                </c:pt>
                <c:pt idx="1150">
                  <c:v>5.1091907872789406</c:v>
                </c:pt>
                <c:pt idx="1151">
                  <c:v>5.1158802506068675</c:v>
                </c:pt>
                <c:pt idx="1152">
                  <c:v>5.1224994528901178</c:v>
                </c:pt>
                <c:pt idx="1153">
                  <c:v>5.1290359060162123</c:v>
                </c:pt>
                <c:pt idx="1154">
                  <c:v>5.1352825266744926</c:v>
                </c:pt>
                <c:pt idx="1155">
                  <c:v>5.1401962392448892</c:v>
                </c:pt>
                <c:pt idx="1156">
                  <c:v>5.141835388388535</c:v>
                </c:pt>
                <c:pt idx="1157">
                  <c:v>5.1368895963991328</c:v>
                </c:pt>
                <c:pt idx="1158">
                  <c:v>5.1315020861393021</c:v>
                </c:pt>
                <c:pt idx="1159">
                  <c:v>5.1316772631307295</c:v>
                </c:pt>
                <c:pt idx="1160">
                  <c:v>5.137635337850905</c:v>
                </c:pt>
                <c:pt idx="1161">
                  <c:v>5.1439590939997526</c:v>
                </c:pt>
                <c:pt idx="1162">
                  <c:v>5.1493363800563978</c:v>
                </c:pt>
                <c:pt idx="1163">
                  <c:v>5.1522612961124548</c:v>
                </c:pt>
                <c:pt idx="1164">
                  <c:v>5.1487648478334727</c:v>
                </c:pt>
                <c:pt idx="1165">
                  <c:v>5.1424039501143755</c:v>
                </c:pt>
                <c:pt idx="1166">
                  <c:v>5.1389989759494705</c:v>
                </c:pt>
                <c:pt idx="1167">
                  <c:v>5.1438414443128533</c:v>
                </c:pt>
                <c:pt idx="1168">
                  <c:v>5.1505198420617999</c:v>
                </c:pt>
                <c:pt idx="1169">
                  <c:v>5.1578717027139218</c:v>
                </c:pt>
                <c:pt idx="1170">
                  <c:v>5.1653216584511608</c:v>
                </c:pt>
                <c:pt idx="1171">
                  <c:v>5.1727144637705633</c:v>
                </c:pt>
                <c:pt idx="1172">
                  <c:v>5.1799814384876086</c:v>
                </c:pt>
                <c:pt idx="1173">
                  <c:v>5.1872365056401826</c:v>
                </c:pt>
                <c:pt idx="1174">
                  <c:v>5.1945112354805429</c:v>
                </c:pt>
                <c:pt idx="1175">
                  <c:v>5.2017543195293676</c:v>
                </c:pt>
                <c:pt idx="1176">
                  <c:v>5.2090213087304233</c:v>
                </c:pt>
                <c:pt idx="1177">
                  <c:v>5.2162293062980458</c:v>
                </c:pt>
                <c:pt idx="1178">
                  <c:v>5.223319641819212</c:v>
                </c:pt>
                <c:pt idx="1179">
                  <c:v>5.2289033355023991</c:v>
                </c:pt>
                <c:pt idx="1180">
                  <c:v>5.2344353537493626</c:v>
                </c:pt>
                <c:pt idx="1181">
                  <c:v>5.2414320780037045</c:v>
                </c:pt>
                <c:pt idx="1182">
                  <c:v>5.2484972403506784</c:v>
                </c:pt>
                <c:pt idx="1183">
                  <c:v>5.2554623246918517</c:v>
                </c:pt>
                <c:pt idx="1184">
                  <c:v>5.2624851757805144</c:v>
                </c:pt>
                <c:pt idx="1185">
                  <c:v>5.2694657591145164</c:v>
                </c:pt>
                <c:pt idx="1186">
                  <c:v>5.2764012655481265</c:v>
                </c:pt>
                <c:pt idx="1187">
                  <c:v>5.2833134243509328</c:v>
                </c:pt>
                <c:pt idx="1188">
                  <c:v>5.2901630301117759</c:v>
                </c:pt>
                <c:pt idx="1189">
                  <c:v>5.2970165420483966</c:v>
                </c:pt>
                <c:pt idx="1190">
                  <c:v>5.3038698750434854</c:v>
                </c:pt>
                <c:pt idx="1191">
                  <c:v>5.3094628435251776</c:v>
                </c:pt>
                <c:pt idx="1192">
                  <c:v>5.315065005566936</c:v>
                </c:pt>
                <c:pt idx="1193">
                  <c:v>5.3218459982044273</c:v>
                </c:pt>
                <c:pt idx="1194">
                  <c:v>5.3285330283530552</c:v>
                </c:pt>
                <c:pt idx="1195">
                  <c:v>5.3354424278412775</c:v>
                </c:pt>
                <c:pt idx="1196">
                  <c:v>5.3420192076221245</c:v>
                </c:pt>
                <c:pt idx="1197">
                  <c:v>5.3472290937468614</c:v>
                </c:pt>
                <c:pt idx="1198">
                  <c:v>5.3485370221320485</c:v>
                </c:pt>
                <c:pt idx="1199">
                  <c:v>5.3313174782204484</c:v>
                </c:pt>
                <c:pt idx="1200">
                  <c:v>5.2982615088280198</c:v>
                </c:pt>
                <c:pt idx="1201">
                  <c:v>5.2789272216414549</c:v>
                </c:pt>
                <c:pt idx="1202">
                  <c:v>5.2767750176542476</c:v>
                </c:pt>
                <c:pt idx="1203">
                  <c:v>5.2815831012385495</c:v>
                </c:pt>
                <c:pt idx="1204">
                  <c:v>5.2902835419891838</c:v>
                </c:pt>
                <c:pt idx="1205">
                  <c:v>5.2991405250403734</c:v>
                </c:pt>
                <c:pt idx="1206">
                  <c:v>5.3077021122327732</c:v>
                </c:pt>
                <c:pt idx="1207">
                  <c:v>5.3144434256062292</c:v>
                </c:pt>
                <c:pt idx="1208">
                  <c:v>5.3211127647804117</c:v>
                </c:pt>
                <c:pt idx="1209">
                  <c:v>5.3291603469761375</c:v>
                </c:pt>
                <c:pt idx="1210">
                  <c:v>5.3373480360651007</c:v>
                </c:pt>
                <c:pt idx="1211">
                  <c:v>5.3455519509992282</c:v>
                </c:pt>
                <c:pt idx="1212">
                  <c:v>5.3535688547922824</c:v>
                </c:pt>
                <c:pt idx="1213">
                  <c:v>5.361567643233478</c:v>
                </c:pt>
                <c:pt idx="1214">
                  <c:v>5.3695894233551504</c:v>
                </c:pt>
                <c:pt idx="1215">
                  <c:v>5.3775299943343224</c:v>
                </c:pt>
                <c:pt idx="1216">
                  <c:v>5.3853908198720912</c:v>
                </c:pt>
                <c:pt idx="1217">
                  <c:v>5.3932267417358544</c:v>
                </c:pt>
                <c:pt idx="1218">
                  <c:v>5.3994613997840943</c:v>
                </c:pt>
                <c:pt idx="1219">
                  <c:v>5.4056980189334043</c:v>
                </c:pt>
                <c:pt idx="1220">
                  <c:v>5.4135536468799463</c:v>
                </c:pt>
                <c:pt idx="1221">
                  <c:v>5.4214008954714004</c:v>
                </c:pt>
                <c:pt idx="1222">
                  <c:v>5.4291785364673952</c:v>
                </c:pt>
                <c:pt idx="1223">
                  <c:v>5.4368140981148789</c:v>
                </c:pt>
                <c:pt idx="1224">
                  <c:v>5.4444904985363847</c:v>
                </c:pt>
                <c:pt idx="1225">
                  <c:v>5.4522570354734761</c:v>
                </c:pt>
                <c:pt idx="1226">
                  <c:v>5.4598513494177938</c:v>
                </c:pt>
                <c:pt idx="1227">
                  <c:v>5.4675393887586718</c:v>
                </c:pt>
                <c:pt idx="1228">
                  <c:v>5.4752069326878265</c:v>
                </c:pt>
                <c:pt idx="1229">
                  <c:v>5.4827031655031213</c:v>
                </c:pt>
                <c:pt idx="1230">
                  <c:v>5.4902177970845321</c:v>
                </c:pt>
                <c:pt idx="1231">
                  <c:v>5.497688326091354</c:v>
                </c:pt>
                <c:pt idx="1232">
                  <c:v>5.5043361377692257</c:v>
                </c:pt>
                <c:pt idx="1233">
                  <c:v>5.5029997155412236</c:v>
                </c:pt>
                <c:pt idx="1234">
                  <c:v>5.489667847575836</c:v>
                </c:pt>
                <c:pt idx="1235">
                  <c:v>5.4728777074491726</c:v>
                </c:pt>
                <c:pt idx="1236">
                  <c:v>5.462697512843917</c:v>
                </c:pt>
                <c:pt idx="1237">
                  <c:v>5.4637788264195715</c:v>
                </c:pt>
                <c:pt idx="1238">
                  <c:v>5.4647201316796359</c:v>
                </c:pt>
                <c:pt idx="1239">
                  <c:v>5.4613722216741811</c:v>
                </c:pt>
                <c:pt idx="1240">
                  <c:v>5.4605129001136827</c:v>
                </c:pt>
                <c:pt idx="1241">
                  <c:v>5.4665585280631257</c:v>
                </c:pt>
                <c:pt idx="1242">
                  <c:v>5.4751809231315907</c:v>
                </c:pt>
                <c:pt idx="1243">
                  <c:v>5.4834032967131812</c:v>
                </c:pt>
                <c:pt idx="1244">
                  <c:v>5.4897220793917709</c:v>
                </c:pt>
                <c:pt idx="1245">
                  <c:v>5.4964149314813948</c:v>
                </c:pt>
                <c:pt idx="1246">
                  <c:v>5.5052806443848281</c:v>
                </c:pt>
                <c:pt idx="1247">
                  <c:v>5.5140917857981169</c:v>
                </c:pt>
                <c:pt idx="1248">
                  <c:v>5.5228872162342313</c:v>
                </c:pt>
                <c:pt idx="1249">
                  <c:v>5.5316813629172366</c:v>
                </c:pt>
                <c:pt idx="1250">
                  <c:v>5.5403909942604121</c:v>
                </c:pt>
                <c:pt idx="1251">
                  <c:v>5.5490447201068145</c:v>
                </c:pt>
                <c:pt idx="1252">
                  <c:v>5.5575787665685521</c:v>
                </c:pt>
                <c:pt idx="1253">
                  <c:v>5.5660565662403236</c:v>
                </c:pt>
                <c:pt idx="1254">
                  <c:v>5.5746644013587519</c:v>
                </c:pt>
                <c:pt idx="1255">
                  <c:v>5.5831951770551846</c:v>
                </c:pt>
                <c:pt idx="1256">
                  <c:v>5.5915738358632652</c:v>
                </c:pt>
                <c:pt idx="1257">
                  <c:v>5.6002130716731315</c:v>
                </c:pt>
                <c:pt idx="1258">
                  <c:v>5.6088376691844557</c:v>
                </c:pt>
                <c:pt idx="1259">
                  <c:v>5.6155334023089303</c:v>
                </c:pt>
                <c:pt idx="1260">
                  <c:v>5.6238282718959391</c:v>
                </c:pt>
                <c:pt idx="1261">
                  <c:v>5.6278450511046785</c:v>
                </c:pt>
                <c:pt idx="1262">
                  <c:v>5.6169113167332005</c:v>
                </c:pt>
                <c:pt idx="1263">
                  <c:v>5.5930785545879882</c:v>
                </c:pt>
                <c:pt idx="1264">
                  <c:v>5.574051589778497</c:v>
                </c:pt>
                <c:pt idx="1265">
                  <c:v>5.563488460108938</c:v>
                </c:pt>
                <c:pt idx="1266">
                  <c:v>5.5612927626742934</c:v>
                </c:pt>
                <c:pt idx="1267">
                  <c:v>5.5639146913144151</c:v>
                </c:pt>
                <c:pt idx="1268">
                  <c:v>5.5675640100621013</c:v>
                </c:pt>
                <c:pt idx="1269">
                  <c:v>5.572978583166714</c:v>
                </c:pt>
                <c:pt idx="1270">
                  <c:v>5.5820423736407134</c:v>
                </c:pt>
                <c:pt idx="1271">
                  <c:v>5.5920223668087976</c:v>
                </c:pt>
                <c:pt idx="1272">
                  <c:v>5.6020572271472453</c:v>
                </c:pt>
                <c:pt idx="1273">
                  <c:v>5.6119376289526883</c:v>
                </c:pt>
                <c:pt idx="1274">
                  <c:v>5.6217803041104828</c:v>
                </c:pt>
                <c:pt idx="1275">
                  <c:v>5.6315914712825377</c:v>
                </c:pt>
                <c:pt idx="1276">
                  <c:v>5.6412622611069434</c:v>
                </c:pt>
                <c:pt idx="1277">
                  <c:v>5.6508795229213726</c:v>
                </c:pt>
                <c:pt idx="1278">
                  <c:v>5.6604393622611617</c:v>
                </c:pt>
                <c:pt idx="1279">
                  <c:v>5.6698951528063386</c:v>
                </c:pt>
                <c:pt idx="1280">
                  <c:v>5.6793431777555439</c:v>
                </c:pt>
                <c:pt idx="1281">
                  <c:v>5.6888875915130122</c:v>
                </c:pt>
                <c:pt idx="1282">
                  <c:v>5.6984065638094323</c:v>
                </c:pt>
                <c:pt idx="1283">
                  <c:v>5.7077555049215816</c:v>
                </c:pt>
                <c:pt idx="1284">
                  <c:v>5.7152836593200478</c:v>
                </c:pt>
                <c:pt idx="1285">
                  <c:v>5.7227626830538512</c:v>
                </c:pt>
                <c:pt idx="1286">
                  <c:v>5.7320401744715772</c:v>
                </c:pt>
                <c:pt idx="1287">
                  <c:v>5.741345485386887</c:v>
                </c:pt>
                <c:pt idx="1288">
                  <c:v>5.7506581591949333</c:v>
                </c:pt>
                <c:pt idx="1289">
                  <c:v>5.7597752977949614</c:v>
                </c:pt>
                <c:pt idx="1290">
                  <c:v>5.7658855460571417</c:v>
                </c:pt>
                <c:pt idx="1291">
                  <c:v>5.7624525156430941</c:v>
                </c:pt>
                <c:pt idx="1292">
                  <c:v>5.7449313318585418</c:v>
                </c:pt>
                <c:pt idx="1293">
                  <c:v>5.7244709658929356</c:v>
                </c:pt>
                <c:pt idx="1294">
                  <c:v>5.7164004500710641</c:v>
                </c:pt>
                <c:pt idx="1295">
                  <c:v>5.7141393085763674</c:v>
                </c:pt>
                <c:pt idx="1296">
                  <c:v>5.7142240260027002</c:v>
                </c:pt>
                <c:pt idx="1297">
                  <c:v>5.718055410145185</c:v>
                </c:pt>
                <c:pt idx="1298">
                  <c:v>5.7228797132587248</c:v>
                </c:pt>
                <c:pt idx="1299">
                  <c:v>5.7268090268032843</c:v>
                </c:pt>
                <c:pt idx="1300">
                  <c:v>5.7315843822669708</c:v>
                </c:pt>
                <c:pt idx="1301">
                  <c:v>5.7385733704242536</c:v>
                </c:pt>
                <c:pt idx="1302">
                  <c:v>5.7472334221837693</c:v>
                </c:pt>
                <c:pt idx="1303">
                  <c:v>5.7556244145847124</c:v>
                </c:pt>
                <c:pt idx="1304">
                  <c:v>5.7612616130879131</c:v>
                </c:pt>
                <c:pt idx="1305">
                  <c:v>5.7664442241444931</c:v>
                </c:pt>
                <c:pt idx="1306">
                  <c:v>5.7732082453870408</c:v>
                </c:pt>
                <c:pt idx="1307">
                  <c:v>5.7773832062373316</c:v>
                </c:pt>
                <c:pt idx="1308">
                  <c:v>5.7770054192431832</c:v>
                </c:pt>
                <c:pt idx="1309">
                  <c:v>5.7792016733264537</c:v>
                </c:pt>
                <c:pt idx="1310">
                  <c:v>5.7877007609546451</c:v>
                </c:pt>
                <c:pt idx="1311">
                  <c:v>5.796236948968871</c:v>
                </c:pt>
                <c:pt idx="1312">
                  <c:v>5.8049089718920444</c:v>
                </c:pt>
                <c:pt idx="1313">
                  <c:v>5.8157409984336983</c:v>
                </c:pt>
                <c:pt idx="1314">
                  <c:v>5.826661210073393</c:v>
                </c:pt>
                <c:pt idx="1315">
                  <c:v>5.837463999235422</c:v>
                </c:pt>
                <c:pt idx="1316">
                  <c:v>5.848102297086645</c:v>
                </c:pt>
                <c:pt idx="1317">
                  <c:v>5.8587005951561135</c:v>
                </c:pt>
                <c:pt idx="1318">
                  <c:v>5.8691952537583356</c:v>
                </c:pt>
                <c:pt idx="1319">
                  <c:v>5.8795586249780039</c:v>
                </c:pt>
                <c:pt idx="1320">
                  <c:v>5.890091695829299</c:v>
                </c:pt>
                <c:pt idx="1321">
                  <c:v>5.8985016185740946</c:v>
                </c:pt>
                <c:pt idx="1322">
                  <c:v>5.9068036887110296</c:v>
                </c:pt>
                <c:pt idx="1323">
                  <c:v>5.9170270896593768</c:v>
                </c:pt>
                <c:pt idx="1324">
                  <c:v>5.9265181482835585</c:v>
                </c:pt>
                <c:pt idx="1325">
                  <c:v>5.9303856569208158</c:v>
                </c:pt>
                <c:pt idx="1326">
                  <c:v>5.9239401167602299</c:v>
                </c:pt>
                <c:pt idx="1327">
                  <c:v>5.9086543266972757</c:v>
                </c:pt>
                <c:pt idx="1328">
                  <c:v>5.8988131103608294</c:v>
                </c:pt>
                <c:pt idx="1329">
                  <c:v>5.8968863985310769</c:v>
                </c:pt>
                <c:pt idx="1330">
                  <c:v>5.8903312890621073</c:v>
                </c:pt>
                <c:pt idx="1331">
                  <c:v>5.8863279665992367</c:v>
                </c:pt>
                <c:pt idx="1332">
                  <c:v>5.8902382531918906</c:v>
                </c:pt>
                <c:pt idx="1333">
                  <c:v>5.8963142028875408</c:v>
                </c:pt>
                <c:pt idx="1334">
                  <c:v>5.9027809449306003</c:v>
                </c:pt>
                <c:pt idx="1335">
                  <c:v>5.9101006222607868</c:v>
                </c:pt>
                <c:pt idx="1336">
                  <c:v>5.9193158534406765</c:v>
                </c:pt>
                <c:pt idx="1337">
                  <c:v>5.9261393135547209</c:v>
                </c:pt>
                <c:pt idx="1338">
                  <c:v>5.9308288490453824</c:v>
                </c:pt>
                <c:pt idx="1339">
                  <c:v>5.9363867421074286</c:v>
                </c:pt>
                <c:pt idx="1340">
                  <c:v>5.9451595733947888</c:v>
                </c:pt>
                <c:pt idx="1341">
                  <c:v>5.9557621296719665</c:v>
                </c:pt>
                <c:pt idx="1342">
                  <c:v>5.9668801503086994</c:v>
                </c:pt>
                <c:pt idx="1343">
                  <c:v>5.9782192343693987</c:v>
                </c:pt>
                <c:pt idx="1344">
                  <c:v>5.9889770352007288</c:v>
                </c:pt>
                <c:pt idx="1345">
                  <c:v>5.9958968257502079</c:v>
                </c:pt>
                <c:pt idx="1346">
                  <c:v>5.9967800867744261</c:v>
                </c:pt>
                <c:pt idx="1347">
                  <c:v>5.9983903329565962</c:v>
                </c:pt>
                <c:pt idx="1348">
                  <c:v>6.0043033149308096</c:v>
                </c:pt>
                <c:pt idx="1349">
                  <c:v>6.0145322765387412</c:v>
                </c:pt>
                <c:pt idx="1350">
                  <c:v>6.025742175488034</c:v>
                </c:pt>
                <c:pt idx="1351">
                  <c:v>6.037428823655242</c:v>
                </c:pt>
                <c:pt idx="1352">
                  <c:v>6.0491279939488862</c:v>
                </c:pt>
                <c:pt idx="1353">
                  <c:v>6.0606655676898784</c:v>
                </c:pt>
                <c:pt idx="1354">
                  <c:v>6.0711420268244725</c:v>
                </c:pt>
                <c:pt idx="1355">
                  <c:v>6.0777805514857244</c:v>
                </c:pt>
                <c:pt idx="1356">
                  <c:v>6.0723910981048057</c:v>
                </c:pt>
                <c:pt idx="1357">
                  <c:v>6.0443910566962673</c:v>
                </c:pt>
                <c:pt idx="1358">
                  <c:v>6.0150014980294166</c:v>
                </c:pt>
                <c:pt idx="1359">
                  <c:v>6.0072183555235767</c:v>
                </c:pt>
                <c:pt idx="1360">
                  <c:v>6.0122590022902465</c:v>
                </c:pt>
                <c:pt idx="1361">
                  <c:v>6.0189201204802476</c:v>
                </c:pt>
                <c:pt idx="1362">
                  <c:v>6.0245628422023465</c:v>
                </c:pt>
                <c:pt idx="1363">
                  <c:v>6.0353932308196905</c:v>
                </c:pt>
                <c:pt idx="1364">
                  <c:v>6.0460830201139295</c:v>
                </c:pt>
                <c:pt idx="1365">
                  <c:v>6.0595034722315058</c:v>
                </c:pt>
                <c:pt idx="1366">
                  <c:v>6.0725803861143541</c:v>
                </c:pt>
                <c:pt idx="1367">
                  <c:v>6.0855099130606014</c:v>
                </c:pt>
                <c:pt idx="1368">
                  <c:v>6.0984237575974687</c:v>
                </c:pt>
                <c:pt idx="1369">
                  <c:v>6.1111376346374717</c:v>
                </c:pt>
                <c:pt idx="1370">
                  <c:v>6.1236804553349948</c:v>
                </c:pt>
                <c:pt idx="1371">
                  <c:v>6.136202960917764</c:v>
                </c:pt>
                <c:pt idx="1372">
                  <c:v>6.1462079439547681</c:v>
                </c:pt>
                <c:pt idx="1373">
                  <c:v>6.1561658623467688</c:v>
                </c:pt>
                <c:pt idx="1374">
                  <c:v>6.1687098317193803</c:v>
                </c:pt>
                <c:pt idx="1375">
                  <c:v>6.1812467825289037</c:v>
                </c:pt>
                <c:pt idx="1376">
                  <c:v>6.1934597327948229</c:v>
                </c:pt>
                <c:pt idx="1377">
                  <c:v>6.2056245438227595</c:v>
                </c:pt>
                <c:pt idx="1378">
                  <c:v>6.2178792019615754</c:v>
                </c:pt>
                <c:pt idx="1379">
                  <c:v>6.230034620899505</c:v>
                </c:pt>
                <c:pt idx="1380">
                  <c:v>6.2421342794154713</c:v>
                </c:pt>
                <c:pt idx="1381">
                  <c:v>6.2541370553957938</c:v>
                </c:pt>
                <c:pt idx="1382">
                  <c:v>6.2611542415186783</c:v>
                </c:pt>
                <c:pt idx="1383">
                  <c:v>6.2489026290723055</c:v>
                </c:pt>
                <c:pt idx="1384">
                  <c:v>6.2075035479392229</c:v>
                </c:pt>
                <c:pt idx="1385">
                  <c:v>6.1573022145428737</c:v>
                </c:pt>
                <c:pt idx="1386">
                  <c:v>6.1334188198909834</c:v>
                </c:pt>
                <c:pt idx="1387">
                  <c:v>6.1357704403525011</c:v>
                </c:pt>
                <c:pt idx="1388">
                  <c:v>6.1454760805410142</c:v>
                </c:pt>
                <c:pt idx="1389">
                  <c:v>6.1567952385077787</c:v>
                </c:pt>
                <c:pt idx="1390">
                  <c:v>6.1670761146165356</c:v>
                </c:pt>
                <c:pt idx="1391">
                  <c:v>6.1748302587316815</c:v>
                </c:pt>
                <c:pt idx="1392">
                  <c:v>6.1826410047726021</c:v>
                </c:pt>
                <c:pt idx="1393">
                  <c:v>6.1941584606656805</c:v>
                </c:pt>
                <c:pt idx="1394">
                  <c:v>6.2079617894255241</c:v>
                </c:pt>
                <c:pt idx="1395">
                  <c:v>6.2223491816432421</c:v>
                </c:pt>
                <c:pt idx="1396">
                  <c:v>6.236844391775028</c:v>
                </c:pt>
                <c:pt idx="1397">
                  <c:v>6.2483020855324334</c:v>
                </c:pt>
                <c:pt idx="1398">
                  <c:v>6.2596055230388519</c:v>
                </c:pt>
                <c:pt idx="1399">
                  <c:v>6.2734794821635269</c:v>
                </c:pt>
                <c:pt idx="1400">
                  <c:v>6.2872459857874468</c:v>
                </c:pt>
                <c:pt idx="1401">
                  <c:v>6.3010948285388899</c:v>
                </c:pt>
                <c:pt idx="1402">
                  <c:v>6.3148356200090907</c:v>
                </c:pt>
                <c:pt idx="1403">
                  <c:v>6.3284677665911078</c:v>
                </c:pt>
                <c:pt idx="1404">
                  <c:v>6.3421223926310262</c:v>
                </c:pt>
                <c:pt idx="1405">
                  <c:v>6.355691262581721</c:v>
                </c:pt>
                <c:pt idx="1406">
                  <c:v>6.3692127713414264</c:v>
                </c:pt>
                <c:pt idx="1407">
                  <c:v>6.3821268013802417</c:v>
                </c:pt>
                <c:pt idx="1408">
                  <c:v>6.3895622162393719</c:v>
                </c:pt>
                <c:pt idx="1409">
                  <c:v>6.3849833308078585</c:v>
                </c:pt>
                <c:pt idx="1410">
                  <c:v>6.366572353730878</c:v>
                </c:pt>
                <c:pt idx="1411">
                  <c:v>6.3506305442282871</c:v>
                </c:pt>
                <c:pt idx="1412">
                  <c:v>6.3481952589439468</c:v>
                </c:pt>
                <c:pt idx="1413">
                  <c:v>6.3500416312433812</c:v>
                </c:pt>
                <c:pt idx="1414">
                  <c:v>6.3463227240666855</c:v>
                </c:pt>
                <c:pt idx="1415">
                  <c:v>6.3385400560939198</c:v>
                </c:pt>
                <c:pt idx="1416">
                  <c:v>6.3397240490678275</c:v>
                </c:pt>
                <c:pt idx="1417">
                  <c:v>6.3485613132368259</c:v>
                </c:pt>
                <c:pt idx="1418">
                  <c:v>6.359214490210011</c:v>
                </c:pt>
                <c:pt idx="1419">
                  <c:v>6.3700747194651477</c:v>
                </c:pt>
                <c:pt idx="1420">
                  <c:v>6.3787529528769253</c:v>
                </c:pt>
                <c:pt idx="1421">
                  <c:v>6.3835430390098802</c:v>
                </c:pt>
                <c:pt idx="1422">
                  <c:v>6.3861525539229289</c:v>
                </c:pt>
                <c:pt idx="1423">
                  <c:v>6.3847812299432798</c:v>
                </c:pt>
                <c:pt idx="1424">
                  <c:v>6.3785930883454958</c:v>
                </c:pt>
                <c:pt idx="1425">
                  <c:v>6.3738820700391328</c:v>
                </c:pt>
                <c:pt idx="1426">
                  <c:v>6.3796427084215352</c:v>
                </c:pt>
                <c:pt idx="1427">
                  <c:v>6.3947924439007222</c:v>
                </c:pt>
                <c:pt idx="1428">
                  <c:v>6.4112080682084658</c:v>
                </c:pt>
                <c:pt idx="1429">
                  <c:v>6.4270953434103868</c:v>
                </c:pt>
                <c:pt idx="1430">
                  <c:v>6.4426733740162385</c:v>
                </c:pt>
                <c:pt idx="1431">
                  <c:v>6.4582342363221281</c:v>
                </c:pt>
                <c:pt idx="1432">
                  <c:v>6.4735849150754561</c:v>
                </c:pt>
                <c:pt idx="1433">
                  <c:v>6.4888431527245425</c:v>
                </c:pt>
                <c:pt idx="1434">
                  <c:v>6.5041069566216567</c:v>
                </c:pt>
                <c:pt idx="1435">
                  <c:v>6.519125184588872</c:v>
                </c:pt>
                <c:pt idx="1436">
                  <c:v>6.5303077909359013</c:v>
                </c:pt>
                <c:pt idx="1437">
                  <c:v>6.5310662689883436</c:v>
                </c:pt>
                <c:pt idx="1438">
                  <c:v>6.5212969091072077</c:v>
                </c:pt>
                <c:pt idx="1439">
                  <c:v>6.5156140156073263</c:v>
                </c:pt>
                <c:pt idx="1440">
                  <c:v>6.5158929040150868</c:v>
                </c:pt>
                <c:pt idx="1441">
                  <c:v>6.5199252719764189</c:v>
                </c:pt>
                <c:pt idx="1442">
                  <c:v>6.522625712540691</c:v>
                </c:pt>
                <c:pt idx="1443">
                  <c:v>6.522732960952963</c:v>
                </c:pt>
                <c:pt idx="1444">
                  <c:v>6.5255834153638528</c:v>
                </c:pt>
                <c:pt idx="1445">
                  <c:v>6.5333917123846739</c:v>
                </c:pt>
                <c:pt idx="1446">
                  <c:v>6.5433698403510476</c:v>
                </c:pt>
                <c:pt idx="1447">
                  <c:v>6.5518015447034328</c:v>
                </c:pt>
                <c:pt idx="1448">
                  <c:v>6.5588926676989603</c:v>
                </c:pt>
                <c:pt idx="1449">
                  <c:v>6.562775531334748</c:v>
                </c:pt>
                <c:pt idx="1450">
                  <c:v>6.5640643617472056</c:v>
                </c:pt>
                <c:pt idx="1451">
                  <c:v>6.570170384942724</c:v>
                </c:pt>
                <c:pt idx="1452">
                  <c:v>6.5816485481688325</c:v>
                </c:pt>
                <c:pt idx="1453">
                  <c:v>6.5962051060466047</c:v>
                </c:pt>
                <c:pt idx="1454">
                  <c:v>6.6125215795434897</c:v>
                </c:pt>
                <c:pt idx="1455">
                  <c:v>6.6281926066503196</c:v>
                </c:pt>
                <c:pt idx="1456">
                  <c:v>6.6411704103760849</c:v>
                </c:pt>
                <c:pt idx="1457">
                  <c:v>6.6488207055087516</c:v>
                </c:pt>
                <c:pt idx="1458">
                  <c:v>6.642135930847167</c:v>
                </c:pt>
                <c:pt idx="1459">
                  <c:v>6.6186505095101298</c:v>
                </c:pt>
                <c:pt idx="1460">
                  <c:v>6.5950120407885873</c:v>
                </c:pt>
                <c:pt idx="1461">
                  <c:v>6.5882192310468328</c:v>
                </c:pt>
                <c:pt idx="1462">
                  <c:v>6.5960578882758689</c:v>
                </c:pt>
                <c:pt idx="1463">
                  <c:v>6.6096620425311068</c:v>
                </c:pt>
                <c:pt idx="1464">
                  <c:v>6.6172936603584684</c:v>
                </c:pt>
                <c:pt idx="1465">
                  <c:v>6.6166364957522505</c:v>
                </c:pt>
                <c:pt idx="1466">
                  <c:v>6.6104488806149861</c:v>
                </c:pt>
                <c:pt idx="1467">
                  <c:v>6.6106709597032891</c:v>
                </c:pt>
                <c:pt idx="1468">
                  <c:v>6.6193808585725362</c:v>
                </c:pt>
                <c:pt idx="1469">
                  <c:v>6.6341790613171687</c:v>
                </c:pt>
                <c:pt idx="1470">
                  <c:v>6.6512383376835773</c:v>
                </c:pt>
                <c:pt idx="1471">
                  <c:v>6.6687088258787801</c:v>
                </c:pt>
                <c:pt idx="1472">
                  <c:v>6.6860238668138026</c:v>
                </c:pt>
                <c:pt idx="1473">
                  <c:v>6.7021888584083991</c:v>
                </c:pt>
                <c:pt idx="1474">
                  <c:v>6.7127308428181109</c:v>
                </c:pt>
                <c:pt idx="1475">
                  <c:v>6.7195445413008805</c:v>
                </c:pt>
                <c:pt idx="1476">
                  <c:v>6.7219380597809497</c:v>
                </c:pt>
                <c:pt idx="1477">
                  <c:v>6.7237261824968542</c:v>
                </c:pt>
                <c:pt idx="1478">
                  <c:v>6.7296428855381132</c:v>
                </c:pt>
                <c:pt idx="1479">
                  <c:v>6.7372733587370579</c:v>
                </c:pt>
                <c:pt idx="1480">
                  <c:v>6.7417064318209503</c:v>
                </c:pt>
                <c:pt idx="1481">
                  <c:v>6.7459777248011017</c:v>
                </c:pt>
                <c:pt idx="1482">
                  <c:v>6.7562880829781378</c:v>
                </c:pt>
                <c:pt idx="1483">
                  <c:v>6.7687362366223995</c:v>
                </c:pt>
                <c:pt idx="1484">
                  <c:v>6.7798758807864186</c:v>
                </c:pt>
                <c:pt idx="1485">
                  <c:v>6.788147939111477</c:v>
                </c:pt>
                <c:pt idx="1486">
                  <c:v>6.7947316901384553</c:v>
                </c:pt>
                <c:pt idx="1487">
                  <c:v>6.7995862946821761</c:v>
                </c:pt>
                <c:pt idx="1488">
                  <c:v>6.7968599157708169</c:v>
                </c:pt>
                <c:pt idx="1489">
                  <c:v>6.7949890745595134</c:v>
                </c:pt>
                <c:pt idx="1490">
                  <c:v>6.7992102083513455</c:v>
                </c:pt>
                <c:pt idx="1491">
                  <c:v>6.8047800476551039</c:v>
                </c:pt>
                <c:pt idx="1492">
                  <c:v>6.8149169635754161</c:v>
                </c:pt>
                <c:pt idx="1493">
                  <c:v>6.8314690670490936</c:v>
                </c:pt>
                <c:pt idx="1494">
                  <c:v>6.850822633275282</c:v>
                </c:pt>
                <c:pt idx="1495">
                  <c:v>6.8702991096072292</c:v>
                </c:pt>
                <c:pt idx="1496">
                  <c:v>6.8893904280563731</c:v>
                </c:pt>
                <c:pt idx="1497">
                  <c:v>6.9082219026848781</c:v>
                </c:pt>
                <c:pt idx="1498">
                  <c:v>6.9268237712701941</c:v>
                </c:pt>
                <c:pt idx="1499">
                  <c:v>6.9440824087141033</c:v>
                </c:pt>
                <c:pt idx="1500">
                  <c:v>6.9527585974414601</c:v>
                </c:pt>
                <c:pt idx="1501">
                  <c:v>6.9440259008279632</c:v>
                </c:pt>
                <c:pt idx="1502">
                  <c:v>6.9214077757218737</c:v>
                </c:pt>
                <c:pt idx="1503">
                  <c:v>6.8919596277577462</c:v>
                </c:pt>
                <c:pt idx="1504">
                  <c:v>6.8764038257314626</c:v>
                </c:pt>
                <c:pt idx="1505">
                  <c:v>6.8770369564606462</c:v>
                </c:pt>
                <c:pt idx="1506">
                  <c:v>6.8903418093792421</c:v>
                </c:pt>
                <c:pt idx="1507">
                  <c:v>6.9036858111490362</c:v>
                </c:pt>
                <c:pt idx="1508">
                  <c:v>6.908983316206303</c:v>
                </c:pt>
                <c:pt idx="1509">
                  <c:v>6.9120747462974261</c:v>
                </c:pt>
                <c:pt idx="1510">
                  <c:v>6.9251278845171056</c:v>
                </c:pt>
                <c:pt idx="1511">
                  <c:v>6.945366343313971</c:v>
                </c:pt>
                <c:pt idx="1512">
                  <c:v>6.9602232290781707</c:v>
                </c:pt>
                <c:pt idx="1513">
                  <c:v>6.9663943890151385</c:v>
                </c:pt>
                <c:pt idx="1514">
                  <c:v>6.9715784314160478</c:v>
                </c:pt>
                <c:pt idx="1515">
                  <c:v>6.9813645515276255</c:v>
                </c:pt>
                <c:pt idx="1516">
                  <c:v>6.994896223075064</c:v>
                </c:pt>
                <c:pt idx="1517">
                  <c:v>7.0086413714964095</c:v>
                </c:pt>
                <c:pt idx="1518">
                  <c:v>7.0248534268975664</c:v>
                </c:pt>
                <c:pt idx="1519">
                  <c:v>7.045439184549239</c:v>
                </c:pt>
                <c:pt idx="1520">
                  <c:v>7.065865668914606</c:v>
                </c:pt>
                <c:pt idx="1521">
                  <c:v>7.0860681773791674</c:v>
                </c:pt>
                <c:pt idx="1522">
                  <c:v>7.1057530493691141</c:v>
                </c:pt>
                <c:pt idx="1523">
                  <c:v>7.121918896864103</c:v>
                </c:pt>
                <c:pt idx="1524">
                  <c:v>7.1280072963521892</c:v>
                </c:pt>
                <c:pt idx="1525">
                  <c:v>7.1179284948816672</c:v>
                </c:pt>
                <c:pt idx="1526">
                  <c:v>7.1018153715788905</c:v>
                </c:pt>
                <c:pt idx="1527">
                  <c:v>7.0922567590609118</c:v>
                </c:pt>
                <c:pt idx="1528">
                  <c:v>7.0837220860787555</c:v>
                </c:pt>
                <c:pt idx="1529">
                  <c:v>7.0772454519130683</c:v>
                </c:pt>
                <c:pt idx="1530">
                  <c:v>7.0803123503778718</c:v>
                </c:pt>
                <c:pt idx="1531">
                  <c:v>7.0852992036184927</c:v>
                </c:pt>
                <c:pt idx="1532">
                  <c:v>7.0899154395074859</c:v>
                </c:pt>
                <c:pt idx="1533">
                  <c:v>7.0969775371185451</c:v>
                </c:pt>
                <c:pt idx="1534">
                  <c:v>7.1087638098862644</c:v>
                </c:pt>
                <c:pt idx="1535">
                  <c:v>7.1254505988478405</c:v>
                </c:pt>
                <c:pt idx="1536">
                  <c:v>7.1415694118684421</c:v>
                </c:pt>
                <c:pt idx="1537">
                  <c:v>7.1571787064112282</c:v>
                </c:pt>
                <c:pt idx="1538">
                  <c:v>7.1745383543736256</c:v>
                </c:pt>
                <c:pt idx="1539">
                  <c:v>7.1931913164225794</c:v>
                </c:pt>
                <c:pt idx="1540">
                  <c:v>7.2133974247347927</c:v>
                </c:pt>
                <c:pt idx="1541">
                  <c:v>7.2342905255018444</c:v>
                </c:pt>
                <c:pt idx="1542">
                  <c:v>7.2524347946227543</c:v>
                </c:pt>
                <c:pt idx="1543">
                  <c:v>7.2617292328465508</c:v>
                </c:pt>
                <c:pt idx="1544">
                  <c:v>7.2620127437132824</c:v>
                </c:pt>
                <c:pt idx="1545">
                  <c:v>7.2542129867191933</c:v>
                </c:pt>
                <c:pt idx="1546">
                  <c:v>7.2289209864496922</c:v>
                </c:pt>
                <c:pt idx="1547">
                  <c:v>7.2019255237833253</c:v>
                </c:pt>
                <c:pt idx="1548">
                  <c:v>7.1938112088968404</c:v>
                </c:pt>
                <c:pt idx="1549">
                  <c:v>7.2036685896199888</c:v>
                </c:pt>
                <c:pt idx="1550">
                  <c:v>7.2237446003615338</c:v>
                </c:pt>
                <c:pt idx="1551">
                  <c:v>7.2462945622539037</c:v>
                </c:pt>
                <c:pt idx="1552">
                  <c:v>7.268192118152295</c:v>
                </c:pt>
                <c:pt idx="1553">
                  <c:v>7.2892716588961113</c:v>
                </c:pt>
                <c:pt idx="1554">
                  <c:v>7.3040972186902993</c:v>
                </c:pt>
                <c:pt idx="1555">
                  <c:v>7.3140259488808468</c:v>
                </c:pt>
                <c:pt idx="1556">
                  <c:v>7.3166346925575132</c:v>
                </c:pt>
                <c:pt idx="1557">
                  <c:v>7.3124953566197055</c:v>
                </c:pt>
                <c:pt idx="1558">
                  <c:v>7.3149312381380636</c:v>
                </c:pt>
                <c:pt idx="1559">
                  <c:v>7.329897339711799</c:v>
                </c:pt>
                <c:pt idx="1560">
                  <c:v>7.3512507234932647</c:v>
                </c:pt>
                <c:pt idx="1561">
                  <c:v>7.3744109838786569</c:v>
                </c:pt>
                <c:pt idx="1562">
                  <c:v>7.3974440947623252</c:v>
                </c:pt>
                <c:pt idx="1563">
                  <c:v>7.4169692325342167</c:v>
                </c:pt>
                <c:pt idx="1564">
                  <c:v>7.4295855298591329</c:v>
                </c:pt>
                <c:pt idx="1565">
                  <c:v>7.4366959918226074</c:v>
                </c:pt>
                <c:pt idx="1566">
                  <c:v>7.4397770220937538</c:v>
                </c:pt>
                <c:pt idx="1567">
                  <c:v>7.444171390428437</c:v>
                </c:pt>
                <c:pt idx="1568">
                  <c:v>7.4569397070885275</c:v>
                </c:pt>
                <c:pt idx="1569">
                  <c:v>7.4762518010658523</c:v>
                </c:pt>
                <c:pt idx="1570">
                  <c:v>7.489326541067622</c:v>
                </c:pt>
                <c:pt idx="1571">
                  <c:v>7.4918301945011025</c:v>
                </c:pt>
                <c:pt idx="1572">
                  <c:v>7.4884668108882657</c:v>
                </c:pt>
                <c:pt idx="1573">
                  <c:v>7.4920067706328881</c:v>
                </c:pt>
                <c:pt idx="1574">
                  <c:v>7.4999076461034591</c:v>
                </c:pt>
                <c:pt idx="1575">
                  <c:v>7.5109937430323557</c:v>
                </c:pt>
                <c:pt idx="1576">
                  <c:v>7.5277716515824231</c:v>
                </c:pt>
                <c:pt idx="1577">
                  <c:v>7.549325760346651</c:v>
                </c:pt>
                <c:pt idx="1578">
                  <c:v>7.5684500439104383</c:v>
                </c:pt>
                <c:pt idx="1579">
                  <c:v>7.5776331975448965</c:v>
                </c:pt>
                <c:pt idx="1580">
                  <c:v>7.5733323058839472</c:v>
                </c:pt>
                <c:pt idx="1581">
                  <c:v>7.5646599616930068</c:v>
                </c:pt>
                <c:pt idx="1582">
                  <c:v>7.552400878236317</c:v>
                </c:pt>
                <c:pt idx="1583">
                  <c:v>7.5386947243942144</c:v>
                </c:pt>
                <c:pt idx="1584">
                  <c:v>7.5365315890798046</c:v>
                </c:pt>
                <c:pt idx="1585">
                  <c:v>7.552529230022909</c:v>
                </c:pt>
                <c:pt idx="1586">
                  <c:v>7.5739927347954286</c:v>
                </c:pt>
                <c:pt idx="1587">
                  <c:v>7.5971910776447507</c:v>
                </c:pt>
                <c:pt idx="1588">
                  <c:v>7.6215314300224124</c:v>
                </c:pt>
                <c:pt idx="1589">
                  <c:v>7.6465729588592266</c:v>
                </c:pt>
                <c:pt idx="1590">
                  <c:v>7.6720001709150116</c:v>
                </c:pt>
                <c:pt idx="1591">
                  <c:v>7.6973241351588584</c:v>
                </c:pt>
                <c:pt idx="1592">
                  <c:v>7.722189621964243</c:v>
                </c:pt>
                <c:pt idx="1593">
                  <c:v>7.7464743061760055</c:v>
                </c:pt>
                <c:pt idx="1594">
                  <c:v>7.7630152662582548</c:v>
                </c:pt>
                <c:pt idx="1595">
                  <c:v>7.765913106696229</c:v>
                </c:pt>
                <c:pt idx="1596">
                  <c:v>7.7449965314685505</c:v>
                </c:pt>
                <c:pt idx="1597">
                  <c:v>7.7207548208980725</c:v>
                </c:pt>
                <c:pt idx="1598">
                  <c:v>7.7087074376117757</c:v>
                </c:pt>
                <c:pt idx="1599">
                  <c:v>7.7099960256859248</c:v>
                </c:pt>
                <c:pt idx="1600">
                  <c:v>7.7240975555265035</c:v>
                </c:pt>
                <c:pt idx="1601">
                  <c:v>7.7428722357035875</c:v>
                </c:pt>
                <c:pt idx="1602">
                  <c:v>7.764342348878488</c:v>
                </c:pt>
                <c:pt idx="1603">
                  <c:v>7.7800735087755006</c:v>
                </c:pt>
                <c:pt idx="1604">
                  <c:v>7.7849313678707333</c:v>
                </c:pt>
                <c:pt idx="1605">
                  <c:v>7.7885988586131365</c:v>
                </c:pt>
                <c:pt idx="1606">
                  <c:v>7.7948594682713068</c:v>
                </c:pt>
                <c:pt idx="1607">
                  <c:v>7.8037632063128903</c:v>
                </c:pt>
                <c:pt idx="1608">
                  <c:v>7.8207898262852673</c:v>
                </c:pt>
                <c:pt idx="1609">
                  <c:v>7.8419510226594573</c:v>
                </c:pt>
                <c:pt idx="1610">
                  <c:v>7.8641330797516327</c:v>
                </c:pt>
                <c:pt idx="1611">
                  <c:v>7.8835615584341676</c:v>
                </c:pt>
                <c:pt idx="1612">
                  <c:v>7.8928546097561982</c:v>
                </c:pt>
                <c:pt idx="1613">
                  <c:v>7.8918242129847416</c:v>
                </c:pt>
                <c:pt idx="1614">
                  <c:v>7.8786512339373642</c:v>
                </c:pt>
                <c:pt idx="1615">
                  <c:v>7.852723033171265</c:v>
                </c:pt>
                <c:pt idx="1616">
                  <c:v>7.8354575505907604</c:v>
                </c:pt>
                <c:pt idx="1617">
                  <c:v>7.8226655623486252</c:v>
                </c:pt>
                <c:pt idx="1618">
                  <c:v>7.8048631656907634</c:v>
                </c:pt>
                <c:pt idx="1619">
                  <c:v>7.789484429530229</c:v>
                </c:pt>
                <c:pt idx="1620">
                  <c:v>7.7772520173296975</c:v>
                </c:pt>
                <c:pt idx="1621">
                  <c:v>7.7710501263400191</c:v>
                </c:pt>
                <c:pt idx="1622">
                  <c:v>7.7798600016455497</c:v>
                </c:pt>
                <c:pt idx="1623">
                  <c:v>7.7983751412869884</c:v>
                </c:pt>
                <c:pt idx="1624">
                  <c:v>7.8122260937358039</c:v>
                </c:pt>
                <c:pt idx="1625">
                  <c:v>7.8183579322334724</c:v>
                </c:pt>
                <c:pt idx="1626">
                  <c:v>7.8355182975616868</c:v>
                </c:pt>
                <c:pt idx="1627">
                  <c:v>7.8650842782558268</c:v>
                </c:pt>
                <c:pt idx="1628">
                  <c:v>7.8963675288299529</c:v>
                </c:pt>
                <c:pt idx="1629">
                  <c:v>7.9258505934900487</c:v>
                </c:pt>
                <c:pt idx="1630">
                  <c:v>7.9450791411345687</c:v>
                </c:pt>
                <c:pt idx="1631">
                  <c:v>7.9623406017644589</c:v>
                </c:pt>
                <c:pt idx="1632">
                  <c:v>7.9841417883388583</c:v>
                </c:pt>
                <c:pt idx="1633">
                  <c:v>8.0000756339064374</c:v>
                </c:pt>
                <c:pt idx="1634">
                  <c:v>8.0135915945486236</c:v>
                </c:pt>
                <c:pt idx="1635">
                  <c:v>8.0270504183378186</c:v>
                </c:pt>
                <c:pt idx="1636">
                  <c:v>8.0434068375525083</c:v>
                </c:pt>
                <c:pt idx="1637">
                  <c:v>8.067446686638041</c:v>
                </c:pt>
                <c:pt idx="1638">
                  <c:v>8.0890301753967506</c:v>
                </c:pt>
                <c:pt idx="1639">
                  <c:v>8.1081396804880406</c:v>
                </c:pt>
                <c:pt idx="1640">
                  <c:v>8.1315396974651737</c:v>
                </c:pt>
                <c:pt idx="1641">
                  <c:v>8.1581797870877732</c:v>
                </c:pt>
                <c:pt idx="1642">
                  <c:v>8.1845758746774795</c:v>
                </c:pt>
                <c:pt idx="1643">
                  <c:v>8.2063458398543059</c:v>
                </c:pt>
                <c:pt idx="1644">
                  <c:v>8.2162484610505579</c:v>
                </c:pt>
                <c:pt idx="1645">
                  <c:v>8.2147369350135797</c:v>
                </c:pt>
                <c:pt idx="1646">
                  <c:v>8.2138204241628188</c:v>
                </c:pt>
                <c:pt idx="1647">
                  <c:v>8.2177023130373001</c:v>
                </c:pt>
                <c:pt idx="1648">
                  <c:v>8.2142041319528083</c:v>
                </c:pt>
                <c:pt idx="1649">
                  <c:v>8.2050086759746765</c:v>
                </c:pt>
                <c:pt idx="1650">
                  <c:v>8.2061738138599001</c:v>
                </c:pt>
                <c:pt idx="1651">
                  <c:v>8.217652385219445</c:v>
                </c:pt>
                <c:pt idx="1652">
                  <c:v>8.2376755204620657</c:v>
                </c:pt>
                <c:pt idx="1653">
                  <c:v>8.2594552801274492</c:v>
                </c:pt>
                <c:pt idx="1654">
                  <c:v>8.265012011506272</c:v>
                </c:pt>
                <c:pt idx="1655">
                  <c:v>8.2519440877696884</c:v>
                </c:pt>
                <c:pt idx="1656">
                  <c:v>8.2362150892446273</c:v>
                </c:pt>
                <c:pt idx="1657">
                  <c:v>8.2194006016792311</c:v>
                </c:pt>
                <c:pt idx="1658">
                  <c:v>8.2094458860762014</c:v>
                </c:pt>
                <c:pt idx="1659">
                  <c:v>8.2193784686494364</c:v>
                </c:pt>
                <c:pt idx="1660">
                  <c:v>8.2332614332254739</c:v>
                </c:pt>
                <c:pt idx="1661">
                  <c:v>8.2495011657668744</c:v>
                </c:pt>
                <c:pt idx="1662">
                  <c:v>8.263600789666862</c:v>
                </c:pt>
                <c:pt idx="1663">
                  <c:v>8.2663825725899898</c:v>
                </c:pt>
                <c:pt idx="1664">
                  <c:v>8.2745888396303133</c:v>
                </c:pt>
                <c:pt idx="1665">
                  <c:v>8.2987469292056915</c:v>
                </c:pt>
                <c:pt idx="1666">
                  <c:v>8.3252006309916311</c:v>
                </c:pt>
                <c:pt idx="1667">
                  <c:v>8.3379010935911833</c:v>
                </c:pt>
                <c:pt idx="1668">
                  <c:v>8.3334778121420321</c:v>
                </c:pt>
                <c:pt idx="1669">
                  <c:v>8.3358008803871062</c:v>
                </c:pt>
                <c:pt idx="1670">
                  <c:v>8.3550881536512627</c:v>
                </c:pt>
                <c:pt idx="1671">
                  <c:v>8.3794427517369598</c:v>
                </c:pt>
                <c:pt idx="1672">
                  <c:v>8.3998130567819587</c:v>
                </c:pt>
                <c:pt idx="1673">
                  <c:v>8.4203141605203218</c:v>
                </c:pt>
                <c:pt idx="1674">
                  <c:v>8.4470812979235301</c:v>
                </c:pt>
                <c:pt idx="1675">
                  <c:v>8.4753539610729778</c:v>
                </c:pt>
                <c:pt idx="1676">
                  <c:v>8.5013575759280986</c:v>
                </c:pt>
                <c:pt idx="1677">
                  <c:v>8.5200909199801291</c:v>
                </c:pt>
                <c:pt idx="1678">
                  <c:v>8.5232769191492093</c:v>
                </c:pt>
                <c:pt idx="1679">
                  <c:v>8.5217896697789719</c:v>
                </c:pt>
                <c:pt idx="1680">
                  <c:v>8.5280361461828136</c:v>
                </c:pt>
                <c:pt idx="1681">
                  <c:v>8.5428961130737129</c:v>
                </c:pt>
                <c:pt idx="1682">
                  <c:v>8.5726136126355943</c:v>
                </c:pt>
                <c:pt idx="1683">
                  <c:v>8.6043414401386098</c:v>
                </c:pt>
                <c:pt idx="1684">
                  <c:v>8.6365294760912672</c:v>
                </c:pt>
                <c:pt idx="1685">
                  <c:v>8.6617106692572268</c:v>
                </c:pt>
                <c:pt idx="1686">
                  <c:v>8.6653395989470159</c:v>
                </c:pt>
                <c:pt idx="1687">
                  <c:v>8.6374595493498649</c:v>
                </c:pt>
                <c:pt idx="1688">
                  <c:v>8.6087400981670399</c:v>
                </c:pt>
                <c:pt idx="1689">
                  <c:v>8.6096401258554582</c:v>
                </c:pt>
                <c:pt idx="1690">
                  <c:v>8.6261741549496342</c:v>
                </c:pt>
                <c:pt idx="1691">
                  <c:v>8.6483109121114481</c:v>
                </c:pt>
                <c:pt idx="1692">
                  <c:v>8.6713502846752579</c:v>
                </c:pt>
                <c:pt idx="1693">
                  <c:v>8.6862911013105037</c:v>
                </c:pt>
                <c:pt idx="1694">
                  <c:v>8.6938898111448637</c:v>
                </c:pt>
                <c:pt idx="1695">
                  <c:v>8.6959200900161413</c:v>
                </c:pt>
                <c:pt idx="1696">
                  <c:v>8.7019937302632577</c:v>
                </c:pt>
                <c:pt idx="1697">
                  <c:v>8.7151716329814501</c:v>
                </c:pt>
                <c:pt idx="1698">
                  <c:v>8.7295722077854752</c:v>
                </c:pt>
                <c:pt idx="1699">
                  <c:v>8.7464272848179601</c:v>
                </c:pt>
                <c:pt idx="1700">
                  <c:v>8.7621735523291662</c:v>
                </c:pt>
                <c:pt idx="1701">
                  <c:v>8.7759692098297748</c:v>
                </c:pt>
                <c:pt idx="1702">
                  <c:v>8.7881938575717573</c:v>
                </c:pt>
                <c:pt idx="1703">
                  <c:v>8.7891482010584738</c:v>
                </c:pt>
                <c:pt idx="1704">
                  <c:v>8.7902820918858779</c:v>
                </c:pt>
                <c:pt idx="1705">
                  <c:v>8.8059590983639051</c:v>
                </c:pt>
                <c:pt idx="1706">
                  <c:v>8.8280734979377975</c:v>
                </c:pt>
                <c:pt idx="1707">
                  <c:v>8.8428007374799087</c:v>
                </c:pt>
                <c:pt idx="1708">
                  <c:v>8.842511259334108</c:v>
                </c:pt>
                <c:pt idx="1709">
                  <c:v>8.8294386763018142</c:v>
                </c:pt>
                <c:pt idx="1710">
                  <c:v>8.8301322240933402</c:v>
                </c:pt>
                <c:pt idx="1711">
                  <c:v>8.8507711254326793</c:v>
                </c:pt>
                <c:pt idx="1712">
                  <c:v>8.8735570114955902</c:v>
                </c:pt>
                <c:pt idx="1713">
                  <c:v>8.881308703033497</c:v>
                </c:pt>
                <c:pt idx="1714">
                  <c:v>8.8867298311290988</c:v>
                </c:pt>
                <c:pt idx="1715">
                  <c:v>8.9039358677496558</c:v>
                </c:pt>
                <c:pt idx="1716">
                  <c:v>8.9255356446514984</c:v>
                </c:pt>
                <c:pt idx="1717">
                  <c:v>8.9376982903457396</c:v>
                </c:pt>
                <c:pt idx="1718">
                  <c:v>8.9356697792880144</c:v>
                </c:pt>
                <c:pt idx="1719">
                  <c:v>8.9384048462477459</c:v>
                </c:pt>
                <c:pt idx="1720">
                  <c:v>8.9560567781362259</c:v>
                </c:pt>
                <c:pt idx="1721">
                  <c:v>8.9762465493936112</c:v>
                </c:pt>
                <c:pt idx="1722">
                  <c:v>8.9951641260078361</c:v>
                </c:pt>
                <c:pt idx="1723">
                  <c:v>9.0100163546062859</c:v>
                </c:pt>
                <c:pt idx="1724">
                  <c:v>9.0212351404582201</c:v>
                </c:pt>
                <c:pt idx="1725">
                  <c:v>9.0365178279470975</c:v>
                </c:pt>
                <c:pt idx="1726">
                  <c:v>9.0642669999632144</c:v>
                </c:pt>
                <c:pt idx="1727">
                  <c:v>9.097932575382174</c:v>
                </c:pt>
                <c:pt idx="1728">
                  <c:v>9.1022433886034957</c:v>
                </c:pt>
                <c:pt idx="1729">
                  <c:v>9.0539294423550505</c:v>
                </c:pt>
                <c:pt idx="1730">
                  <c:v>9.0129551042896949</c:v>
                </c:pt>
                <c:pt idx="1731">
                  <c:v>9.0179061110537013</c:v>
                </c:pt>
                <c:pt idx="1732">
                  <c:v>9.0398272431424083</c:v>
                </c:pt>
                <c:pt idx="1733">
                  <c:v>9.0679139668760378</c:v>
                </c:pt>
                <c:pt idx="1734">
                  <c:v>9.0932731673305032</c:v>
                </c:pt>
                <c:pt idx="1735">
                  <c:v>9.1194158267513927</c:v>
                </c:pt>
                <c:pt idx="1736">
                  <c:v>9.1536207304448425</c:v>
                </c:pt>
                <c:pt idx="1737">
                  <c:v>9.1814313382878368</c:v>
                </c:pt>
                <c:pt idx="1738">
                  <c:v>9.1917900632516734</c:v>
                </c:pt>
                <c:pt idx="1739">
                  <c:v>9.1947589625931059</c:v>
                </c:pt>
                <c:pt idx="1740">
                  <c:v>9.2072545887912476</c:v>
                </c:pt>
                <c:pt idx="1741">
                  <c:v>9.2303040738676092</c:v>
                </c:pt>
                <c:pt idx="1742">
                  <c:v>9.2590386500785726</c:v>
                </c:pt>
                <c:pt idx="1743">
                  <c:v>9.2855097678266709</c:v>
                </c:pt>
                <c:pt idx="1744">
                  <c:v>9.3040242399930033</c:v>
                </c:pt>
                <c:pt idx="1745">
                  <c:v>9.318681024659897</c:v>
                </c:pt>
                <c:pt idx="1746">
                  <c:v>9.33070018614346</c:v>
                </c:pt>
                <c:pt idx="1747">
                  <c:v>9.3404872235413468</c:v>
                </c:pt>
                <c:pt idx="1748">
                  <c:v>9.3531053143162417</c:v>
                </c:pt>
                <c:pt idx="1749">
                  <c:v>9.3695930925350766</c:v>
                </c:pt>
                <c:pt idx="1750">
                  <c:v>9.3837974570687646</c:v>
                </c:pt>
                <c:pt idx="1751">
                  <c:v>9.3972376530764752</c:v>
                </c:pt>
                <c:pt idx="1752">
                  <c:v>9.4113090320315642</c:v>
                </c:pt>
                <c:pt idx="1753">
                  <c:v>9.426021916502533</c:v>
                </c:pt>
                <c:pt idx="1754">
                  <c:v>9.4463429634218929</c:v>
                </c:pt>
                <c:pt idx="1755">
                  <c:v>9.4717875912496758</c:v>
                </c:pt>
                <c:pt idx="1756">
                  <c:v>9.4975859954692226</c:v>
                </c:pt>
                <c:pt idx="1757">
                  <c:v>9.5240113047173587</c:v>
                </c:pt>
                <c:pt idx="1758">
                  <c:v>9.5407830122254271</c:v>
                </c:pt>
                <c:pt idx="1759">
                  <c:v>9.5240491005767201</c:v>
                </c:pt>
                <c:pt idx="1760">
                  <c:v>9.4951238080232336</c:v>
                </c:pt>
                <c:pt idx="1761">
                  <c:v>9.4731696315714693</c:v>
                </c:pt>
                <c:pt idx="1762">
                  <c:v>9.4671578313041334</c:v>
                </c:pt>
                <c:pt idx="1763">
                  <c:v>9.4739197523512715</c:v>
                </c:pt>
                <c:pt idx="1764">
                  <c:v>9.4923767689590974</c:v>
                </c:pt>
                <c:pt idx="1765">
                  <c:v>9.5281211145906042</c:v>
                </c:pt>
                <c:pt idx="1766">
                  <c:v>9.5707228124840391</c:v>
                </c:pt>
                <c:pt idx="1767">
                  <c:v>9.6111636894808345</c:v>
                </c:pt>
                <c:pt idx="1768">
                  <c:v>9.6480747624842937</c:v>
                </c:pt>
                <c:pt idx="1769">
                  <c:v>9.6814066741965821</c:v>
                </c:pt>
                <c:pt idx="1770">
                  <c:v>9.7006711736116902</c:v>
                </c:pt>
                <c:pt idx="1771">
                  <c:v>9.6805964779772591</c:v>
                </c:pt>
                <c:pt idx="1772">
                  <c:v>9.6448973468725008</c:v>
                </c:pt>
                <c:pt idx="1773">
                  <c:v>9.6446786468349632</c:v>
                </c:pt>
                <c:pt idx="1774">
                  <c:v>9.6752157875780984</c:v>
                </c:pt>
                <c:pt idx="1775">
                  <c:v>9.70899663803994</c:v>
                </c:pt>
                <c:pt idx="1776">
                  <c:v>9.7321093235026215</c:v>
                </c:pt>
                <c:pt idx="1777">
                  <c:v>9.7383823147791801</c:v>
                </c:pt>
                <c:pt idx="1778">
                  <c:v>9.7456956546726676</c:v>
                </c:pt>
                <c:pt idx="1779">
                  <c:v>9.7701533704154642</c:v>
                </c:pt>
                <c:pt idx="1780">
                  <c:v>9.7945409955130742</c:v>
                </c:pt>
                <c:pt idx="1781">
                  <c:v>9.8045191381318997</c:v>
                </c:pt>
                <c:pt idx="1782">
                  <c:v>9.7914938577987911</c:v>
                </c:pt>
                <c:pt idx="1783">
                  <c:v>9.7862875544310306</c:v>
                </c:pt>
                <c:pt idx="1784">
                  <c:v>9.7883088068223447</c:v>
                </c:pt>
                <c:pt idx="1785">
                  <c:v>9.7874501100194173</c:v>
                </c:pt>
                <c:pt idx="1786">
                  <c:v>9.7940928767122344</c:v>
                </c:pt>
                <c:pt idx="1787">
                  <c:v>9.8110427529127922</c:v>
                </c:pt>
                <c:pt idx="1788">
                  <c:v>9.8287741523542724</c:v>
                </c:pt>
                <c:pt idx="1789">
                  <c:v>9.852166534583068</c:v>
                </c:pt>
                <c:pt idx="1790">
                  <c:v>9.8836181245886099</c:v>
                </c:pt>
                <c:pt idx="1791">
                  <c:v>9.9177393185436191</c:v>
                </c:pt>
                <c:pt idx="1792">
                  <c:v>9.9422576054789911</c:v>
                </c:pt>
                <c:pt idx="1793">
                  <c:v>9.9415670810258945</c:v>
                </c:pt>
                <c:pt idx="1794">
                  <c:v>9.9386126477581147</c:v>
                </c:pt>
                <c:pt idx="1795">
                  <c:v>9.9590838455556039</c:v>
                </c:pt>
                <c:pt idx="1796">
                  <c:v>9.9871978583701946</c:v>
                </c:pt>
                <c:pt idx="1797">
                  <c:v>10.014255330968503</c:v>
                </c:pt>
                <c:pt idx="1798">
                  <c:v>10.034586390437012</c:v>
                </c:pt>
                <c:pt idx="1799">
                  <c:v>10.045137650721172</c:v>
                </c:pt>
                <c:pt idx="1800">
                  <c:v>10.049240524912122</c:v>
                </c:pt>
                <c:pt idx="1801">
                  <c:v>10.050917619967601</c:v>
                </c:pt>
                <c:pt idx="1802">
                  <c:v>10.059958776845688</c:v>
                </c:pt>
                <c:pt idx="1803">
                  <c:v>10.080662185919111</c:v>
                </c:pt>
                <c:pt idx="1804">
                  <c:v>10.106954241172669</c:v>
                </c:pt>
                <c:pt idx="1805">
                  <c:v>10.112831754204054</c:v>
                </c:pt>
                <c:pt idx="1806">
                  <c:v>10.093798351183269</c:v>
                </c:pt>
                <c:pt idx="1807">
                  <c:v>10.086018103934782</c:v>
                </c:pt>
                <c:pt idx="1808">
                  <c:v>10.084445986264816</c:v>
                </c:pt>
                <c:pt idx="1809">
                  <c:v>10.07829787690935</c:v>
                </c:pt>
                <c:pt idx="1810">
                  <c:v>10.086057475256114</c:v>
                </c:pt>
                <c:pt idx="1811">
                  <c:v>10.102641113281715</c:v>
                </c:pt>
                <c:pt idx="1812">
                  <c:v>10.123013135014119</c:v>
                </c:pt>
                <c:pt idx="1813">
                  <c:v>10.152875656022841</c:v>
                </c:pt>
                <c:pt idx="1814">
                  <c:v>10.193310479965231</c:v>
                </c:pt>
                <c:pt idx="1815">
                  <c:v>10.231694663139619</c:v>
                </c:pt>
                <c:pt idx="1816">
                  <c:v>10.265198873763199</c:v>
                </c:pt>
                <c:pt idx="1817">
                  <c:v>10.291901634889138</c:v>
                </c:pt>
                <c:pt idx="1818">
                  <c:v>10.315122617935371</c:v>
                </c:pt>
                <c:pt idx="1819">
                  <c:v>10.338979222662621</c:v>
                </c:pt>
                <c:pt idx="1820">
                  <c:v>10.364793082336304</c:v>
                </c:pt>
                <c:pt idx="1821">
                  <c:v>10.384069584271662</c:v>
                </c:pt>
                <c:pt idx="1822">
                  <c:v>10.395054031313537</c:v>
                </c:pt>
                <c:pt idx="1823">
                  <c:v>10.388004747967386</c:v>
                </c:pt>
                <c:pt idx="1824">
                  <c:v>10.379120542697166</c:v>
                </c:pt>
                <c:pt idx="1825">
                  <c:v>10.393887097030136</c:v>
                </c:pt>
                <c:pt idx="1826">
                  <c:v>10.415447874111644</c:v>
                </c:pt>
                <c:pt idx="1827">
                  <c:v>10.435307900880627</c:v>
                </c:pt>
                <c:pt idx="1828">
                  <c:v>10.468226092042574</c:v>
                </c:pt>
                <c:pt idx="1829">
                  <c:v>10.504719477817975</c:v>
                </c:pt>
                <c:pt idx="1830">
                  <c:v>10.53176663388605</c:v>
                </c:pt>
                <c:pt idx="1831">
                  <c:v>10.556287302547084</c:v>
                </c:pt>
                <c:pt idx="1832">
                  <c:v>10.573586807632079</c:v>
                </c:pt>
                <c:pt idx="1833">
                  <c:v>10.591051866603946</c:v>
                </c:pt>
                <c:pt idx="1834">
                  <c:v>10.601728744042868</c:v>
                </c:pt>
                <c:pt idx="1835">
                  <c:v>10.602943070730076</c:v>
                </c:pt>
                <c:pt idx="1836">
                  <c:v>10.602509423304054</c:v>
                </c:pt>
                <c:pt idx="1837">
                  <c:v>10.599619555597265</c:v>
                </c:pt>
                <c:pt idx="1838">
                  <c:v>10.601291947666928</c:v>
                </c:pt>
                <c:pt idx="1839">
                  <c:v>10.623423804113616</c:v>
                </c:pt>
                <c:pt idx="1840">
                  <c:v>10.65919495566294</c:v>
                </c:pt>
                <c:pt idx="1841">
                  <c:v>10.697337669010023</c:v>
                </c:pt>
                <c:pt idx="1842">
                  <c:v>10.732470408407607</c:v>
                </c:pt>
                <c:pt idx="1843">
                  <c:v>10.75463696740287</c:v>
                </c:pt>
                <c:pt idx="1844">
                  <c:v>10.748256600868416</c:v>
                </c:pt>
                <c:pt idx="1845">
                  <c:v>10.725086741338362</c:v>
                </c:pt>
                <c:pt idx="1846">
                  <c:v>10.695190272483083</c:v>
                </c:pt>
                <c:pt idx="1847">
                  <c:v>10.666572097573997</c:v>
                </c:pt>
                <c:pt idx="1848">
                  <c:v>10.666484991839644</c:v>
                </c:pt>
                <c:pt idx="1849">
                  <c:v>10.688078048553713</c:v>
                </c:pt>
                <c:pt idx="1850">
                  <c:v>10.719537813184076</c:v>
                </c:pt>
                <c:pt idx="1851">
                  <c:v>10.756807650747197</c:v>
                </c:pt>
                <c:pt idx="1852">
                  <c:v>10.787526928932486</c:v>
                </c:pt>
                <c:pt idx="1853">
                  <c:v>10.79989268837457</c:v>
                </c:pt>
                <c:pt idx="1854">
                  <c:v>10.804776681696662</c:v>
                </c:pt>
                <c:pt idx="1855">
                  <c:v>10.820106264686526</c:v>
                </c:pt>
                <c:pt idx="1856">
                  <c:v>10.849687867299496</c:v>
                </c:pt>
                <c:pt idx="1857">
                  <c:v>10.88406183397378</c:v>
                </c:pt>
                <c:pt idx="1858">
                  <c:v>10.915096086087855</c:v>
                </c:pt>
                <c:pt idx="1859">
                  <c:v>10.933574734858789</c:v>
                </c:pt>
                <c:pt idx="1860">
                  <c:v>10.942331807347752</c:v>
                </c:pt>
                <c:pt idx="1861">
                  <c:v>10.956734377812563</c:v>
                </c:pt>
                <c:pt idx="1862">
                  <c:v>10.982429525589234</c:v>
                </c:pt>
                <c:pt idx="1863">
                  <c:v>11.0005195068061</c:v>
                </c:pt>
                <c:pt idx="1864">
                  <c:v>11.020221493894768</c:v>
                </c:pt>
                <c:pt idx="1865">
                  <c:v>11.046671542627944</c:v>
                </c:pt>
                <c:pt idx="1866">
                  <c:v>11.070374926748636</c:v>
                </c:pt>
                <c:pt idx="1867">
                  <c:v>11.085262098548712</c:v>
                </c:pt>
                <c:pt idx="1868">
                  <c:v>11.089945002519199</c:v>
                </c:pt>
                <c:pt idx="1869">
                  <c:v>11.097264048638678</c:v>
                </c:pt>
                <c:pt idx="1870">
                  <c:v>11.117086537157558</c:v>
                </c:pt>
                <c:pt idx="1871">
                  <c:v>11.14279185204129</c:v>
                </c:pt>
                <c:pt idx="1872">
                  <c:v>11.170930479377937</c:v>
                </c:pt>
                <c:pt idx="1873">
                  <c:v>11.199445605651874</c:v>
                </c:pt>
                <c:pt idx="1874">
                  <c:v>11.205231589078695</c:v>
                </c:pt>
                <c:pt idx="1875">
                  <c:v>11.182927271856629</c:v>
                </c:pt>
                <c:pt idx="1876">
                  <c:v>11.162231853741162</c:v>
                </c:pt>
                <c:pt idx="1877">
                  <c:v>11.151812420629119</c:v>
                </c:pt>
                <c:pt idx="1878">
                  <c:v>11.155744211121107</c:v>
                </c:pt>
                <c:pt idx="1879">
                  <c:v>11.182832371660801</c:v>
                </c:pt>
                <c:pt idx="1880">
                  <c:v>11.205412796841186</c:v>
                </c:pt>
                <c:pt idx="1881">
                  <c:v>11.224316321627393</c:v>
                </c:pt>
                <c:pt idx="1882">
                  <c:v>11.245345183855065</c:v>
                </c:pt>
                <c:pt idx="1883">
                  <c:v>11.276138511765868</c:v>
                </c:pt>
                <c:pt idx="1884">
                  <c:v>11.317018505471745</c:v>
                </c:pt>
                <c:pt idx="1885">
                  <c:v>11.363363751553718</c:v>
                </c:pt>
                <c:pt idx="1886">
                  <c:v>11.397197503451663</c:v>
                </c:pt>
                <c:pt idx="1887">
                  <c:v>11.398577190419921</c:v>
                </c:pt>
                <c:pt idx="1888">
                  <c:v>11.393491962546721</c:v>
                </c:pt>
                <c:pt idx="1889">
                  <c:v>11.403834519195518</c:v>
                </c:pt>
                <c:pt idx="1890">
                  <c:v>11.432779066334085</c:v>
                </c:pt>
                <c:pt idx="1891">
                  <c:v>11.462072607083089</c:v>
                </c:pt>
                <c:pt idx="1892">
                  <c:v>11.485264483307875</c:v>
                </c:pt>
                <c:pt idx="1893">
                  <c:v>11.502558928271098</c:v>
                </c:pt>
                <c:pt idx="1894">
                  <c:v>11.495525417218131</c:v>
                </c:pt>
                <c:pt idx="1895">
                  <c:v>11.480831557053698</c:v>
                </c:pt>
                <c:pt idx="1896">
                  <c:v>11.489819522363733</c:v>
                </c:pt>
                <c:pt idx="1897">
                  <c:v>11.513682252118169</c:v>
                </c:pt>
                <c:pt idx="1898">
                  <c:v>11.540799888181308</c:v>
                </c:pt>
                <c:pt idx="1899">
                  <c:v>11.551163604275549</c:v>
                </c:pt>
                <c:pt idx="1900">
                  <c:v>11.545012359807718</c:v>
                </c:pt>
                <c:pt idx="1901">
                  <c:v>11.538123440086816</c:v>
                </c:pt>
                <c:pt idx="1902">
                  <c:v>11.555574469087402</c:v>
                </c:pt>
                <c:pt idx="1903">
                  <c:v>11.602959140730887</c:v>
                </c:pt>
                <c:pt idx="1904">
                  <c:v>11.655157310523116</c:v>
                </c:pt>
                <c:pt idx="1905">
                  <c:v>11.694221315483615</c:v>
                </c:pt>
                <c:pt idx="1906">
                  <c:v>11.731547433102811</c:v>
                </c:pt>
                <c:pt idx="1907">
                  <c:v>11.744823533952891</c:v>
                </c:pt>
                <c:pt idx="1908">
                  <c:v>11.747196032509441</c:v>
                </c:pt>
                <c:pt idx="1909">
                  <c:v>11.746897798086531</c:v>
                </c:pt>
                <c:pt idx="1910">
                  <c:v>11.748286595610013</c:v>
                </c:pt>
                <c:pt idx="1911">
                  <c:v>11.752103996962177</c:v>
                </c:pt>
                <c:pt idx="1912">
                  <c:v>11.754700021772333</c:v>
                </c:pt>
                <c:pt idx="1913">
                  <c:v>11.750052412128161</c:v>
                </c:pt>
                <c:pt idx="1914">
                  <c:v>11.750267469561827</c:v>
                </c:pt>
                <c:pt idx="1915">
                  <c:v>11.779766830224137</c:v>
                </c:pt>
                <c:pt idx="1916">
                  <c:v>11.828238430399448</c:v>
                </c:pt>
                <c:pt idx="1917">
                  <c:v>11.877144430870779</c:v>
                </c:pt>
                <c:pt idx="1918">
                  <c:v>11.923480267470408</c:v>
                </c:pt>
                <c:pt idx="1919">
                  <c:v>11.962682203862245</c:v>
                </c:pt>
                <c:pt idx="1920">
                  <c:v>11.996161801003305</c:v>
                </c:pt>
                <c:pt idx="1921">
                  <c:v>12.025776775534323</c:v>
                </c:pt>
                <c:pt idx="1922">
                  <c:v>12.043153302166386</c:v>
                </c:pt>
                <c:pt idx="1923">
                  <c:v>12.055122564381398</c:v>
                </c:pt>
                <c:pt idx="1924">
                  <c:v>12.069316519485985</c:v>
                </c:pt>
                <c:pt idx="1925">
                  <c:v>12.069260428420202</c:v>
                </c:pt>
                <c:pt idx="1926">
                  <c:v>12.06423359740945</c:v>
                </c:pt>
                <c:pt idx="1927">
                  <c:v>12.068360880901302</c:v>
                </c:pt>
                <c:pt idx="1928">
                  <c:v>12.056020886162161</c:v>
                </c:pt>
                <c:pt idx="1929">
                  <c:v>12.035105364238802</c:v>
                </c:pt>
                <c:pt idx="1930">
                  <c:v>12.019951607034075</c:v>
                </c:pt>
                <c:pt idx="1931">
                  <c:v>12.017005085859919</c:v>
                </c:pt>
                <c:pt idx="1932">
                  <c:v>12.041025435993411</c:v>
                </c:pt>
                <c:pt idx="1933">
                  <c:v>12.076171710891868</c:v>
                </c:pt>
                <c:pt idx="1934">
                  <c:v>12.105076846140957</c:v>
                </c:pt>
                <c:pt idx="1935">
                  <c:v>12.139304011448584</c:v>
                </c:pt>
                <c:pt idx="1936">
                  <c:v>12.178437971122277</c:v>
                </c:pt>
                <c:pt idx="1937">
                  <c:v>12.201134196225176</c:v>
                </c:pt>
                <c:pt idx="1938">
                  <c:v>12.215126424334317</c:v>
                </c:pt>
                <c:pt idx="1939">
                  <c:v>12.234526828894921</c:v>
                </c:pt>
                <c:pt idx="1940">
                  <c:v>12.260643380734029</c:v>
                </c:pt>
                <c:pt idx="1941">
                  <c:v>12.288748056770471</c:v>
                </c:pt>
                <c:pt idx="1942">
                  <c:v>12.306570320463171</c:v>
                </c:pt>
                <c:pt idx="1943">
                  <c:v>12.32083671917543</c:v>
                </c:pt>
                <c:pt idx="1944">
                  <c:v>12.331661668242205</c:v>
                </c:pt>
                <c:pt idx="1945">
                  <c:v>12.352024001504267</c:v>
                </c:pt>
                <c:pt idx="1946">
                  <c:v>12.391725283965847</c:v>
                </c:pt>
                <c:pt idx="1947">
                  <c:v>12.435850206650182</c:v>
                </c:pt>
                <c:pt idx="1948">
                  <c:v>12.47592712737465</c:v>
                </c:pt>
                <c:pt idx="1949">
                  <c:v>12.503769485543781</c:v>
                </c:pt>
                <c:pt idx="1950">
                  <c:v>12.516681671039215</c:v>
                </c:pt>
                <c:pt idx="1951">
                  <c:v>12.52543373237847</c:v>
                </c:pt>
                <c:pt idx="1952">
                  <c:v>12.53643941842804</c:v>
                </c:pt>
                <c:pt idx="1953">
                  <c:v>12.545111069184454</c:v>
                </c:pt>
                <c:pt idx="1954">
                  <c:v>12.554688124276675</c:v>
                </c:pt>
                <c:pt idx="1955">
                  <c:v>12.55547142890922</c:v>
                </c:pt>
                <c:pt idx="1956">
                  <c:v>12.540428609646504</c:v>
                </c:pt>
                <c:pt idx="1957">
                  <c:v>12.529910616691057</c:v>
                </c:pt>
                <c:pt idx="1958">
                  <c:v>12.539137352587755</c:v>
                </c:pt>
                <c:pt idx="1959">
                  <c:v>12.56348167990668</c:v>
                </c:pt>
                <c:pt idx="1960">
                  <c:v>12.587237332516743</c:v>
                </c:pt>
                <c:pt idx="1961">
                  <c:v>12.608805462732255</c:v>
                </c:pt>
                <c:pt idx="1962">
                  <c:v>12.622287924150243</c:v>
                </c:pt>
                <c:pt idx="1963">
                  <c:v>12.64231981311085</c:v>
                </c:pt>
                <c:pt idx="1964">
                  <c:v>12.671142314087618</c:v>
                </c:pt>
                <c:pt idx="1965">
                  <c:v>12.703177858411932</c:v>
                </c:pt>
                <c:pt idx="1966">
                  <c:v>12.743435642489256</c:v>
                </c:pt>
                <c:pt idx="1967">
                  <c:v>12.777631931194431</c:v>
                </c:pt>
                <c:pt idx="1968">
                  <c:v>12.798937607003525</c:v>
                </c:pt>
                <c:pt idx="1969">
                  <c:v>12.797775015897949</c:v>
                </c:pt>
                <c:pt idx="1970">
                  <c:v>12.792743661380829</c:v>
                </c:pt>
                <c:pt idx="1971">
                  <c:v>12.805066316422359</c:v>
                </c:pt>
                <c:pt idx="1972">
                  <c:v>12.812936136361106</c:v>
                </c:pt>
                <c:pt idx="1973">
                  <c:v>12.803991291897544</c:v>
                </c:pt>
                <c:pt idx="1974">
                  <c:v>12.805390305480547</c:v>
                </c:pt>
                <c:pt idx="1975">
                  <c:v>12.833219138504932</c:v>
                </c:pt>
                <c:pt idx="1976">
                  <c:v>12.871876538706887</c:v>
                </c:pt>
                <c:pt idx="1977">
                  <c:v>12.889814097582562</c:v>
                </c:pt>
                <c:pt idx="1978">
                  <c:v>12.878219798346615</c:v>
                </c:pt>
                <c:pt idx="1979">
                  <c:v>12.850773579219092</c:v>
                </c:pt>
                <c:pt idx="1980">
                  <c:v>12.841454245596841</c:v>
                </c:pt>
                <c:pt idx="1981">
                  <c:v>12.861894140995943</c:v>
                </c:pt>
                <c:pt idx="1982">
                  <c:v>12.892014945311324</c:v>
                </c:pt>
                <c:pt idx="1983">
                  <c:v>12.940855153965765</c:v>
                </c:pt>
                <c:pt idx="1984">
                  <c:v>12.985358997278299</c:v>
                </c:pt>
                <c:pt idx="1985">
                  <c:v>13.016982986114586</c:v>
                </c:pt>
                <c:pt idx="1986">
                  <c:v>13.036479209656036</c:v>
                </c:pt>
                <c:pt idx="1987">
                  <c:v>13.039783990595257</c:v>
                </c:pt>
                <c:pt idx="1988">
                  <c:v>13.041420145843922</c:v>
                </c:pt>
                <c:pt idx="1989">
                  <c:v>13.064146794849302</c:v>
                </c:pt>
                <c:pt idx="1990">
                  <c:v>13.09207726542013</c:v>
                </c:pt>
                <c:pt idx="1991">
                  <c:v>13.119700713565422</c:v>
                </c:pt>
                <c:pt idx="1992">
                  <c:v>13.155870160733572</c:v>
                </c:pt>
                <c:pt idx="1993">
                  <c:v>13.193402310566507</c:v>
                </c:pt>
                <c:pt idx="1994">
                  <c:v>13.233408896846955</c:v>
                </c:pt>
                <c:pt idx="1995">
                  <c:v>13.271712755673336</c:v>
                </c:pt>
                <c:pt idx="1996">
                  <c:v>13.297792997399343</c:v>
                </c:pt>
                <c:pt idx="1997">
                  <c:v>13.31884034625379</c:v>
                </c:pt>
                <c:pt idx="1998">
                  <c:v>13.338079912612788</c:v>
                </c:pt>
                <c:pt idx="1999">
                  <c:v>13.336745309813541</c:v>
                </c:pt>
                <c:pt idx="2000">
                  <c:v>13.328569922776614</c:v>
                </c:pt>
                <c:pt idx="2001">
                  <c:v>13.329776134779822</c:v>
                </c:pt>
                <c:pt idx="2002">
                  <c:v>13.333997823836945</c:v>
                </c:pt>
                <c:pt idx="2003">
                  <c:v>13.349800612431636</c:v>
                </c:pt>
                <c:pt idx="2004">
                  <c:v>13.377791211285652</c:v>
                </c:pt>
                <c:pt idx="2005">
                  <c:v>13.411565915531053</c:v>
                </c:pt>
                <c:pt idx="2006">
                  <c:v>13.441020895310254</c:v>
                </c:pt>
                <c:pt idx="2007">
                  <c:v>13.469866197312394</c:v>
                </c:pt>
                <c:pt idx="2008">
                  <c:v>13.504192226199869</c:v>
                </c:pt>
                <c:pt idx="2009">
                  <c:v>13.536994790660039</c:v>
                </c:pt>
                <c:pt idx="2010">
                  <c:v>13.565501676731722</c:v>
                </c:pt>
                <c:pt idx="2011">
                  <c:v>13.57744902304141</c:v>
                </c:pt>
                <c:pt idx="2012">
                  <c:v>13.559572961031714</c:v>
                </c:pt>
                <c:pt idx="2013">
                  <c:v>13.537547698474643</c:v>
                </c:pt>
                <c:pt idx="2014">
                  <c:v>13.527664586446463</c:v>
                </c:pt>
                <c:pt idx="2015">
                  <c:v>13.535277997604732</c:v>
                </c:pt>
                <c:pt idx="2016">
                  <c:v>13.558680524475133</c:v>
                </c:pt>
                <c:pt idx="2017">
                  <c:v>13.584240028777129</c:v>
                </c:pt>
                <c:pt idx="2018">
                  <c:v>13.604961463032177</c:v>
                </c:pt>
                <c:pt idx="2019">
                  <c:v>13.627740916425159</c:v>
                </c:pt>
                <c:pt idx="2020">
                  <c:v>13.648556062403227</c:v>
                </c:pt>
                <c:pt idx="2021">
                  <c:v>13.665256864312738</c:v>
                </c:pt>
                <c:pt idx="2022">
                  <c:v>13.68644428062359</c:v>
                </c:pt>
                <c:pt idx="2023">
                  <c:v>13.715595255635524</c:v>
                </c:pt>
                <c:pt idx="2024">
                  <c:v>13.743641409206973</c:v>
                </c:pt>
                <c:pt idx="2025">
                  <c:v>13.767466125098668</c:v>
                </c:pt>
                <c:pt idx="2026">
                  <c:v>13.79326521991408</c:v>
                </c:pt>
                <c:pt idx="2027">
                  <c:v>13.819461528205203</c:v>
                </c:pt>
                <c:pt idx="2028">
                  <c:v>13.826273898848198</c:v>
                </c:pt>
                <c:pt idx="2029">
                  <c:v>13.80925206141143</c:v>
                </c:pt>
                <c:pt idx="2030">
                  <c:v>13.804886263494137</c:v>
                </c:pt>
                <c:pt idx="2031">
                  <c:v>13.824386703122263</c:v>
                </c:pt>
                <c:pt idx="2032">
                  <c:v>13.861567195567959</c:v>
                </c:pt>
                <c:pt idx="2033">
                  <c:v>13.898491046356517</c:v>
                </c:pt>
                <c:pt idx="2034">
                  <c:v>13.924023784164488</c:v>
                </c:pt>
                <c:pt idx="2035">
                  <c:v>13.941990306833237</c:v>
                </c:pt>
                <c:pt idx="2036">
                  <c:v>13.96313800010083</c:v>
                </c:pt>
                <c:pt idx="2037">
                  <c:v>13.984431185878206</c:v>
                </c:pt>
                <c:pt idx="2038">
                  <c:v>14.005268647937374</c:v>
                </c:pt>
                <c:pt idx="2039">
                  <c:v>14.004610361050865</c:v>
                </c:pt>
                <c:pt idx="2040">
                  <c:v>14.000869488569126</c:v>
                </c:pt>
                <c:pt idx="2041">
                  <c:v>13.906465561690611</c:v>
                </c:pt>
                <c:pt idx="2042">
                  <c:v>13.834762699144239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C9A-4BAC-8ECB-C89329119BFA}"/>
            </c:ext>
          </c:extLst>
        </c:ser>
        <c:ser>
          <c:idx val="2"/>
          <c:order val="1"/>
          <c:tx>
            <c:v>ShA75-2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'ShA 75 - 2 bis'!$H$4:$H$1989</c:f>
              <c:numCache>
                <c:formatCode>General</c:formatCode>
                <c:ptCount val="1986"/>
                <c:pt idx="0">
                  <c:v>0</c:v>
                </c:pt>
                <c:pt idx="1">
                  <c:v>1.4284964313549581E-8</c:v>
                </c:pt>
                <c:pt idx="2">
                  <c:v>-5.7394688984984642E-10</c:v>
                </c:pt>
                <c:pt idx="3">
                  <c:v>-3.335283682461198E-8</c:v>
                </c:pt>
                <c:pt idx="4">
                  <c:v>-5.6757145488941768E-9</c:v>
                </c:pt>
                <c:pt idx="5">
                  <c:v>1.9960686414229288E-8</c:v>
                </c:pt>
                <c:pt idx="6">
                  <c:v>1.5943042568880869E-8</c:v>
                </c:pt>
                <c:pt idx="7">
                  <c:v>1.2052939052848206E-8</c:v>
                </c:pt>
                <c:pt idx="8">
                  <c:v>1.0139780067035333E-8</c:v>
                </c:pt>
                <c:pt idx="9">
                  <c:v>2.9686951997583385E-5</c:v>
                </c:pt>
                <c:pt idx="10">
                  <c:v>1.3980260318796552E-4</c:v>
                </c:pt>
                <c:pt idx="11">
                  <c:v>3.3296617994644676E-4</c:v>
                </c:pt>
                <c:pt idx="12">
                  <c:v>6.0890123714605672E-4</c:v>
                </c:pt>
                <c:pt idx="13">
                  <c:v>9.6820989779362421E-4</c:v>
                </c:pt>
                <c:pt idx="14">
                  <c:v>1.3151193778209514E-3</c:v>
                </c:pt>
                <c:pt idx="15">
                  <c:v>1.6631222795815E-3</c:v>
                </c:pt>
                <c:pt idx="16">
                  <c:v>2.0516714705085875E-3</c:v>
                </c:pt>
                <c:pt idx="17">
                  <c:v>2.4158601322967692E-3</c:v>
                </c:pt>
                <c:pt idx="18">
                  <c:v>2.8112881887995397E-3</c:v>
                </c:pt>
                <c:pt idx="19">
                  <c:v>3.1648551439373168E-3</c:v>
                </c:pt>
                <c:pt idx="20">
                  <c:v>3.5390522612851619E-3</c:v>
                </c:pt>
                <c:pt idx="21">
                  <c:v>3.9336310011284497E-3</c:v>
                </c:pt>
                <c:pt idx="22">
                  <c:v>4.3451459442716816E-3</c:v>
                </c:pt>
                <c:pt idx="23">
                  <c:v>4.7614928034869297E-3</c:v>
                </c:pt>
                <c:pt idx="24">
                  <c:v>5.177833238033119E-3</c:v>
                </c:pt>
                <c:pt idx="25">
                  <c:v>5.5950602892477158E-3</c:v>
                </c:pt>
                <c:pt idx="26">
                  <c:v>6.0115411475192499E-3</c:v>
                </c:pt>
                <c:pt idx="27">
                  <c:v>6.4284517064594352E-3</c:v>
                </c:pt>
                <c:pt idx="28">
                  <c:v>6.7626320915881678E-3</c:v>
                </c:pt>
                <c:pt idx="29">
                  <c:v>7.096559834557167E-3</c:v>
                </c:pt>
                <c:pt idx="30">
                  <c:v>7.5146615668653504E-3</c:v>
                </c:pt>
                <c:pt idx="31">
                  <c:v>7.9320917899909516E-3</c:v>
                </c:pt>
                <c:pt idx="32">
                  <c:v>8.3501094894768545E-3</c:v>
                </c:pt>
                <c:pt idx="33">
                  <c:v>8.767940525434656E-3</c:v>
                </c:pt>
                <c:pt idx="34">
                  <c:v>9.1859671665419432E-3</c:v>
                </c:pt>
                <c:pt idx="35">
                  <c:v>9.6048901867267847E-3</c:v>
                </c:pt>
                <c:pt idx="36">
                  <c:v>1.0023406694406834E-2</c:v>
                </c:pt>
                <c:pt idx="37">
                  <c:v>1.0441700891593813E-2</c:v>
                </c:pt>
                <c:pt idx="38">
                  <c:v>1.0777135919625733E-2</c:v>
                </c:pt>
                <c:pt idx="39">
                  <c:v>1.1113958883005591E-2</c:v>
                </c:pt>
                <c:pt idx="40">
                  <c:v>1.1533340554874649E-2</c:v>
                </c:pt>
                <c:pt idx="41">
                  <c:v>1.1952600075970184E-2</c:v>
                </c:pt>
                <c:pt idx="42">
                  <c:v>1.2372593881241711E-2</c:v>
                </c:pt>
                <c:pt idx="43">
                  <c:v>1.2792036287017344E-2</c:v>
                </c:pt>
                <c:pt idx="44">
                  <c:v>1.3211889076338346E-2</c:v>
                </c:pt>
                <c:pt idx="45">
                  <c:v>1.3632396187061607E-2</c:v>
                </c:pt>
                <c:pt idx="46">
                  <c:v>1.4052877702012028E-2</c:v>
                </c:pt>
                <c:pt idx="47">
                  <c:v>1.447267061177899E-2</c:v>
                </c:pt>
                <c:pt idx="48">
                  <c:v>1.4893936085401707E-2</c:v>
                </c:pt>
                <c:pt idx="49">
                  <c:v>1.5314531955978023E-2</c:v>
                </c:pt>
                <c:pt idx="50">
                  <c:v>1.5735542784336282E-2</c:v>
                </c:pt>
                <c:pt idx="51">
                  <c:v>1.6156602352706207E-2</c:v>
                </c:pt>
                <c:pt idx="52">
                  <c:v>1.657808450491469E-2</c:v>
                </c:pt>
                <c:pt idx="53">
                  <c:v>1.6999757449642012E-2</c:v>
                </c:pt>
                <c:pt idx="54">
                  <c:v>1.7421551950414647E-2</c:v>
                </c:pt>
                <c:pt idx="55">
                  <c:v>1.7759174856867829E-2</c:v>
                </c:pt>
                <c:pt idx="56">
                  <c:v>1.8181237521598163E-2</c:v>
                </c:pt>
                <c:pt idx="57">
                  <c:v>1.8603039333688266E-2</c:v>
                </c:pt>
                <c:pt idx="58">
                  <c:v>1.8941156133286043E-2</c:v>
                </c:pt>
                <c:pt idx="59">
                  <c:v>1.9363859159964445E-2</c:v>
                </c:pt>
                <c:pt idx="60">
                  <c:v>1.9786432424244306E-2</c:v>
                </c:pt>
                <c:pt idx="61">
                  <c:v>2.0209164159225568E-2</c:v>
                </c:pt>
                <c:pt idx="62">
                  <c:v>2.0632048435970302E-2</c:v>
                </c:pt>
                <c:pt idx="63">
                  <c:v>2.0970690583847221E-2</c:v>
                </c:pt>
                <c:pt idx="64">
                  <c:v>2.131081466254817E-2</c:v>
                </c:pt>
                <c:pt idx="65">
                  <c:v>2.1734961193112877E-2</c:v>
                </c:pt>
                <c:pt idx="66">
                  <c:v>2.2158693457883447E-2</c:v>
                </c:pt>
                <c:pt idx="67">
                  <c:v>2.2582508287529824E-2</c:v>
                </c:pt>
                <c:pt idx="68">
                  <c:v>2.3006561477794649E-2</c:v>
                </c:pt>
                <c:pt idx="69">
                  <c:v>2.3430901827124085E-2</c:v>
                </c:pt>
                <c:pt idx="70">
                  <c:v>2.3855511402870982E-2</c:v>
                </c:pt>
                <c:pt idx="71">
                  <c:v>2.428021222540723E-2</c:v>
                </c:pt>
                <c:pt idx="72">
                  <c:v>2.4704538265892771E-2</c:v>
                </c:pt>
                <c:pt idx="73">
                  <c:v>2.5129620173089087E-2</c:v>
                </c:pt>
                <c:pt idx="74">
                  <c:v>2.5554639478797939E-2</c:v>
                </c:pt>
                <c:pt idx="75">
                  <c:v>2.5980541526696502E-2</c:v>
                </c:pt>
                <c:pt idx="76">
                  <c:v>2.64055877985712E-2</c:v>
                </c:pt>
                <c:pt idx="77">
                  <c:v>2.6831060526048826E-2</c:v>
                </c:pt>
                <c:pt idx="78">
                  <c:v>2.7171827082109336E-2</c:v>
                </c:pt>
                <c:pt idx="79">
                  <c:v>2.751298209873659E-2</c:v>
                </c:pt>
                <c:pt idx="80">
                  <c:v>2.7939526073852129E-2</c:v>
                </c:pt>
                <c:pt idx="81">
                  <c:v>2.8365763950162028E-2</c:v>
                </c:pt>
                <c:pt idx="82">
                  <c:v>2.8792328045282409E-2</c:v>
                </c:pt>
                <c:pt idx="83">
                  <c:v>2.9218943899582003E-2</c:v>
                </c:pt>
                <c:pt idx="84">
                  <c:v>2.9645564663955064E-2</c:v>
                </c:pt>
                <c:pt idx="85">
                  <c:v>3.0073143719432018E-2</c:v>
                </c:pt>
                <c:pt idx="86">
                  <c:v>3.0500267731783708E-2</c:v>
                </c:pt>
                <c:pt idx="87">
                  <c:v>3.0927129747707852E-2</c:v>
                </c:pt>
                <c:pt idx="88">
                  <c:v>3.1269270732275783E-2</c:v>
                </c:pt>
                <c:pt idx="89">
                  <c:v>3.1613195849294499E-2</c:v>
                </c:pt>
                <c:pt idx="90">
                  <c:v>3.2041417183274655E-2</c:v>
                </c:pt>
                <c:pt idx="91">
                  <c:v>3.2469346141244027E-2</c:v>
                </c:pt>
                <c:pt idx="92">
                  <c:v>3.2898124336826456E-2</c:v>
                </c:pt>
                <c:pt idx="93">
                  <c:v>3.3326191219966855E-2</c:v>
                </c:pt>
                <c:pt idx="94">
                  <c:v>3.3754780860728022E-2</c:v>
                </c:pt>
                <c:pt idx="95">
                  <c:v>3.4183951132078706E-2</c:v>
                </c:pt>
                <c:pt idx="96">
                  <c:v>3.4613150130846544E-2</c:v>
                </c:pt>
                <c:pt idx="97">
                  <c:v>3.5041833195643121E-2</c:v>
                </c:pt>
                <c:pt idx="98">
                  <c:v>3.5471789814534672E-2</c:v>
                </c:pt>
                <c:pt idx="99">
                  <c:v>3.5901210056751218E-2</c:v>
                </c:pt>
                <c:pt idx="100">
                  <c:v>3.6330909083673944E-2</c:v>
                </c:pt>
                <c:pt idx="101">
                  <c:v>3.6760801035079026E-2</c:v>
                </c:pt>
                <c:pt idx="102">
                  <c:v>3.7190877873058081E-2</c:v>
                </c:pt>
                <c:pt idx="103">
                  <c:v>3.7621476404185894E-2</c:v>
                </c:pt>
                <c:pt idx="104">
                  <c:v>3.8051997567814064E-2</c:v>
                </c:pt>
                <c:pt idx="105">
                  <c:v>3.8482285042349372E-2</c:v>
                </c:pt>
                <c:pt idx="106">
                  <c:v>3.8827282202960958E-2</c:v>
                </c:pt>
                <c:pt idx="107">
                  <c:v>3.9257862352163726E-2</c:v>
                </c:pt>
                <c:pt idx="108">
                  <c:v>3.9603439868500227E-2</c:v>
                </c:pt>
                <c:pt idx="109">
                  <c:v>4.0034819455114369E-2</c:v>
                </c:pt>
                <c:pt idx="110">
                  <c:v>4.0466236992855634E-2</c:v>
                </c:pt>
                <c:pt idx="111">
                  <c:v>4.0897811899507475E-2</c:v>
                </c:pt>
                <c:pt idx="112">
                  <c:v>4.1329672040511377E-2</c:v>
                </c:pt>
                <c:pt idx="113">
                  <c:v>4.1762048564574931E-2</c:v>
                </c:pt>
                <c:pt idx="114">
                  <c:v>4.2194228561417517E-2</c:v>
                </c:pt>
                <c:pt idx="115">
                  <c:v>4.2626752208768187E-2</c:v>
                </c:pt>
                <c:pt idx="116">
                  <c:v>4.2973062716893669E-2</c:v>
                </c:pt>
                <c:pt idx="117">
                  <c:v>4.332082270983903E-2</c:v>
                </c:pt>
                <c:pt idx="118">
                  <c:v>4.3753656395393151E-2</c:v>
                </c:pt>
                <c:pt idx="119">
                  <c:v>4.4187024637095194E-2</c:v>
                </c:pt>
                <c:pt idx="120">
                  <c:v>4.4620411262258478E-2</c:v>
                </c:pt>
                <c:pt idx="121">
                  <c:v>4.505421327754152E-2</c:v>
                </c:pt>
                <c:pt idx="122">
                  <c:v>4.5487160813068098E-2</c:v>
                </c:pt>
                <c:pt idx="123">
                  <c:v>4.5921405305510372E-2</c:v>
                </c:pt>
                <c:pt idx="124">
                  <c:v>4.6355320764123797E-2</c:v>
                </c:pt>
                <c:pt idx="125">
                  <c:v>4.6790178662414181E-2</c:v>
                </c:pt>
                <c:pt idx="126">
                  <c:v>4.7224218491544602E-2</c:v>
                </c:pt>
                <c:pt idx="127">
                  <c:v>4.7658654136655022E-2</c:v>
                </c:pt>
                <c:pt idx="128">
                  <c:v>4.8093867710169942E-2</c:v>
                </c:pt>
                <c:pt idx="129">
                  <c:v>4.8529075704268287E-2</c:v>
                </c:pt>
                <c:pt idx="130">
                  <c:v>4.8963684251852747E-2</c:v>
                </c:pt>
                <c:pt idx="131">
                  <c:v>4.9312163427981427E-2</c:v>
                </c:pt>
                <c:pt idx="132">
                  <c:v>4.9661150516295452E-2</c:v>
                </c:pt>
                <c:pt idx="133">
                  <c:v>5.0096729513310047E-2</c:v>
                </c:pt>
                <c:pt idx="134">
                  <c:v>5.0532490004454284E-2</c:v>
                </c:pt>
                <c:pt idx="135">
                  <c:v>5.0969018791993503E-2</c:v>
                </c:pt>
                <c:pt idx="136">
                  <c:v>5.1405247052310254E-2</c:v>
                </c:pt>
                <c:pt idx="137">
                  <c:v>5.1841128502001919E-2</c:v>
                </c:pt>
                <c:pt idx="138">
                  <c:v>5.2278179053933872E-2</c:v>
                </c:pt>
                <c:pt idx="139">
                  <c:v>5.2715016416811415E-2</c:v>
                </c:pt>
                <c:pt idx="140">
                  <c:v>5.3151706943072731E-2</c:v>
                </c:pt>
                <c:pt idx="141">
                  <c:v>5.3501840748174267E-2</c:v>
                </c:pt>
                <c:pt idx="142">
                  <c:v>5.3853628548310307E-2</c:v>
                </c:pt>
                <c:pt idx="143">
                  <c:v>5.4290916874850444E-2</c:v>
                </c:pt>
                <c:pt idx="144">
                  <c:v>5.4728517618651634E-2</c:v>
                </c:pt>
                <c:pt idx="145">
                  <c:v>5.5166873987447788E-2</c:v>
                </c:pt>
                <c:pt idx="146">
                  <c:v>5.5605079840330869E-2</c:v>
                </c:pt>
                <c:pt idx="147">
                  <c:v>5.6042821261050986E-2</c:v>
                </c:pt>
                <c:pt idx="148">
                  <c:v>5.6482059673030292E-2</c:v>
                </c:pt>
                <c:pt idx="149">
                  <c:v>5.6920570298811667E-2</c:v>
                </c:pt>
                <c:pt idx="150">
                  <c:v>5.7359424043169405E-2</c:v>
                </c:pt>
                <c:pt idx="151">
                  <c:v>5.7798336412390246E-2</c:v>
                </c:pt>
                <c:pt idx="152">
                  <c:v>5.8237701350704496E-2</c:v>
                </c:pt>
                <c:pt idx="153">
                  <c:v>5.8677271993877352E-2</c:v>
                </c:pt>
                <c:pt idx="154">
                  <c:v>5.9117065307011329E-2</c:v>
                </c:pt>
                <c:pt idx="155">
                  <c:v>5.9556414254355879E-2</c:v>
                </c:pt>
                <c:pt idx="156">
                  <c:v>5.9908600851815069E-2</c:v>
                </c:pt>
                <c:pt idx="157">
                  <c:v>6.0260848536430343E-2</c:v>
                </c:pt>
                <c:pt idx="158">
                  <c:v>6.0701574274757489E-2</c:v>
                </c:pt>
                <c:pt idx="159">
                  <c:v>6.1142300992251437E-2</c:v>
                </c:pt>
                <c:pt idx="160">
                  <c:v>6.158277630344159E-2</c:v>
                </c:pt>
                <c:pt idx="161">
                  <c:v>6.2023660269090737E-2</c:v>
                </c:pt>
                <c:pt idx="162">
                  <c:v>6.2464637689680087E-2</c:v>
                </c:pt>
                <c:pt idx="163">
                  <c:v>6.2906432823909036E-2</c:v>
                </c:pt>
                <c:pt idx="164">
                  <c:v>6.3347740810848707E-2</c:v>
                </c:pt>
                <c:pt idx="165">
                  <c:v>6.3789572352462173E-2</c:v>
                </c:pt>
                <c:pt idx="166">
                  <c:v>6.4231215523996674E-2</c:v>
                </c:pt>
                <c:pt idx="167">
                  <c:v>6.4672986341885702E-2</c:v>
                </c:pt>
                <c:pt idx="168">
                  <c:v>6.5027418695908251E-2</c:v>
                </c:pt>
                <c:pt idx="169">
                  <c:v>6.5382930668630768E-2</c:v>
                </c:pt>
                <c:pt idx="170">
                  <c:v>6.58257976689752E-2</c:v>
                </c:pt>
                <c:pt idx="171">
                  <c:v>6.6268801740635028E-2</c:v>
                </c:pt>
                <c:pt idx="172">
                  <c:v>6.6711330116073692E-2</c:v>
                </c:pt>
                <c:pt idx="173">
                  <c:v>6.7154671772308938E-2</c:v>
                </c:pt>
                <c:pt idx="174">
                  <c:v>6.759797739617715E-2</c:v>
                </c:pt>
                <c:pt idx="175">
                  <c:v>6.8042042518445631E-2</c:v>
                </c:pt>
                <c:pt idx="176">
                  <c:v>6.8485479263687643E-2</c:v>
                </c:pt>
                <c:pt idx="177">
                  <c:v>6.8929252521085269E-2</c:v>
                </c:pt>
                <c:pt idx="178">
                  <c:v>6.9373837297000432E-2</c:v>
                </c:pt>
                <c:pt idx="179">
                  <c:v>6.9818424786009567E-2</c:v>
                </c:pt>
                <c:pt idx="180">
                  <c:v>7.0262378652409349E-2</c:v>
                </c:pt>
                <c:pt idx="181">
                  <c:v>7.0707734872853978E-2</c:v>
                </c:pt>
                <c:pt idx="182">
                  <c:v>7.1152482887671092E-2</c:v>
                </c:pt>
                <c:pt idx="183">
                  <c:v>7.1508654805839567E-2</c:v>
                </c:pt>
                <c:pt idx="184">
                  <c:v>7.1954209628934868E-2</c:v>
                </c:pt>
                <c:pt idx="185">
                  <c:v>7.2310930788150499E-2</c:v>
                </c:pt>
                <c:pt idx="186">
                  <c:v>7.2756520119995435E-2</c:v>
                </c:pt>
                <c:pt idx="187">
                  <c:v>7.3201840132369897E-2</c:v>
                </c:pt>
                <c:pt idx="188">
                  <c:v>7.3648405533555436E-2</c:v>
                </c:pt>
                <c:pt idx="189">
                  <c:v>7.4094557297978633E-2</c:v>
                </c:pt>
                <c:pt idx="190">
                  <c:v>7.4540720768756272E-2</c:v>
                </c:pt>
                <c:pt idx="191">
                  <c:v>7.49877737960227E-2</c:v>
                </c:pt>
                <c:pt idx="192">
                  <c:v>7.5434711257401435E-2</c:v>
                </c:pt>
                <c:pt idx="193">
                  <c:v>7.5881712062719583E-2</c:v>
                </c:pt>
                <c:pt idx="194">
                  <c:v>7.6239751909321529E-2</c:v>
                </c:pt>
                <c:pt idx="195">
                  <c:v>7.6599396942546902E-2</c:v>
                </c:pt>
                <c:pt idx="196">
                  <c:v>7.7047106687405317E-2</c:v>
                </c:pt>
                <c:pt idx="197">
                  <c:v>7.7494350461856598E-2</c:v>
                </c:pt>
                <c:pt idx="198">
                  <c:v>7.7943068116937061E-2</c:v>
                </c:pt>
                <c:pt idx="199">
                  <c:v>7.8391200371369124E-2</c:v>
                </c:pt>
                <c:pt idx="200">
                  <c:v>7.883952498193246E-2</c:v>
                </c:pt>
                <c:pt idx="201">
                  <c:v>7.9288170521305462E-2</c:v>
                </c:pt>
                <c:pt idx="202">
                  <c:v>7.9736906100451713E-2</c:v>
                </c:pt>
                <c:pt idx="203">
                  <c:v>8.0186160147912355E-2</c:v>
                </c:pt>
                <c:pt idx="204">
                  <c:v>8.0635384676527602E-2</c:v>
                </c:pt>
                <c:pt idx="205">
                  <c:v>8.1084390891353511E-2</c:v>
                </c:pt>
                <c:pt idx="206">
                  <c:v>8.1534139312461396E-2</c:v>
                </c:pt>
                <c:pt idx="207">
                  <c:v>8.1983849763795788E-2</c:v>
                </c:pt>
                <c:pt idx="208">
                  <c:v>8.2344081493193846E-2</c:v>
                </c:pt>
                <c:pt idx="209">
                  <c:v>8.2704709312616628E-2</c:v>
                </c:pt>
                <c:pt idx="210">
                  <c:v>8.3154946608332364E-2</c:v>
                </c:pt>
                <c:pt idx="211">
                  <c:v>8.3605300735976912E-2</c:v>
                </c:pt>
                <c:pt idx="212">
                  <c:v>8.4055986791477189E-2</c:v>
                </c:pt>
                <c:pt idx="213">
                  <c:v>8.4507340729561356E-2</c:v>
                </c:pt>
                <c:pt idx="214">
                  <c:v>8.4958450814950806E-2</c:v>
                </c:pt>
                <c:pt idx="215">
                  <c:v>8.540979894380743E-2</c:v>
                </c:pt>
                <c:pt idx="216">
                  <c:v>8.5861256095893373E-2</c:v>
                </c:pt>
                <c:pt idx="217">
                  <c:v>8.6312615432289824E-2</c:v>
                </c:pt>
                <c:pt idx="218">
                  <c:v>8.6674436054265835E-2</c:v>
                </c:pt>
                <c:pt idx="219">
                  <c:v>8.703795772556025E-2</c:v>
                </c:pt>
                <c:pt idx="220">
                  <c:v>8.7490219732751909E-2</c:v>
                </c:pt>
                <c:pt idx="221">
                  <c:v>8.7943187184470251E-2</c:v>
                </c:pt>
                <c:pt idx="222">
                  <c:v>8.8395426941470276E-2</c:v>
                </c:pt>
                <c:pt idx="223">
                  <c:v>8.8848640493770933E-2</c:v>
                </c:pt>
                <c:pt idx="224">
                  <c:v>8.9301601281743206E-2</c:v>
                </c:pt>
                <c:pt idx="225">
                  <c:v>8.9755433411962599E-2</c:v>
                </c:pt>
                <c:pt idx="226">
                  <c:v>9.0208562901754705E-2</c:v>
                </c:pt>
                <c:pt idx="227">
                  <c:v>9.0662079632817735E-2</c:v>
                </c:pt>
                <c:pt idx="228">
                  <c:v>9.1116486441829139E-2</c:v>
                </c:pt>
                <c:pt idx="229">
                  <c:v>9.1570805184327225E-2</c:v>
                </c:pt>
                <c:pt idx="230">
                  <c:v>9.2024576136841091E-2</c:v>
                </c:pt>
                <c:pt idx="231">
                  <c:v>9.2479706723714222E-2</c:v>
                </c:pt>
                <c:pt idx="232">
                  <c:v>9.2934324284458275E-2</c:v>
                </c:pt>
                <c:pt idx="233">
                  <c:v>9.3389192025474632E-2</c:v>
                </c:pt>
                <c:pt idx="234">
                  <c:v>9.3753417633189784E-2</c:v>
                </c:pt>
                <c:pt idx="235">
                  <c:v>9.411816691663151E-2</c:v>
                </c:pt>
                <c:pt idx="236">
                  <c:v>9.4573643127987647E-2</c:v>
                </c:pt>
                <c:pt idx="237">
                  <c:v>9.5028805127840468E-2</c:v>
                </c:pt>
                <c:pt idx="238">
                  <c:v>9.5485270599567448E-2</c:v>
                </c:pt>
                <c:pt idx="239">
                  <c:v>9.5941352654053264E-2</c:v>
                </c:pt>
                <c:pt idx="240">
                  <c:v>9.6397233539018343E-2</c:v>
                </c:pt>
                <c:pt idx="241">
                  <c:v>9.685424581385256E-2</c:v>
                </c:pt>
                <c:pt idx="242">
                  <c:v>9.7311022531174879E-2</c:v>
                </c:pt>
                <c:pt idx="243">
                  <c:v>9.7767929509471455E-2</c:v>
                </c:pt>
                <c:pt idx="244">
                  <c:v>9.8225010451532535E-2</c:v>
                </c:pt>
                <c:pt idx="245">
                  <c:v>9.859123760881508E-2</c:v>
                </c:pt>
                <c:pt idx="246">
                  <c:v>9.8959056899906361E-2</c:v>
                </c:pt>
                <c:pt idx="247">
                  <c:v>9.9416184876761432E-2</c:v>
                </c:pt>
                <c:pt idx="248">
                  <c:v>9.9874815185446997E-2</c:v>
                </c:pt>
                <c:pt idx="249">
                  <c:v>0.10033288660777871</c:v>
                </c:pt>
                <c:pt idx="250">
                  <c:v>0.10079118544836181</c:v>
                </c:pt>
                <c:pt idx="251">
                  <c:v>0.10124971192376177</c:v>
                </c:pt>
                <c:pt idx="252">
                  <c:v>0.10170859756620264</c:v>
                </c:pt>
                <c:pt idx="253">
                  <c:v>0.10216775518999693</c:v>
                </c:pt>
                <c:pt idx="254">
                  <c:v>0.10262709744915968</c:v>
                </c:pt>
                <c:pt idx="255">
                  <c:v>0.10308594072006651</c:v>
                </c:pt>
                <c:pt idx="256">
                  <c:v>0.10354583658817508</c:v>
                </c:pt>
                <c:pt idx="257">
                  <c:v>0.10400550533330342</c:v>
                </c:pt>
                <c:pt idx="258">
                  <c:v>0.10446609653168855</c:v>
                </c:pt>
                <c:pt idx="259">
                  <c:v>0.10492600414966143</c:v>
                </c:pt>
                <c:pt idx="260">
                  <c:v>0.10538607944692396</c:v>
                </c:pt>
                <c:pt idx="261">
                  <c:v>0.10575516761649009</c:v>
                </c:pt>
                <c:pt idx="262">
                  <c:v>0.10621617865345676</c:v>
                </c:pt>
                <c:pt idx="263">
                  <c:v>0.1065852215004478</c:v>
                </c:pt>
                <c:pt idx="264">
                  <c:v>0.10704628100256641</c:v>
                </c:pt>
                <c:pt idx="265">
                  <c:v>0.10750771167349513</c:v>
                </c:pt>
                <c:pt idx="266">
                  <c:v>0.10796927607694522</c:v>
                </c:pt>
                <c:pt idx="267">
                  <c:v>0.10843085091215307</c:v>
                </c:pt>
                <c:pt idx="268">
                  <c:v>0.10889349419254643</c:v>
                </c:pt>
                <c:pt idx="269">
                  <c:v>0.10935577820925675</c:v>
                </c:pt>
                <c:pt idx="270">
                  <c:v>0.10981761410847719</c:v>
                </c:pt>
                <c:pt idx="271">
                  <c:v>0.11018835949629976</c:v>
                </c:pt>
                <c:pt idx="272">
                  <c:v>0.11056016976686656</c:v>
                </c:pt>
                <c:pt idx="273">
                  <c:v>0.11102354318823578</c:v>
                </c:pt>
                <c:pt idx="274">
                  <c:v>0.11148678664924266</c:v>
                </c:pt>
                <c:pt idx="275">
                  <c:v>0.11195070471711814</c:v>
                </c:pt>
                <c:pt idx="276">
                  <c:v>0.11241415676389888</c:v>
                </c:pt>
                <c:pt idx="277">
                  <c:v>0.11287779714001961</c:v>
                </c:pt>
                <c:pt idx="278">
                  <c:v>0.11334239654903772</c:v>
                </c:pt>
                <c:pt idx="279">
                  <c:v>0.11380687519624812</c:v>
                </c:pt>
                <c:pt idx="280">
                  <c:v>0.11427086048184802</c:v>
                </c:pt>
                <c:pt idx="281">
                  <c:v>0.11473632943776738</c:v>
                </c:pt>
                <c:pt idx="282">
                  <c:v>0.11520119881414727</c:v>
                </c:pt>
                <c:pt idx="283">
                  <c:v>0.11566626663976612</c:v>
                </c:pt>
                <c:pt idx="284">
                  <c:v>0.11613171960330101</c:v>
                </c:pt>
                <c:pt idx="285">
                  <c:v>0.1165973893141868</c:v>
                </c:pt>
                <c:pt idx="286">
                  <c:v>0.11706340932161396</c:v>
                </c:pt>
                <c:pt idx="287">
                  <c:v>0.11752957545325594</c:v>
                </c:pt>
                <c:pt idx="288">
                  <c:v>0.11790288909711064</c:v>
                </c:pt>
                <c:pt idx="289">
                  <c:v>0.11836947352574345</c:v>
                </c:pt>
                <c:pt idx="290">
                  <c:v>0.11883581266643779</c:v>
                </c:pt>
                <c:pt idx="291">
                  <c:v>0.11920948072257098</c:v>
                </c:pt>
                <c:pt idx="292">
                  <c:v>0.11967668424055881</c:v>
                </c:pt>
                <c:pt idx="293">
                  <c:v>0.12014384753963349</c:v>
                </c:pt>
                <c:pt idx="294">
                  <c:v>0.12061130055355641</c:v>
                </c:pt>
                <c:pt idx="295">
                  <c:v>0.12107892755406981</c:v>
                </c:pt>
                <c:pt idx="296">
                  <c:v>0.12145341703064515</c:v>
                </c:pt>
                <c:pt idx="297">
                  <c:v>0.12182934198267011</c:v>
                </c:pt>
                <c:pt idx="298">
                  <c:v>0.12229837014462677</c:v>
                </c:pt>
                <c:pt idx="299">
                  <c:v>0.12276690314386783</c:v>
                </c:pt>
                <c:pt idx="300">
                  <c:v>0.12323550370664899</c:v>
                </c:pt>
                <c:pt idx="301">
                  <c:v>0.12370447609271228</c:v>
                </c:pt>
                <c:pt idx="302">
                  <c:v>0.12417384758208901</c:v>
                </c:pt>
                <c:pt idx="303">
                  <c:v>0.12464341261214949</c:v>
                </c:pt>
                <c:pt idx="304">
                  <c:v>0.12511318031378343</c:v>
                </c:pt>
                <c:pt idx="305">
                  <c:v>0.12558257705301756</c:v>
                </c:pt>
                <c:pt idx="306">
                  <c:v>0.12605282213516367</c:v>
                </c:pt>
                <c:pt idx="307">
                  <c:v>0.12652298332523765</c:v>
                </c:pt>
                <c:pt idx="308">
                  <c:v>0.1269940749750566</c:v>
                </c:pt>
                <c:pt idx="309">
                  <c:v>0.12746442750086054</c:v>
                </c:pt>
                <c:pt idx="310">
                  <c:v>0.1279352080630575</c:v>
                </c:pt>
                <c:pt idx="311">
                  <c:v>0.12831225647183397</c:v>
                </c:pt>
                <c:pt idx="312">
                  <c:v>0.12868964496275184</c:v>
                </c:pt>
                <c:pt idx="313">
                  <c:v>0.12916152470804132</c:v>
                </c:pt>
                <c:pt idx="314">
                  <c:v>0.12963325813602392</c:v>
                </c:pt>
                <c:pt idx="315">
                  <c:v>0.13010509711678067</c:v>
                </c:pt>
                <c:pt idx="316">
                  <c:v>0.13057720388849323</c:v>
                </c:pt>
                <c:pt idx="317">
                  <c:v>0.13104936236485498</c:v>
                </c:pt>
                <c:pt idx="318">
                  <c:v>0.13152266384730357</c:v>
                </c:pt>
                <c:pt idx="319">
                  <c:v>0.13199553073033377</c:v>
                </c:pt>
                <c:pt idx="320">
                  <c:v>0.13246795326335606</c:v>
                </c:pt>
                <c:pt idx="321">
                  <c:v>0.1328468775025026</c:v>
                </c:pt>
                <c:pt idx="322">
                  <c:v>0.13322729154570481</c:v>
                </c:pt>
                <c:pt idx="323">
                  <c:v>0.13370142635619439</c:v>
                </c:pt>
                <c:pt idx="324">
                  <c:v>0.13417516209302413</c:v>
                </c:pt>
                <c:pt idx="325">
                  <c:v>0.13464980092693954</c:v>
                </c:pt>
                <c:pt idx="326">
                  <c:v>0.13512385953678366</c:v>
                </c:pt>
                <c:pt idx="327">
                  <c:v>0.13559826977051168</c:v>
                </c:pt>
                <c:pt idx="328">
                  <c:v>0.13607352128511532</c:v>
                </c:pt>
                <c:pt idx="329">
                  <c:v>0.13654866337586924</c:v>
                </c:pt>
                <c:pt idx="330">
                  <c:v>0.13702336022484385</c:v>
                </c:pt>
                <c:pt idx="331">
                  <c:v>0.137499498347187</c:v>
                </c:pt>
                <c:pt idx="332">
                  <c:v>0.13797515522614492</c:v>
                </c:pt>
                <c:pt idx="333">
                  <c:v>0.13845085682234079</c:v>
                </c:pt>
                <c:pt idx="334">
                  <c:v>0.13892708466677531</c:v>
                </c:pt>
                <c:pt idx="335">
                  <c:v>0.1394035030496287</c:v>
                </c:pt>
                <c:pt idx="336">
                  <c:v>0.13988033950983764</c:v>
                </c:pt>
                <c:pt idx="337">
                  <c:v>0.14035714867043667</c:v>
                </c:pt>
                <c:pt idx="338">
                  <c:v>0.14073890176004983</c:v>
                </c:pt>
                <c:pt idx="339">
                  <c:v>0.14112090080977296</c:v>
                </c:pt>
                <c:pt idx="340">
                  <c:v>0.14159778268426967</c:v>
                </c:pt>
                <c:pt idx="341">
                  <c:v>0.1420760405701495</c:v>
                </c:pt>
                <c:pt idx="342">
                  <c:v>0.14255395277780814</c:v>
                </c:pt>
                <c:pt idx="343">
                  <c:v>0.14303199313410073</c:v>
                </c:pt>
                <c:pt idx="344">
                  <c:v>0.14351013432944121</c:v>
                </c:pt>
                <c:pt idx="345">
                  <c:v>0.14398868690170236</c:v>
                </c:pt>
                <c:pt idx="346">
                  <c:v>0.14446779752109781</c:v>
                </c:pt>
                <c:pt idx="347">
                  <c:v>0.14494684527962173</c:v>
                </c:pt>
                <c:pt idx="348">
                  <c:v>0.1453302817064126</c:v>
                </c:pt>
                <c:pt idx="349">
                  <c:v>0.14571569485416097</c:v>
                </c:pt>
                <c:pt idx="350">
                  <c:v>0.14619530432132763</c:v>
                </c:pt>
                <c:pt idx="351">
                  <c:v>0.14667505235416764</c:v>
                </c:pt>
                <c:pt idx="352">
                  <c:v>0.1471553971113464</c:v>
                </c:pt>
                <c:pt idx="353">
                  <c:v>0.14763582605774678</c:v>
                </c:pt>
                <c:pt idx="354">
                  <c:v>0.14811672435237358</c:v>
                </c:pt>
                <c:pt idx="355">
                  <c:v>0.14859684481393384</c:v>
                </c:pt>
                <c:pt idx="356">
                  <c:v>0.14907824231038999</c:v>
                </c:pt>
                <c:pt idx="357">
                  <c:v>0.14955926555458207</c:v>
                </c:pt>
                <c:pt idx="358">
                  <c:v>0.15004129207435193</c:v>
                </c:pt>
                <c:pt idx="359">
                  <c:v>0.15052265021046624</c:v>
                </c:pt>
                <c:pt idx="360">
                  <c:v>0.15100427695071858</c:v>
                </c:pt>
                <c:pt idx="361">
                  <c:v>0.15148692706675496</c:v>
                </c:pt>
                <c:pt idx="362">
                  <c:v>0.15196953407824756</c:v>
                </c:pt>
                <c:pt idx="363">
                  <c:v>0.152451618887888</c:v>
                </c:pt>
                <c:pt idx="364">
                  <c:v>0.15283812857326751</c:v>
                </c:pt>
                <c:pt idx="365">
                  <c:v>0.1532250642211985</c:v>
                </c:pt>
                <c:pt idx="366">
                  <c:v>0.15370816058052111</c:v>
                </c:pt>
                <c:pt idx="367">
                  <c:v>0.15419150888690475</c:v>
                </c:pt>
                <c:pt idx="368">
                  <c:v>0.154675718609074</c:v>
                </c:pt>
                <c:pt idx="369">
                  <c:v>0.15515968268280442</c:v>
                </c:pt>
                <c:pt idx="370">
                  <c:v>0.15564325280596733</c:v>
                </c:pt>
                <c:pt idx="371">
                  <c:v>0.15612816615773981</c:v>
                </c:pt>
                <c:pt idx="372">
                  <c:v>0.15661281534823562</c:v>
                </c:pt>
                <c:pt idx="373">
                  <c:v>0.15709719987917942</c:v>
                </c:pt>
                <c:pt idx="374">
                  <c:v>0.15748587991423338</c:v>
                </c:pt>
                <c:pt idx="375">
                  <c:v>0.15787602601895304</c:v>
                </c:pt>
                <c:pt idx="376">
                  <c:v>0.15836133796221444</c:v>
                </c:pt>
                <c:pt idx="377">
                  <c:v>0.15884697823885491</c:v>
                </c:pt>
                <c:pt idx="378">
                  <c:v>0.15933346653689318</c:v>
                </c:pt>
                <c:pt idx="379">
                  <c:v>0.15981974626946577</c:v>
                </c:pt>
                <c:pt idx="380">
                  <c:v>0.16030551997175507</c:v>
                </c:pt>
                <c:pt idx="381">
                  <c:v>0.16079292284212249</c:v>
                </c:pt>
                <c:pt idx="382">
                  <c:v>0.16127978288585956</c:v>
                </c:pt>
                <c:pt idx="383">
                  <c:v>0.16176680570785865</c:v>
                </c:pt>
                <c:pt idx="384">
                  <c:v>0.16225425185204845</c:v>
                </c:pt>
                <c:pt idx="385">
                  <c:v>0.1627419543264759</c:v>
                </c:pt>
                <c:pt idx="386">
                  <c:v>0.16322991339036755</c:v>
                </c:pt>
                <c:pt idx="387">
                  <c:v>0.16371822244729992</c:v>
                </c:pt>
                <c:pt idx="388">
                  <c:v>0.16420602455092842</c:v>
                </c:pt>
                <c:pt idx="389">
                  <c:v>0.16459723564407419</c:v>
                </c:pt>
                <c:pt idx="390">
                  <c:v>0.16508554144255527</c:v>
                </c:pt>
                <c:pt idx="391">
                  <c:v>0.16547750738621128</c:v>
                </c:pt>
                <c:pt idx="392">
                  <c:v>0.16596700882052903</c:v>
                </c:pt>
                <c:pt idx="393">
                  <c:v>0.16645617090782031</c:v>
                </c:pt>
                <c:pt idx="394">
                  <c:v>0.1669458153489381</c:v>
                </c:pt>
                <c:pt idx="395">
                  <c:v>0.16743556877198698</c:v>
                </c:pt>
                <c:pt idx="396">
                  <c:v>0.1679261795132253</c:v>
                </c:pt>
                <c:pt idx="397">
                  <c:v>0.16841641342617755</c:v>
                </c:pt>
                <c:pt idx="398">
                  <c:v>0.16890711249474652</c:v>
                </c:pt>
                <c:pt idx="399">
                  <c:v>0.16929986766865182</c:v>
                </c:pt>
                <c:pt idx="400">
                  <c:v>0.16969442631846193</c:v>
                </c:pt>
                <c:pt idx="401">
                  <c:v>0.17018582806051719</c:v>
                </c:pt>
                <c:pt idx="402">
                  <c:v>0.1706774338791969</c:v>
                </c:pt>
                <c:pt idx="403">
                  <c:v>0.17116937533360815</c:v>
                </c:pt>
                <c:pt idx="404">
                  <c:v>0.17166155891353041</c:v>
                </c:pt>
                <c:pt idx="405">
                  <c:v>0.17215334611306132</c:v>
                </c:pt>
                <c:pt idx="406">
                  <c:v>0.17264618350763508</c:v>
                </c:pt>
                <c:pt idx="407">
                  <c:v>0.17313881258780067</c:v>
                </c:pt>
                <c:pt idx="408">
                  <c:v>0.17363224890274234</c:v>
                </c:pt>
                <c:pt idx="409">
                  <c:v>0.17412515704639656</c:v>
                </c:pt>
                <c:pt idx="410">
                  <c:v>0.1746182329364791</c:v>
                </c:pt>
                <c:pt idx="411">
                  <c:v>0.17511245649873328</c:v>
                </c:pt>
                <c:pt idx="412">
                  <c:v>0.17560654740705087</c:v>
                </c:pt>
                <c:pt idx="413">
                  <c:v>0.17610005268261644</c:v>
                </c:pt>
                <c:pt idx="414">
                  <c:v>0.17649560592984012</c:v>
                </c:pt>
                <c:pt idx="415">
                  <c:v>0.17689210848586728</c:v>
                </c:pt>
                <c:pt idx="416">
                  <c:v>0.17738690973823801</c:v>
                </c:pt>
                <c:pt idx="417">
                  <c:v>0.17788180478392401</c:v>
                </c:pt>
                <c:pt idx="418">
                  <c:v>0.17837764431570846</c:v>
                </c:pt>
                <c:pt idx="419">
                  <c:v>0.17887318134159308</c:v>
                </c:pt>
                <c:pt idx="420">
                  <c:v>0.17936837744450324</c:v>
                </c:pt>
                <c:pt idx="421">
                  <c:v>0.179865011605194</c:v>
                </c:pt>
                <c:pt idx="422">
                  <c:v>0.18036124852524449</c:v>
                </c:pt>
                <c:pt idx="423">
                  <c:v>0.18085733385124039</c:v>
                </c:pt>
                <c:pt idx="424">
                  <c:v>0.18125488746464904</c:v>
                </c:pt>
                <c:pt idx="425">
                  <c:v>0.18165459061145794</c:v>
                </c:pt>
                <c:pt idx="426">
                  <c:v>0.18215165967664207</c:v>
                </c:pt>
                <c:pt idx="427">
                  <c:v>0.18264901391197982</c:v>
                </c:pt>
                <c:pt idx="428">
                  <c:v>0.18314720445382554</c:v>
                </c:pt>
                <c:pt idx="429">
                  <c:v>0.1836451872235626</c:v>
                </c:pt>
                <c:pt idx="430">
                  <c:v>0.18414275264187618</c:v>
                </c:pt>
                <c:pt idx="431">
                  <c:v>0.18464195440963407</c:v>
                </c:pt>
                <c:pt idx="432">
                  <c:v>0.18514058712061854</c:v>
                </c:pt>
                <c:pt idx="433">
                  <c:v>0.1856392781735734</c:v>
                </c:pt>
                <c:pt idx="434">
                  <c:v>0.18613854191326759</c:v>
                </c:pt>
                <c:pt idx="435">
                  <c:v>0.18663807410245137</c:v>
                </c:pt>
                <c:pt idx="436">
                  <c:v>0.18713802758075851</c:v>
                </c:pt>
                <c:pt idx="437">
                  <c:v>0.18763792586138436</c:v>
                </c:pt>
                <c:pt idx="438">
                  <c:v>0.18813765420068532</c:v>
                </c:pt>
                <c:pt idx="439">
                  <c:v>0.18863828175413425</c:v>
                </c:pt>
                <c:pt idx="440">
                  <c:v>0.18913885432633351</c:v>
                </c:pt>
                <c:pt idx="441">
                  <c:v>0.18953992489827845</c:v>
                </c:pt>
                <c:pt idx="442">
                  <c:v>0.18994111814486117</c:v>
                </c:pt>
                <c:pt idx="443">
                  <c:v>0.19044232433647235</c:v>
                </c:pt>
                <c:pt idx="444">
                  <c:v>0.19094382014758327</c:v>
                </c:pt>
                <c:pt idx="445">
                  <c:v>0.19144558673548318</c:v>
                </c:pt>
                <c:pt idx="446">
                  <c:v>0.19194795013850771</c:v>
                </c:pt>
                <c:pt idx="447">
                  <c:v>0.19245025928854473</c:v>
                </c:pt>
                <c:pt idx="448">
                  <c:v>0.19295282087987295</c:v>
                </c:pt>
                <c:pt idx="449">
                  <c:v>0.19345555840202427</c:v>
                </c:pt>
                <c:pt idx="450">
                  <c:v>0.1939583375882393</c:v>
                </c:pt>
                <c:pt idx="451">
                  <c:v>0.19436148062831032</c:v>
                </c:pt>
                <c:pt idx="452">
                  <c:v>0.19476624669231124</c:v>
                </c:pt>
                <c:pt idx="453">
                  <c:v>0.19527010843390161</c:v>
                </c:pt>
                <c:pt idx="454">
                  <c:v>0.19577443577209971</c:v>
                </c:pt>
                <c:pt idx="455">
                  <c:v>0.19627807456331486</c:v>
                </c:pt>
                <c:pt idx="456">
                  <c:v>0.19678292988611681</c:v>
                </c:pt>
                <c:pt idx="457">
                  <c:v>0.19728765492118994</c:v>
                </c:pt>
                <c:pt idx="458">
                  <c:v>0.19779313596928619</c:v>
                </c:pt>
                <c:pt idx="459">
                  <c:v>0.19829812057201091</c:v>
                </c:pt>
                <c:pt idx="460">
                  <c:v>0.19880336031303081</c:v>
                </c:pt>
                <c:pt idx="461">
                  <c:v>0.19930968551155087</c:v>
                </c:pt>
                <c:pt idx="462">
                  <c:v>0.19981574573971692</c:v>
                </c:pt>
                <c:pt idx="463">
                  <c:v>0.20032146317205143</c:v>
                </c:pt>
                <c:pt idx="464">
                  <c:v>0.20082867380172684</c:v>
                </c:pt>
                <c:pt idx="465">
                  <c:v>0.20133542613694058</c:v>
                </c:pt>
                <c:pt idx="466">
                  <c:v>0.2018423966948649</c:v>
                </c:pt>
                <c:pt idx="467">
                  <c:v>0.20224846030120022</c:v>
                </c:pt>
                <c:pt idx="468">
                  <c:v>0.20265492128344992</c:v>
                </c:pt>
                <c:pt idx="469">
                  <c:v>0.20316261953285858</c:v>
                </c:pt>
                <c:pt idx="470">
                  <c:v>0.20366993586283758</c:v>
                </c:pt>
                <c:pt idx="471">
                  <c:v>0.20417880935712304</c:v>
                </c:pt>
                <c:pt idx="472">
                  <c:v>0.20468732088420777</c:v>
                </c:pt>
                <c:pt idx="473">
                  <c:v>0.20519558626615672</c:v>
                </c:pt>
                <c:pt idx="474">
                  <c:v>0.20570517863121163</c:v>
                </c:pt>
                <c:pt idx="475">
                  <c:v>0.20621444768765981</c:v>
                </c:pt>
                <c:pt idx="476">
                  <c:v>0.20672391788899433</c:v>
                </c:pt>
                <c:pt idx="477">
                  <c:v>0.20723355049588982</c:v>
                </c:pt>
                <c:pt idx="478">
                  <c:v>0.20764214052303367</c:v>
                </c:pt>
                <c:pt idx="479">
                  <c:v>0.20805218279864451</c:v>
                </c:pt>
                <c:pt idx="480">
                  <c:v>0.20856210329133529</c:v>
                </c:pt>
                <c:pt idx="481">
                  <c:v>0.209073726428705</c:v>
                </c:pt>
                <c:pt idx="482">
                  <c:v>0.20958467530778441</c:v>
                </c:pt>
                <c:pt idx="483">
                  <c:v>0.21009570977120787</c:v>
                </c:pt>
                <c:pt idx="484">
                  <c:v>0.21060723980132184</c:v>
                </c:pt>
                <c:pt idx="485">
                  <c:v>0.21111924649217209</c:v>
                </c:pt>
                <c:pt idx="486">
                  <c:v>0.21163141775273928</c:v>
                </c:pt>
                <c:pt idx="487">
                  <c:v>0.21214394923265123</c:v>
                </c:pt>
                <c:pt idx="488">
                  <c:v>0.21265596101074696</c:v>
                </c:pt>
                <c:pt idx="489">
                  <c:v>0.21316911587101528</c:v>
                </c:pt>
                <c:pt idx="490">
                  <c:v>0.21368200544781965</c:v>
                </c:pt>
                <c:pt idx="491">
                  <c:v>0.2140928082987815</c:v>
                </c:pt>
                <c:pt idx="492">
                  <c:v>0.21450442675522496</c:v>
                </c:pt>
                <c:pt idx="493">
                  <c:v>0.2150179037856304</c:v>
                </c:pt>
                <c:pt idx="494">
                  <c:v>0.21553197814097536</c:v>
                </c:pt>
                <c:pt idx="495">
                  <c:v>0.21604614023869756</c:v>
                </c:pt>
                <c:pt idx="496">
                  <c:v>0.21656121494387751</c:v>
                </c:pt>
                <c:pt idx="497">
                  <c:v>0.2170759459444157</c:v>
                </c:pt>
                <c:pt idx="498">
                  <c:v>0.21759102066901592</c:v>
                </c:pt>
                <c:pt idx="499">
                  <c:v>0.21810630182220711</c:v>
                </c:pt>
                <c:pt idx="500">
                  <c:v>0.21862163214501434</c:v>
                </c:pt>
                <c:pt idx="501">
                  <c:v>0.21903444996040575</c:v>
                </c:pt>
                <c:pt idx="502">
                  <c:v>0.21944956548177039</c:v>
                </c:pt>
                <c:pt idx="503">
                  <c:v>0.21996606163246163</c:v>
                </c:pt>
                <c:pt idx="504">
                  <c:v>0.22048300214083819</c:v>
                </c:pt>
                <c:pt idx="505">
                  <c:v>0.22099938147954493</c:v>
                </c:pt>
                <c:pt idx="506">
                  <c:v>0.22151671840655018</c:v>
                </c:pt>
                <c:pt idx="507">
                  <c:v>0.22203408614019776</c:v>
                </c:pt>
                <c:pt idx="508">
                  <c:v>0.22255227489673196</c:v>
                </c:pt>
                <c:pt idx="509">
                  <c:v>0.22306996136315929</c:v>
                </c:pt>
                <c:pt idx="510">
                  <c:v>0.22358791596768143</c:v>
                </c:pt>
                <c:pt idx="511">
                  <c:v>0.22410673264059544</c:v>
                </c:pt>
                <c:pt idx="512">
                  <c:v>0.22462581862397832</c:v>
                </c:pt>
                <c:pt idx="513">
                  <c:v>0.22514410451329722</c:v>
                </c:pt>
                <c:pt idx="514">
                  <c:v>0.2256641456056869</c:v>
                </c:pt>
                <c:pt idx="515">
                  <c:v>0.22618352529187985</c:v>
                </c:pt>
                <c:pt idx="516">
                  <c:v>0.2267033335924479</c:v>
                </c:pt>
                <c:pt idx="517">
                  <c:v>0.227223451934596</c:v>
                </c:pt>
                <c:pt idx="518">
                  <c:v>0.22774390052218646</c:v>
                </c:pt>
                <c:pt idx="519">
                  <c:v>0.22826473934277625</c:v>
                </c:pt>
                <c:pt idx="520">
                  <c:v>0.22878563088432793</c:v>
                </c:pt>
                <c:pt idx="521">
                  <c:v>0.22920314420337246</c:v>
                </c:pt>
                <c:pt idx="522">
                  <c:v>0.22972464430840911</c:v>
                </c:pt>
                <c:pt idx="523">
                  <c:v>0.23024587894010642</c:v>
                </c:pt>
                <c:pt idx="524">
                  <c:v>0.23066346470294788</c:v>
                </c:pt>
                <c:pt idx="525">
                  <c:v>0.23118576697865101</c:v>
                </c:pt>
                <c:pt idx="526">
                  <c:v>0.23170800322657523</c:v>
                </c:pt>
                <c:pt idx="527">
                  <c:v>0.23223057219720125</c:v>
                </c:pt>
                <c:pt idx="528">
                  <c:v>0.23264912744352836</c:v>
                </c:pt>
                <c:pt idx="529">
                  <c:v>0.23306979470817257</c:v>
                </c:pt>
                <c:pt idx="530">
                  <c:v>0.23359261650826454</c:v>
                </c:pt>
                <c:pt idx="531">
                  <c:v>0.23411723084324518</c:v>
                </c:pt>
                <c:pt idx="532">
                  <c:v>0.23464122063332107</c:v>
                </c:pt>
                <c:pt idx="533">
                  <c:v>0.23516526503951943</c:v>
                </c:pt>
                <c:pt idx="534">
                  <c:v>0.23568986447769963</c:v>
                </c:pt>
                <c:pt idx="535">
                  <c:v>0.23621479935332679</c:v>
                </c:pt>
                <c:pt idx="536">
                  <c:v>0.23674002997030663</c:v>
                </c:pt>
                <c:pt idx="537">
                  <c:v>0.23726551654893252</c:v>
                </c:pt>
                <c:pt idx="538">
                  <c:v>0.2377905973325527</c:v>
                </c:pt>
                <c:pt idx="539">
                  <c:v>0.23831675683533365</c:v>
                </c:pt>
                <c:pt idx="540">
                  <c:v>0.2388428920948906</c:v>
                </c:pt>
                <c:pt idx="541">
                  <c:v>0.23936988700862294</c:v>
                </c:pt>
                <c:pt idx="542">
                  <c:v>0.23989625514135982</c:v>
                </c:pt>
                <c:pt idx="543">
                  <c:v>0.24042282002767842</c:v>
                </c:pt>
                <c:pt idx="544">
                  <c:v>0.24084497997197676</c:v>
                </c:pt>
                <c:pt idx="545">
                  <c:v>0.24126725781777675</c:v>
                </c:pt>
                <c:pt idx="546">
                  <c:v>0.2417954315399973</c:v>
                </c:pt>
                <c:pt idx="547">
                  <c:v>0.24232344102858391</c:v>
                </c:pt>
                <c:pt idx="548">
                  <c:v>0.24285164880708002</c:v>
                </c:pt>
                <c:pt idx="549">
                  <c:v>0.24338013573648967</c:v>
                </c:pt>
                <c:pt idx="550">
                  <c:v>0.24390865990191865</c:v>
                </c:pt>
                <c:pt idx="551">
                  <c:v>0.24443845310096668</c:v>
                </c:pt>
                <c:pt idx="552">
                  <c:v>0.24496781993469624</c:v>
                </c:pt>
                <c:pt idx="553">
                  <c:v>0.24549680000950319</c:v>
                </c:pt>
                <c:pt idx="554">
                  <c:v>0.24592126968276287</c:v>
                </c:pt>
                <c:pt idx="555">
                  <c:v>0.24634723478066337</c:v>
                </c:pt>
                <c:pt idx="556">
                  <c:v>0.24687799793298768</c:v>
                </c:pt>
                <c:pt idx="557">
                  <c:v>0.24740859733566153</c:v>
                </c:pt>
                <c:pt idx="558">
                  <c:v>0.2479399445346448</c:v>
                </c:pt>
                <c:pt idx="559">
                  <c:v>0.24847100647223835</c:v>
                </c:pt>
                <c:pt idx="560">
                  <c:v>0.2490023302992265</c:v>
                </c:pt>
                <c:pt idx="561">
                  <c:v>0.24953468760886394</c:v>
                </c:pt>
                <c:pt idx="562">
                  <c:v>0.25006700353199157</c:v>
                </c:pt>
                <c:pt idx="563">
                  <c:v>0.25059862762226703</c:v>
                </c:pt>
                <c:pt idx="564">
                  <c:v>0.25113212026482784</c:v>
                </c:pt>
                <c:pt idx="565">
                  <c:v>0.25166498231314699</c:v>
                </c:pt>
                <c:pt idx="566">
                  <c:v>0.25219798598953708</c:v>
                </c:pt>
                <c:pt idx="567">
                  <c:v>0.2527316811711996</c:v>
                </c:pt>
                <c:pt idx="568">
                  <c:v>0.25326553909198118</c:v>
                </c:pt>
                <c:pt idx="569">
                  <c:v>0.25379992678698027</c:v>
                </c:pt>
                <c:pt idx="570">
                  <c:v>0.25433425347782385</c:v>
                </c:pt>
                <c:pt idx="571">
                  <c:v>0.25476222655584746</c:v>
                </c:pt>
                <c:pt idx="572">
                  <c:v>0.25519015832835573</c:v>
                </c:pt>
                <c:pt idx="573">
                  <c:v>0.2557247588184412</c:v>
                </c:pt>
                <c:pt idx="574">
                  <c:v>0.25626074875041321</c:v>
                </c:pt>
                <c:pt idx="575">
                  <c:v>0.25679647407988049</c:v>
                </c:pt>
                <c:pt idx="576">
                  <c:v>0.25733246610787114</c:v>
                </c:pt>
                <c:pt idx="577">
                  <c:v>0.25786854089819267</c:v>
                </c:pt>
                <c:pt idx="578">
                  <c:v>0.25840504657114105</c:v>
                </c:pt>
                <c:pt idx="579">
                  <c:v>0.25894216807535775</c:v>
                </c:pt>
                <c:pt idx="580">
                  <c:v>0.25947933222313996</c:v>
                </c:pt>
                <c:pt idx="581">
                  <c:v>0.25990955442507319</c:v>
                </c:pt>
                <c:pt idx="582">
                  <c:v>0.26034162380295928</c:v>
                </c:pt>
                <c:pt idx="583">
                  <c:v>0.2608794377686145</c:v>
                </c:pt>
                <c:pt idx="584">
                  <c:v>0.26141762329653367</c:v>
                </c:pt>
                <c:pt idx="585">
                  <c:v>0.26195644800394313</c:v>
                </c:pt>
                <c:pt idx="586">
                  <c:v>0.26249527532019362</c:v>
                </c:pt>
                <c:pt idx="587">
                  <c:v>0.26303455771926926</c:v>
                </c:pt>
                <c:pt idx="588">
                  <c:v>0.26357326652977164</c:v>
                </c:pt>
                <c:pt idx="589">
                  <c:v>0.26411325431781674</c:v>
                </c:pt>
                <c:pt idx="590">
                  <c:v>0.26465303927599432</c:v>
                </c:pt>
                <c:pt idx="591">
                  <c:v>0.26519391987674718</c:v>
                </c:pt>
                <c:pt idx="592">
                  <c:v>0.26573393793270983</c:v>
                </c:pt>
                <c:pt idx="593">
                  <c:v>0.26627441289127868</c:v>
                </c:pt>
                <c:pt idx="594">
                  <c:v>0.26670736258171768</c:v>
                </c:pt>
                <c:pt idx="595">
                  <c:v>0.26714085099466756</c:v>
                </c:pt>
                <c:pt idx="596">
                  <c:v>0.2676829965658955</c:v>
                </c:pt>
                <c:pt idx="597">
                  <c:v>0.26822471238353657</c:v>
                </c:pt>
                <c:pt idx="598">
                  <c:v>0.26876686666168198</c:v>
                </c:pt>
                <c:pt idx="599">
                  <c:v>0.26930921151338877</c:v>
                </c:pt>
                <c:pt idx="600">
                  <c:v>0.26985174708932474</c:v>
                </c:pt>
                <c:pt idx="601">
                  <c:v>0.27039540620671737</c:v>
                </c:pt>
                <c:pt idx="602">
                  <c:v>0.27093867672256011</c:v>
                </c:pt>
                <c:pt idx="603">
                  <c:v>0.2714815993394229</c:v>
                </c:pt>
                <c:pt idx="604">
                  <c:v>0.27191676833645489</c:v>
                </c:pt>
                <c:pt idx="605">
                  <c:v>0.27235426574221083</c:v>
                </c:pt>
                <c:pt idx="606">
                  <c:v>0.2728990381171123</c:v>
                </c:pt>
                <c:pt idx="607">
                  <c:v>0.27344367085735544</c:v>
                </c:pt>
                <c:pt idx="608">
                  <c:v>0.27398889159160389</c:v>
                </c:pt>
                <c:pt idx="609">
                  <c:v>0.27453405595157904</c:v>
                </c:pt>
                <c:pt idx="610">
                  <c:v>0.27507953850109418</c:v>
                </c:pt>
                <c:pt idx="611">
                  <c:v>0.27562594380265548</c:v>
                </c:pt>
                <c:pt idx="612">
                  <c:v>0.27617233513603523</c:v>
                </c:pt>
                <c:pt idx="613">
                  <c:v>0.27671806573585084</c:v>
                </c:pt>
                <c:pt idx="614">
                  <c:v>0.27726578469271179</c:v>
                </c:pt>
                <c:pt idx="615">
                  <c:v>0.277812655396731</c:v>
                </c:pt>
                <c:pt idx="616">
                  <c:v>0.27835988800694189</c:v>
                </c:pt>
                <c:pt idx="617">
                  <c:v>0.27890752476016839</c:v>
                </c:pt>
                <c:pt idx="618">
                  <c:v>0.27945569164393574</c:v>
                </c:pt>
                <c:pt idx="619">
                  <c:v>0.28000407547529699</c:v>
                </c:pt>
                <c:pt idx="620">
                  <c:v>0.28055286488411307</c:v>
                </c:pt>
                <c:pt idx="621">
                  <c:v>0.28110120146352724</c:v>
                </c:pt>
                <c:pt idx="622">
                  <c:v>0.28154101785928104</c:v>
                </c:pt>
                <c:pt idx="623">
                  <c:v>0.28208985475625825</c:v>
                </c:pt>
                <c:pt idx="624">
                  <c:v>0.28253037901530581</c:v>
                </c:pt>
                <c:pt idx="625">
                  <c:v>0.2830805989484374</c:v>
                </c:pt>
                <c:pt idx="626">
                  <c:v>0.28363053373228997</c:v>
                </c:pt>
                <c:pt idx="627">
                  <c:v>0.2841812123969828</c:v>
                </c:pt>
                <c:pt idx="628">
                  <c:v>0.28473185807241419</c:v>
                </c:pt>
                <c:pt idx="629">
                  <c:v>0.28528356445038394</c:v>
                </c:pt>
                <c:pt idx="630">
                  <c:v>0.28583485973014322</c:v>
                </c:pt>
                <c:pt idx="631">
                  <c:v>0.28638675394440161</c:v>
                </c:pt>
                <c:pt idx="632">
                  <c:v>0.28682858564249797</c:v>
                </c:pt>
                <c:pt idx="633">
                  <c:v>0.2872721935422235</c:v>
                </c:pt>
                <c:pt idx="634">
                  <c:v>0.28782498725416039</c:v>
                </c:pt>
                <c:pt idx="635">
                  <c:v>0.28837798120597458</c:v>
                </c:pt>
                <c:pt idx="636">
                  <c:v>0.288931450038801</c:v>
                </c:pt>
                <c:pt idx="637">
                  <c:v>0.289485183118254</c:v>
                </c:pt>
                <c:pt idx="638">
                  <c:v>0.290038377504652</c:v>
                </c:pt>
                <c:pt idx="639">
                  <c:v>0.29059276633343001</c:v>
                </c:pt>
                <c:pt idx="640">
                  <c:v>0.29114701830867323</c:v>
                </c:pt>
                <c:pt idx="641">
                  <c:v>0.29170238219562961</c:v>
                </c:pt>
                <c:pt idx="642">
                  <c:v>0.29225712258559938</c:v>
                </c:pt>
                <c:pt idx="643">
                  <c:v>0.29281208610015402</c:v>
                </c:pt>
                <c:pt idx="644">
                  <c:v>0.29336833331823375</c:v>
                </c:pt>
                <c:pt idx="645">
                  <c:v>0.29392446573194264</c:v>
                </c:pt>
                <c:pt idx="646">
                  <c:v>0.29447999466053748</c:v>
                </c:pt>
                <c:pt idx="647">
                  <c:v>0.29492548123975093</c:v>
                </c:pt>
                <c:pt idx="648">
                  <c:v>0.29537154886746336</c:v>
                </c:pt>
                <c:pt idx="649">
                  <c:v>0.29592858414219025</c:v>
                </c:pt>
                <c:pt idx="650">
                  <c:v>0.2964857171402292</c:v>
                </c:pt>
                <c:pt idx="651">
                  <c:v>0.29704418242035363</c:v>
                </c:pt>
                <c:pt idx="652">
                  <c:v>0.2976020013679419</c:v>
                </c:pt>
                <c:pt idx="653">
                  <c:v>0.29815959891528138</c:v>
                </c:pt>
                <c:pt idx="654">
                  <c:v>0.29871889343804042</c:v>
                </c:pt>
                <c:pt idx="655">
                  <c:v>0.29927775428145553</c:v>
                </c:pt>
                <c:pt idx="656">
                  <c:v>0.29983656475657294</c:v>
                </c:pt>
                <c:pt idx="657">
                  <c:v>0.30028459403765317</c:v>
                </c:pt>
                <c:pt idx="658">
                  <c:v>0.30073483238845994</c:v>
                </c:pt>
                <c:pt idx="659">
                  <c:v>0.30129471443169553</c:v>
                </c:pt>
                <c:pt idx="660">
                  <c:v>0.30185493150676662</c:v>
                </c:pt>
                <c:pt idx="661">
                  <c:v>0.30241621161219873</c:v>
                </c:pt>
                <c:pt idx="662">
                  <c:v>0.30297740009532231</c:v>
                </c:pt>
                <c:pt idx="663">
                  <c:v>0.30353802528904866</c:v>
                </c:pt>
                <c:pt idx="664">
                  <c:v>0.30410055125245167</c:v>
                </c:pt>
                <c:pt idx="665">
                  <c:v>0.304662557339277</c:v>
                </c:pt>
                <c:pt idx="666">
                  <c:v>0.30522460046783167</c:v>
                </c:pt>
                <c:pt idx="667">
                  <c:v>0.30578717439240777</c:v>
                </c:pt>
                <c:pt idx="668">
                  <c:v>0.30635015092329076</c:v>
                </c:pt>
                <c:pt idx="669">
                  <c:v>0.30691368103999322</c:v>
                </c:pt>
                <c:pt idx="670">
                  <c:v>0.30747722777714565</c:v>
                </c:pt>
                <c:pt idx="671">
                  <c:v>0.30804064033649908</c:v>
                </c:pt>
                <c:pt idx="672">
                  <c:v>0.30849205980587341</c:v>
                </c:pt>
                <c:pt idx="673">
                  <c:v>0.30905602304301011</c:v>
                </c:pt>
                <c:pt idx="674">
                  <c:v>0.30950900039724699</c:v>
                </c:pt>
                <c:pt idx="675">
                  <c:v>0.31007409829089388</c:v>
                </c:pt>
                <c:pt idx="676">
                  <c:v>0.31063921362226721</c:v>
                </c:pt>
                <c:pt idx="677">
                  <c:v>0.31120477802497454</c:v>
                </c:pt>
                <c:pt idx="678">
                  <c:v>0.31177070567470527</c:v>
                </c:pt>
                <c:pt idx="679">
                  <c:v>0.31233747250868443</c:v>
                </c:pt>
                <c:pt idx="680">
                  <c:v>0.31290395522263836</c:v>
                </c:pt>
                <c:pt idx="681">
                  <c:v>0.31347088885044244</c:v>
                </c:pt>
                <c:pt idx="682">
                  <c:v>0.31403801417136235</c:v>
                </c:pt>
                <c:pt idx="683">
                  <c:v>0.31460528800370358</c:v>
                </c:pt>
                <c:pt idx="684">
                  <c:v>0.3150601797770573</c:v>
                </c:pt>
                <c:pt idx="685">
                  <c:v>0.31551683971220107</c:v>
                </c:pt>
                <c:pt idx="686">
                  <c:v>0.31608543058958427</c:v>
                </c:pt>
                <c:pt idx="687">
                  <c:v>0.31665451860418531</c:v>
                </c:pt>
                <c:pt idx="688">
                  <c:v>0.31722288812518701</c:v>
                </c:pt>
                <c:pt idx="689">
                  <c:v>0.31779262400606284</c:v>
                </c:pt>
                <c:pt idx="690">
                  <c:v>0.31836220629592576</c:v>
                </c:pt>
                <c:pt idx="691">
                  <c:v>0.31893285292310181</c:v>
                </c:pt>
                <c:pt idx="692">
                  <c:v>0.31950278045501296</c:v>
                </c:pt>
                <c:pt idx="693">
                  <c:v>0.32007320724194582</c:v>
                </c:pt>
                <c:pt idx="694">
                  <c:v>0.32064483136116068</c:v>
                </c:pt>
                <c:pt idx="695">
                  <c:v>0.32121634629201778</c:v>
                </c:pt>
                <c:pt idx="696">
                  <c:v>0.32178722800616749</c:v>
                </c:pt>
                <c:pt idx="697">
                  <c:v>0.32236000767328571</c:v>
                </c:pt>
                <c:pt idx="698">
                  <c:v>0.32293224184802694</c:v>
                </c:pt>
                <c:pt idx="699">
                  <c:v>0.32350471623651855</c:v>
                </c:pt>
                <c:pt idx="700">
                  <c:v>0.32396350035544091</c:v>
                </c:pt>
                <c:pt idx="701">
                  <c:v>0.32442249505384529</c:v>
                </c:pt>
                <c:pt idx="702">
                  <c:v>0.32499591101108222</c:v>
                </c:pt>
                <c:pt idx="703">
                  <c:v>0.32556904271817522</c:v>
                </c:pt>
                <c:pt idx="704">
                  <c:v>0.32614386177193044</c:v>
                </c:pt>
                <c:pt idx="705">
                  <c:v>0.3267181343615011</c:v>
                </c:pt>
                <c:pt idx="706">
                  <c:v>0.32729251753588362</c:v>
                </c:pt>
                <c:pt idx="707">
                  <c:v>0.32786828451152156</c:v>
                </c:pt>
                <c:pt idx="708">
                  <c:v>0.32844381210493023</c:v>
                </c:pt>
                <c:pt idx="709">
                  <c:v>0.32901967112110198</c:v>
                </c:pt>
                <c:pt idx="710">
                  <c:v>0.3294806411899121</c:v>
                </c:pt>
                <c:pt idx="711">
                  <c:v>0.32994411159991832</c:v>
                </c:pt>
                <c:pt idx="712">
                  <c:v>0.33052087949549391</c:v>
                </c:pt>
                <c:pt idx="713">
                  <c:v>0.33109705527800587</c:v>
                </c:pt>
                <c:pt idx="714">
                  <c:v>0.33167537015915444</c:v>
                </c:pt>
                <c:pt idx="715">
                  <c:v>0.33225300545189373</c:v>
                </c:pt>
                <c:pt idx="716">
                  <c:v>0.33283088635516339</c:v>
                </c:pt>
                <c:pt idx="717">
                  <c:v>0.33340923384172066</c:v>
                </c:pt>
                <c:pt idx="718">
                  <c:v>0.33398813687522239</c:v>
                </c:pt>
                <c:pt idx="719">
                  <c:v>0.33456724263425053</c:v>
                </c:pt>
                <c:pt idx="720">
                  <c:v>0.33514677240054253</c:v>
                </c:pt>
                <c:pt idx="721">
                  <c:v>0.33572579745949338</c:v>
                </c:pt>
                <c:pt idx="722">
                  <c:v>0.33630617633091858</c:v>
                </c:pt>
                <c:pt idx="723">
                  <c:v>0.33688636061672916</c:v>
                </c:pt>
                <c:pt idx="724">
                  <c:v>0.33735128239705259</c:v>
                </c:pt>
                <c:pt idx="725">
                  <c:v>0.33781659780199624</c:v>
                </c:pt>
                <c:pt idx="726">
                  <c:v>0.33839752622140745</c:v>
                </c:pt>
                <c:pt idx="727">
                  <c:v>0.3389790586819918</c:v>
                </c:pt>
                <c:pt idx="728">
                  <c:v>0.33956079625825297</c:v>
                </c:pt>
                <c:pt idx="729">
                  <c:v>0.3401436280363358</c:v>
                </c:pt>
                <c:pt idx="730">
                  <c:v>0.34072608815058503</c:v>
                </c:pt>
                <c:pt idx="731">
                  <c:v>0.34130906571471115</c:v>
                </c:pt>
                <c:pt idx="732">
                  <c:v>0.34189211619561927</c:v>
                </c:pt>
                <c:pt idx="733">
                  <c:v>0.34247546227269443</c:v>
                </c:pt>
                <c:pt idx="734">
                  <c:v>0.34294290129079746</c:v>
                </c:pt>
                <c:pt idx="735">
                  <c:v>0.34341265472266752</c:v>
                </c:pt>
                <c:pt idx="736">
                  <c:v>0.34399729029478998</c:v>
                </c:pt>
                <c:pt idx="737">
                  <c:v>0.34458253572956127</c:v>
                </c:pt>
                <c:pt idx="738">
                  <c:v>0.34516718580448519</c:v>
                </c:pt>
                <c:pt idx="739">
                  <c:v>0.34575302712409278</c:v>
                </c:pt>
                <c:pt idx="740">
                  <c:v>0.3463388540750878</c:v>
                </c:pt>
                <c:pt idx="741">
                  <c:v>0.34692551665626709</c:v>
                </c:pt>
                <c:pt idx="742">
                  <c:v>0.34751176243785475</c:v>
                </c:pt>
                <c:pt idx="743">
                  <c:v>0.34809835210517026</c:v>
                </c:pt>
                <c:pt idx="744">
                  <c:v>0.34868622744058464</c:v>
                </c:pt>
                <c:pt idx="745">
                  <c:v>0.34927404489119962</c:v>
                </c:pt>
                <c:pt idx="746">
                  <c:v>0.34986117582745707</c:v>
                </c:pt>
                <c:pt idx="747">
                  <c:v>0.35045026832978665</c:v>
                </c:pt>
                <c:pt idx="748">
                  <c:v>0.35103880940299825</c:v>
                </c:pt>
                <c:pt idx="749">
                  <c:v>0.3516276071415359</c:v>
                </c:pt>
                <c:pt idx="750">
                  <c:v>0.35221693171161328</c:v>
                </c:pt>
                <c:pt idx="751">
                  <c:v>0.35280669381527979</c:v>
                </c:pt>
                <c:pt idx="752">
                  <c:v>0.35327880809691797</c:v>
                </c:pt>
                <c:pt idx="753">
                  <c:v>0.35386901673058879</c:v>
                </c:pt>
                <c:pt idx="754">
                  <c:v>0.35434217391705652</c:v>
                </c:pt>
                <c:pt idx="755">
                  <c:v>0.35493305578624723</c:v>
                </c:pt>
                <c:pt idx="756">
                  <c:v>0.35552370024631996</c:v>
                </c:pt>
                <c:pt idx="757">
                  <c:v>0.35611582281954413</c:v>
                </c:pt>
                <c:pt idx="758">
                  <c:v>0.35670797988925768</c:v>
                </c:pt>
                <c:pt idx="759">
                  <c:v>0.35730017130897279</c:v>
                </c:pt>
                <c:pt idx="760">
                  <c:v>0.357892804111555</c:v>
                </c:pt>
                <c:pt idx="761">
                  <c:v>0.35836746209758136</c:v>
                </c:pt>
                <c:pt idx="762">
                  <c:v>0.35884451918142135</c:v>
                </c:pt>
                <c:pt idx="763">
                  <c:v>0.3594373431999191</c:v>
                </c:pt>
                <c:pt idx="764">
                  <c:v>0.36003224175109394</c:v>
                </c:pt>
                <c:pt idx="765">
                  <c:v>0.36062645099781998</c:v>
                </c:pt>
                <c:pt idx="766">
                  <c:v>0.3612208773600698</c:v>
                </c:pt>
                <c:pt idx="767">
                  <c:v>0.36181606605544792</c:v>
                </c:pt>
                <c:pt idx="768">
                  <c:v>0.36241151831720392</c:v>
                </c:pt>
                <c:pt idx="769">
                  <c:v>0.36300755272452889</c:v>
                </c:pt>
                <c:pt idx="770">
                  <c:v>0.36360366959289298</c:v>
                </c:pt>
                <c:pt idx="771">
                  <c:v>0.36419950463042616</c:v>
                </c:pt>
                <c:pt idx="772">
                  <c:v>0.36479656045531028</c:v>
                </c:pt>
                <c:pt idx="773">
                  <c:v>0.3653935627233727</c:v>
                </c:pt>
                <c:pt idx="774">
                  <c:v>0.36599174259740902</c:v>
                </c:pt>
                <c:pt idx="775">
                  <c:v>0.36658927648246259</c:v>
                </c:pt>
                <c:pt idx="776">
                  <c:v>0.36718707629845054</c:v>
                </c:pt>
                <c:pt idx="777">
                  <c:v>0.36766648731758972</c:v>
                </c:pt>
                <c:pt idx="778">
                  <c:v>0.36826557162450063</c:v>
                </c:pt>
                <c:pt idx="779">
                  <c:v>0.36874522567409795</c:v>
                </c:pt>
                <c:pt idx="780">
                  <c:v>0.36934468219915079</c:v>
                </c:pt>
                <c:pt idx="781">
                  <c:v>0.36994440670641487</c:v>
                </c:pt>
                <c:pt idx="782">
                  <c:v>0.37054453691722572</c:v>
                </c:pt>
                <c:pt idx="783">
                  <c:v>0.37114475242617267</c:v>
                </c:pt>
                <c:pt idx="784">
                  <c:v>0.3717465211159251</c:v>
                </c:pt>
                <c:pt idx="785">
                  <c:v>0.37234768822967035</c:v>
                </c:pt>
                <c:pt idx="786">
                  <c:v>0.37294857396348824</c:v>
                </c:pt>
                <c:pt idx="787">
                  <c:v>0.3734309855016314</c:v>
                </c:pt>
                <c:pt idx="788">
                  <c:v>0.37391459530323873</c:v>
                </c:pt>
                <c:pt idx="789">
                  <c:v>0.37451771160750491</c:v>
                </c:pt>
                <c:pt idx="790">
                  <c:v>0.37512050145488335</c:v>
                </c:pt>
                <c:pt idx="791">
                  <c:v>0.3757245299439616</c:v>
                </c:pt>
                <c:pt idx="792">
                  <c:v>0.37632781748814031</c:v>
                </c:pt>
                <c:pt idx="793">
                  <c:v>0.37693169976689461</c:v>
                </c:pt>
                <c:pt idx="794">
                  <c:v>0.37753668517492217</c:v>
                </c:pt>
                <c:pt idx="795">
                  <c:v>0.3781417136383694</c:v>
                </c:pt>
                <c:pt idx="796">
                  <c:v>0.37874613827589032</c:v>
                </c:pt>
                <c:pt idx="797">
                  <c:v>0.3793524538400298</c:v>
                </c:pt>
                <c:pt idx="798">
                  <c:v>0.37995821221384668</c:v>
                </c:pt>
                <c:pt idx="799">
                  <c:v>0.38056424519406468</c:v>
                </c:pt>
                <c:pt idx="800">
                  <c:v>0.38117101613453896</c:v>
                </c:pt>
                <c:pt idx="801">
                  <c:v>0.38177801646205906</c:v>
                </c:pt>
                <c:pt idx="802">
                  <c:v>0.38238557091867731</c:v>
                </c:pt>
                <c:pt idx="803">
                  <c:v>0.38299335554560859</c:v>
                </c:pt>
                <c:pt idx="804">
                  <c:v>0.38348045274872561</c:v>
                </c:pt>
                <c:pt idx="805">
                  <c:v>0.38408890339502971</c:v>
                </c:pt>
                <c:pt idx="806">
                  <c:v>0.38469712035214343</c:v>
                </c:pt>
                <c:pt idx="807">
                  <c:v>0.38518476940067775</c:v>
                </c:pt>
                <c:pt idx="808">
                  <c:v>0.38579435128467066</c:v>
                </c:pt>
                <c:pt idx="809">
                  <c:v>0.38640402568136117</c:v>
                </c:pt>
                <c:pt idx="810">
                  <c:v>0.38701397884954658</c:v>
                </c:pt>
                <c:pt idx="811">
                  <c:v>0.38762449071772048</c:v>
                </c:pt>
                <c:pt idx="812">
                  <c:v>0.38811328995492517</c:v>
                </c:pt>
                <c:pt idx="813">
                  <c:v>0.38860405440029949</c:v>
                </c:pt>
                <c:pt idx="814">
                  <c:v>0.38921670514166679</c:v>
                </c:pt>
                <c:pt idx="815">
                  <c:v>0.38982851698416987</c:v>
                </c:pt>
                <c:pt idx="816">
                  <c:v>0.39044065663060962</c:v>
                </c:pt>
                <c:pt idx="817">
                  <c:v>0.39105326475671343</c:v>
                </c:pt>
                <c:pt idx="818">
                  <c:v>0.39166662277184083</c:v>
                </c:pt>
                <c:pt idx="819">
                  <c:v>0.39228021675087849</c:v>
                </c:pt>
                <c:pt idx="820">
                  <c:v>0.39289432801997953</c:v>
                </c:pt>
                <c:pt idx="821">
                  <c:v>0.39350773835479175</c:v>
                </c:pt>
                <c:pt idx="822">
                  <c:v>0.39412260415354994</c:v>
                </c:pt>
                <c:pt idx="823">
                  <c:v>0.3947373319024417</c:v>
                </c:pt>
                <c:pt idx="824">
                  <c:v>0.39535337715624813</c:v>
                </c:pt>
                <c:pt idx="825">
                  <c:v>0.39596853320795661</c:v>
                </c:pt>
                <c:pt idx="826">
                  <c:v>0.39658425601749098</c:v>
                </c:pt>
                <c:pt idx="827">
                  <c:v>0.3970775966952117</c:v>
                </c:pt>
                <c:pt idx="828">
                  <c:v>0.39757136917178532</c:v>
                </c:pt>
                <c:pt idx="829">
                  <c:v>0.39818906913225127</c:v>
                </c:pt>
                <c:pt idx="830">
                  <c:v>0.39880630251271287</c:v>
                </c:pt>
                <c:pt idx="831">
                  <c:v>0.39942401142696254</c:v>
                </c:pt>
                <c:pt idx="832">
                  <c:v>0.40004210214136832</c:v>
                </c:pt>
                <c:pt idx="833">
                  <c:v>0.4006603390328648</c:v>
                </c:pt>
                <c:pt idx="834">
                  <c:v>0.40128009233704803</c:v>
                </c:pt>
                <c:pt idx="835">
                  <c:v>0.40189933169876824</c:v>
                </c:pt>
                <c:pt idx="836">
                  <c:v>0.40251829245904308</c:v>
                </c:pt>
                <c:pt idx="837">
                  <c:v>0.40301466473090408</c:v>
                </c:pt>
                <c:pt idx="838">
                  <c:v>0.40351313031326763</c:v>
                </c:pt>
                <c:pt idx="839">
                  <c:v>0.40413422826840356</c:v>
                </c:pt>
                <c:pt idx="840">
                  <c:v>0.40475542774898554</c:v>
                </c:pt>
                <c:pt idx="841">
                  <c:v>0.40537744033906292</c:v>
                </c:pt>
                <c:pt idx="842">
                  <c:v>0.40599903304830426</c:v>
                </c:pt>
                <c:pt idx="843">
                  <c:v>0.4066210123753729</c:v>
                </c:pt>
                <c:pt idx="844">
                  <c:v>0.40724432942058003</c:v>
                </c:pt>
                <c:pt idx="845">
                  <c:v>0.40786755962606708</c:v>
                </c:pt>
                <c:pt idx="846">
                  <c:v>0.40849008391390135</c:v>
                </c:pt>
                <c:pt idx="847">
                  <c:v>0.40911485315664103</c:v>
                </c:pt>
                <c:pt idx="848">
                  <c:v>0.40973886938675452</c:v>
                </c:pt>
                <c:pt idx="849">
                  <c:v>0.4103633706151904</c:v>
                </c:pt>
                <c:pt idx="850">
                  <c:v>0.41098845292620095</c:v>
                </c:pt>
                <c:pt idx="851">
                  <c:v>0.41161387847038899</c:v>
                </c:pt>
                <c:pt idx="852">
                  <c:v>0.41223983872351894</c:v>
                </c:pt>
                <c:pt idx="853">
                  <c:v>0.41286614324938115</c:v>
                </c:pt>
                <c:pt idx="854">
                  <c:v>0.41336739293210834</c:v>
                </c:pt>
                <c:pt idx="855">
                  <c:v>0.41386898968587993</c:v>
                </c:pt>
                <c:pt idx="856">
                  <c:v>0.41449569330852643</c:v>
                </c:pt>
                <c:pt idx="857">
                  <c:v>0.41512379598087118</c:v>
                </c:pt>
                <c:pt idx="858">
                  <c:v>0.41575195785454933</c:v>
                </c:pt>
                <c:pt idx="859">
                  <c:v>0.41638008285873246</c:v>
                </c:pt>
                <c:pt idx="860">
                  <c:v>0.41700874664400184</c:v>
                </c:pt>
                <c:pt idx="861">
                  <c:v>0.41763775786849117</c:v>
                </c:pt>
                <c:pt idx="862">
                  <c:v>0.41826774169091696</c:v>
                </c:pt>
                <c:pt idx="863">
                  <c:v>0.41889773793817031</c:v>
                </c:pt>
                <c:pt idx="864">
                  <c:v>0.41940221330618588</c:v>
                </c:pt>
                <c:pt idx="865">
                  <c:v>0.41990920572407997</c:v>
                </c:pt>
                <c:pt idx="866">
                  <c:v>0.42053975559180556</c:v>
                </c:pt>
                <c:pt idx="867">
                  <c:v>0.42117132987177147</c:v>
                </c:pt>
                <c:pt idx="868">
                  <c:v>0.42180330328990712</c:v>
                </c:pt>
                <c:pt idx="869">
                  <c:v>0.42243572460957068</c:v>
                </c:pt>
                <c:pt idx="870">
                  <c:v>0.42306854613907424</c:v>
                </c:pt>
                <c:pt idx="871">
                  <c:v>0.42370094695092408</c:v>
                </c:pt>
                <c:pt idx="872">
                  <c:v>0.42433461825123175</c:v>
                </c:pt>
                <c:pt idx="873">
                  <c:v>0.42496835267893213</c:v>
                </c:pt>
                <c:pt idx="874">
                  <c:v>0.42560316674351045</c:v>
                </c:pt>
                <c:pt idx="875">
                  <c:v>0.42623722143580073</c:v>
                </c:pt>
                <c:pt idx="876">
                  <c:v>0.42687182382783201</c:v>
                </c:pt>
                <c:pt idx="877">
                  <c:v>0.42750794478604065</c:v>
                </c:pt>
                <c:pt idx="878">
                  <c:v>0.42814393676867185</c:v>
                </c:pt>
                <c:pt idx="879">
                  <c:v>0.42877936218089124</c:v>
                </c:pt>
                <c:pt idx="880">
                  <c:v>0.42928909152487482</c:v>
                </c:pt>
                <c:pt idx="881">
                  <c:v>0.42979917805579443</c:v>
                </c:pt>
                <c:pt idx="882">
                  <c:v>0.43043628885674862</c:v>
                </c:pt>
                <c:pt idx="883">
                  <c:v>0.43107361111781245</c:v>
                </c:pt>
                <c:pt idx="884">
                  <c:v>0.43171250881653006</c:v>
                </c:pt>
                <c:pt idx="885">
                  <c:v>0.43235093765646404</c:v>
                </c:pt>
                <c:pt idx="886">
                  <c:v>0.43298899401934887</c:v>
                </c:pt>
                <c:pt idx="887">
                  <c:v>0.43362901941311177</c:v>
                </c:pt>
                <c:pt idx="888">
                  <c:v>0.43426862454071324</c:v>
                </c:pt>
                <c:pt idx="889">
                  <c:v>0.43490819924676666</c:v>
                </c:pt>
                <c:pt idx="890">
                  <c:v>0.43542116081411447</c:v>
                </c:pt>
                <c:pt idx="891">
                  <c:v>0.43593653788168951</c:v>
                </c:pt>
                <c:pt idx="892">
                  <c:v>0.43657752319608656</c:v>
                </c:pt>
                <c:pt idx="893">
                  <c:v>0.4372189196361963</c:v>
                </c:pt>
                <c:pt idx="894">
                  <c:v>0.43786160988690959</c:v>
                </c:pt>
                <c:pt idx="895">
                  <c:v>0.43850422305134279</c:v>
                </c:pt>
                <c:pt idx="896">
                  <c:v>0.4391461207822222</c:v>
                </c:pt>
                <c:pt idx="897">
                  <c:v>0.43979024763329133</c:v>
                </c:pt>
                <c:pt idx="898">
                  <c:v>0.44043380695120576</c:v>
                </c:pt>
                <c:pt idx="899">
                  <c:v>0.44107748570472471</c:v>
                </c:pt>
                <c:pt idx="900">
                  <c:v>0.44172216942712089</c:v>
                </c:pt>
                <c:pt idx="901">
                  <c:v>0.44236726903474805</c:v>
                </c:pt>
                <c:pt idx="902">
                  <c:v>0.44301288358824559</c:v>
                </c:pt>
                <c:pt idx="903">
                  <c:v>0.44365871805441953</c:v>
                </c:pt>
                <c:pt idx="904">
                  <c:v>0.44430427933480887</c:v>
                </c:pt>
                <c:pt idx="905">
                  <c:v>0.44482188729467215</c:v>
                </c:pt>
                <c:pt idx="906">
                  <c:v>0.44546820015181571</c:v>
                </c:pt>
                <c:pt idx="907">
                  <c:v>0.44598710279341303</c:v>
                </c:pt>
                <c:pt idx="908">
                  <c:v>0.44663500991724125</c:v>
                </c:pt>
                <c:pt idx="909">
                  <c:v>0.44728284237018429</c:v>
                </c:pt>
                <c:pt idx="910">
                  <c:v>0.44793114428683195</c:v>
                </c:pt>
                <c:pt idx="911">
                  <c:v>0.44857996584526255</c:v>
                </c:pt>
                <c:pt idx="912">
                  <c:v>0.44922975390605852</c:v>
                </c:pt>
                <c:pt idx="913">
                  <c:v>0.44987951805422777</c:v>
                </c:pt>
                <c:pt idx="914">
                  <c:v>0.45052965503681652</c:v>
                </c:pt>
                <c:pt idx="915">
                  <c:v>0.45105024789649206</c:v>
                </c:pt>
                <c:pt idx="916">
                  <c:v>0.45157319869757845</c:v>
                </c:pt>
                <c:pt idx="917">
                  <c:v>0.45222448781426039</c:v>
                </c:pt>
                <c:pt idx="918">
                  <c:v>0.45287659938620239</c:v>
                </c:pt>
                <c:pt idx="919">
                  <c:v>0.45352883778932468</c:v>
                </c:pt>
                <c:pt idx="920">
                  <c:v>0.45418175096074331</c:v>
                </c:pt>
                <c:pt idx="921">
                  <c:v>0.45483404390511212</c:v>
                </c:pt>
                <c:pt idx="922">
                  <c:v>0.45548795973874279</c:v>
                </c:pt>
                <c:pt idx="923">
                  <c:v>0.4561417045034149</c:v>
                </c:pt>
                <c:pt idx="924">
                  <c:v>0.45679657616768327</c:v>
                </c:pt>
                <c:pt idx="925">
                  <c:v>0.45745082742586307</c:v>
                </c:pt>
                <c:pt idx="926">
                  <c:v>0.45810560703098685</c:v>
                </c:pt>
                <c:pt idx="927">
                  <c:v>0.45876176648554218</c:v>
                </c:pt>
                <c:pt idx="928">
                  <c:v>0.45941795615458314</c:v>
                </c:pt>
                <c:pt idx="929">
                  <c:v>0.46007357450048336</c:v>
                </c:pt>
                <c:pt idx="930">
                  <c:v>0.46059906068201423</c:v>
                </c:pt>
                <c:pt idx="931">
                  <c:v>0.46112577622706746</c:v>
                </c:pt>
                <c:pt idx="932">
                  <c:v>0.46178331869970535</c:v>
                </c:pt>
                <c:pt idx="933">
                  <c:v>0.46244099244919579</c:v>
                </c:pt>
                <c:pt idx="934">
                  <c:v>0.46310015450703385</c:v>
                </c:pt>
                <c:pt idx="935">
                  <c:v>0.46375884604430617</c:v>
                </c:pt>
                <c:pt idx="936">
                  <c:v>0.46441731748245418</c:v>
                </c:pt>
                <c:pt idx="937">
                  <c:v>0.46507783433853678</c:v>
                </c:pt>
                <c:pt idx="938">
                  <c:v>0.46573793106448086</c:v>
                </c:pt>
                <c:pt idx="939">
                  <c:v>0.46639790910409074</c:v>
                </c:pt>
                <c:pt idx="940">
                  <c:v>0.46692703277356262</c:v>
                </c:pt>
                <c:pt idx="941">
                  <c:v>0.46745896060800113</c:v>
                </c:pt>
                <c:pt idx="942">
                  <c:v>0.46812058098674125</c:v>
                </c:pt>
                <c:pt idx="943">
                  <c:v>0.46878253830118616</c:v>
                </c:pt>
                <c:pt idx="944">
                  <c:v>0.46944594572019582</c:v>
                </c:pt>
                <c:pt idx="945">
                  <c:v>0.4701090849316647</c:v>
                </c:pt>
                <c:pt idx="946">
                  <c:v>0.47077170186719969</c:v>
                </c:pt>
                <c:pt idx="947">
                  <c:v>0.47143668407532441</c:v>
                </c:pt>
                <c:pt idx="948">
                  <c:v>0.47210079016660206</c:v>
                </c:pt>
                <c:pt idx="949">
                  <c:v>0.47276538833743215</c:v>
                </c:pt>
                <c:pt idx="950">
                  <c:v>0.47343058084268674</c:v>
                </c:pt>
                <c:pt idx="951">
                  <c:v>0.47409662266068703</c:v>
                </c:pt>
                <c:pt idx="952">
                  <c:v>0.4747629558329845</c:v>
                </c:pt>
                <c:pt idx="953">
                  <c:v>0.47542983507113257</c:v>
                </c:pt>
                <c:pt idx="954">
                  <c:v>0.47609603911849446</c:v>
                </c:pt>
                <c:pt idx="955">
                  <c:v>0.47676385920499254</c:v>
                </c:pt>
                <c:pt idx="956">
                  <c:v>0.47743146274327247</c:v>
                </c:pt>
                <c:pt idx="957">
                  <c:v>0.47796671349506326</c:v>
                </c:pt>
                <c:pt idx="958">
                  <c:v>0.47850225089365606</c:v>
                </c:pt>
                <c:pt idx="959">
                  <c:v>0.47917096531053638</c:v>
                </c:pt>
                <c:pt idx="960">
                  <c:v>0.47984048497472237</c:v>
                </c:pt>
                <c:pt idx="961">
                  <c:v>0.48051024861931835</c:v>
                </c:pt>
                <c:pt idx="962">
                  <c:v>0.48118122882436176</c:v>
                </c:pt>
                <c:pt idx="963">
                  <c:v>0.48185199377965987</c:v>
                </c:pt>
                <c:pt idx="964">
                  <c:v>0.48252320896259704</c:v>
                </c:pt>
                <c:pt idx="965">
                  <c:v>0.48319482369637162</c:v>
                </c:pt>
                <c:pt idx="966">
                  <c:v>0.4838666845353532</c:v>
                </c:pt>
                <c:pt idx="967">
                  <c:v>0.48440539178211661</c:v>
                </c:pt>
                <c:pt idx="968">
                  <c:v>0.48494649562062242</c:v>
                </c:pt>
                <c:pt idx="969">
                  <c:v>0.48561999742221196</c:v>
                </c:pt>
                <c:pt idx="970">
                  <c:v>0.48629426177893648</c:v>
                </c:pt>
                <c:pt idx="971">
                  <c:v>0.48696779713867544</c:v>
                </c:pt>
                <c:pt idx="972">
                  <c:v>0.48764291967825141</c:v>
                </c:pt>
                <c:pt idx="973">
                  <c:v>0.48831813750106345</c:v>
                </c:pt>
                <c:pt idx="974">
                  <c:v>0.48899453366923018</c:v>
                </c:pt>
                <c:pt idx="975">
                  <c:v>0.48967025213363463</c:v>
                </c:pt>
                <c:pt idx="976">
                  <c:v>0.49034642750223839</c:v>
                </c:pt>
                <c:pt idx="977">
                  <c:v>0.49102419745576698</c:v>
                </c:pt>
                <c:pt idx="978">
                  <c:v>0.49170180645616957</c:v>
                </c:pt>
                <c:pt idx="979">
                  <c:v>0.49237878807167995</c:v>
                </c:pt>
                <c:pt idx="980">
                  <c:v>0.49305814452682351</c:v>
                </c:pt>
                <c:pt idx="981">
                  <c:v>0.49373692631876609</c:v>
                </c:pt>
                <c:pt idx="982">
                  <c:v>0.4944161691684052</c:v>
                </c:pt>
                <c:pt idx="983">
                  <c:v>0.49496033169430215</c:v>
                </c:pt>
                <c:pt idx="984">
                  <c:v>0.49550510199502362</c:v>
                </c:pt>
                <c:pt idx="985">
                  <c:v>0.49618549538471451</c:v>
                </c:pt>
                <c:pt idx="986">
                  <c:v>0.49686562419979108</c:v>
                </c:pt>
                <c:pt idx="987">
                  <c:v>0.49754798468421702</c:v>
                </c:pt>
                <c:pt idx="988">
                  <c:v>0.49822997816675052</c:v>
                </c:pt>
                <c:pt idx="989">
                  <c:v>0.49891160357821446</c:v>
                </c:pt>
                <c:pt idx="990">
                  <c:v>0.49959515354685557</c:v>
                </c:pt>
                <c:pt idx="991">
                  <c:v>0.50027854509292813</c:v>
                </c:pt>
                <c:pt idx="992">
                  <c:v>0.500962299580611</c:v>
                </c:pt>
                <c:pt idx="993">
                  <c:v>0.50164641743516025</c:v>
                </c:pt>
                <c:pt idx="994">
                  <c:v>0.50219463426188915</c:v>
                </c:pt>
                <c:pt idx="995">
                  <c:v>0.50274545273108229</c:v>
                </c:pt>
                <c:pt idx="996">
                  <c:v>0.50342995470109075</c:v>
                </c:pt>
                <c:pt idx="997">
                  <c:v>0.50411712489776994</c:v>
                </c:pt>
                <c:pt idx="998">
                  <c:v>0.50480350997822543</c:v>
                </c:pt>
                <c:pt idx="999">
                  <c:v>0.50549020919339116</c:v>
                </c:pt>
                <c:pt idx="1000">
                  <c:v>0.50617753770994767</c:v>
                </c:pt>
                <c:pt idx="1001">
                  <c:v>0.50686560152171922</c:v>
                </c:pt>
                <c:pt idx="1002">
                  <c:v>0.50755434927583432</c:v>
                </c:pt>
                <c:pt idx="1003">
                  <c:v>0.50824325623622169</c:v>
                </c:pt>
                <c:pt idx="1004">
                  <c:v>0.5089318488377006</c:v>
                </c:pt>
                <c:pt idx="1005">
                  <c:v>0.50962186371331974</c:v>
                </c:pt>
                <c:pt idx="1006">
                  <c:v>0.51031209158196222</c:v>
                </c:pt>
                <c:pt idx="1007">
                  <c:v>0.5110034289262676</c:v>
                </c:pt>
                <c:pt idx="1008">
                  <c:v>0.51169424202965408</c:v>
                </c:pt>
                <c:pt idx="1009">
                  <c:v>0.51238521588206387</c:v>
                </c:pt>
                <c:pt idx="1010">
                  <c:v>0.5129397759021882</c:v>
                </c:pt>
                <c:pt idx="1011">
                  <c:v>0.51349385074195686</c:v>
                </c:pt>
                <c:pt idx="1012">
                  <c:v>0.51418728623081045</c:v>
                </c:pt>
                <c:pt idx="1013">
                  <c:v>0.51488067358074929</c:v>
                </c:pt>
                <c:pt idx="1014">
                  <c:v>0.51557433017328802</c:v>
                </c:pt>
                <c:pt idx="1015">
                  <c:v>0.51626862727742273</c:v>
                </c:pt>
                <c:pt idx="1016">
                  <c:v>0.51696287633626825</c:v>
                </c:pt>
                <c:pt idx="1017">
                  <c:v>0.5175191853861264</c:v>
                </c:pt>
                <c:pt idx="1018">
                  <c:v>0.5180788840041809</c:v>
                </c:pt>
                <c:pt idx="1019">
                  <c:v>0.51877508221545632</c:v>
                </c:pt>
                <c:pt idx="1020">
                  <c:v>0.51947224404140213</c:v>
                </c:pt>
                <c:pt idx="1021">
                  <c:v>0.52016856191100214</c:v>
                </c:pt>
                <c:pt idx="1022">
                  <c:v>0.52086653648343129</c:v>
                </c:pt>
                <c:pt idx="1023">
                  <c:v>0.52156441240202056</c:v>
                </c:pt>
                <c:pt idx="1024">
                  <c:v>0.52226357556272329</c:v>
                </c:pt>
                <c:pt idx="1025">
                  <c:v>0.52296226737745977</c:v>
                </c:pt>
                <c:pt idx="1026">
                  <c:v>0.52366150110314813</c:v>
                </c:pt>
                <c:pt idx="1027">
                  <c:v>0.52436213252376829</c:v>
                </c:pt>
                <c:pt idx="1028">
                  <c:v>0.5250628273789173</c:v>
                </c:pt>
                <c:pt idx="1029">
                  <c:v>0.52576278278206368</c:v>
                </c:pt>
                <c:pt idx="1030">
                  <c:v>0.52646510268911562</c:v>
                </c:pt>
                <c:pt idx="1031">
                  <c:v>0.52716700521868798</c:v>
                </c:pt>
                <c:pt idx="1032">
                  <c:v>0.52786923988789747</c:v>
                </c:pt>
                <c:pt idx="1033">
                  <c:v>0.52843170482376411</c:v>
                </c:pt>
                <c:pt idx="1034">
                  <c:v>0.52899534526327352</c:v>
                </c:pt>
                <c:pt idx="1035">
                  <c:v>0.52969891920557199</c:v>
                </c:pt>
                <c:pt idx="1036">
                  <c:v>0.53040234338608216</c:v>
                </c:pt>
                <c:pt idx="1037">
                  <c:v>0.53110787667353521</c:v>
                </c:pt>
                <c:pt idx="1038">
                  <c:v>0.53181299287001949</c:v>
                </c:pt>
                <c:pt idx="1039">
                  <c:v>0.53251796011328556</c:v>
                </c:pt>
                <c:pt idx="1040">
                  <c:v>0.53322493423465889</c:v>
                </c:pt>
                <c:pt idx="1041">
                  <c:v>0.53393181506510889</c:v>
                </c:pt>
                <c:pt idx="1042">
                  <c:v>0.53463903396318524</c:v>
                </c:pt>
                <c:pt idx="1043">
                  <c:v>0.5353463211578593</c:v>
                </c:pt>
                <c:pt idx="1044">
                  <c:v>0.53591317082097545</c:v>
                </c:pt>
                <c:pt idx="1045">
                  <c:v>0.53648293822600024</c:v>
                </c:pt>
                <c:pt idx="1046">
                  <c:v>0.53719104411548257</c:v>
                </c:pt>
                <c:pt idx="1047">
                  <c:v>0.5379018183809462</c:v>
                </c:pt>
                <c:pt idx="1048">
                  <c:v>0.53861185151997137</c:v>
                </c:pt>
                <c:pt idx="1049">
                  <c:v>0.53932211795319585</c:v>
                </c:pt>
                <c:pt idx="1050">
                  <c:v>0.54003326918894401</c:v>
                </c:pt>
                <c:pt idx="1051">
                  <c:v>0.54074508947904654</c:v>
                </c:pt>
                <c:pt idx="1052">
                  <c:v>0.54145725374376041</c:v>
                </c:pt>
                <c:pt idx="1053">
                  <c:v>0.54217014313552403</c:v>
                </c:pt>
                <c:pt idx="1054">
                  <c:v>0.54288250682270855</c:v>
                </c:pt>
                <c:pt idx="1055">
                  <c:v>0.54359652229882238</c:v>
                </c:pt>
                <c:pt idx="1056">
                  <c:v>0.54431039379556778</c:v>
                </c:pt>
                <c:pt idx="1057">
                  <c:v>0.54502586631790562</c:v>
                </c:pt>
                <c:pt idx="1058">
                  <c:v>0.54574037713687884</c:v>
                </c:pt>
                <c:pt idx="1059">
                  <c:v>0.54645539884662142</c:v>
                </c:pt>
                <c:pt idx="1060">
                  <c:v>0.54702885591885697</c:v>
                </c:pt>
                <c:pt idx="1061">
                  <c:v>0.54760225918026628</c:v>
                </c:pt>
                <c:pt idx="1062">
                  <c:v>0.5483199274721462</c:v>
                </c:pt>
                <c:pt idx="1063">
                  <c:v>0.54903734437685625</c:v>
                </c:pt>
                <c:pt idx="1064">
                  <c:v>0.54975522152702327</c:v>
                </c:pt>
                <c:pt idx="1065">
                  <c:v>0.55047355954455979</c:v>
                </c:pt>
                <c:pt idx="1066">
                  <c:v>0.55119213949300194</c:v>
                </c:pt>
                <c:pt idx="1067">
                  <c:v>0.55191260940560749</c:v>
                </c:pt>
                <c:pt idx="1068">
                  <c:v>0.55263260932637326</c:v>
                </c:pt>
                <c:pt idx="1069">
                  <c:v>0.55335224788256487</c:v>
                </c:pt>
                <c:pt idx="1070">
                  <c:v>0.55392972985816225</c:v>
                </c:pt>
                <c:pt idx="1071">
                  <c:v>0.55450947304035958</c:v>
                </c:pt>
                <c:pt idx="1072">
                  <c:v>0.55523178670508189</c:v>
                </c:pt>
                <c:pt idx="1073">
                  <c:v>0.55595418126856322</c:v>
                </c:pt>
                <c:pt idx="1074">
                  <c:v>0.55667776036505501</c:v>
                </c:pt>
                <c:pt idx="1075">
                  <c:v>0.55740081400343955</c:v>
                </c:pt>
                <c:pt idx="1076">
                  <c:v>0.55812466718542497</c:v>
                </c:pt>
                <c:pt idx="1077">
                  <c:v>0.55884998501152694</c:v>
                </c:pt>
                <c:pt idx="1078">
                  <c:v>0.55957516508145211</c:v>
                </c:pt>
                <c:pt idx="1079">
                  <c:v>0.56029976357646893</c:v>
                </c:pt>
                <c:pt idx="1080">
                  <c:v>0.56102693849186624</c:v>
                </c:pt>
                <c:pt idx="1081">
                  <c:v>0.56175331123028049</c:v>
                </c:pt>
                <c:pt idx="1082">
                  <c:v>0.56248032299563666</c:v>
                </c:pt>
                <c:pt idx="1083">
                  <c:v>0.56320808590538562</c:v>
                </c:pt>
                <c:pt idx="1084">
                  <c:v>0.56393654562149009</c:v>
                </c:pt>
                <c:pt idx="1085">
                  <c:v>0.56466559201248168</c:v>
                </c:pt>
                <c:pt idx="1086">
                  <c:v>0.56539511462484582</c:v>
                </c:pt>
                <c:pt idx="1087">
                  <c:v>0.56597926098325257</c:v>
                </c:pt>
                <c:pt idx="1088">
                  <c:v>0.56656347006727459</c:v>
                </c:pt>
                <c:pt idx="1089">
                  <c:v>0.56729331920915427</c:v>
                </c:pt>
                <c:pt idx="1090">
                  <c:v>0.56802515278270438</c:v>
                </c:pt>
                <c:pt idx="1091">
                  <c:v>0.56875713129088612</c:v>
                </c:pt>
                <c:pt idx="1092">
                  <c:v>0.56948936646665493</c:v>
                </c:pt>
                <c:pt idx="1093">
                  <c:v>0.57022180253697641</c:v>
                </c:pt>
                <c:pt idx="1094">
                  <c:v>0.57095505539048874</c:v>
                </c:pt>
                <c:pt idx="1095">
                  <c:v>0.57168963067067302</c:v>
                </c:pt>
                <c:pt idx="1096">
                  <c:v>0.57242401706698465</c:v>
                </c:pt>
                <c:pt idx="1097">
                  <c:v>0.57301228500921575</c:v>
                </c:pt>
                <c:pt idx="1098">
                  <c:v>0.57360336910475995</c:v>
                </c:pt>
                <c:pt idx="1099">
                  <c:v>0.57433888191161508</c:v>
                </c:pt>
                <c:pt idx="1100">
                  <c:v>0.57507549826201709</c:v>
                </c:pt>
                <c:pt idx="1101">
                  <c:v>0.57581260135798229</c:v>
                </c:pt>
                <c:pt idx="1102">
                  <c:v>0.57655041707455978</c:v>
                </c:pt>
                <c:pt idx="1103">
                  <c:v>0.57728866488274067</c:v>
                </c:pt>
                <c:pt idx="1104">
                  <c:v>0.57802633044736651</c:v>
                </c:pt>
                <c:pt idx="1105">
                  <c:v>0.57876583832644179</c:v>
                </c:pt>
                <c:pt idx="1106">
                  <c:v>0.57950549821845665</c:v>
                </c:pt>
                <c:pt idx="1107">
                  <c:v>0.58024649672515272</c:v>
                </c:pt>
                <c:pt idx="1108">
                  <c:v>0.58098668751855398</c:v>
                </c:pt>
                <c:pt idx="1109">
                  <c:v>0.58172753978390668</c:v>
                </c:pt>
                <c:pt idx="1110">
                  <c:v>0.58247007399523099</c:v>
                </c:pt>
                <c:pt idx="1111">
                  <c:v>0.58321270656561564</c:v>
                </c:pt>
                <c:pt idx="1112">
                  <c:v>0.58395469996986471</c:v>
                </c:pt>
                <c:pt idx="1113">
                  <c:v>0.58455030309757539</c:v>
                </c:pt>
                <c:pt idx="1114">
                  <c:v>0.58514586368035881</c:v>
                </c:pt>
                <c:pt idx="1115">
                  <c:v>0.58589020264169267</c:v>
                </c:pt>
                <c:pt idx="1116">
                  <c:v>0.58663481170502141</c:v>
                </c:pt>
                <c:pt idx="1117">
                  <c:v>0.58738117079011987</c:v>
                </c:pt>
                <c:pt idx="1118">
                  <c:v>0.58812717606005371</c:v>
                </c:pt>
                <c:pt idx="1119">
                  <c:v>0.5888726553135073</c:v>
                </c:pt>
                <c:pt idx="1120">
                  <c:v>0.589470682398472</c:v>
                </c:pt>
                <c:pt idx="1121">
                  <c:v>0.59007152116964778</c:v>
                </c:pt>
                <c:pt idx="1122">
                  <c:v>0.59082016510532032</c:v>
                </c:pt>
                <c:pt idx="1123">
                  <c:v>0.59156874126171299</c:v>
                </c:pt>
                <c:pt idx="1124">
                  <c:v>0.59231856453666409</c:v>
                </c:pt>
                <c:pt idx="1125">
                  <c:v>0.59306797743439532</c:v>
                </c:pt>
                <c:pt idx="1126">
                  <c:v>0.59381789509283267</c:v>
                </c:pt>
                <c:pt idx="1127">
                  <c:v>0.59456975130793321</c:v>
                </c:pt>
                <c:pt idx="1128">
                  <c:v>0.59532137010631636</c:v>
                </c:pt>
                <c:pt idx="1129">
                  <c:v>0.59607240606991585</c:v>
                </c:pt>
                <c:pt idx="1130">
                  <c:v>0.59682595990486154</c:v>
                </c:pt>
                <c:pt idx="1131">
                  <c:v>0.59757916207401918</c:v>
                </c:pt>
                <c:pt idx="1132">
                  <c:v>0.59833241412971139</c:v>
                </c:pt>
                <c:pt idx="1133">
                  <c:v>0.59908692499537841</c:v>
                </c:pt>
                <c:pt idx="1134">
                  <c:v>0.5998417174460462</c:v>
                </c:pt>
                <c:pt idx="1135">
                  <c:v>0.60059759906744392</c:v>
                </c:pt>
                <c:pt idx="1136">
                  <c:v>0.60135364848358408</c:v>
                </c:pt>
                <c:pt idx="1137">
                  <c:v>0.6021097501285303</c:v>
                </c:pt>
                <c:pt idx="1138">
                  <c:v>0.60271597956368561</c:v>
                </c:pt>
                <c:pt idx="1139">
                  <c:v>0.6034728231820059</c:v>
                </c:pt>
                <c:pt idx="1140">
                  <c:v>0.60408034273511124</c:v>
                </c:pt>
                <c:pt idx="1141">
                  <c:v>0.60483908878399928</c:v>
                </c:pt>
                <c:pt idx="1142">
                  <c:v>0.60559817912968184</c:v>
                </c:pt>
                <c:pt idx="1143">
                  <c:v>0.60635778812825669</c:v>
                </c:pt>
                <c:pt idx="1144">
                  <c:v>0.60711797457132188</c:v>
                </c:pt>
                <c:pt idx="1145">
                  <c:v>0.60787961070747054</c:v>
                </c:pt>
                <c:pt idx="1146">
                  <c:v>0.60864101347659005</c:v>
                </c:pt>
                <c:pt idx="1147">
                  <c:v>0.60940322914137379</c:v>
                </c:pt>
                <c:pt idx="1148">
                  <c:v>0.61001354832406851</c:v>
                </c:pt>
                <c:pt idx="1149">
                  <c:v>0.6106263955136888</c:v>
                </c:pt>
                <c:pt idx="1150">
                  <c:v>0.61139012654957936</c:v>
                </c:pt>
                <c:pt idx="1151">
                  <c:v>0.61215473301755208</c:v>
                </c:pt>
                <c:pt idx="1152">
                  <c:v>0.61291974940127991</c:v>
                </c:pt>
                <c:pt idx="1153">
                  <c:v>0.61368558520160976</c:v>
                </c:pt>
                <c:pt idx="1154">
                  <c:v>0.61445060457097322</c:v>
                </c:pt>
                <c:pt idx="1155">
                  <c:v>0.61521755558370517</c:v>
                </c:pt>
                <c:pt idx="1156">
                  <c:v>0.61598456818476577</c:v>
                </c:pt>
                <c:pt idx="1157">
                  <c:v>0.61675304868221659</c:v>
                </c:pt>
                <c:pt idx="1158">
                  <c:v>0.61752088845842035</c:v>
                </c:pt>
                <c:pt idx="1159">
                  <c:v>0.61828931826562428</c:v>
                </c:pt>
                <c:pt idx="1160">
                  <c:v>0.61905957264424993</c:v>
                </c:pt>
                <c:pt idx="1161">
                  <c:v>0.61982983287460391</c:v>
                </c:pt>
                <c:pt idx="1162">
                  <c:v>0.62059951016258708</c:v>
                </c:pt>
                <c:pt idx="1163">
                  <c:v>0.62121664429703438</c:v>
                </c:pt>
                <c:pt idx="1164">
                  <c:v>0.62183521986000823</c:v>
                </c:pt>
                <c:pt idx="1165">
                  <c:v>0.62260738604493349</c:v>
                </c:pt>
                <c:pt idx="1166">
                  <c:v>0.62337985393719964</c:v>
                </c:pt>
                <c:pt idx="1167">
                  <c:v>0.62415427702025883</c:v>
                </c:pt>
                <c:pt idx="1168">
                  <c:v>0.62492811849417607</c:v>
                </c:pt>
                <c:pt idx="1169">
                  <c:v>0.62570173135886309</c:v>
                </c:pt>
                <c:pt idx="1170">
                  <c:v>0.6264776002542124</c:v>
                </c:pt>
                <c:pt idx="1171">
                  <c:v>0.62725359776709644</c:v>
                </c:pt>
                <c:pt idx="1172">
                  <c:v>0.6280291309918461</c:v>
                </c:pt>
                <c:pt idx="1173">
                  <c:v>0.62865146181106146</c:v>
                </c:pt>
                <c:pt idx="1174">
                  <c:v>0.62927667276892341</c:v>
                </c:pt>
                <c:pt idx="1175">
                  <c:v>0.63005431169908988</c:v>
                </c:pt>
                <c:pt idx="1176">
                  <c:v>0.63083291246315432</c:v>
                </c:pt>
                <c:pt idx="1177">
                  <c:v>0.63161277427050111</c:v>
                </c:pt>
                <c:pt idx="1178">
                  <c:v>0.63239276847321202</c:v>
                </c:pt>
                <c:pt idx="1179">
                  <c:v>0.63317206079483568</c:v>
                </c:pt>
                <c:pt idx="1180">
                  <c:v>0.63395440554962457</c:v>
                </c:pt>
                <c:pt idx="1181">
                  <c:v>0.63473587103053886</c:v>
                </c:pt>
                <c:pt idx="1182">
                  <c:v>0.63551800739668873</c:v>
                </c:pt>
                <c:pt idx="1183">
                  <c:v>0.63630087551114267</c:v>
                </c:pt>
                <c:pt idx="1184">
                  <c:v>0.63708459623999614</c:v>
                </c:pt>
                <c:pt idx="1185">
                  <c:v>0.63786893166881475</c:v>
                </c:pt>
                <c:pt idx="1186">
                  <c:v>0.63865376294888543</c:v>
                </c:pt>
                <c:pt idx="1187">
                  <c:v>0.63943837131819625</c:v>
                </c:pt>
                <c:pt idx="1188">
                  <c:v>0.64006736543344211</c:v>
                </c:pt>
                <c:pt idx="1189">
                  <c:v>0.64085314418630912</c:v>
                </c:pt>
                <c:pt idx="1190">
                  <c:v>0.64148417055162821</c:v>
                </c:pt>
                <c:pt idx="1191">
                  <c:v>0.64227208593511198</c:v>
                </c:pt>
                <c:pt idx="1192">
                  <c:v>0.6430599005617168</c:v>
                </c:pt>
                <c:pt idx="1193">
                  <c:v>0.64384857720506428</c:v>
                </c:pt>
                <c:pt idx="1194">
                  <c:v>0.64463769555098027</c:v>
                </c:pt>
                <c:pt idx="1195">
                  <c:v>0.64542876400600191</c:v>
                </c:pt>
                <c:pt idx="1196">
                  <c:v>0.64621925150894177</c:v>
                </c:pt>
                <c:pt idx="1197">
                  <c:v>0.64701048519591309</c:v>
                </c:pt>
                <c:pt idx="1198">
                  <c:v>0.64780210359967783</c:v>
                </c:pt>
                <c:pt idx="1199">
                  <c:v>0.64859428865430135</c:v>
                </c:pt>
                <c:pt idx="1200">
                  <c:v>0.64922955441968533</c:v>
                </c:pt>
                <c:pt idx="1201">
                  <c:v>0.64986734438643712</c:v>
                </c:pt>
                <c:pt idx="1202">
                  <c:v>0.65066189540130126</c:v>
                </c:pt>
                <c:pt idx="1203">
                  <c:v>0.65145713890832346</c:v>
                </c:pt>
                <c:pt idx="1204">
                  <c:v>0.65225174006231634</c:v>
                </c:pt>
                <c:pt idx="1205">
                  <c:v>0.65304837094346158</c:v>
                </c:pt>
                <c:pt idx="1206">
                  <c:v>0.6538449678885957</c:v>
                </c:pt>
                <c:pt idx="1207">
                  <c:v>0.65464299124757575</c:v>
                </c:pt>
                <c:pt idx="1208">
                  <c:v>0.65544049445699015</c:v>
                </c:pt>
                <c:pt idx="1209">
                  <c:v>0.65623863418543316</c:v>
                </c:pt>
                <c:pt idx="1210">
                  <c:v>0.65703887589136178</c:v>
                </c:pt>
                <c:pt idx="1211">
                  <c:v>0.65783890355470276</c:v>
                </c:pt>
                <c:pt idx="1212">
                  <c:v>0.65863841056778849</c:v>
                </c:pt>
                <c:pt idx="1213">
                  <c:v>0.65944063691751431</c:v>
                </c:pt>
                <c:pt idx="1214">
                  <c:v>0.66024216063741581</c:v>
                </c:pt>
                <c:pt idx="1215">
                  <c:v>0.6608842590158408</c:v>
                </c:pt>
                <c:pt idx="1216">
                  <c:v>0.66152676994950865</c:v>
                </c:pt>
                <c:pt idx="1217">
                  <c:v>0.66233125635827594</c:v>
                </c:pt>
                <c:pt idx="1218">
                  <c:v>0.66313528543760614</c:v>
                </c:pt>
                <c:pt idx="1219">
                  <c:v>0.66393891700357544</c:v>
                </c:pt>
                <c:pt idx="1220">
                  <c:v>0.66474534707778921</c:v>
                </c:pt>
                <c:pt idx="1221">
                  <c:v>0.66555138182444928</c:v>
                </c:pt>
                <c:pt idx="1222">
                  <c:v>0.66635714294151516</c:v>
                </c:pt>
                <c:pt idx="1223">
                  <c:v>0.66716527973712147</c:v>
                </c:pt>
                <c:pt idx="1224">
                  <c:v>0.66797357663134183</c:v>
                </c:pt>
                <c:pt idx="1225">
                  <c:v>0.66878234218026489</c:v>
                </c:pt>
                <c:pt idx="1226">
                  <c:v>0.66943001124067936</c:v>
                </c:pt>
                <c:pt idx="1227">
                  <c:v>0.6700811910173029</c:v>
                </c:pt>
                <c:pt idx="1228">
                  <c:v>0.67089160175174589</c:v>
                </c:pt>
                <c:pt idx="1229">
                  <c:v>0.67170155522871611</c:v>
                </c:pt>
                <c:pt idx="1230">
                  <c:v>0.6725146440629064</c:v>
                </c:pt>
                <c:pt idx="1231">
                  <c:v>0.67332696807705483</c:v>
                </c:pt>
                <c:pt idx="1232">
                  <c:v>0.67413970421444513</c:v>
                </c:pt>
                <c:pt idx="1233">
                  <c:v>0.67495359840044056</c:v>
                </c:pt>
                <c:pt idx="1234">
                  <c:v>0.67576803120571893</c:v>
                </c:pt>
                <c:pt idx="1235">
                  <c:v>0.67658362563447783</c:v>
                </c:pt>
                <c:pt idx="1236">
                  <c:v>0.67739932533849401</c:v>
                </c:pt>
                <c:pt idx="1237">
                  <c:v>0.6782149430592227</c:v>
                </c:pt>
                <c:pt idx="1238">
                  <c:v>0.67903222455973788</c:v>
                </c:pt>
                <c:pt idx="1239">
                  <c:v>0.67984986242398426</c:v>
                </c:pt>
                <c:pt idx="1240">
                  <c:v>0.68050474174873765</c:v>
                </c:pt>
                <c:pt idx="1241">
                  <c:v>0.68116080031986093</c:v>
                </c:pt>
                <c:pt idx="1242">
                  <c:v>0.68197993091801945</c:v>
                </c:pt>
                <c:pt idx="1243">
                  <c:v>0.6827997956519738</c:v>
                </c:pt>
                <c:pt idx="1244">
                  <c:v>0.68362033311569537</c:v>
                </c:pt>
                <c:pt idx="1245">
                  <c:v>0.68444267326011154</c:v>
                </c:pt>
                <c:pt idx="1246">
                  <c:v>0.68526487425536575</c:v>
                </c:pt>
                <c:pt idx="1247">
                  <c:v>0.68608750055361523</c:v>
                </c:pt>
                <c:pt idx="1248">
                  <c:v>0.68691080412307048</c:v>
                </c:pt>
                <c:pt idx="1249">
                  <c:v>0.68773447147737976</c:v>
                </c:pt>
                <c:pt idx="1250">
                  <c:v>0.68839472527648116</c:v>
                </c:pt>
                <c:pt idx="1251">
                  <c:v>0.68905818746329506</c:v>
                </c:pt>
                <c:pt idx="1252">
                  <c:v>0.68988438284911568</c:v>
                </c:pt>
                <c:pt idx="1253">
                  <c:v>0.69071164004667451</c:v>
                </c:pt>
                <c:pt idx="1254">
                  <c:v>0.69153800315760305</c:v>
                </c:pt>
                <c:pt idx="1255">
                  <c:v>0.6923666932361523</c:v>
                </c:pt>
                <c:pt idx="1256">
                  <c:v>0.69319531143098145</c:v>
                </c:pt>
                <c:pt idx="1257">
                  <c:v>0.69402550324891166</c:v>
                </c:pt>
                <c:pt idx="1258">
                  <c:v>0.69485486397440022</c:v>
                </c:pt>
                <c:pt idx="1259">
                  <c:v>0.69568529364649645</c:v>
                </c:pt>
                <c:pt idx="1260">
                  <c:v>0.69651755606454713</c:v>
                </c:pt>
                <c:pt idx="1261">
                  <c:v>0.6973500034928668</c:v>
                </c:pt>
                <c:pt idx="1262">
                  <c:v>0.69818155493439016</c:v>
                </c:pt>
                <c:pt idx="1263">
                  <c:v>0.69901615289749564</c:v>
                </c:pt>
                <c:pt idx="1264">
                  <c:v>0.69985030162138284</c:v>
                </c:pt>
                <c:pt idx="1265">
                  <c:v>0.70068495550837195</c:v>
                </c:pt>
                <c:pt idx="1266">
                  <c:v>0.70135375461633276</c:v>
                </c:pt>
                <c:pt idx="1267">
                  <c:v>0.70202357574988317</c:v>
                </c:pt>
                <c:pt idx="1268">
                  <c:v>0.70286023793907038</c:v>
                </c:pt>
                <c:pt idx="1269">
                  <c:v>0.70369657779137174</c:v>
                </c:pt>
                <c:pt idx="1270">
                  <c:v>0.70453572924773034</c:v>
                </c:pt>
                <c:pt idx="1271">
                  <c:v>0.70537456082610483</c:v>
                </c:pt>
                <c:pt idx="1272">
                  <c:v>0.70621300703555978</c:v>
                </c:pt>
                <c:pt idx="1273">
                  <c:v>0.70705408126222213</c:v>
                </c:pt>
                <c:pt idx="1274">
                  <c:v>0.70789509306748144</c:v>
                </c:pt>
                <c:pt idx="1275">
                  <c:v>0.70873674851305379</c:v>
                </c:pt>
                <c:pt idx="1276">
                  <c:v>0.70957898431911881</c:v>
                </c:pt>
                <c:pt idx="1277">
                  <c:v>0.71025395335323205</c:v>
                </c:pt>
                <c:pt idx="1278">
                  <c:v>0.71093221174924537</c:v>
                </c:pt>
                <c:pt idx="1279">
                  <c:v>0.71177520379027936</c:v>
                </c:pt>
                <c:pt idx="1280">
                  <c:v>0.71262155181062259</c:v>
                </c:pt>
                <c:pt idx="1281">
                  <c:v>0.71346713184766108</c:v>
                </c:pt>
                <c:pt idx="1282">
                  <c:v>0.71431323364966215</c:v>
                </c:pt>
                <c:pt idx="1283">
                  <c:v>0.71516037529622534</c:v>
                </c:pt>
                <c:pt idx="1284">
                  <c:v>0.71600842937489961</c:v>
                </c:pt>
                <c:pt idx="1285">
                  <c:v>0.71685733281946817</c:v>
                </c:pt>
                <c:pt idx="1286">
                  <c:v>0.71770695751340952</c:v>
                </c:pt>
                <c:pt idx="1287">
                  <c:v>0.71855561754295172</c:v>
                </c:pt>
                <c:pt idx="1288">
                  <c:v>0.71940681687258701</c:v>
                </c:pt>
                <c:pt idx="1289">
                  <c:v>0.72025802635380065</c:v>
                </c:pt>
                <c:pt idx="1290">
                  <c:v>0.7209397891937348</c:v>
                </c:pt>
                <c:pt idx="1291">
                  <c:v>0.72162325384776616</c:v>
                </c:pt>
                <c:pt idx="1292">
                  <c:v>0.72247615744477811</c:v>
                </c:pt>
                <c:pt idx="1293">
                  <c:v>0.72333018031040841</c:v>
                </c:pt>
                <c:pt idx="1294">
                  <c:v>0.72418473738574562</c:v>
                </c:pt>
                <c:pt idx="1295">
                  <c:v>0.72504100503550151</c:v>
                </c:pt>
                <c:pt idx="1296">
                  <c:v>0.72589709135409997</c:v>
                </c:pt>
                <c:pt idx="1297">
                  <c:v>0.72675384576034563</c:v>
                </c:pt>
                <c:pt idx="1298">
                  <c:v>0.72761140030442639</c:v>
                </c:pt>
                <c:pt idx="1299">
                  <c:v>0.72846949427010288</c:v>
                </c:pt>
                <c:pt idx="1300">
                  <c:v>0.72932970264278452</c:v>
                </c:pt>
                <c:pt idx="1301">
                  <c:v>0.73018953557241173</c:v>
                </c:pt>
                <c:pt idx="1302">
                  <c:v>0.73104886004130165</c:v>
                </c:pt>
                <c:pt idx="1303">
                  <c:v>0.73173874531766303</c:v>
                </c:pt>
                <c:pt idx="1304">
                  <c:v>0.73243108076079211</c:v>
                </c:pt>
                <c:pt idx="1305">
                  <c:v>0.73329437589000146</c:v>
                </c:pt>
                <c:pt idx="1306">
                  <c:v>0.73415762601761614</c:v>
                </c:pt>
                <c:pt idx="1307">
                  <c:v>0.73502254553231516</c:v>
                </c:pt>
                <c:pt idx="1308">
                  <c:v>0.73588682726739463</c:v>
                </c:pt>
                <c:pt idx="1309">
                  <c:v>0.73675198879465287</c:v>
                </c:pt>
                <c:pt idx="1310">
                  <c:v>0.73761922225096022</c:v>
                </c:pt>
                <c:pt idx="1311">
                  <c:v>0.73848634790251078</c:v>
                </c:pt>
                <c:pt idx="1312">
                  <c:v>0.73935303354742088</c:v>
                </c:pt>
                <c:pt idx="1313">
                  <c:v>0.74022285819152611</c:v>
                </c:pt>
                <c:pt idx="1314">
                  <c:v>0.74109197997136678</c:v>
                </c:pt>
                <c:pt idx="1315">
                  <c:v>0.74196185778100532</c:v>
                </c:pt>
                <c:pt idx="1316">
                  <c:v>0.7428326923906049</c:v>
                </c:pt>
                <c:pt idx="1317">
                  <c:v>0.74370428601414529</c:v>
                </c:pt>
                <c:pt idx="1318">
                  <c:v>0.74457710618035922</c:v>
                </c:pt>
                <c:pt idx="1319">
                  <c:v>0.74545048885060838</c:v>
                </c:pt>
                <c:pt idx="1320">
                  <c:v>0.74615018487314788</c:v>
                </c:pt>
                <c:pt idx="1321">
                  <c:v>0.7470248763619427</c:v>
                </c:pt>
                <c:pt idx="1322">
                  <c:v>0.7478993980932952</c:v>
                </c:pt>
                <c:pt idx="1323">
                  <c:v>0.7486003422253853</c:v>
                </c:pt>
                <c:pt idx="1324">
                  <c:v>0.74947711348682811</c:v>
                </c:pt>
                <c:pt idx="1325">
                  <c:v>0.75035431921802642</c:v>
                </c:pt>
                <c:pt idx="1326">
                  <c:v>0.75123229511476264</c:v>
                </c:pt>
                <c:pt idx="1327">
                  <c:v>0.75211117673923733</c:v>
                </c:pt>
                <c:pt idx="1328">
                  <c:v>0.75281534896645641</c:v>
                </c:pt>
                <c:pt idx="1329">
                  <c:v>0.75352203337155987</c:v>
                </c:pt>
                <c:pt idx="1330">
                  <c:v>0.7544044775400468</c:v>
                </c:pt>
                <c:pt idx="1331">
                  <c:v>0.75528622011309865</c:v>
                </c:pt>
                <c:pt idx="1332">
                  <c:v>0.75616833657943916</c:v>
                </c:pt>
                <c:pt idx="1333">
                  <c:v>0.75705156904556903</c:v>
                </c:pt>
                <c:pt idx="1334">
                  <c:v>0.75793605477521775</c:v>
                </c:pt>
                <c:pt idx="1335">
                  <c:v>0.75882145862472727</c:v>
                </c:pt>
                <c:pt idx="1336">
                  <c:v>0.75970737664493648</c:v>
                </c:pt>
                <c:pt idx="1337">
                  <c:v>0.76059286204488674</c:v>
                </c:pt>
                <c:pt idx="1338">
                  <c:v>0.76148048694326564</c:v>
                </c:pt>
                <c:pt idx="1339">
                  <c:v>0.76236849364247772</c:v>
                </c:pt>
                <c:pt idx="1340">
                  <c:v>0.76325796816333524</c:v>
                </c:pt>
                <c:pt idx="1341">
                  <c:v>0.76414701204928315</c:v>
                </c:pt>
                <c:pt idx="1342">
                  <c:v>0.76503684703763908</c:v>
                </c:pt>
                <c:pt idx="1343">
                  <c:v>0.76574991140615345</c:v>
                </c:pt>
                <c:pt idx="1344">
                  <c:v>0.76646416534224093</c:v>
                </c:pt>
                <c:pt idx="1345">
                  <c:v>0.76735742823031716</c:v>
                </c:pt>
                <c:pt idx="1346">
                  <c:v>0.76825067139639991</c:v>
                </c:pt>
                <c:pt idx="1347">
                  <c:v>0.76914430361648611</c:v>
                </c:pt>
                <c:pt idx="1348">
                  <c:v>0.77003887176583097</c:v>
                </c:pt>
                <c:pt idx="1349">
                  <c:v>0.77093437764272454</c:v>
                </c:pt>
                <c:pt idx="1350">
                  <c:v>0.77183191810296792</c:v>
                </c:pt>
                <c:pt idx="1351">
                  <c:v>0.77272889482043372</c:v>
                </c:pt>
                <c:pt idx="1352">
                  <c:v>0.77362599119023945</c:v>
                </c:pt>
                <c:pt idx="1353">
                  <c:v>0.77434520876194146</c:v>
                </c:pt>
                <c:pt idx="1354">
                  <c:v>0.77506810245686242</c:v>
                </c:pt>
                <c:pt idx="1355">
                  <c:v>0.77596908755906979</c:v>
                </c:pt>
                <c:pt idx="1356">
                  <c:v>0.77686978458339662</c:v>
                </c:pt>
                <c:pt idx="1357">
                  <c:v>0.77777253286822534</c:v>
                </c:pt>
                <c:pt idx="1358">
                  <c:v>0.77867471862822035</c:v>
                </c:pt>
                <c:pt idx="1359">
                  <c:v>0.77957785700839921</c:v>
                </c:pt>
                <c:pt idx="1360">
                  <c:v>0.78048305442248278</c:v>
                </c:pt>
                <c:pt idx="1361">
                  <c:v>0.78138810458925501</c:v>
                </c:pt>
                <c:pt idx="1362">
                  <c:v>0.7822925914029385</c:v>
                </c:pt>
                <c:pt idx="1363">
                  <c:v>0.78320052753648073</c:v>
                </c:pt>
                <c:pt idx="1364">
                  <c:v>0.78410790304303513</c:v>
                </c:pt>
                <c:pt idx="1365">
                  <c:v>0.78501610262770405</c:v>
                </c:pt>
                <c:pt idx="1366">
                  <c:v>0.78592540543748279</c:v>
                </c:pt>
                <c:pt idx="1367">
                  <c:v>0.78683539688063808</c:v>
                </c:pt>
                <c:pt idx="1368">
                  <c:v>0.7877467734723167</c:v>
                </c:pt>
                <c:pt idx="1369">
                  <c:v>0.78865828540719862</c:v>
                </c:pt>
                <c:pt idx="1370">
                  <c:v>0.78938853942209708</c:v>
                </c:pt>
                <c:pt idx="1371">
                  <c:v>0.79011932709765331</c:v>
                </c:pt>
                <c:pt idx="1372">
                  <c:v>0.7910321679890624</c:v>
                </c:pt>
                <c:pt idx="1373">
                  <c:v>0.79194765853729099</c:v>
                </c:pt>
                <c:pt idx="1374">
                  <c:v>0.79286342881266358</c:v>
                </c:pt>
                <c:pt idx="1375">
                  <c:v>0.79377961873472946</c:v>
                </c:pt>
                <c:pt idx="1376">
                  <c:v>0.7946963687357711</c:v>
                </c:pt>
                <c:pt idx="1377">
                  <c:v>0.79561438046655608</c:v>
                </c:pt>
                <c:pt idx="1378">
                  <c:v>0.79653407754689154</c:v>
                </c:pt>
                <c:pt idx="1379">
                  <c:v>0.79745391907785101</c:v>
                </c:pt>
                <c:pt idx="1380">
                  <c:v>0.79837418580601038</c:v>
                </c:pt>
                <c:pt idx="1381">
                  <c:v>0.79911199410627076</c:v>
                </c:pt>
                <c:pt idx="1382">
                  <c:v>0.79985217719493273</c:v>
                </c:pt>
                <c:pt idx="1383">
                  <c:v>0.8007749364308846</c:v>
                </c:pt>
                <c:pt idx="1384">
                  <c:v>0.80169883000091802</c:v>
                </c:pt>
                <c:pt idx="1385">
                  <c:v>0.80262371910168173</c:v>
                </c:pt>
                <c:pt idx="1386">
                  <c:v>0.80354946441425634</c:v>
                </c:pt>
                <c:pt idx="1387">
                  <c:v>0.80447479471263228</c:v>
                </c:pt>
                <c:pt idx="1388">
                  <c:v>0.80540225603242233</c:v>
                </c:pt>
                <c:pt idx="1389">
                  <c:v>0.80633015327666135</c:v>
                </c:pt>
                <c:pt idx="1390">
                  <c:v>0.80725990503926481</c:v>
                </c:pt>
                <c:pt idx="1391">
                  <c:v>0.80818867669620897</c:v>
                </c:pt>
                <c:pt idx="1392">
                  <c:v>0.80911845385371306</c:v>
                </c:pt>
                <c:pt idx="1393">
                  <c:v>0.81005094508621345</c:v>
                </c:pt>
                <c:pt idx="1394">
                  <c:v>0.8109835949347759</c:v>
                </c:pt>
                <c:pt idx="1395">
                  <c:v>0.81191526319294149</c:v>
                </c:pt>
                <c:pt idx="1396">
                  <c:v>0.8126629913373048</c:v>
                </c:pt>
                <c:pt idx="1397">
                  <c:v>0.81341184976976777</c:v>
                </c:pt>
                <c:pt idx="1398">
                  <c:v>0.81434678394857063</c:v>
                </c:pt>
                <c:pt idx="1399">
                  <c:v>0.81528273600767409</c:v>
                </c:pt>
                <c:pt idx="1400">
                  <c:v>0.81622099583806873</c:v>
                </c:pt>
                <c:pt idx="1401">
                  <c:v>0.81715884776678882</c:v>
                </c:pt>
                <c:pt idx="1402">
                  <c:v>0.81809643318163938</c:v>
                </c:pt>
                <c:pt idx="1403">
                  <c:v>0.81903733795272682</c:v>
                </c:pt>
                <c:pt idx="1404">
                  <c:v>0.81997812342675414</c:v>
                </c:pt>
                <c:pt idx="1405">
                  <c:v>0.82091835712776851</c:v>
                </c:pt>
                <c:pt idx="1406">
                  <c:v>0.8216734255928333</c:v>
                </c:pt>
                <c:pt idx="1407">
                  <c:v>0.82243180034795826</c:v>
                </c:pt>
                <c:pt idx="1408">
                  <c:v>0.8233752097315099</c:v>
                </c:pt>
                <c:pt idx="1409">
                  <c:v>0.82431979849306347</c:v>
                </c:pt>
                <c:pt idx="1410">
                  <c:v>0.82526643550360701</c:v>
                </c:pt>
                <c:pt idx="1411">
                  <c:v>0.82621310229548295</c:v>
                </c:pt>
                <c:pt idx="1412">
                  <c:v>0.8271590747620251</c:v>
                </c:pt>
                <c:pt idx="1413">
                  <c:v>0.82810883905105148</c:v>
                </c:pt>
                <c:pt idx="1414">
                  <c:v>0.82905791187270805</c:v>
                </c:pt>
                <c:pt idx="1415">
                  <c:v>0.83000774120831933</c:v>
                </c:pt>
                <c:pt idx="1416">
                  <c:v>0.83095890923459204</c:v>
                </c:pt>
                <c:pt idx="1417">
                  <c:v>0.83191083748552874</c:v>
                </c:pt>
                <c:pt idx="1418">
                  <c:v>0.83286425475127135</c:v>
                </c:pt>
                <c:pt idx="1419">
                  <c:v>0.83381843625412577</c:v>
                </c:pt>
                <c:pt idx="1420">
                  <c:v>0.83477192557539381</c:v>
                </c:pt>
                <c:pt idx="1421">
                  <c:v>0.83553680183172252</c:v>
                </c:pt>
                <c:pt idx="1422">
                  <c:v>0.83649222383775901</c:v>
                </c:pt>
                <c:pt idx="1423">
                  <c:v>0.83725944050432499</c:v>
                </c:pt>
                <c:pt idx="1424">
                  <c:v>0.83821782705662795</c:v>
                </c:pt>
                <c:pt idx="1425">
                  <c:v>0.83917640090805634</c:v>
                </c:pt>
                <c:pt idx="1426">
                  <c:v>0.84013604106291007</c:v>
                </c:pt>
                <c:pt idx="1427">
                  <c:v>0.84109660301165179</c:v>
                </c:pt>
                <c:pt idx="1428">
                  <c:v>0.84205896956638338</c:v>
                </c:pt>
                <c:pt idx="1429">
                  <c:v>0.84302167523688842</c:v>
                </c:pt>
                <c:pt idx="1430">
                  <c:v>0.8439850143565728</c:v>
                </c:pt>
                <c:pt idx="1431">
                  <c:v>0.84494913512844994</c:v>
                </c:pt>
                <c:pt idx="1432">
                  <c:v>0.84591403891913886</c:v>
                </c:pt>
                <c:pt idx="1433">
                  <c:v>0.84668822609007388</c:v>
                </c:pt>
                <c:pt idx="1434">
                  <c:v>0.84746507999260112</c:v>
                </c:pt>
                <c:pt idx="1435">
                  <c:v>0.84843315455505253</c:v>
                </c:pt>
                <c:pt idx="1436">
                  <c:v>0.84940231511630282</c:v>
                </c:pt>
                <c:pt idx="1437">
                  <c:v>0.8503707871383247</c:v>
                </c:pt>
                <c:pt idx="1438">
                  <c:v>0.85134227293845333</c:v>
                </c:pt>
                <c:pt idx="1439">
                  <c:v>0.85231381331936718</c:v>
                </c:pt>
                <c:pt idx="1440">
                  <c:v>0.85328704099873665</c:v>
                </c:pt>
                <c:pt idx="1441">
                  <c:v>0.85425987898925548</c:v>
                </c:pt>
                <c:pt idx="1442">
                  <c:v>0.85523366431520909</c:v>
                </c:pt>
                <c:pt idx="1443">
                  <c:v>0.85620988814905885</c:v>
                </c:pt>
                <c:pt idx="1444">
                  <c:v>0.85718661869247603</c:v>
                </c:pt>
                <c:pt idx="1445">
                  <c:v>0.85816236426062598</c:v>
                </c:pt>
                <c:pt idx="1446">
                  <c:v>0.85894505059309367</c:v>
                </c:pt>
                <c:pt idx="1447">
                  <c:v>0.85972969512276465</c:v>
                </c:pt>
                <c:pt idx="1448">
                  <c:v>0.86070912329340843</c:v>
                </c:pt>
                <c:pt idx="1449">
                  <c:v>0.86168966143516013</c:v>
                </c:pt>
                <c:pt idx="1450">
                  <c:v>0.86267236116112267</c:v>
                </c:pt>
                <c:pt idx="1451">
                  <c:v>0.8636546771246465</c:v>
                </c:pt>
                <c:pt idx="1452">
                  <c:v>0.86463720801601229</c:v>
                </c:pt>
                <c:pt idx="1453">
                  <c:v>0.86562296033944996</c:v>
                </c:pt>
                <c:pt idx="1454">
                  <c:v>0.86660848141311408</c:v>
                </c:pt>
                <c:pt idx="1455">
                  <c:v>0.86759392023149118</c:v>
                </c:pt>
                <c:pt idx="1456">
                  <c:v>0.86838447863683421</c:v>
                </c:pt>
                <c:pt idx="1457">
                  <c:v>0.86917913267967828</c:v>
                </c:pt>
                <c:pt idx="1458">
                  <c:v>0.87016756230772296</c:v>
                </c:pt>
                <c:pt idx="1459">
                  <c:v>0.87115757459782828</c:v>
                </c:pt>
                <c:pt idx="1460">
                  <c:v>0.87214992991394347</c:v>
                </c:pt>
                <c:pt idx="1461">
                  <c:v>0.87314190769359368</c:v>
                </c:pt>
                <c:pt idx="1462">
                  <c:v>0.87413350583400351</c:v>
                </c:pt>
                <c:pt idx="1463">
                  <c:v>0.87512897197940209</c:v>
                </c:pt>
                <c:pt idx="1464">
                  <c:v>0.87612375885323968</c:v>
                </c:pt>
                <c:pt idx="1465">
                  <c:v>0.87711923215436682</c:v>
                </c:pt>
                <c:pt idx="1466">
                  <c:v>0.8781160018725076</c:v>
                </c:pt>
                <c:pt idx="1467">
                  <c:v>0.87911437566482376</c:v>
                </c:pt>
                <c:pt idx="1468">
                  <c:v>0.88011405227488926</c:v>
                </c:pt>
                <c:pt idx="1469">
                  <c:v>0.88111427117331209</c:v>
                </c:pt>
                <c:pt idx="1470">
                  <c:v>0.88211426878185706</c:v>
                </c:pt>
                <c:pt idx="1471">
                  <c:v>0.88311633834639003</c:v>
                </c:pt>
                <c:pt idx="1472">
                  <c:v>0.88411910676596595</c:v>
                </c:pt>
                <c:pt idx="1473">
                  <c:v>0.88492268986117151</c:v>
                </c:pt>
                <c:pt idx="1474">
                  <c:v>0.88572722601007703</c:v>
                </c:pt>
                <c:pt idx="1475">
                  <c:v>0.88673246373582093</c:v>
                </c:pt>
                <c:pt idx="1476">
                  <c:v>0.88773886668452295</c:v>
                </c:pt>
                <c:pt idx="1477">
                  <c:v>0.88874643735867931</c:v>
                </c:pt>
                <c:pt idx="1478">
                  <c:v>0.88975594833623206</c:v>
                </c:pt>
                <c:pt idx="1479">
                  <c:v>0.89076555444111571</c:v>
                </c:pt>
                <c:pt idx="1480">
                  <c:v>0.89177587223078902</c:v>
                </c:pt>
                <c:pt idx="1481">
                  <c:v>0.89278705731382424</c:v>
                </c:pt>
                <c:pt idx="1482">
                  <c:v>0.89379942056472195</c:v>
                </c:pt>
                <c:pt idx="1483">
                  <c:v>0.89461113306778617</c:v>
                </c:pt>
                <c:pt idx="1484">
                  <c:v>0.89542644787647074</c:v>
                </c:pt>
                <c:pt idx="1485">
                  <c:v>0.89644210822384318</c:v>
                </c:pt>
                <c:pt idx="1486">
                  <c:v>0.89745895639049422</c:v>
                </c:pt>
                <c:pt idx="1487">
                  <c:v>0.89847544132806045</c:v>
                </c:pt>
                <c:pt idx="1488">
                  <c:v>0.8994945157647225</c:v>
                </c:pt>
                <c:pt idx="1489">
                  <c:v>0.90051400705596041</c:v>
                </c:pt>
                <c:pt idx="1490">
                  <c:v>0.9015354738008059</c:v>
                </c:pt>
                <c:pt idx="1491">
                  <c:v>0.90255626903164066</c:v>
                </c:pt>
                <c:pt idx="1492">
                  <c:v>0.90357857582167633</c:v>
                </c:pt>
                <c:pt idx="1493">
                  <c:v>0.90460317932979506</c:v>
                </c:pt>
                <c:pt idx="1494">
                  <c:v>0.905628051339055</c:v>
                </c:pt>
                <c:pt idx="1495">
                  <c:v>0.90665240840822026</c:v>
                </c:pt>
                <c:pt idx="1496">
                  <c:v>0.90768032464189763</c:v>
                </c:pt>
                <c:pt idx="1497">
                  <c:v>0.90870835681249762</c:v>
                </c:pt>
                <c:pt idx="1498">
                  <c:v>0.90973697555534316</c:v>
                </c:pt>
                <c:pt idx="1499">
                  <c:v>0.9105617337897377</c:v>
                </c:pt>
                <c:pt idx="1500">
                  <c:v>0.91138717281180137</c:v>
                </c:pt>
                <c:pt idx="1501">
                  <c:v>0.912418552152369</c:v>
                </c:pt>
                <c:pt idx="1502">
                  <c:v>0.91345005009629754</c:v>
                </c:pt>
                <c:pt idx="1503">
                  <c:v>0.91448529690764713</c:v>
                </c:pt>
                <c:pt idx="1504">
                  <c:v>0.91552003623344236</c:v>
                </c:pt>
                <c:pt idx="1505">
                  <c:v>0.91655489817300695</c:v>
                </c:pt>
                <c:pt idx="1506">
                  <c:v>0.91738450946083672</c:v>
                </c:pt>
                <c:pt idx="1507">
                  <c:v>0.91821940491227239</c:v>
                </c:pt>
                <c:pt idx="1508">
                  <c:v>0.91925785867546661</c:v>
                </c:pt>
                <c:pt idx="1509">
                  <c:v>0.92029755073589625</c:v>
                </c:pt>
                <c:pt idx="1510">
                  <c:v>0.9213397554794438</c:v>
                </c:pt>
                <c:pt idx="1511">
                  <c:v>0.92238193369774291</c:v>
                </c:pt>
                <c:pt idx="1512">
                  <c:v>0.92342376559975881</c:v>
                </c:pt>
                <c:pt idx="1513">
                  <c:v>0.92446939475756817</c:v>
                </c:pt>
                <c:pt idx="1514">
                  <c:v>0.92551452219415176</c:v>
                </c:pt>
                <c:pt idx="1515">
                  <c:v>0.92656058327741786</c:v>
                </c:pt>
                <c:pt idx="1516">
                  <c:v>0.92760789970538271</c:v>
                </c:pt>
                <c:pt idx="1517">
                  <c:v>0.92865679452353267</c:v>
                </c:pt>
                <c:pt idx="1518">
                  <c:v>0.92970711125947536</c:v>
                </c:pt>
                <c:pt idx="1519">
                  <c:v>0.93075853232065675</c:v>
                </c:pt>
                <c:pt idx="1520">
                  <c:v>0.93180929311751093</c:v>
                </c:pt>
                <c:pt idx="1521">
                  <c:v>0.93286260635238805</c:v>
                </c:pt>
                <c:pt idx="1522">
                  <c:v>0.93391654732407314</c:v>
                </c:pt>
                <c:pt idx="1523">
                  <c:v>0.93476101613287521</c:v>
                </c:pt>
                <c:pt idx="1524">
                  <c:v>0.93560668239055322</c:v>
                </c:pt>
                <c:pt idx="1525">
                  <c:v>0.93666335954894098</c:v>
                </c:pt>
                <c:pt idx="1526">
                  <c:v>0.93772131603601183</c:v>
                </c:pt>
                <c:pt idx="1527">
                  <c:v>0.93878071648475037</c:v>
                </c:pt>
                <c:pt idx="1528">
                  <c:v>0.93984221199630713</c:v>
                </c:pt>
                <c:pt idx="1529">
                  <c:v>0.94090353871013266</c:v>
                </c:pt>
                <c:pt idx="1530">
                  <c:v>0.94196599303522144</c:v>
                </c:pt>
                <c:pt idx="1531">
                  <c:v>0.94302892760692358</c:v>
                </c:pt>
                <c:pt idx="1532">
                  <c:v>0.94409364366587822</c:v>
                </c:pt>
                <c:pt idx="1533">
                  <c:v>0.94516112242706785</c:v>
                </c:pt>
                <c:pt idx="1534">
                  <c:v>0.94622843822550129</c:v>
                </c:pt>
                <c:pt idx="1535">
                  <c:v>0.94729526305015177</c:v>
                </c:pt>
                <c:pt idx="1536">
                  <c:v>0.94815176364952669</c:v>
                </c:pt>
                <c:pt idx="1537">
                  <c:v>0.94901128628485543</c:v>
                </c:pt>
                <c:pt idx="1538">
                  <c:v>0.95008321232349469</c:v>
                </c:pt>
                <c:pt idx="1539">
                  <c:v>0.95115563355544719</c:v>
                </c:pt>
                <c:pt idx="1540">
                  <c:v>0.95223018976296148</c:v>
                </c:pt>
                <c:pt idx="1541">
                  <c:v>0.95330426069735108</c:v>
                </c:pt>
                <c:pt idx="1542">
                  <c:v>0.95437965079571041</c:v>
                </c:pt>
                <c:pt idx="1543">
                  <c:v>0.95545800779728352</c:v>
                </c:pt>
                <c:pt idx="1544">
                  <c:v>0.95653637635877797</c:v>
                </c:pt>
                <c:pt idx="1545">
                  <c:v>0.95761426077934819</c:v>
                </c:pt>
                <c:pt idx="1546">
                  <c:v>0.95869594837733507</c:v>
                </c:pt>
                <c:pt idx="1547">
                  <c:v>0.95977765099936152</c:v>
                </c:pt>
                <c:pt idx="1548">
                  <c:v>0.96086019424252422</c:v>
                </c:pt>
                <c:pt idx="1549">
                  <c:v>0.96172756991754815</c:v>
                </c:pt>
                <c:pt idx="1550">
                  <c:v>0.96259702379123324</c:v>
                </c:pt>
                <c:pt idx="1551">
                  <c:v>0.96368262509351732</c:v>
                </c:pt>
                <c:pt idx="1552">
                  <c:v>0.96476857615238831</c:v>
                </c:pt>
                <c:pt idx="1553">
                  <c:v>0.9658582006573645</c:v>
                </c:pt>
                <c:pt idx="1554">
                  <c:v>0.96694768275435639</c:v>
                </c:pt>
                <c:pt idx="1555">
                  <c:v>0.96803702068185038</c:v>
                </c:pt>
                <c:pt idx="1556">
                  <c:v>0.9691298808681027</c:v>
                </c:pt>
                <c:pt idx="1557">
                  <c:v>0.97022360286667686</c:v>
                </c:pt>
                <c:pt idx="1558">
                  <c:v>0.97131751979285907</c:v>
                </c:pt>
                <c:pt idx="1559">
                  <c:v>0.97241296925332088</c:v>
                </c:pt>
                <c:pt idx="1560">
                  <c:v>0.973290428053871</c:v>
                </c:pt>
                <c:pt idx="1561">
                  <c:v>0.9741726793616805</c:v>
                </c:pt>
                <c:pt idx="1562">
                  <c:v>0.97526975282440609</c:v>
                </c:pt>
                <c:pt idx="1563">
                  <c:v>0.97637122219034</c:v>
                </c:pt>
                <c:pt idx="1564">
                  <c:v>0.97747239292849564</c:v>
                </c:pt>
                <c:pt idx="1565">
                  <c:v>0.97857410430588476</c:v>
                </c:pt>
                <c:pt idx="1566">
                  <c:v>0.97967736779879244</c:v>
                </c:pt>
                <c:pt idx="1567">
                  <c:v>0.98078252458919524</c:v>
                </c:pt>
                <c:pt idx="1568">
                  <c:v>0.98188907298003292</c:v>
                </c:pt>
                <c:pt idx="1569">
                  <c:v>0.98299650904745917</c:v>
                </c:pt>
                <c:pt idx="1570">
                  <c:v>0.98410381887299692</c:v>
                </c:pt>
                <c:pt idx="1571">
                  <c:v>0.98521371171107652</c:v>
                </c:pt>
                <c:pt idx="1572">
                  <c:v>0.98632466815190645</c:v>
                </c:pt>
                <c:pt idx="1573">
                  <c:v>0.98743787909224612</c:v>
                </c:pt>
                <c:pt idx="1574">
                  <c:v>0.98855012057001157</c:v>
                </c:pt>
                <c:pt idx="1575">
                  <c:v>0.98966377070204148</c:v>
                </c:pt>
                <c:pt idx="1576">
                  <c:v>0.9905565045029231</c:v>
                </c:pt>
                <c:pt idx="1577">
                  <c:v>0.99145071798932038</c:v>
                </c:pt>
                <c:pt idx="1578">
                  <c:v>0.99256982384782588</c:v>
                </c:pt>
                <c:pt idx="1579">
                  <c:v>0.99368847468657728</c:v>
                </c:pt>
                <c:pt idx="1580">
                  <c:v>0.99480872045349578</c:v>
                </c:pt>
                <c:pt idx="1581">
                  <c:v>0.99592970878232889</c:v>
                </c:pt>
                <c:pt idx="1582">
                  <c:v>0.99705212659404774</c:v>
                </c:pt>
                <c:pt idx="1583">
                  <c:v>0.99817752214950461</c:v>
                </c:pt>
                <c:pt idx="1584">
                  <c:v>0.99930263904994021</c:v>
                </c:pt>
                <c:pt idx="1585">
                  <c:v>1.0004281630764096</c:v>
                </c:pt>
                <c:pt idx="1586">
                  <c:v>1.0013305628824207</c:v>
                </c:pt>
                <c:pt idx="1587">
                  <c:v>1.0022377417714612</c:v>
                </c:pt>
                <c:pt idx="1588">
                  <c:v>1.0033684740309083</c:v>
                </c:pt>
                <c:pt idx="1589">
                  <c:v>1.0044994498565116</c:v>
                </c:pt>
                <c:pt idx="1590">
                  <c:v>1.005632743847787</c:v>
                </c:pt>
                <c:pt idx="1591">
                  <c:v>1.0067654192062541</c:v>
                </c:pt>
                <c:pt idx="1592">
                  <c:v>1.0079005922675854</c:v>
                </c:pt>
                <c:pt idx="1593">
                  <c:v>1.0090380965617953</c:v>
                </c:pt>
                <c:pt idx="1594">
                  <c:v>1.0101758539089456</c:v>
                </c:pt>
                <c:pt idx="1595">
                  <c:v>1.0113129940967527</c:v>
                </c:pt>
                <c:pt idx="1596">
                  <c:v>1.0124545629819188</c:v>
                </c:pt>
                <c:pt idx="1597">
                  <c:v>1.0135958676742447</c:v>
                </c:pt>
                <c:pt idx="1598">
                  <c:v>1.0147384764314484</c:v>
                </c:pt>
                <c:pt idx="1599">
                  <c:v>1.0158823922370115</c:v>
                </c:pt>
                <c:pt idx="1600">
                  <c:v>1.0170284926705075</c:v>
                </c:pt>
                <c:pt idx="1601">
                  <c:v>1.018175908157535</c:v>
                </c:pt>
                <c:pt idx="1602">
                  <c:v>1.0193241157614976</c:v>
                </c:pt>
                <c:pt idx="1603">
                  <c:v>1.0202439127932674</c:v>
                </c:pt>
                <c:pt idx="1604">
                  <c:v>1.0213939716731044</c:v>
                </c:pt>
                <c:pt idx="1605">
                  <c:v>1.0225451788264841</c:v>
                </c:pt>
                <c:pt idx="1606">
                  <c:v>1.0234675926343242</c:v>
                </c:pt>
                <c:pt idx="1607">
                  <c:v>1.0246226008147552</c:v>
                </c:pt>
                <c:pt idx="1608">
                  <c:v>1.0257778858550088</c:v>
                </c:pt>
                <c:pt idx="1609">
                  <c:v>1.026934507122659</c:v>
                </c:pt>
                <c:pt idx="1610">
                  <c:v>1.0280924677123038</c:v>
                </c:pt>
                <c:pt idx="1611">
                  <c:v>1.0292528331404331</c:v>
                </c:pt>
                <c:pt idx="1612">
                  <c:v>1.0304136602090297</c:v>
                </c:pt>
                <c:pt idx="1613">
                  <c:v>1.031343718909139</c:v>
                </c:pt>
                <c:pt idx="1614">
                  <c:v>1.0322781955199163</c:v>
                </c:pt>
                <c:pt idx="1615">
                  <c:v>1.0334420084413014</c:v>
                </c:pt>
                <c:pt idx="1616">
                  <c:v>1.0346077114594079</c:v>
                </c:pt>
                <c:pt idx="1617">
                  <c:v>1.0357753096088806</c:v>
                </c:pt>
                <c:pt idx="1618">
                  <c:v>1.036944451073373</c:v>
                </c:pt>
                <c:pt idx="1619">
                  <c:v>1.0381146037402214</c:v>
                </c:pt>
                <c:pt idx="1620">
                  <c:v>1.0392846964365152</c:v>
                </c:pt>
                <c:pt idx="1621">
                  <c:v>1.0404575923629973</c:v>
                </c:pt>
                <c:pt idx="1622">
                  <c:v>1.0416316863157609</c:v>
                </c:pt>
                <c:pt idx="1623">
                  <c:v>1.0428084167814753</c:v>
                </c:pt>
                <c:pt idx="1624">
                  <c:v>1.0439838381248214</c:v>
                </c:pt>
                <c:pt idx="1625">
                  <c:v>1.045161362341464</c:v>
                </c:pt>
                <c:pt idx="1626">
                  <c:v>1.0463420759604409</c:v>
                </c:pt>
                <c:pt idx="1627">
                  <c:v>1.0475231033109604</c:v>
                </c:pt>
                <c:pt idx="1628">
                  <c:v>1.0487037216701751</c:v>
                </c:pt>
                <c:pt idx="1629">
                  <c:v>1.0496516787222683</c:v>
                </c:pt>
                <c:pt idx="1630">
                  <c:v>1.0506005352496657</c:v>
                </c:pt>
                <c:pt idx="1631">
                  <c:v>1.0517855190480594</c:v>
                </c:pt>
                <c:pt idx="1632">
                  <c:v>1.0529729966120722</c:v>
                </c:pt>
                <c:pt idx="1633">
                  <c:v>1.0541629751639747</c:v>
                </c:pt>
                <c:pt idx="1634">
                  <c:v>1.0553527356923902</c:v>
                </c:pt>
                <c:pt idx="1635">
                  <c:v>1.0565428216325081</c:v>
                </c:pt>
                <c:pt idx="1636">
                  <c:v>1.05773724051791</c:v>
                </c:pt>
                <c:pt idx="1637">
                  <c:v>1.0589316285244517</c:v>
                </c:pt>
                <c:pt idx="1638">
                  <c:v>1.0601265316961463</c:v>
                </c:pt>
                <c:pt idx="1639">
                  <c:v>1.0610855671813726</c:v>
                </c:pt>
                <c:pt idx="1640">
                  <c:v>1.0620488167897677</c:v>
                </c:pt>
                <c:pt idx="1641">
                  <c:v>1.0632474527476767</c:v>
                </c:pt>
                <c:pt idx="1642">
                  <c:v>1.064448260804183</c:v>
                </c:pt>
                <c:pt idx="1643">
                  <c:v>1.0656521652258428</c:v>
                </c:pt>
                <c:pt idx="1644">
                  <c:v>1.0668560499495836</c:v>
                </c:pt>
                <c:pt idx="1645">
                  <c:v>1.0680600972313661</c:v>
                </c:pt>
                <c:pt idx="1646">
                  <c:v>1.0692683604537754</c:v>
                </c:pt>
                <c:pt idx="1647">
                  <c:v>1.0704767936972059</c:v>
                </c:pt>
                <c:pt idx="1648">
                  <c:v>1.0716855805550574</c:v>
                </c:pt>
                <c:pt idx="1649">
                  <c:v>1.0728967551852242</c:v>
                </c:pt>
                <c:pt idx="1650">
                  <c:v>1.0741099541150105</c:v>
                </c:pt>
                <c:pt idx="1651">
                  <c:v>1.0753249975191632</c:v>
                </c:pt>
                <c:pt idx="1652">
                  <c:v>1.0765405908349011</c:v>
                </c:pt>
                <c:pt idx="1653">
                  <c:v>1.077756920140619</c:v>
                </c:pt>
                <c:pt idx="1654">
                  <c:v>1.0787322778492288</c:v>
                </c:pt>
                <c:pt idx="1655">
                  <c:v>1.079950904964512</c:v>
                </c:pt>
                <c:pt idx="1656">
                  <c:v>1.0809289653677052</c:v>
                </c:pt>
                <c:pt idx="1657">
                  <c:v>1.0821521408797123</c:v>
                </c:pt>
                <c:pt idx="1658">
                  <c:v>1.0833758798011319</c:v>
                </c:pt>
                <c:pt idx="1659">
                  <c:v>1.0846007438038918</c:v>
                </c:pt>
                <c:pt idx="1660">
                  <c:v>1.0858278594385806</c:v>
                </c:pt>
                <c:pt idx="1661">
                  <c:v>1.0870574207638928</c:v>
                </c:pt>
                <c:pt idx="1662">
                  <c:v>1.0882871809155643</c:v>
                </c:pt>
                <c:pt idx="1663">
                  <c:v>1.0895186433074198</c:v>
                </c:pt>
                <c:pt idx="1664">
                  <c:v>1.0907504942699142</c:v>
                </c:pt>
                <c:pt idx="1665">
                  <c:v>1.0917388028454864</c:v>
                </c:pt>
                <c:pt idx="1666">
                  <c:v>1.0927311079054154</c:v>
                </c:pt>
                <c:pt idx="1667">
                  <c:v>1.0939691918376222</c:v>
                </c:pt>
                <c:pt idx="1668">
                  <c:v>1.0952084322398734</c:v>
                </c:pt>
                <c:pt idx="1669">
                  <c:v>1.0964488315129408</c:v>
                </c:pt>
                <c:pt idx="1670">
                  <c:v>1.0976892543995651</c:v>
                </c:pt>
                <c:pt idx="1671">
                  <c:v>1.0989325467724544</c:v>
                </c:pt>
                <c:pt idx="1672">
                  <c:v>1.1001775769289299</c:v>
                </c:pt>
                <c:pt idx="1673">
                  <c:v>1.1014251107201671</c:v>
                </c:pt>
                <c:pt idx="1674">
                  <c:v>1.1026715349822007</c:v>
                </c:pt>
                <c:pt idx="1675">
                  <c:v>1.1039204687364004</c:v>
                </c:pt>
                <c:pt idx="1676">
                  <c:v>1.1051724925562123</c:v>
                </c:pt>
                <c:pt idx="1677">
                  <c:v>1.10642532080649</c:v>
                </c:pt>
                <c:pt idx="1678">
                  <c:v>1.1076778054600094</c:v>
                </c:pt>
                <c:pt idx="1679">
                  <c:v>1.1086822274919579</c:v>
                </c:pt>
                <c:pt idx="1680">
                  <c:v>1.1096893864995407</c:v>
                </c:pt>
                <c:pt idx="1681">
                  <c:v>1.110947121446213</c:v>
                </c:pt>
                <c:pt idx="1682">
                  <c:v>1.112207209816813</c:v>
                </c:pt>
                <c:pt idx="1683">
                  <c:v>1.1134698511468906</c:v>
                </c:pt>
                <c:pt idx="1684">
                  <c:v>1.1147319671834512</c:v>
                </c:pt>
                <c:pt idx="1685">
                  <c:v>1.1159950988285989</c:v>
                </c:pt>
                <c:pt idx="1686">
                  <c:v>1.1172625350115395</c:v>
                </c:pt>
                <c:pt idx="1687">
                  <c:v>1.1185302243990152</c:v>
                </c:pt>
                <c:pt idx="1688">
                  <c:v>1.1197981659147127</c:v>
                </c:pt>
                <c:pt idx="1689">
                  <c:v>1.1208158124417518</c:v>
                </c:pt>
                <c:pt idx="1690">
                  <c:v>1.1218389632675929</c:v>
                </c:pt>
                <c:pt idx="1691">
                  <c:v>1.1231116931717762</c:v>
                </c:pt>
                <c:pt idx="1692">
                  <c:v>1.1243868239461841</c:v>
                </c:pt>
                <c:pt idx="1693">
                  <c:v>1.1256649476859075</c:v>
                </c:pt>
                <c:pt idx="1694">
                  <c:v>1.1269431451985779</c:v>
                </c:pt>
                <c:pt idx="1695">
                  <c:v>1.1282218056540896</c:v>
                </c:pt>
                <c:pt idx="1696">
                  <c:v>1.1295050392780042</c:v>
                </c:pt>
                <c:pt idx="1697">
                  <c:v>1.1307885497626493</c:v>
                </c:pt>
                <c:pt idx="1698">
                  <c:v>1.1320731210323778</c:v>
                </c:pt>
                <c:pt idx="1699">
                  <c:v>1.1333593445481087</c:v>
                </c:pt>
                <c:pt idx="1700">
                  <c:v>1.134648405063756</c:v>
                </c:pt>
                <c:pt idx="1701">
                  <c:v>1.1359389323975164</c:v>
                </c:pt>
                <c:pt idx="1702">
                  <c:v>1.1372309300858172</c:v>
                </c:pt>
                <c:pt idx="1703">
                  <c:v>1.1385232165953343</c:v>
                </c:pt>
                <c:pt idx="1704">
                  <c:v>1.1398181641178664</c:v>
                </c:pt>
                <c:pt idx="1705">
                  <c:v>1.1411149887302241</c:v>
                </c:pt>
                <c:pt idx="1706">
                  <c:v>1.1421545725132793</c:v>
                </c:pt>
                <c:pt idx="1707">
                  <c:v>1.1431948412784407</c:v>
                </c:pt>
                <c:pt idx="1708">
                  <c:v>1.1444946642280536</c:v>
                </c:pt>
                <c:pt idx="1709">
                  <c:v>1.1457973726496586</c:v>
                </c:pt>
                <c:pt idx="1710">
                  <c:v>1.1471015811190772</c:v>
                </c:pt>
                <c:pt idx="1711">
                  <c:v>1.1484094875278679</c:v>
                </c:pt>
                <c:pt idx="1712">
                  <c:v>1.1497169096871616</c:v>
                </c:pt>
                <c:pt idx="1713">
                  <c:v>1.1510264434345177</c:v>
                </c:pt>
                <c:pt idx="1714">
                  <c:v>1.1523368932651823</c:v>
                </c:pt>
                <c:pt idx="1715">
                  <c:v>1.1536496642001564</c:v>
                </c:pt>
                <c:pt idx="1716">
                  <c:v>1.1547025684792149</c:v>
                </c:pt>
                <c:pt idx="1717">
                  <c:v>1.1557595967434477</c:v>
                </c:pt>
                <c:pt idx="1718">
                  <c:v>1.1570776764182698</c:v>
                </c:pt>
                <c:pt idx="1719">
                  <c:v>1.1583978986771406</c:v>
                </c:pt>
                <c:pt idx="1720">
                  <c:v>1.1597178487796374</c:v>
                </c:pt>
                <c:pt idx="1721">
                  <c:v>1.1610407555224154</c:v>
                </c:pt>
                <c:pt idx="1722">
                  <c:v>1.1623654146659621</c:v>
                </c:pt>
                <c:pt idx="1723">
                  <c:v>1.1636926410509616</c:v>
                </c:pt>
                <c:pt idx="1724">
                  <c:v>1.165019400318136</c:v>
                </c:pt>
                <c:pt idx="1725">
                  <c:v>1.1663489376477376</c:v>
                </c:pt>
                <c:pt idx="1726">
                  <c:v>1.1676820752181596</c:v>
                </c:pt>
                <c:pt idx="1727">
                  <c:v>1.1690155670126168</c:v>
                </c:pt>
                <c:pt idx="1728">
                  <c:v>1.1703485964719407</c:v>
                </c:pt>
                <c:pt idx="1729">
                  <c:v>1.1716868762187491</c:v>
                </c:pt>
                <c:pt idx="1730">
                  <c:v>1.1730255182267861</c:v>
                </c:pt>
                <c:pt idx="1731">
                  <c:v>1.1740978054115052</c:v>
                </c:pt>
                <c:pt idx="1732">
                  <c:v>1.1751716534032841</c:v>
                </c:pt>
                <c:pt idx="1733">
                  <c:v>1.1765162025301801</c:v>
                </c:pt>
                <c:pt idx="1734">
                  <c:v>1.1778611238347345</c:v>
                </c:pt>
                <c:pt idx="1735">
                  <c:v>1.1792062106691936</c:v>
                </c:pt>
                <c:pt idx="1736">
                  <c:v>1.1805570230560802</c:v>
                </c:pt>
                <c:pt idx="1737">
                  <c:v>1.18190718734838</c:v>
                </c:pt>
                <c:pt idx="1738">
                  <c:v>1.1832579377485222</c:v>
                </c:pt>
                <c:pt idx="1739">
                  <c:v>1.18434146610274</c:v>
                </c:pt>
                <c:pt idx="1740">
                  <c:v>1.1854321727333976</c:v>
                </c:pt>
                <c:pt idx="1741">
                  <c:v>1.186789354389048</c:v>
                </c:pt>
                <c:pt idx="1742">
                  <c:v>1.1881479653652109</c:v>
                </c:pt>
                <c:pt idx="1743">
                  <c:v>1.189510710974907</c:v>
                </c:pt>
                <c:pt idx="1744">
                  <c:v>1.1908728186454876</c:v>
                </c:pt>
                <c:pt idx="1745">
                  <c:v>1.1922361589457371</c:v>
                </c:pt>
                <c:pt idx="1746">
                  <c:v>1.1936040735517492</c:v>
                </c:pt>
                <c:pt idx="1747">
                  <c:v>1.1949730259753635</c:v>
                </c:pt>
                <c:pt idx="1748">
                  <c:v>1.1963421808352743</c:v>
                </c:pt>
                <c:pt idx="1749">
                  <c:v>1.1977144701958267</c:v>
                </c:pt>
                <c:pt idx="1750">
                  <c:v>1.1990888551684356</c:v>
                </c:pt>
                <c:pt idx="1751">
                  <c:v>1.2004657620799333</c:v>
                </c:pt>
                <c:pt idx="1752">
                  <c:v>1.2018435153542246</c:v>
                </c:pt>
                <c:pt idx="1753">
                  <c:v>1.2032221158761183</c:v>
                </c:pt>
                <c:pt idx="1754">
                  <c:v>1.2046038855988914</c:v>
                </c:pt>
                <c:pt idx="1755">
                  <c:v>1.2059875672513829</c:v>
                </c:pt>
                <c:pt idx="1756">
                  <c:v>1.2070964427081152</c:v>
                </c:pt>
                <c:pt idx="1757">
                  <c:v>1.2082065491347447</c:v>
                </c:pt>
                <c:pt idx="1758">
                  <c:v>1.2095943799375681</c:v>
                </c:pt>
                <c:pt idx="1759">
                  <c:v>1.2109843518487999</c:v>
                </c:pt>
                <c:pt idx="1760">
                  <c:v>1.2123768964300259</c:v>
                </c:pt>
                <c:pt idx="1761">
                  <c:v>1.2137724476450751</c:v>
                </c:pt>
                <c:pt idx="1762">
                  <c:v>1.2151686696599366</c:v>
                </c:pt>
                <c:pt idx="1763">
                  <c:v>1.216567057382504</c:v>
                </c:pt>
                <c:pt idx="1764">
                  <c:v>1.2179663341070828</c:v>
                </c:pt>
                <c:pt idx="1765">
                  <c:v>1.2193686422751029</c:v>
                </c:pt>
                <c:pt idx="1766">
                  <c:v>1.2207742063492244</c:v>
                </c:pt>
                <c:pt idx="1767">
                  <c:v>1.2221798160827599</c:v>
                </c:pt>
                <c:pt idx="1768">
                  <c:v>1.2235858989855053</c:v>
                </c:pt>
                <c:pt idx="1769">
                  <c:v>1.2247164102725372</c:v>
                </c:pt>
                <c:pt idx="1770">
                  <c:v>1.2258492787476514</c:v>
                </c:pt>
                <c:pt idx="1771">
                  <c:v>1.2272633402915922</c:v>
                </c:pt>
                <c:pt idx="1772">
                  <c:v>1.2286783234974492</c:v>
                </c:pt>
                <c:pt idx="1773">
                  <c:v>1.2300963939906462</c:v>
                </c:pt>
                <c:pt idx="1774">
                  <c:v>1.231514744167584</c:v>
                </c:pt>
                <c:pt idx="1775">
                  <c:v>1.2329355430594255</c:v>
                </c:pt>
                <c:pt idx="1776">
                  <c:v>1.2343609720459388</c:v>
                </c:pt>
                <c:pt idx="1777">
                  <c:v>1.2357860411917263</c:v>
                </c:pt>
                <c:pt idx="1778">
                  <c:v>1.2372118360556226</c:v>
                </c:pt>
                <c:pt idx="1779">
                  <c:v>1.2386427230828452</c:v>
                </c:pt>
                <c:pt idx="1780">
                  <c:v>1.2400741301047415</c:v>
                </c:pt>
                <c:pt idx="1781">
                  <c:v>1.2415067132354325</c:v>
                </c:pt>
                <c:pt idx="1782">
                  <c:v>1.2426554866935415</c:v>
                </c:pt>
                <c:pt idx="1783">
                  <c:v>1.243806678562922</c:v>
                </c:pt>
                <c:pt idx="1784">
                  <c:v>1.2452448424833162</c:v>
                </c:pt>
                <c:pt idx="1785">
                  <c:v>1.2466846375479756</c:v>
                </c:pt>
                <c:pt idx="1786">
                  <c:v>1.2481298145079214</c:v>
                </c:pt>
                <c:pt idx="1787">
                  <c:v>1.2495746551913012</c:v>
                </c:pt>
                <c:pt idx="1788">
                  <c:v>1.2510195971770077</c:v>
                </c:pt>
                <c:pt idx="1789">
                  <c:v>1.2524699503169001</c:v>
                </c:pt>
                <c:pt idx="1790">
                  <c:v>1.2539221883629108</c:v>
                </c:pt>
                <c:pt idx="1791">
                  <c:v>1.2553756504867757</c:v>
                </c:pt>
                <c:pt idx="1792">
                  <c:v>1.2568307835991643</c:v>
                </c:pt>
                <c:pt idx="1793">
                  <c:v>1.257997974603551</c:v>
                </c:pt>
                <c:pt idx="1794">
                  <c:v>1.2591705406508578</c:v>
                </c:pt>
                <c:pt idx="1795">
                  <c:v>1.2606298713724193</c:v>
                </c:pt>
                <c:pt idx="1796">
                  <c:v>1.262095581210775</c:v>
                </c:pt>
                <c:pt idx="1797">
                  <c:v>1.2635605328357111</c:v>
                </c:pt>
                <c:pt idx="1798">
                  <c:v>1.2650274095435936</c:v>
                </c:pt>
                <c:pt idx="1799">
                  <c:v>1.2664973390553871</c:v>
                </c:pt>
                <c:pt idx="1800">
                  <c:v>1.2679703316799713</c:v>
                </c:pt>
                <c:pt idx="1801">
                  <c:v>1.269445046929601</c:v>
                </c:pt>
                <c:pt idx="1802">
                  <c:v>1.2709214892280132</c:v>
                </c:pt>
                <c:pt idx="1803">
                  <c:v>1.2723985339779245</c:v>
                </c:pt>
                <c:pt idx="1804">
                  <c:v>1.2738793466104754</c:v>
                </c:pt>
                <c:pt idx="1805">
                  <c:v>1.2753619023459746</c:v>
                </c:pt>
                <c:pt idx="1806">
                  <c:v>1.2765498036062417</c:v>
                </c:pt>
                <c:pt idx="1807">
                  <c:v>1.2777411608067557</c:v>
                </c:pt>
                <c:pt idx="1808">
                  <c:v>1.2792285478165384</c:v>
                </c:pt>
                <c:pt idx="1809">
                  <c:v>1.2807192889129866</c:v>
                </c:pt>
                <c:pt idx="1810">
                  <c:v>1.2822120276022688</c:v>
                </c:pt>
                <c:pt idx="1811">
                  <c:v>1.2837092816501967</c:v>
                </c:pt>
                <c:pt idx="1812">
                  <c:v>1.2852060362080304</c:v>
                </c:pt>
                <c:pt idx="1813">
                  <c:v>1.2867054925213004</c:v>
                </c:pt>
                <c:pt idx="1814">
                  <c:v>1.2882069711750341</c:v>
                </c:pt>
                <c:pt idx="1815">
                  <c:v>1.2897113969100231</c:v>
                </c:pt>
                <c:pt idx="1816">
                  <c:v>1.2909167072161789</c:v>
                </c:pt>
                <c:pt idx="1817">
                  <c:v>1.2921280781750439</c:v>
                </c:pt>
                <c:pt idx="1818">
                  <c:v>1.2936388802805481</c:v>
                </c:pt>
                <c:pt idx="1819">
                  <c:v>1.2951521993675048</c:v>
                </c:pt>
                <c:pt idx="1820">
                  <c:v>1.2966659612241396</c:v>
                </c:pt>
                <c:pt idx="1821">
                  <c:v>1.2981841033804611</c:v>
                </c:pt>
                <c:pt idx="1822">
                  <c:v>1.2997031614477079</c:v>
                </c:pt>
                <c:pt idx="1823">
                  <c:v>1.3012256926210297</c:v>
                </c:pt>
                <c:pt idx="1824">
                  <c:v>1.302748683301918</c:v>
                </c:pt>
                <c:pt idx="1825">
                  <c:v>1.3042749295070626</c:v>
                </c:pt>
                <c:pt idx="1826">
                  <c:v>1.3058046760916964</c:v>
                </c:pt>
                <c:pt idx="1827">
                  <c:v>1.3073360648780643</c:v>
                </c:pt>
                <c:pt idx="1828">
                  <c:v>1.3088672262711991</c:v>
                </c:pt>
                <c:pt idx="1829">
                  <c:v>1.310405426803346</c:v>
                </c:pt>
                <c:pt idx="1830">
                  <c:v>1.3119429431310212</c:v>
                </c:pt>
                <c:pt idx="1831">
                  <c:v>1.3134828270558407</c:v>
                </c:pt>
                <c:pt idx="1832">
                  <c:v>1.3150250858807024</c:v>
                </c:pt>
                <c:pt idx="1833">
                  <c:v>1.31657090696948</c:v>
                </c:pt>
                <c:pt idx="1834">
                  <c:v>1.3181191213211301</c:v>
                </c:pt>
                <c:pt idx="1835">
                  <c:v>1.3196694996197</c:v>
                </c:pt>
                <c:pt idx="1836">
                  <c:v>1.3209114878253285</c:v>
                </c:pt>
                <c:pt idx="1837">
                  <c:v>1.3221547831569447</c:v>
                </c:pt>
                <c:pt idx="1838">
                  <c:v>1.3237092965134909</c:v>
                </c:pt>
                <c:pt idx="1839">
                  <c:v>1.3252686108140712</c:v>
                </c:pt>
                <c:pt idx="1840">
                  <c:v>1.3268310756917761</c:v>
                </c:pt>
                <c:pt idx="1841">
                  <c:v>1.3283935975605707</c:v>
                </c:pt>
                <c:pt idx="1842">
                  <c:v>1.3299595214712288</c:v>
                </c:pt>
                <c:pt idx="1843">
                  <c:v>1.3315276617839342</c:v>
                </c:pt>
                <c:pt idx="1844">
                  <c:v>1.3327844746689574</c:v>
                </c:pt>
                <c:pt idx="1845">
                  <c:v>1.3340476724376831</c:v>
                </c:pt>
                <c:pt idx="1846">
                  <c:v>1.3356244066332004</c:v>
                </c:pt>
                <c:pt idx="1847">
                  <c:v>1.3372019443683734</c:v>
                </c:pt>
                <c:pt idx="1848">
                  <c:v>1.3387800442141404</c:v>
                </c:pt>
                <c:pt idx="1849">
                  <c:v>1.3403632969607038</c:v>
                </c:pt>
                <c:pt idx="1850">
                  <c:v>1.3419485762289893</c:v>
                </c:pt>
                <c:pt idx="1851">
                  <c:v>1.3435373424235266</c:v>
                </c:pt>
                <c:pt idx="1852">
                  <c:v>1.3451274226015233</c:v>
                </c:pt>
                <c:pt idx="1853">
                  <c:v>1.3467185757871309</c:v>
                </c:pt>
                <c:pt idx="1854">
                  <c:v>1.3483134828616319</c:v>
                </c:pt>
                <c:pt idx="1855">
                  <c:v>1.3499106937221361</c:v>
                </c:pt>
                <c:pt idx="1856">
                  <c:v>1.3515121705290118</c:v>
                </c:pt>
                <c:pt idx="1857">
                  <c:v>1.3531135234919696</c:v>
                </c:pt>
                <c:pt idx="1858">
                  <c:v>1.3547184256293709</c:v>
                </c:pt>
                <c:pt idx="1859">
                  <c:v>1.3563283633912468</c:v>
                </c:pt>
                <c:pt idx="1860">
                  <c:v>1.3579389294436477</c:v>
                </c:pt>
                <c:pt idx="1861">
                  <c:v>1.3595491371621895</c:v>
                </c:pt>
                <c:pt idx="1862">
                  <c:v>1.3608436624680846</c:v>
                </c:pt>
                <c:pt idx="1863">
                  <c:v>1.362137642664569</c:v>
                </c:pt>
                <c:pt idx="1864">
                  <c:v>1.3637568575524575</c:v>
                </c:pt>
                <c:pt idx="1865">
                  <c:v>1.3653794419809238</c:v>
                </c:pt>
                <c:pt idx="1866">
                  <c:v>1.3670064009648564</c:v>
                </c:pt>
                <c:pt idx="1867">
                  <c:v>1.3686337736924687</c:v>
                </c:pt>
                <c:pt idx="1868">
                  <c:v>1.3702618068914947</c:v>
                </c:pt>
                <c:pt idx="1869">
                  <c:v>1.3715687875969551</c:v>
                </c:pt>
                <c:pt idx="1870">
                  <c:v>1.3728819729053197</c:v>
                </c:pt>
                <c:pt idx="1871">
                  <c:v>1.3745206939784071</c:v>
                </c:pt>
                <c:pt idx="1872">
                  <c:v>1.3761598503970545</c:v>
                </c:pt>
                <c:pt idx="1873">
                  <c:v>1.3778037053271426</c:v>
                </c:pt>
                <c:pt idx="1874">
                  <c:v>1.3794482563928039</c:v>
                </c:pt>
                <c:pt idx="1875">
                  <c:v>1.3810960199340434</c:v>
                </c:pt>
                <c:pt idx="1876">
                  <c:v>1.3827492767546676</c:v>
                </c:pt>
                <c:pt idx="1877">
                  <c:v>1.384402493090495</c:v>
                </c:pt>
                <c:pt idx="1878">
                  <c:v>1.3860566761611504</c:v>
                </c:pt>
                <c:pt idx="1879">
                  <c:v>1.3877179080213524</c:v>
                </c:pt>
                <c:pt idx="1880">
                  <c:v>1.3893798735243414</c:v>
                </c:pt>
                <c:pt idx="1881">
                  <c:v>1.3910430802398093</c:v>
                </c:pt>
                <c:pt idx="1882">
                  <c:v>1.392710840557088</c:v>
                </c:pt>
                <c:pt idx="1883">
                  <c:v>1.3943811318434083</c:v>
                </c:pt>
                <c:pt idx="1884">
                  <c:v>1.3960554953204454</c:v>
                </c:pt>
                <c:pt idx="1885">
                  <c:v>1.3977303633650748</c:v>
                </c:pt>
                <c:pt idx="1886">
                  <c:v>1.3994077849114026</c:v>
                </c:pt>
                <c:pt idx="1887">
                  <c:v>1.4007537021651417</c:v>
                </c:pt>
                <c:pt idx="1888">
                  <c:v>1.4024359499086518</c:v>
                </c:pt>
                <c:pt idx="1889">
                  <c:v>1.4037862092686006</c:v>
                </c:pt>
                <c:pt idx="1890">
                  <c:v>1.4054756340823673</c:v>
                </c:pt>
                <c:pt idx="1891">
                  <c:v>1.407166884341857</c:v>
                </c:pt>
                <c:pt idx="1892">
                  <c:v>1.4088609997751973</c:v>
                </c:pt>
                <c:pt idx="1893">
                  <c:v>1.4105587678956373</c:v>
                </c:pt>
                <c:pt idx="1894">
                  <c:v>1.4122596830397549</c:v>
                </c:pt>
                <c:pt idx="1895">
                  <c:v>1.4139624556375965</c:v>
                </c:pt>
                <c:pt idx="1896">
                  <c:v>1.4153278585041051</c:v>
                </c:pt>
                <c:pt idx="1897">
                  <c:v>1.4166998237159791</c:v>
                </c:pt>
                <c:pt idx="1898">
                  <c:v>1.4184093962375226</c:v>
                </c:pt>
                <c:pt idx="1899">
                  <c:v>1.4201224199117972</c:v>
                </c:pt>
                <c:pt idx="1900">
                  <c:v>1.4218407429111874</c:v>
                </c:pt>
                <c:pt idx="1901">
                  <c:v>1.4235609730027197</c:v>
                </c:pt>
                <c:pt idx="1902">
                  <c:v>1.4252841673858156</c:v>
                </c:pt>
                <c:pt idx="1903">
                  <c:v>1.4270077006613879</c:v>
                </c:pt>
                <c:pt idx="1904">
                  <c:v>1.4287371138396745</c:v>
                </c:pt>
                <c:pt idx="1905">
                  <c:v>1.4304679362097732</c:v>
                </c:pt>
                <c:pt idx="1906">
                  <c:v>1.4322036140707226</c:v>
                </c:pt>
                <c:pt idx="1907">
                  <c:v>1.4339401865743326</c:v>
                </c:pt>
                <c:pt idx="1908">
                  <c:v>1.4356797800088288</c:v>
                </c:pt>
                <c:pt idx="1909">
                  <c:v>1.4374261334207932</c:v>
                </c:pt>
                <c:pt idx="1910">
                  <c:v>1.4391720736613169</c:v>
                </c:pt>
                <c:pt idx="1911">
                  <c:v>1.4409199985195349</c:v>
                </c:pt>
                <c:pt idx="1912">
                  <c:v>1.4423219331940329</c:v>
                </c:pt>
                <c:pt idx="1913">
                  <c:v>1.4437277120944894</c:v>
                </c:pt>
                <c:pt idx="1914">
                  <c:v>1.4454841619988354</c:v>
                </c:pt>
                <c:pt idx="1915">
                  <c:v>1.4472447782521125</c:v>
                </c:pt>
                <c:pt idx="1916">
                  <c:v>1.4490109245779468</c:v>
                </c:pt>
                <c:pt idx="1917">
                  <c:v>1.450776956858906</c:v>
                </c:pt>
                <c:pt idx="1918">
                  <c:v>1.4525458431479037</c:v>
                </c:pt>
                <c:pt idx="1919">
                  <c:v>1.4543208434062322</c:v>
                </c:pt>
                <c:pt idx="1920">
                  <c:v>1.4560968291524499</c:v>
                </c:pt>
                <c:pt idx="1921">
                  <c:v>1.4578735282096658</c:v>
                </c:pt>
                <c:pt idx="1922">
                  <c:v>1.4593027168985859</c:v>
                </c:pt>
                <c:pt idx="1923">
                  <c:v>1.4607361319221175</c:v>
                </c:pt>
                <c:pt idx="1924">
                  <c:v>1.4625230117915573</c:v>
                </c:pt>
                <c:pt idx="1925">
                  <c:v>1.4643139110603329</c:v>
                </c:pt>
                <c:pt idx="1926">
                  <c:v>1.4661104900595932</c:v>
                </c:pt>
                <c:pt idx="1927">
                  <c:v>1.4679081060326415</c:v>
                </c:pt>
                <c:pt idx="1928">
                  <c:v>1.4697062086413373</c:v>
                </c:pt>
                <c:pt idx="1929">
                  <c:v>1.4715130613895211</c:v>
                </c:pt>
                <c:pt idx="1930">
                  <c:v>1.4733184918055875</c:v>
                </c:pt>
                <c:pt idx="1931">
                  <c:v>1.4751288470317385</c:v>
                </c:pt>
                <c:pt idx="1932">
                  <c:v>1.4769422085308395</c:v>
                </c:pt>
                <c:pt idx="1933">
                  <c:v>1.4787608072184204</c:v>
                </c:pt>
                <c:pt idx="1934">
                  <c:v>1.4805821630970288</c:v>
                </c:pt>
                <c:pt idx="1935">
                  <c:v>1.4824057280630329</c:v>
                </c:pt>
                <c:pt idx="1936">
                  <c:v>1.4842303918151918</c:v>
                </c:pt>
                <c:pt idx="1937">
                  <c:v>1.4856947038278354</c:v>
                </c:pt>
                <c:pt idx="1938">
                  <c:v>1.487527064275767</c:v>
                </c:pt>
                <c:pt idx="1939">
                  <c:v>1.4889973368369032</c:v>
                </c:pt>
                <c:pt idx="1940">
                  <c:v>1.4908382928888224</c:v>
                </c:pt>
                <c:pt idx="1941">
                  <c:v>1.4926795483282798</c:v>
                </c:pt>
                <c:pt idx="1942">
                  <c:v>1.4945258920790403</c:v>
                </c:pt>
                <c:pt idx="1943">
                  <c:v>1.4963745211432702</c:v>
                </c:pt>
                <c:pt idx="1944">
                  <c:v>1.4982294041527382</c:v>
                </c:pt>
                <c:pt idx="1945">
                  <c:v>1.5000846151535006</c:v>
                </c:pt>
                <c:pt idx="1946">
                  <c:v>1.5019438425044398</c:v>
                </c:pt>
                <c:pt idx="1947">
                  <c:v>1.5034349121281567</c:v>
                </c:pt>
                <c:pt idx="1948">
                  <c:v>1.5049313424991777</c:v>
                </c:pt>
                <c:pt idx="1949">
                  <c:v>1.5068007531544438</c:v>
                </c:pt>
                <c:pt idx="1950">
                  <c:v>1.5086742370330986</c:v>
                </c:pt>
                <c:pt idx="1951">
                  <c:v>1.5105515239706773</c:v>
                </c:pt>
                <c:pt idx="1952">
                  <c:v>1.5124303322745667</c:v>
                </c:pt>
                <c:pt idx="1953">
                  <c:v>1.5143118143221488</c:v>
                </c:pt>
                <c:pt idx="1954">
                  <c:v>1.5161985719201816</c:v>
                </c:pt>
                <c:pt idx="1955">
                  <c:v>1.5180874526250605</c:v>
                </c:pt>
                <c:pt idx="1956">
                  <c:v>1.5199819326507913</c:v>
                </c:pt>
                <c:pt idx="1957">
                  <c:v>1.5218771106255733</c:v>
                </c:pt>
                <c:pt idx="1958">
                  <c:v>1.5237779195185832</c:v>
                </c:pt>
                <c:pt idx="1959">
                  <c:v>1.5256855482323504</c:v>
                </c:pt>
                <c:pt idx="1960">
                  <c:v>1.5275939084165762</c:v>
                </c:pt>
                <c:pt idx="1961">
                  <c:v>1.5295018292624745</c:v>
                </c:pt>
                <c:pt idx="1962">
                  <c:v>1.5310337157645835</c:v>
                </c:pt>
                <c:pt idx="1963">
                  <c:v>1.5325697099825355</c:v>
                </c:pt>
                <c:pt idx="1964">
                  <c:v>1.534489798275503</c:v>
                </c:pt>
                <c:pt idx="1965">
                  <c:v>1.5364144625058775</c:v>
                </c:pt>
                <c:pt idx="1966">
                  <c:v>1.5383451950367046</c:v>
                </c:pt>
                <c:pt idx="1967">
                  <c:v>1.5402767107748874</c:v>
                </c:pt>
                <c:pt idx="1968">
                  <c:v>1.542210781509296</c:v>
                </c:pt>
                <c:pt idx="1969">
                  <c:v>1.5441548228197672</c:v>
                </c:pt>
                <c:pt idx="1970">
                  <c:v>1.546096415960333</c:v>
                </c:pt>
                <c:pt idx="1971">
                  <c:v>1.5480420836935174</c:v>
                </c:pt>
                <c:pt idx="1972">
                  <c:v>1.5496032549388092</c:v>
                </c:pt>
                <c:pt idx="1973">
                  <c:v>1.5511740289948626</c:v>
                </c:pt>
                <c:pt idx="1974">
                  <c:v>1.5531293118998104</c:v>
                </c:pt>
                <c:pt idx="1975">
                  <c:v>1.5550905224713654</c:v>
                </c:pt>
                <c:pt idx="1976">
                  <c:v>1.5570591889637764</c:v>
                </c:pt>
                <c:pt idx="1977">
                  <c:v>1.5590266258246888</c:v>
                </c:pt>
                <c:pt idx="1978">
                  <c:v>1.56099763977226</c:v>
                </c:pt>
                <c:pt idx="1979">
                  <c:v>1.5629761696799649</c:v>
                </c:pt>
                <c:pt idx="1980">
                  <c:v>1.5649565040895641</c:v>
                </c:pt>
                <c:pt idx="1981">
                  <c:v>1.5669389491127301</c:v>
                </c:pt>
                <c:pt idx="1982">
                  <c:v>1.5685384275238903</c:v>
                </c:pt>
                <c:pt idx="1983">
                  <c:v>1.5688308697884428</c:v>
                </c:pt>
                <c:pt idx="1984">
                  <c:v>1.5689074108563166</c:v>
                </c:pt>
                <c:pt idx="1985">
                  <c:v>1.5689080183485424</c:v>
                </c:pt>
              </c:numCache>
            </c:numRef>
          </c:xVal>
          <c:yVal>
            <c:numRef>
              <c:f>'ShA 75 - 2 bis'!$I$4:$I$1989</c:f>
              <c:numCache>
                <c:formatCode>General</c:formatCode>
                <c:ptCount val="1986"/>
                <c:pt idx="0">
                  <c:v>5.1911907065519812E-2</c:v>
                </c:pt>
                <c:pt idx="1">
                  <c:v>5.200374433564349E-2</c:v>
                </c:pt>
                <c:pt idx="2">
                  <c:v>5.2089487678066655E-2</c:v>
                </c:pt>
                <c:pt idx="3">
                  <c:v>5.2155552383147293E-2</c:v>
                </c:pt>
                <c:pt idx="4">
                  <c:v>5.2042725250291272E-2</c:v>
                </c:pt>
                <c:pt idx="5">
                  <c:v>5.2049794630236845E-2</c:v>
                </c:pt>
                <c:pt idx="6">
                  <c:v>5.1831697945050721E-2</c:v>
                </c:pt>
                <c:pt idx="7">
                  <c:v>5.1840955480201706E-2</c:v>
                </c:pt>
                <c:pt idx="8">
                  <c:v>5.1817471674737575E-2</c:v>
                </c:pt>
                <c:pt idx="9">
                  <c:v>5.2079253125346323E-2</c:v>
                </c:pt>
                <c:pt idx="10">
                  <c:v>5.3506931733880284E-2</c:v>
                </c:pt>
                <c:pt idx="11">
                  <c:v>5.583434416675051E-2</c:v>
                </c:pt>
                <c:pt idx="12">
                  <c:v>5.933459668991526E-2</c:v>
                </c:pt>
                <c:pt idx="13">
                  <c:v>6.385042092632566E-2</c:v>
                </c:pt>
                <c:pt idx="14">
                  <c:v>6.8562028061903701E-2</c:v>
                </c:pt>
                <c:pt idx="15">
                  <c:v>7.3308834743882334E-2</c:v>
                </c:pt>
                <c:pt idx="16">
                  <c:v>7.8324601217286599E-2</c:v>
                </c:pt>
                <c:pt idx="17">
                  <c:v>8.3304244628306656E-2</c:v>
                </c:pt>
                <c:pt idx="18">
                  <c:v>8.8589290649863803E-2</c:v>
                </c:pt>
                <c:pt idx="19">
                  <c:v>9.3346160176726117E-2</c:v>
                </c:pt>
                <c:pt idx="20">
                  <c:v>9.8343256731582146E-2</c:v>
                </c:pt>
                <c:pt idx="21">
                  <c:v>0.10354912200424479</c:v>
                </c:pt>
                <c:pt idx="22">
                  <c:v>0.10886241119418891</c:v>
                </c:pt>
                <c:pt idx="23">
                  <c:v>0.11431653971238391</c:v>
                </c:pt>
                <c:pt idx="24">
                  <c:v>0.11997708149947137</c:v>
                </c:pt>
                <c:pt idx="25">
                  <c:v>0.12552128004628788</c:v>
                </c:pt>
                <c:pt idx="26">
                  <c:v>0.13117278335251356</c:v>
                </c:pt>
                <c:pt idx="27">
                  <c:v>0.13635486914106248</c:v>
                </c:pt>
                <c:pt idx="28">
                  <c:v>0.14034539664848178</c:v>
                </c:pt>
                <c:pt idx="29">
                  <c:v>0.14465540923291856</c:v>
                </c:pt>
                <c:pt idx="30">
                  <c:v>0.15005493489353303</c:v>
                </c:pt>
                <c:pt idx="31">
                  <c:v>0.15547060547206135</c:v>
                </c:pt>
                <c:pt idx="32">
                  <c:v>0.16079999432646336</c:v>
                </c:pt>
                <c:pt idx="33">
                  <c:v>0.16562534911856405</c:v>
                </c:pt>
                <c:pt idx="34">
                  <c:v>0.17064005034382107</c:v>
                </c:pt>
                <c:pt idx="35">
                  <c:v>0.17614375848882063</c:v>
                </c:pt>
                <c:pt idx="36">
                  <c:v>0.1817110400807789</c:v>
                </c:pt>
                <c:pt idx="37">
                  <c:v>0.18738417436167829</c:v>
                </c:pt>
                <c:pt idx="38">
                  <c:v>0.19167830425965546</c:v>
                </c:pt>
                <c:pt idx="39">
                  <c:v>0.19607999361494255</c:v>
                </c:pt>
                <c:pt idx="40">
                  <c:v>0.20161187377854201</c:v>
                </c:pt>
                <c:pt idx="41">
                  <c:v>0.20599717168901194</c:v>
                </c:pt>
                <c:pt idx="42">
                  <c:v>0.20949319733717109</c:v>
                </c:pt>
                <c:pt idx="43">
                  <c:v>0.21413460381107843</c:v>
                </c:pt>
                <c:pt idx="44">
                  <c:v>0.21985108836457143</c:v>
                </c:pt>
                <c:pt idx="45">
                  <c:v>0.22548617292265224</c:v>
                </c:pt>
                <c:pt idx="46">
                  <c:v>0.23097119915027303</c:v>
                </c:pt>
                <c:pt idx="47">
                  <c:v>0.23635629744678405</c:v>
                </c:pt>
                <c:pt idx="48">
                  <c:v>0.2417808000299542</c:v>
                </c:pt>
                <c:pt idx="49">
                  <c:v>0.24714176638819313</c:v>
                </c:pt>
                <c:pt idx="50">
                  <c:v>0.25209202340339021</c:v>
                </c:pt>
                <c:pt idx="51">
                  <c:v>0.25702218460793019</c:v>
                </c:pt>
                <c:pt idx="52">
                  <c:v>0.26235271535616084</c:v>
                </c:pt>
                <c:pt idx="53">
                  <c:v>0.26738689810648536</c:v>
                </c:pt>
                <c:pt idx="54">
                  <c:v>0.27107072891385392</c:v>
                </c:pt>
                <c:pt idx="55">
                  <c:v>0.27368393653757805</c:v>
                </c:pt>
                <c:pt idx="56">
                  <c:v>0.27774572162770861</c:v>
                </c:pt>
                <c:pt idx="57">
                  <c:v>0.28260230578971285</c:v>
                </c:pt>
                <c:pt idx="58">
                  <c:v>0.28653106456509514</c:v>
                </c:pt>
                <c:pt idx="59">
                  <c:v>0.29159302024414985</c:v>
                </c:pt>
                <c:pt idx="60">
                  <c:v>0.29661510938696389</c:v>
                </c:pt>
                <c:pt idx="61">
                  <c:v>0.30149819930592398</c:v>
                </c:pt>
                <c:pt idx="62">
                  <c:v>0.30602767484011245</c:v>
                </c:pt>
                <c:pt idx="63">
                  <c:v>0.30949736299968306</c:v>
                </c:pt>
                <c:pt idx="64">
                  <c:v>0.31305055066251758</c:v>
                </c:pt>
                <c:pt idx="65">
                  <c:v>0.31794554802558112</c:v>
                </c:pt>
                <c:pt idx="66">
                  <c:v>0.32240667219294955</c:v>
                </c:pt>
                <c:pt idx="67">
                  <c:v>0.32557729111043465</c:v>
                </c:pt>
                <c:pt idx="68">
                  <c:v>0.32937361150702393</c:v>
                </c:pt>
                <c:pt idx="69">
                  <c:v>0.3342576099718747</c:v>
                </c:pt>
                <c:pt idx="70">
                  <c:v>0.33925615235282952</c:v>
                </c:pt>
                <c:pt idx="71">
                  <c:v>0.3441362246238594</c:v>
                </c:pt>
                <c:pt idx="72">
                  <c:v>0.34905309028006581</c:v>
                </c:pt>
                <c:pt idx="73">
                  <c:v>0.35375522328173925</c:v>
                </c:pt>
                <c:pt idx="74">
                  <c:v>0.35806680612871589</c:v>
                </c:pt>
                <c:pt idx="75">
                  <c:v>0.36268780584638693</c:v>
                </c:pt>
                <c:pt idx="76">
                  <c:v>0.36760717362966105</c:v>
                </c:pt>
                <c:pt idx="77">
                  <c:v>0.37196153776906576</c:v>
                </c:pt>
                <c:pt idx="78">
                  <c:v>0.37470424671682845</c:v>
                </c:pt>
                <c:pt idx="79">
                  <c:v>0.37759577184506149</c:v>
                </c:pt>
                <c:pt idx="80">
                  <c:v>0.38177287467121479</c:v>
                </c:pt>
                <c:pt idx="81">
                  <c:v>0.38576315510106574</c:v>
                </c:pt>
                <c:pt idx="82">
                  <c:v>0.39066445902422475</c:v>
                </c:pt>
                <c:pt idx="83">
                  <c:v>0.39614435746695964</c:v>
                </c:pt>
                <c:pt idx="84">
                  <c:v>0.40146477687440674</c:v>
                </c:pt>
                <c:pt idx="85">
                  <c:v>0.4067953979007003</c:v>
                </c:pt>
                <c:pt idx="86">
                  <c:v>0.41190006748259428</c:v>
                </c:pt>
                <c:pt idx="87">
                  <c:v>0.41671530046851724</c:v>
                </c:pt>
                <c:pt idx="88">
                  <c:v>0.4201070722195685</c:v>
                </c:pt>
                <c:pt idx="89">
                  <c:v>0.42287582043763011</c:v>
                </c:pt>
                <c:pt idx="90">
                  <c:v>0.42639551308176876</c:v>
                </c:pt>
                <c:pt idx="91">
                  <c:v>0.43103858205487594</c:v>
                </c:pt>
                <c:pt idx="92">
                  <c:v>0.43641616866174582</c:v>
                </c:pt>
                <c:pt idx="93">
                  <c:v>0.44196471456070535</c:v>
                </c:pt>
                <c:pt idx="94">
                  <c:v>0.44761377220353832</c:v>
                </c:pt>
                <c:pt idx="95">
                  <c:v>0.45326446617776373</c:v>
                </c:pt>
                <c:pt idx="96">
                  <c:v>0.45770610310140986</c:v>
                </c:pt>
                <c:pt idx="97">
                  <c:v>0.46120051224882452</c:v>
                </c:pt>
                <c:pt idx="98">
                  <c:v>0.46554022739949263</c:v>
                </c:pt>
                <c:pt idx="99">
                  <c:v>0.47100116139448372</c:v>
                </c:pt>
                <c:pt idx="100">
                  <c:v>0.47671810214956506</c:v>
                </c:pt>
                <c:pt idx="101">
                  <c:v>0.48160865778779288</c:v>
                </c:pt>
                <c:pt idx="102">
                  <c:v>0.48529644419554374</c:v>
                </c:pt>
                <c:pt idx="103">
                  <c:v>0.48946427071195836</c:v>
                </c:pt>
                <c:pt idx="104">
                  <c:v>0.49512642583387501</c:v>
                </c:pt>
                <c:pt idx="105">
                  <c:v>0.5010892814527097</c:v>
                </c:pt>
                <c:pt idx="106">
                  <c:v>0.5058976962242987</c:v>
                </c:pt>
                <c:pt idx="107">
                  <c:v>0.51170892410260527</c:v>
                </c:pt>
                <c:pt idx="108">
                  <c:v>0.51631358231647762</c:v>
                </c:pt>
                <c:pt idx="109">
                  <c:v>0.52184930245815808</c:v>
                </c:pt>
                <c:pt idx="110">
                  <c:v>0.52731370779621944</c:v>
                </c:pt>
                <c:pt idx="111">
                  <c:v>0.53277339666510182</c:v>
                </c:pt>
                <c:pt idx="112">
                  <c:v>0.53849257811005202</c:v>
                </c:pt>
                <c:pt idx="113">
                  <c:v>0.54436346563302362</c:v>
                </c:pt>
                <c:pt idx="114">
                  <c:v>0.55005778354260026</c:v>
                </c:pt>
                <c:pt idx="115">
                  <c:v>0.55585031391699691</c:v>
                </c:pt>
                <c:pt idx="116">
                  <c:v>0.56041450893944689</c:v>
                </c:pt>
                <c:pt idx="117">
                  <c:v>0.56509461496902347</c:v>
                </c:pt>
                <c:pt idx="118">
                  <c:v>0.56990957280358023</c:v>
                </c:pt>
                <c:pt idx="119">
                  <c:v>0.57216410434193254</c:v>
                </c:pt>
                <c:pt idx="120">
                  <c:v>0.57314944039551574</c:v>
                </c:pt>
                <c:pt idx="121">
                  <c:v>0.57531355050709543</c:v>
                </c:pt>
                <c:pt idx="122">
                  <c:v>0.57877657238496705</c:v>
                </c:pt>
                <c:pt idx="123">
                  <c:v>0.58332638431129535</c:v>
                </c:pt>
                <c:pt idx="124">
                  <c:v>0.58894672350858757</c:v>
                </c:pt>
                <c:pt idx="125">
                  <c:v>0.59499252853962936</c:v>
                </c:pt>
                <c:pt idx="126">
                  <c:v>0.60096446818464277</c:v>
                </c:pt>
                <c:pt idx="127">
                  <c:v>0.60696033355272017</c:v>
                </c:pt>
                <c:pt idx="128">
                  <c:v>0.61279554648840251</c:v>
                </c:pt>
                <c:pt idx="129">
                  <c:v>0.61856817393460717</c:v>
                </c:pt>
                <c:pt idx="130">
                  <c:v>0.6244837386088623</c:v>
                </c:pt>
                <c:pt idx="131">
                  <c:v>0.62899812164474644</c:v>
                </c:pt>
                <c:pt idx="132">
                  <c:v>0.63327109337671472</c:v>
                </c:pt>
                <c:pt idx="133">
                  <c:v>0.63872633582573202</c:v>
                </c:pt>
                <c:pt idx="134">
                  <c:v>0.64468140563960041</c:v>
                </c:pt>
                <c:pt idx="135">
                  <c:v>0.65052515651931453</c:v>
                </c:pt>
                <c:pt idx="136">
                  <c:v>0.6564478749740783</c:v>
                </c:pt>
                <c:pt idx="137">
                  <c:v>0.66224553538365305</c:v>
                </c:pt>
                <c:pt idx="138">
                  <c:v>0.66629030072806228</c:v>
                </c:pt>
                <c:pt idx="139">
                  <c:v>0.66899568933002307</c:v>
                </c:pt>
                <c:pt idx="140">
                  <c:v>0.67268677005459898</c:v>
                </c:pt>
                <c:pt idx="141">
                  <c:v>0.67684315711296261</c:v>
                </c:pt>
                <c:pt idx="142">
                  <c:v>0.6815893968216199</c:v>
                </c:pt>
                <c:pt idx="143">
                  <c:v>0.68744940447257019</c:v>
                </c:pt>
                <c:pt idx="144">
                  <c:v>0.69343531802176939</c:v>
                </c:pt>
                <c:pt idx="145">
                  <c:v>0.69919834373236678</c:v>
                </c:pt>
                <c:pt idx="146">
                  <c:v>0.70515491120403806</c:v>
                </c:pt>
                <c:pt idx="147">
                  <c:v>0.71108473448376508</c:v>
                </c:pt>
                <c:pt idx="148">
                  <c:v>0.71671923875999966</c:v>
                </c:pt>
                <c:pt idx="149">
                  <c:v>0.7225857398060499</c:v>
                </c:pt>
                <c:pt idx="150">
                  <c:v>0.72834602371821622</c:v>
                </c:pt>
                <c:pt idx="151">
                  <c:v>0.73390598320405831</c:v>
                </c:pt>
                <c:pt idx="152">
                  <c:v>0.7385182934190162</c:v>
                </c:pt>
                <c:pt idx="153">
                  <c:v>0.74252305638311078</c:v>
                </c:pt>
                <c:pt idx="154">
                  <c:v>0.74550174348409803</c:v>
                </c:pt>
                <c:pt idx="155">
                  <c:v>0.74844258672887154</c:v>
                </c:pt>
                <c:pt idx="156">
                  <c:v>0.7518970790570032</c:v>
                </c:pt>
                <c:pt idx="157">
                  <c:v>0.75585813963202619</c:v>
                </c:pt>
                <c:pt idx="158">
                  <c:v>0.76040707594300383</c:v>
                </c:pt>
                <c:pt idx="159">
                  <c:v>0.7650118527825599</c:v>
                </c:pt>
                <c:pt idx="160">
                  <c:v>0.77055281347955129</c:v>
                </c:pt>
                <c:pt idx="161">
                  <c:v>0.77631045386177466</c:v>
                </c:pt>
                <c:pt idx="162">
                  <c:v>0.7822620359893302</c:v>
                </c:pt>
                <c:pt idx="163">
                  <c:v>0.78815518467877932</c:v>
                </c:pt>
                <c:pt idx="164">
                  <c:v>0.79399779471722942</c:v>
                </c:pt>
                <c:pt idx="165">
                  <c:v>0.79983014549130715</c:v>
                </c:pt>
                <c:pt idx="166">
                  <c:v>0.80557517179804861</c:v>
                </c:pt>
                <c:pt idx="167">
                  <c:v>0.81134098503973329</c:v>
                </c:pt>
                <c:pt idx="168">
                  <c:v>0.81551036903696983</c:v>
                </c:pt>
                <c:pt idx="169">
                  <c:v>0.81973485809819657</c:v>
                </c:pt>
                <c:pt idx="170">
                  <c:v>0.82550409126035496</c:v>
                </c:pt>
                <c:pt idx="171">
                  <c:v>0.83134565383817027</c:v>
                </c:pt>
                <c:pt idx="172">
                  <c:v>0.83717631183719754</c:v>
                </c:pt>
                <c:pt idx="173">
                  <c:v>0.84294352522023619</c:v>
                </c:pt>
                <c:pt idx="174">
                  <c:v>0.84882992233728083</c:v>
                </c:pt>
                <c:pt idx="175">
                  <c:v>0.8546812468286823</c:v>
                </c:pt>
                <c:pt idx="176">
                  <c:v>0.86042817767181445</c:v>
                </c:pt>
                <c:pt idx="177">
                  <c:v>0.86621573359139648</c:v>
                </c:pt>
                <c:pt idx="178">
                  <c:v>0.87202697162569331</c:v>
                </c:pt>
                <c:pt idx="179">
                  <c:v>0.87784759538051338</c:v>
                </c:pt>
                <c:pt idx="180">
                  <c:v>0.88355670713205459</c:v>
                </c:pt>
                <c:pt idx="181">
                  <c:v>0.88781794141717307</c:v>
                </c:pt>
                <c:pt idx="182">
                  <c:v>0.88834674546980974</c:v>
                </c:pt>
                <c:pt idx="183">
                  <c:v>0.88793758336912421</c:v>
                </c:pt>
                <c:pt idx="184">
                  <c:v>0.8907522781870606</c:v>
                </c:pt>
                <c:pt idx="185">
                  <c:v>0.89490245625922482</c:v>
                </c:pt>
                <c:pt idx="186">
                  <c:v>0.90084868375979255</c:v>
                </c:pt>
                <c:pt idx="187">
                  <c:v>0.90679969379220982</c:v>
                </c:pt>
                <c:pt idx="188">
                  <c:v>0.91267114730337706</c:v>
                </c:pt>
                <c:pt idx="189">
                  <c:v>0.91842508770870446</c:v>
                </c:pt>
                <c:pt idx="190">
                  <c:v>0.92434365347420366</c:v>
                </c:pt>
                <c:pt idx="191">
                  <c:v>0.93014390448221418</c:v>
                </c:pt>
                <c:pt idx="192">
                  <c:v>0.9357672575755912</c:v>
                </c:pt>
                <c:pt idx="193">
                  <c:v>0.94166411743397738</c:v>
                </c:pt>
                <c:pt idx="194">
                  <c:v>0.94638551082421318</c:v>
                </c:pt>
                <c:pt idx="195">
                  <c:v>0.95129986909175723</c:v>
                </c:pt>
                <c:pt idx="196">
                  <c:v>0.95720050503597065</c:v>
                </c:pt>
                <c:pt idx="197">
                  <c:v>0.96288133921946573</c:v>
                </c:pt>
                <c:pt idx="198">
                  <c:v>0.96862896298364187</c:v>
                </c:pt>
                <c:pt idx="199">
                  <c:v>0.97436573755482037</c:v>
                </c:pt>
                <c:pt idx="200">
                  <c:v>0.98010042230040872</c:v>
                </c:pt>
                <c:pt idx="201">
                  <c:v>0.98583483103870273</c:v>
                </c:pt>
                <c:pt idx="202">
                  <c:v>0.99156769701100544</c:v>
                </c:pt>
                <c:pt idx="203">
                  <c:v>0.99662924271348008</c:v>
                </c:pt>
                <c:pt idx="204">
                  <c:v>0.99993462263129851</c:v>
                </c:pt>
                <c:pt idx="205">
                  <c:v>1.0025490058181401</c:v>
                </c:pt>
                <c:pt idx="206">
                  <c:v>1.0062928900898229</c:v>
                </c:pt>
                <c:pt idx="207">
                  <c:v>1.0103144892593203</c:v>
                </c:pt>
                <c:pt idx="208">
                  <c:v>1.0131764161931021</c:v>
                </c:pt>
                <c:pt idx="209">
                  <c:v>1.0164083444102796</c:v>
                </c:pt>
                <c:pt idx="210">
                  <c:v>1.021761415300761</c:v>
                </c:pt>
                <c:pt idx="211">
                  <c:v>1.0276572525996237</c:v>
                </c:pt>
                <c:pt idx="212">
                  <c:v>1.0334198215659598</c:v>
                </c:pt>
                <c:pt idx="213">
                  <c:v>1.0391724253144867</c:v>
                </c:pt>
                <c:pt idx="214">
                  <c:v>1.0449430880936101</c:v>
                </c:pt>
                <c:pt idx="215">
                  <c:v>1.0506010872125904</c:v>
                </c:pt>
                <c:pt idx="216">
                  <c:v>1.0562797925741463</c:v>
                </c:pt>
                <c:pt idx="217">
                  <c:v>1.0620063141339515</c:v>
                </c:pt>
                <c:pt idx="218">
                  <c:v>1.0665911405162456</c:v>
                </c:pt>
                <c:pt idx="219">
                  <c:v>1.0711009869939583</c:v>
                </c:pt>
                <c:pt idx="220">
                  <c:v>1.0768273043799792</c:v>
                </c:pt>
                <c:pt idx="221">
                  <c:v>1.0824656864005406</c:v>
                </c:pt>
                <c:pt idx="222">
                  <c:v>1.0881229994154313</c:v>
                </c:pt>
                <c:pt idx="223">
                  <c:v>1.0938173099934836</c:v>
                </c:pt>
                <c:pt idx="224">
                  <c:v>1.0995137636674275</c:v>
                </c:pt>
                <c:pt idx="225">
                  <c:v>1.1052336455285887</c:v>
                </c:pt>
                <c:pt idx="226">
                  <c:v>1.1108837102103375</c:v>
                </c:pt>
                <c:pt idx="227">
                  <c:v>1.1166061553852069</c:v>
                </c:pt>
                <c:pt idx="228">
                  <c:v>1.1220624885111095</c:v>
                </c:pt>
                <c:pt idx="229">
                  <c:v>1.1185155363966355</c:v>
                </c:pt>
                <c:pt idx="230">
                  <c:v>1.1059701645849205</c:v>
                </c:pt>
                <c:pt idx="231">
                  <c:v>1.0981982387774947</c:v>
                </c:pt>
                <c:pt idx="232">
                  <c:v>1.0896949792657089</c:v>
                </c:pt>
                <c:pt idx="233">
                  <c:v>1.0842800224344524</c:v>
                </c:pt>
                <c:pt idx="234">
                  <c:v>1.0878753252678237</c:v>
                </c:pt>
                <c:pt idx="235">
                  <c:v>1.0927831836686803</c:v>
                </c:pt>
                <c:pt idx="236">
                  <c:v>1.098989552010341</c:v>
                </c:pt>
                <c:pt idx="237">
                  <c:v>1.1050428602277216</c:v>
                </c:pt>
                <c:pt idx="238">
                  <c:v>1.1110005067531494</c:v>
                </c:pt>
                <c:pt idx="239">
                  <c:v>1.1170443878835588</c:v>
                </c:pt>
                <c:pt idx="240">
                  <c:v>1.1230166239099435</c:v>
                </c:pt>
                <c:pt idx="241">
                  <c:v>1.1290937561805323</c:v>
                </c:pt>
                <c:pt idx="242">
                  <c:v>1.1351957053166573</c:v>
                </c:pt>
                <c:pt idx="243">
                  <c:v>1.1411459200202447</c:v>
                </c:pt>
                <c:pt idx="244">
                  <c:v>1.1468056888758946</c:v>
                </c:pt>
                <c:pt idx="245">
                  <c:v>1.1513371072257312</c:v>
                </c:pt>
                <c:pt idx="246">
                  <c:v>1.1560843106507355</c:v>
                </c:pt>
                <c:pt idx="247">
                  <c:v>1.1620167655750318</c:v>
                </c:pt>
                <c:pt idx="248">
                  <c:v>1.1679624232146693</c:v>
                </c:pt>
                <c:pt idx="249">
                  <c:v>1.1737082350749979</c:v>
                </c:pt>
                <c:pt idx="250">
                  <c:v>1.1793215209319881</c:v>
                </c:pt>
                <c:pt idx="251">
                  <c:v>1.1852382660590732</c:v>
                </c:pt>
                <c:pt idx="252">
                  <c:v>1.1911345917882259</c:v>
                </c:pt>
                <c:pt idx="253">
                  <c:v>1.1969095381649655</c:v>
                </c:pt>
                <c:pt idx="254">
                  <c:v>1.2025942154231777</c:v>
                </c:pt>
                <c:pt idx="255">
                  <c:v>1.2082979285999802</c:v>
                </c:pt>
                <c:pt idx="256">
                  <c:v>1.2142305962783313</c:v>
                </c:pt>
                <c:pt idx="257">
                  <c:v>1.2201102839318692</c:v>
                </c:pt>
                <c:pt idx="258">
                  <c:v>1.2256548611181584</c:v>
                </c:pt>
                <c:pt idx="259">
                  <c:v>1.2312838981789795</c:v>
                </c:pt>
                <c:pt idx="260">
                  <c:v>1.2370634430444176</c:v>
                </c:pt>
                <c:pt idx="261">
                  <c:v>1.2416214217557604</c:v>
                </c:pt>
                <c:pt idx="262">
                  <c:v>1.2474200759009104</c:v>
                </c:pt>
                <c:pt idx="263">
                  <c:v>1.2519939519071321</c:v>
                </c:pt>
                <c:pt idx="264">
                  <c:v>1.2577711286057809</c:v>
                </c:pt>
                <c:pt idx="265">
                  <c:v>1.2633581744070144</c:v>
                </c:pt>
                <c:pt idx="266">
                  <c:v>1.2690147782923793</c:v>
                </c:pt>
                <c:pt idx="267">
                  <c:v>1.2748031098228072</c:v>
                </c:pt>
                <c:pt idx="268">
                  <c:v>1.2804295229221605</c:v>
                </c:pt>
                <c:pt idx="269">
                  <c:v>1.2861529433707839</c:v>
                </c:pt>
                <c:pt idx="270">
                  <c:v>1.2919779040516537</c:v>
                </c:pt>
                <c:pt idx="271">
                  <c:v>1.2967149171878749</c:v>
                </c:pt>
                <c:pt idx="272">
                  <c:v>1.3012489316583387</c:v>
                </c:pt>
                <c:pt idx="273">
                  <c:v>1.3065317407326036</c:v>
                </c:pt>
                <c:pt idx="274">
                  <c:v>1.3051645913067664</c:v>
                </c:pt>
                <c:pt idx="275">
                  <c:v>1.2992389009259782</c:v>
                </c:pt>
                <c:pt idx="276">
                  <c:v>1.2976175785699646</c:v>
                </c:pt>
                <c:pt idx="277">
                  <c:v>1.300755097867871</c:v>
                </c:pt>
                <c:pt idx="278">
                  <c:v>1.3061192190876325</c:v>
                </c:pt>
                <c:pt idx="279">
                  <c:v>1.3118493679856176</c:v>
                </c:pt>
                <c:pt idx="280">
                  <c:v>1.3176816096537731</c:v>
                </c:pt>
                <c:pt idx="281">
                  <c:v>1.3234991276520658</c:v>
                </c:pt>
                <c:pt idx="282">
                  <c:v>1.3293715623300879</c:v>
                </c:pt>
                <c:pt idx="283">
                  <c:v>1.3353189600916922</c:v>
                </c:pt>
                <c:pt idx="284">
                  <c:v>1.3410962791335972</c:v>
                </c:pt>
                <c:pt idx="285">
                  <c:v>1.3467461842725525</c:v>
                </c:pt>
                <c:pt idx="286">
                  <c:v>1.3526095084169343</c:v>
                </c:pt>
                <c:pt idx="287">
                  <c:v>1.3582648237204065</c:v>
                </c:pt>
                <c:pt idx="288">
                  <c:v>1.3627069504010769</c:v>
                </c:pt>
                <c:pt idx="289">
                  <c:v>1.3686079469698398</c:v>
                </c:pt>
                <c:pt idx="290">
                  <c:v>1.3744713682650638</c:v>
                </c:pt>
                <c:pt idx="291">
                  <c:v>1.3791000135198173</c:v>
                </c:pt>
                <c:pt idx="292">
                  <c:v>1.3846576410879456</c:v>
                </c:pt>
                <c:pt idx="293">
                  <c:v>1.3902833040042979</c:v>
                </c:pt>
                <c:pt idx="294">
                  <c:v>1.3960293537259849</c:v>
                </c:pt>
                <c:pt idx="295">
                  <c:v>1.401765425458533</c:v>
                </c:pt>
                <c:pt idx="296">
                  <c:v>1.4062480261362413</c:v>
                </c:pt>
                <c:pt idx="297">
                  <c:v>1.4107939017600095</c:v>
                </c:pt>
                <c:pt idx="298">
                  <c:v>1.4164440496966257</c:v>
                </c:pt>
                <c:pt idx="299">
                  <c:v>1.4218982615139224</c:v>
                </c:pt>
                <c:pt idx="300">
                  <c:v>1.4274509669921238</c:v>
                </c:pt>
                <c:pt idx="301">
                  <c:v>1.4329017609792896</c:v>
                </c:pt>
                <c:pt idx="302">
                  <c:v>1.4385794305025335</c:v>
                </c:pt>
                <c:pt idx="303">
                  <c:v>1.444413642009821</c:v>
                </c:pt>
                <c:pt idx="304">
                  <c:v>1.4500320573642755</c:v>
                </c:pt>
                <c:pt idx="305">
                  <c:v>1.4556710852761479</c:v>
                </c:pt>
                <c:pt idx="306">
                  <c:v>1.461242013291522</c:v>
                </c:pt>
                <c:pt idx="307">
                  <c:v>1.466854974065859</c:v>
                </c:pt>
                <c:pt idx="308">
                  <c:v>1.4725422254160032</c:v>
                </c:pt>
                <c:pt idx="309">
                  <c:v>1.4780339877539286</c:v>
                </c:pt>
                <c:pt idx="310">
                  <c:v>1.4835469764192752</c:v>
                </c:pt>
                <c:pt idx="311">
                  <c:v>1.4881329350856425</c:v>
                </c:pt>
                <c:pt idx="312">
                  <c:v>1.4926769330575647</c:v>
                </c:pt>
                <c:pt idx="313">
                  <c:v>1.4982081734795978</c:v>
                </c:pt>
                <c:pt idx="314">
                  <c:v>1.5038157815707092</c:v>
                </c:pt>
                <c:pt idx="315">
                  <c:v>1.5093628051302372</c:v>
                </c:pt>
                <c:pt idx="316">
                  <c:v>1.5146911603439117</c:v>
                </c:pt>
                <c:pt idx="317">
                  <c:v>1.5200802281269274</c:v>
                </c:pt>
                <c:pt idx="318">
                  <c:v>1.5258393385292544</c:v>
                </c:pt>
                <c:pt idx="319">
                  <c:v>1.5315583772425563</c:v>
                </c:pt>
                <c:pt idx="320">
                  <c:v>1.5370820789085091</c:v>
                </c:pt>
                <c:pt idx="321">
                  <c:v>1.5414571951278555</c:v>
                </c:pt>
                <c:pt idx="322">
                  <c:v>1.5458896678023901</c:v>
                </c:pt>
                <c:pt idx="323">
                  <c:v>1.551248579803397</c:v>
                </c:pt>
                <c:pt idx="324">
                  <c:v>1.5567101125062506</c:v>
                </c:pt>
                <c:pt idx="325">
                  <c:v>1.562280424055966</c:v>
                </c:pt>
                <c:pt idx="326">
                  <c:v>1.5676580804741933</c:v>
                </c:pt>
                <c:pt idx="327">
                  <c:v>1.5723491041723241</c:v>
                </c:pt>
                <c:pt idx="328">
                  <c:v>1.5696688609376941</c:v>
                </c:pt>
                <c:pt idx="329">
                  <c:v>1.563777421558709</c:v>
                </c:pt>
                <c:pt idx="330">
                  <c:v>1.5621440715601771</c:v>
                </c:pt>
                <c:pt idx="331">
                  <c:v>1.5619677548985513</c:v>
                </c:pt>
                <c:pt idx="332">
                  <c:v>1.56271418729708</c:v>
                </c:pt>
                <c:pt idx="333">
                  <c:v>1.5662084390452624</c:v>
                </c:pt>
                <c:pt idx="334">
                  <c:v>1.5721231369590647</c:v>
                </c:pt>
                <c:pt idx="335">
                  <c:v>1.5778581033574421</c:v>
                </c:pt>
                <c:pt idx="336">
                  <c:v>1.5834956002554523</c:v>
                </c:pt>
                <c:pt idx="337">
                  <c:v>1.5892305128872739</c:v>
                </c:pt>
                <c:pt idx="338">
                  <c:v>1.5937866267103236</c:v>
                </c:pt>
                <c:pt idx="339">
                  <c:v>1.5984579043644556</c:v>
                </c:pt>
                <c:pt idx="340">
                  <c:v>1.604198913013904</c:v>
                </c:pt>
                <c:pt idx="341">
                  <c:v>1.6101434209982342</c:v>
                </c:pt>
                <c:pt idx="342">
                  <c:v>1.6158037588579264</c:v>
                </c:pt>
                <c:pt idx="343">
                  <c:v>1.621459829772989</c:v>
                </c:pt>
                <c:pt idx="344">
                  <c:v>1.6271860279985892</c:v>
                </c:pt>
                <c:pt idx="345">
                  <c:v>1.632667430678846</c:v>
                </c:pt>
                <c:pt idx="346">
                  <c:v>1.6382491649400892</c:v>
                </c:pt>
                <c:pt idx="347">
                  <c:v>1.6438444575721172</c:v>
                </c:pt>
                <c:pt idx="348">
                  <c:v>1.6482889481788678</c:v>
                </c:pt>
                <c:pt idx="349">
                  <c:v>1.6527855076708782</c:v>
                </c:pt>
                <c:pt idx="350">
                  <c:v>1.6581432467954862</c:v>
                </c:pt>
                <c:pt idx="351">
                  <c:v>1.6637656031219217</c:v>
                </c:pt>
                <c:pt idx="352">
                  <c:v>1.6694502440300769</c:v>
                </c:pt>
                <c:pt idx="353">
                  <c:v>1.6749292056225999</c:v>
                </c:pt>
                <c:pt idx="354">
                  <c:v>1.6803145859153328</c:v>
                </c:pt>
                <c:pt idx="355">
                  <c:v>1.6859546706699196</c:v>
                </c:pt>
                <c:pt idx="356">
                  <c:v>1.6916592372165413</c:v>
                </c:pt>
                <c:pt idx="357">
                  <c:v>1.697209367491147</c:v>
                </c:pt>
                <c:pt idx="358">
                  <c:v>1.7026865077333293</c:v>
                </c:pt>
                <c:pt idx="359">
                  <c:v>1.70814228357752</c:v>
                </c:pt>
                <c:pt idx="360">
                  <c:v>1.7135640542584325</c:v>
                </c:pt>
                <c:pt idx="361">
                  <c:v>1.7191396976012498</c:v>
                </c:pt>
                <c:pt idx="362">
                  <c:v>1.7247344228393235</c:v>
                </c:pt>
                <c:pt idx="363">
                  <c:v>1.7301950587132682</c:v>
                </c:pt>
                <c:pt idx="364">
                  <c:v>1.7347167641751233</c:v>
                </c:pt>
                <c:pt idx="365">
                  <c:v>1.7389919376779546</c:v>
                </c:pt>
                <c:pt idx="366">
                  <c:v>1.7442612391472512</c:v>
                </c:pt>
                <c:pt idx="367">
                  <c:v>1.7497370056006969</c:v>
                </c:pt>
                <c:pt idx="368">
                  <c:v>1.7553445467059003</c:v>
                </c:pt>
                <c:pt idx="369">
                  <c:v>1.76092939588821</c:v>
                </c:pt>
                <c:pt idx="370">
                  <c:v>1.7663856430588463</c:v>
                </c:pt>
                <c:pt idx="371">
                  <c:v>1.7718293734189385</c:v>
                </c:pt>
                <c:pt idx="372">
                  <c:v>1.7773192370070712</c:v>
                </c:pt>
                <c:pt idx="373">
                  <c:v>1.7827329238849952</c:v>
                </c:pt>
                <c:pt idx="374">
                  <c:v>1.7870382781082466</c:v>
                </c:pt>
                <c:pt idx="375">
                  <c:v>1.7914158625856493</c:v>
                </c:pt>
                <c:pt idx="376">
                  <c:v>1.7968182095605272</c:v>
                </c:pt>
                <c:pt idx="377">
                  <c:v>1.8023064315090827</c:v>
                </c:pt>
                <c:pt idx="378">
                  <c:v>1.8077873675380316</c:v>
                </c:pt>
                <c:pt idx="379">
                  <c:v>1.8132261918326926</c:v>
                </c:pt>
                <c:pt idx="380">
                  <c:v>1.818607681556937</c:v>
                </c:pt>
                <c:pt idx="381">
                  <c:v>1.8237403316847596</c:v>
                </c:pt>
                <c:pt idx="382">
                  <c:v>1.8290846062484374</c:v>
                </c:pt>
                <c:pt idx="383">
                  <c:v>1.8346582917479191</c:v>
                </c:pt>
                <c:pt idx="384">
                  <c:v>1.8400035852043568</c:v>
                </c:pt>
                <c:pt idx="385">
                  <c:v>1.8453659137689769</c:v>
                </c:pt>
                <c:pt idx="386">
                  <c:v>1.8507734348037039</c:v>
                </c:pt>
                <c:pt idx="387">
                  <c:v>1.8561474645835068</c:v>
                </c:pt>
                <c:pt idx="388">
                  <c:v>1.8613961066811231</c:v>
                </c:pt>
                <c:pt idx="389">
                  <c:v>1.865621941059338</c:v>
                </c:pt>
                <c:pt idx="390">
                  <c:v>1.8712378143426898</c:v>
                </c:pt>
                <c:pt idx="391">
                  <c:v>1.875673807098424</c:v>
                </c:pt>
                <c:pt idx="392">
                  <c:v>1.8811364182972625</c:v>
                </c:pt>
                <c:pt idx="393">
                  <c:v>1.8864516922844663</c:v>
                </c:pt>
                <c:pt idx="394">
                  <c:v>1.8917031829969362</c:v>
                </c:pt>
                <c:pt idx="395">
                  <c:v>1.8969863743251221</c:v>
                </c:pt>
                <c:pt idx="396">
                  <c:v>1.9023370631978558</c:v>
                </c:pt>
                <c:pt idx="397">
                  <c:v>1.9023507227279248</c:v>
                </c:pt>
                <c:pt idx="398">
                  <c:v>1.8942956684151224</c:v>
                </c:pt>
                <c:pt idx="399">
                  <c:v>1.8883509983915103</c:v>
                </c:pt>
                <c:pt idx="400">
                  <c:v>1.885842917199104</c:v>
                </c:pt>
                <c:pt idx="401">
                  <c:v>1.8857527719472273</c:v>
                </c:pt>
                <c:pt idx="402">
                  <c:v>1.8896545905027571</c:v>
                </c:pt>
                <c:pt idx="403">
                  <c:v>1.8946059427026303</c:v>
                </c:pt>
                <c:pt idx="404">
                  <c:v>1.8990036750672317</c:v>
                </c:pt>
                <c:pt idx="405">
                  <c:v>1.9008814207247378</c:v>
                </c:pt>
                <c:pt idx="406">
                  <c:v>1.9024095217742256</c:v>
                </c:pt>
                <c:pt idx="407">
                  <c:v>1.9068344865741831</c:v>
                </c:pt>
                <c:pt idx="408">
                  <c:v>1.9125610504056283</c:v>
                </c:pt>
                <c:pt idx="409">
                  <c:v>1.9181659744153261</c:v>
                </c:pt>
                <c:pt idx="410">
                  <c:v>1.9235838328633814</c:v>
                </c:pt>
                <c:pt idx="411">
                  <c:v>1.9291978275523249</c:v>
                </c:pt>
                <c:pt idx="412">
                  <c:v>1.934867985093879</c:v>
                </c:pt>
                <c:pt idx="413">
                  <c:v>1.9404798290376941</c:v>
                </c:pt>
                <c:pt idx="414">
                  <c:v>1.9449201714592541</c:v>
                </c:pt>
                <c:pt idx="415">
                  <c:v>1.9494694044673422</c:v>
                </c:pt>
                <c:pt idx="416">
                  <c:v>1.9550981296769983</c:v>
                </c:pt>
                <c:pt idx="417">
                  <c:v>1.9605560090796363</c:v>
                </c:pt>
                <c:pt idx="418">
                  <c:v>1.965969888303956</c:v>
                </c:pt>
                <c:pt idx="419">
                  <c:v>1.9714868381257085</c:v>
                </c:pt>
                <c:pt idx="420">
                  <c:v>1.9769916815207307</c:v>
                </c:pt>
                <c:pt idx="421">
                  <c:v>1.9825113283911768</c:v>
                </c:pt>
                <c:pt idx="422">
                  <c:v>1.9879486557694319</c:v>
                </c:pt>
                <c:pt idx="423">
                  <c:v>1.9932646452760712</c:v>
                </c:pt>
                <c:pt idx="424">
                  <c:v>1.9975642782299481</c:v>
                </c:pt>
                <c:pt idx="425">
                  <c:v>2.0019444827124855</c:v>
                </c:pt>
                <c:pt idx="426">
                  <c:v>2.0073870942856975</c:v>
                </c:pt>
                <c:pt idx="427">
                  <c:v>2.0127041705236297</c:v>
                </c:pt>
                <c:pt idx="428">
                  <c:v>2.0181371044007275</c:v>
                </c:pt>
                <c:pt idx="429">
                  <c:v>2.0236476193110278</c:v>
                </c:pt>
                <c:pt idx="430">
                  <c:v>2.0291012801755439</c:v>
                </c:pt>
                <c:pt idx="431">
                  <c:v>2.0345417726705426</c:v>
                </c:pt>
                <c:pt idx="432">
                  <c:v>2.039714033532217</c:v>
                </c:pt>
                <c:pt idx="433">
                  <c:v>2.0450226671667968</c:v>
                </c:pt>
                <c:pt idx="434">
                  <c:v>2.0505408442505062</c:v>
                </c:pt>
                <c:pt idx="435">
                  <c:v>2.0559531862578488</c:v>
                </c:pt>
                <c:pt idx="436">
                  <c:v>2.0613445688681002</c:v>
                </c:pt>
                <c:pt idx="437">
                  <c:v>2.0666802715411872</c:v>
                </c:pt>
                <c:pt idx="438">
                  <c:v>2.0721028224791893</c:v>
                </c:pt>
                <c:pt idx="439">
                  <c:v>2.0775089566940022</c:v>
                </c:pt>
                <c:pt idx="440">
                  <c:v>2.0826780300630321</c:v>
                </c:pt>
                <c:pt idx="441">
                  <c:v>2.0867474996600821</c:v>
                </c:pt>
                <c:pt idx="442">
                  <c:v>2.0847830403325207</c:v>
                </c:pt>
                <c:pt idx="443">
                  <c:v>2.0697521867123907</c:v>
                </c:pt>
                <c:pt idx="444">
                  <c:v>2.0523850505886032</c:v>
                </c:pt>
                <c:pt idx="445">
                  <c:v>2.043982935497878</c:v>
                </c:pt>
                <c:pt idx="446">
                  <c:v>2.0388450969303595</c:v>
                </c:pt>
                <c:pt idx="447">
                  <c:v>2.0322529186351064</c:v>
                </c:pt>
                <c:pt idx="448">
                  <c:v>2.0308419797237014</c:v>
                </c:pt>
                <c:pt idx="449">
                  <c:v>2.0363627267530617</c:v>
                </c:pt>
                <c:pt idx="450">
                  <c:v>2.0424879536553773</c:v>
                </c:pt>
                <c:pt idx="451">
                  <c:v>2.0472358374245374</c:v>
                </c:pt>
                <c:pt idx="452">
                  <c:v>2.0518959131866406</c:v>
                </c:pt>
                <c:pt idx="453">
                  <c:v>2.0576743126285981</c:v>
                </c:pt>
                <c:pt idx="454">
                  <c:v>2.0636343948046645</c:v>
                </c:pt>
                <c:pt idx="455">
                  <c:v>2.0696422906614487</c:v>
                </c:pt>
                <c:pt idx="456">
                  <c:v>2.0754016356233702</c:v>
                </c:pt>
                <c:pt idx="457">
                  <c:v>2.0811612142419493</c:v>
                </c:pt>
                <c:pt idx="458">
                  <c:v>2.0868958021844128</c:v>
                </c:pt>
                <c:pt idx="459">
                  <c:v>2.0924292793039583</c:v>
                </c:pt>
                <c:pt idx="460">
                  <c:v>2.0981524344192271</c:v>
                </c:pt>
                <c:pt idx="461">
                  <c:v>2.1039132583182423</c:v>
                </c:pt>
                <c:pt idx="462">
                  <c:v>2.1094853213875386</c:v>
                </c:pt>
                <c:pt idx="463">
                  <c:v>2.1150245649765944</c:v>
                </c:pt>
                <c:pt idx="464">
                  <c:v>2.1205660511971374</c:v>
                </c:pt>
                <c:pt idx="465">
                  <c:v>2.1261637112491631</c:v>
                </c:pt>
                <c:pt idx="466">
                  <c:v>2.1317532730906419</c:v>
                </c:pt>
                <c:pt idx="467">
                  <c:v>2.1361999038200494</c:v>
                </c:pt>
                <c:pt idx="468">
                  <c:v>2.1407863322278819</c:v>
                </c:pt>
                <c:pt idx="469">
                  <c:v>2.1462920264665213</c:v>
                </c:pt>
                <c:pt idx="470">
                  <c:v>2.1516931969680799</c:v>
                </c:pt>
                <c:pt idx="471">
                  <c:v>2.1573252909830551</c:v>
                </c:pt>
                <c:pt idx="472">
                  <c:v>2.1629516785833447</c:v>
                </c:pt>
                <c:pt idx="473">
                  <c:v>2.1683453655550919</c:v>
                </c:pt>
                <c:pt idx="474">
                  <c:v>2.1742025612534035</c:v>
                </c:pt>
                <c:pt idx="475">
                  <c:v>2.1801101587434317</c:v>
                </c:pt>
                <c:pt idx="476">
                  <c:v>2.1854052366658046</c:v>
                </c:pt>
                <c:pt idx="477">
                  <c:v>2.1906762823616197</c:v>
                </c:pt>
                <c:pt idx="478">
                  <c:v>2.1951791922271044</c:v>
                </c:pt>
                <c:pt idx="479">
                  <c:v>2.1996559537522042</c:v>
                </c:pt>
                <c:pt idx="480">
                  <c:v>2.2051722092703696</c:v>
                </c:pt>
                <c:pt idx="481">
                  <c:v>2.2107150791986681</c:v>
                </c:pt>
                <c:pt idx="482">
                  <c:v>2.2161618071053457</c:v>
                </c:pt>
                <c:pt idx="483">
                  <c:v>2.2215453904439024</c:v>
                </c:pt>
                <c:pt idx="484">
                  <c:v>2.2269398492371453</c:v>
                </c:pt>
                <c:pt idx="485">
                  <c:v>2.2322447205896094</c:v>
                </c:pt>
                <c:pt idx="486">
                  <c:v>2.2375790889291536</c:v>
                </c:pt>
                <c:pt idx="487">
                  <c:v>2.2430923181803464</c:v>
                </c:pt>
                <c:pt idx="488">
                  <c:v>2.2484284729960855</c:v>
                </c:pt>
                <c:pt idx="489">
                  <c:v>2.2537818185161904</c:v>
                </c:pt>
                <c:pt idx="490">
                  <c:v>2.2592835049332711</c:v>
                </c:pt>
                <c:pt idx="491">
                  <c:v>2.2635399265597456</c:v>
                </c:pt>
                <c:pt idx="492">
                  <c:v>2.2679393240052566</c:v>
                </c:pt>
                <c:pt idx="493">
                  <c:v>2.2733628026906807</c:v>
                </c:pt>
                <c:pt idx="494">
                  <c:v>2.2784255482130016</c:v>
                </c:pt>
                <c:pt idx="495">
                  <c:v>2.2779680016980244</c:v>
                </c:pt>
                <c:pt idx="496">
                  <c:v>2.2734157477958661</c:v>
                </c:pt>
                <c:pt idx="497">
                  <c:v>2.2719436272937434</c:v>
                </c:pt>
                <c:pt idx="498">
                  <c:v>2.2735520998105936</c:v>
                </c:pt>
                <c:pt idx="499">
                  <c:v>2.2766084591039961</c:v>
                </c:pt>
                <c:pt idx="500">
                  <c:v>2.2807437769342971</c:v>
                </c:pt>
                <c:pt idx="501">
                  <c:v>2.2848880151416147</c:v>
                </c:pt>
                <c:pt idx="502">
                  <c:v>2.2893046046937546</c:v>
                </c:pt>
                <c:pt idx="503">
                  <c:v>2.2947842375166507</c:v>
                </c:pt>
                <c:pt idx="504">
                  <c:v>2.3003189637942887</c:v>
                </c:pt>
                <c:pt idx="505">
                  <c:v>2.3059189461272203</c:v>
                </c:pt>
                <c:pt idx="506">
                  <c:v>2.3113626561473213</c:v>
                </c:pt>
                <c:pt idx="507">
                  <c:v>2.3166576171176412</c:v>
                </c:pt>
                <c:pt idx="508">
                  <c:v>2.3220851475339446</c:v>
                </c:pt>
                <c:pt idx="509">
                  <c:v>2.3276875354746656</c:v>
                </c:pt>
                <c:pt idx="510">
                  <c:v>2.3331464118257639</c:v>
                </c:pt>
                <c:pt idx="511">
                  <c:v>2.3385669047203868</c:v>
                </c:pt>
                <c:pt idx="512">
                  <c:v>2.3439454949900167</c:v>
                </c:pt>
                <c:pt idx="513">
                  <c:v>2.3492762467429347</c:v>
                </c:pt>
                <c:pt idx="514">
                  <c:v>2.3546356494538339</c:v>
                </c:pt>
                <c:pt idx="515">
                  <c:v>2.3600241861415787</c:v>
                </c:pt>
                <c:pt idx="516">
                  <c:v>2.3655756767932541</c:v>
                </c:pt>
                <c:pt idx="517">
                  <c:v>2.3709540591459071</c:v>
                </c:pt>
                <c:pt idx="518">
                  <c:v>2.376164475274201</c:v>
                </c:pt>
                <c:pt idx="519">
                  <c:v>2.3814132399054544</c:v>
                </c:pt>
                <c:pt idx="520">
                  <c:v>2.3866845355351258</c:v>
                </c:pt>
                <c:pt idx="521">
                  <c:v>2.390874639707822</c:v>
                </c:pt>
                <c:pt idx="522">
                  <c:v>2.3962261591614173</c:v>
                </c:pt>
                <c:pt idx="523">
                  <c:v>2.4015953023558545</c:v>
                </c:pt>
                <c:pt idx="524">
                  <c:v>2.4057877635043785</c:v>
                </c:pt>
                <c:pt idx="525">
                  <c:v>2.4110686424730594</c:v>
                </c:pt>
                <c:pt idx="526">
                  <c:v>2.416435257087814</c:v>
                </c:pt>
                <c:pt idx="527">
                  <c:v>2.4216872007698176</c:v>
                </c:pt>
                <c:pt idx="528">
                  <c:v>2.4258739307487867</c:v>
                </c:pt>
                <c:pt idx="529">
                  <c:v>2.4298971963215994</c:v>
                </c:pt>
                <c:pt idx="530">
                  <c:v>2.4308096132855894</c:v>
                </c:pt>
                <c:pt idx="531">
                  <c:v>2.4280258005933293</c:v>
                </c:pt>
                <c:pt idx="532">
                  <c:v>2.4264004964723744</c:v>
                </c:pt>
                <c:pt idx="533">
                  <c:v>2.4268517818894764</c:v>
                </c:pt>
                <c:pt idx="534">
                  <c:v>2.4301835311218536</c:v>
                </c:pt>
                <c:pt idx="535">
                  <c:v>2.4353295596669584</c:v>
                </c:pt>
                <c:pt idx="536">
                  <c:v>2.4408562261254336</c:v>
                </c:pt>
                <c:pt idx="537">
                  <c:v>2.446296079260907</c:v>
                </c:pt>
                <c:pt idx="538">
                  <c:v>2.4516026367299335</c:v>
                </c:pt>
                <c:pt idx="539">
                  <c:v>2.4569760230634605</c:v>
                </c:pt>
                <c:pt idx="540">
                  <c:v>2.4624590055751199</c:v>
                </c:pt>
                <c:pt idx="541">
                  <c:v>2.4680402572906748</c:v>
                </c:pt>
                <c:pt idx="542">
                  <c:v>2.4734514498154589</c:v>
                </c:pt>
                <c:pt idx="543">
                  <c:v>2.4786534248319989</c:v>
                </c:pt>
                <c:pt idx="544">
                  <c:v>2.4829378101015429</c:v>
                </c:pt>
                <c:pt idx="545">
                  <c:v>2.4872810861491983</c:v>
                </c:pt>
                <c:pt idx="546">
                  <c:v>2.49252470732953</c:v>
                </c:pt>
                <c:pt idx="547">
                  <c:v>2.4980229848378741</c:v>
                </c:pt>
                <c:pt idx="548">
                  <c:v>2.5035741059094234</c:v>
                </c:pt>
                <c:pt idx="549">
                  <c:v>2.5088379586562812</c:v>
                </c:pt>
                <c:pt idx="550">
                  <c:v>2.5140842000987682</c:v>
                </c:pt>
                <c:pt idx="551">
                  <c:v>2.5192742518791769</c:v>
                </c:pt>
                <c:pt idx="552">
                  <c:v>2.5243984947290841</c:v>
                </c:pt>
                <c:pt idx="553">
                  <c:v>2.5296842288223544</c:v>
                </c:pt>
                <c:pt idx="554">
                  <c:v>2.5339401983774366</c:v>
                </c:pt>
                <c:pt idx="555">
                  <c:v>2.5382165707644861</c:v>
                </c:pt>
                <c:pt idx="556">
                  <c:v>2.5432624841078582</c:v>
                </c:pt>
                <c:pt idx="557">
                  <c:v>2.5484410261438755</c:v>
                </c:pt>
                <c:pt idx="558">
                  <c:v>2.5536806493833111</c:v>
                </c:pt>
                <c:pt idx="559">
                  <c:v>2.5590482143371585</c:v>
                </c:pt>
                <c:pt idx="560">
                  <c:v>2.564227761126304</c:v>
                </c:pt>
                <c:pt idx="561">
                  <c:v>2.569281090385934</c:v>
                </c:pt>
                <c:pt idx="562">
                  <c:v>2.5744829230840969</c:v>
                </c:pt>
                <c:pt idx="563">
                  <c:v>2.5796640824207873</c:v>
                </c:pt>
                <c:pt idx="564">
                  <c:v>2.5848692452212725</c:v>
                </c:pt>
                <c:pt idx="565">
                  <c:v>2.5900859317369469</c:v>
                </c:pt>
                <c:pt idx="566">
                  <c:v>2.5952024157341507</c:v>
                </c:pt>
                <c:pt idx="567">
                  <c:v>2.600360930464432</c:v>
                </c:pt>
                <c:pt idx="568">
                  <c:v>2.6055120086149994</c:v>
                </c:pt>
                <c:pt idx="569">
                  <c:v>2.6092705106327996</c:v>
                </c:pt>
                <c:pt idx="570">
                  <c:v>2.604746208977768</c:v>
                </c:pt>
                <c:pt idx="571">
                  <c:v>2.5969412689503635</c:v>
                </c:pt>
                <c:pt idx="572">
                  <c:v>2.5917404007994067</c:v>
                </c:pt>
                <c:pt idx="573">
                  <c:v>2.5910598925333956</c:v>
                </c:pt>
                <c:pt idx="574">
                  <c:v>2.5939754316626922</c:v>
                </c:pt>
                <c:pt idx="575">
                  <c:v>2.5990533640063549</c:v>
                </c:pt>
                <c:pt idx="576">
                  <c:v>2.604519271336299</c:v>
                </c:pt>
                <c:pt idx="577">
                  <c:v>2.6099921384957732</c:v>
                </c:pt>
                <c:pt idx="578">
                  <c:v>2.6155213449267083</c:v>
                </c:pt>
                <c:pt idx="579">
                  <c:v>2.6210082246346773</c:v>
                </c:pt>
                <c:pt idx="580">
                  <c:v>2.6263847803778577</c:v>
                </c:pt>
                <c:pt idx="581">
                  <c:v>2.6306060771969229</c:v>
                </c:pt>
                <c:pt idx="582">
                  <c:v>2.6348458814598774</c:v>
                </c:pt>
                <c:pt idx="583">
                  <c:v>2.6402421563201317</c:v>
                </c:pt>
                <c:pt idx="584">
                  <c:v>2.6456085706174433</c:v>
                </c:pt>
                <c:pt idx="585">
                  <c:v>2.6510382290176033</c:v>
                </c:pt>
                <c:pt idx="586">
                  <c:v>2.6562654248271116</c:v>
                </c:pt>
                <c:pt idx="587">
                  <c:v>2.6612439603324431</c:v>
                </c:pt>
                <c:pt idx="588">
                  <c:v>2.6665263593627655</c:v>
                </c:pt>
                <c:pt idx="589">
                  <c:v>2.6719455207601257</c:v>
                </c:pt>
                <c:pt idx="590">
                  <c:v>2.6772548060462218</c:v>
                </c:pt>
                <c:pt idx="591">
                  <c:v>2.6825419145325542</c:v>
                </c:pt>
                <c:pt idx="592">
                  <c:v>2.6878556026177072</c:v>
                </c:pt>
                <c:pt idx="593">
                  <c:v>2.6930721518979763</c:v>
                </c:pt>
                <c:pt idx="594">
                  <c:v>2.6972640437213262</c:v>
                </c:pt>
                <c:pt idx="595">
                  <c:v>2.7013111646864258</c:v>
                </c:pt>
                <c:pt idx="596">
                  <c:v>2.7064944168985874</c:v>
                </c:pt>
                <c:pt idx="597">
                  <c:v>2.7115860486815069</c:v>
                </c:pt>
                <c:pt idx="598">
                  <c:v>2.7166724523211752</c:v>
                </c:pt>
                <c:pt idx="599">
                  <c:v>2.7219062334918998</c:v>
                </c:pt>
                <c:pt idx="600">
                  <c:v>2.7270866889729195</c:v>
                </c:pt>
                <c:pt idx="601">
                  <c:v>2.7322440458987813</c:v>
                </c:pt>
                <c:pt idx="602">
                  <c:v>2.7372460662940461</c:v>
                </c:pt>
                <c:pt idx="603">
                  <c:v>2.7424357548190801</c:v>
                </c:pt>
                <c:pt idx="604">
                  <c:v>2.7466289736105733</c:v>
                </c:pt>
                <c:pt idx="605">
                  <c:v>2.7507189996543207</c:v>
                </c:pt>
                <c:pt idx="606">
                  <c:v>2.7557233770854883</c:v>
                </c:pt>
                <c:pt idx="607">
                  <c:v>2.7608230599097094</c:v>
                </c:pt>
                <c:pt idx="608">
                  <c:v>2.7658930884071204</c:v>
                </c:pt>
                <c:pt idx="609">
                  <c:v>2.7709625725363991</c:v>
                </c:pt>
                <c:pt idx="610">
                  <c:v>2.7758240998888724</c:v>
                </c:pt>
                <c:pt idx="611">
                  <c:v>2.7773142140277023</c:v>
                </c:pt>
                <c:pt idx="612">
                  <c:v>2.7765061365395201</c:v>
                </c:pt>
                <c:pt idx="613">
                  <c:v>2.7768420431079122</c:v>
                </c:pt>
                <c:pt idx="614">
                  <c:v>2.7774550537067308</c:v>
                </c:pt>
                <c:pt idx="615">
                  <c:v>2.7774441810189821</c:v>
                </c:pt>
                <c:pt idx="616">
                  <c:v>2.776812153420853</c:v>
                </c:pt>
                <c:pt idx="617">
                  <c:v>2.7711740775501599</c:v>
                </c:pt>
                <c:pt idx="618">
                  <c:v>2.7607747679282939</c:v>
                </c:pt>
                <c:pt idx="619">
                  <c:v>2.7537285909408862</c:v>
                </c:pt>
                <c:pt idx="620">
                  <c:v>2.752108150786603</c:v>
                </c:pt>
                <c:pt idx="621">
                  <c:v>2.7530135550911226</c:v>
                </c:pt>
                <c:pt idx="622">
                  <c:v>2.7536807006994088</c:v>
                </c:pt>
                <c:pt idx="623">
                  <c:v>2.7546698405098322</c:v>
                </c:pt>
                <c:pt idx="624">
                  <c:v>2.7564796926172903</c:v>
                </c:pt>
                <c:pt idx="625">
                  <c:v>2.7599815363919453</c:v>
                </c:pt>
                <c:pt idx="626">
                  <c:v>2.7641434930209501</c:v>
                </c:pt>
                <c:pt idx="627">
                  <c:v>2.7692425566026619</c:v>
                </c:pt>
                <c:pt idx="628">
                  <c:v>2.7748973712087279</c:v>
                </c:pt>
                <c:pt idx="629">
                  <c:v>2.7804643347883107</c:v>
                </c:pt>
                <c:pt idx="630">
                  <c:v>2.7859718590807896</c:v>
                </c:pt>
                <c:pt idx="631">
                  <c:v>2.7916259255691345</c:v>
                </c:pt>
                <c:pt idx="632">
                  <c:v>2.7961246358684395</c:v>
                </c:pt>
                <c:pt idx="633">
                  <c:v>2.8003874968974984</c:v>
                </c:pt>
                <c:pt idx="634">
                  <c:v>2.8056229032494291</c:v>
                </c:pt>
                <c:pt idx="635">
                  <c:v>2.8109630437916144</c:v>
                </c:pt>
                <c:pt idx="636">
                  <c:v>2.816371895992055</c:v>
                </c:pt>
                <c:pt idx="637">
                  <c:v>2.8217594344315668</c:v>
                </c:pt>
                <c:pt idx="638">
                  <c:v>2.827080880079377</c:v>
                </c:pt>
                <c:pt idx="639">
                  <c:v>2.8323153248098389</c:v>
                </c:pt>
                <c:pt idx="640">
                  <c:v>2.8375893978157238</c:v>
                </c:pt>
                <c:pt idx="641">
                  <c:v>2.8428526704122365</c:v>
                </c:pt>
                <c:pt idx="642">
                  <c:v>2.8481350389805877</c:v>
                </c:pt>
                <c:pt idx="643">
                  <c:v>2.8533758466163821</c:v>
                </c:pt>
                <c:pt idx="644">
                  <c:v>2.858647114131188</c:v>
                </c:pt>
                <c:pt idx="645">
                  <c:v>2.8639193498308568</c:v>
                </c:pt>
                <c:pt idx="646">
                  <c:v>2.868975863512341</c:v>
                </c:pt>
                <c:pt idx="647">
                  <c:v>2.8731308547333954</c:v>
                </c:pt>
                <c:pt idx="648">
                  <c:v>2.8774126307431382</c:v>
                </c:pt>
                <c:pt idx="649">
                  <c:v>2.8826356218126228</c:v>
                </c:pt>
                <c:pt idx="650">
                  <c:v>2.8878374425818905</c:v>
                </c:pt>
                <c:pt idx="651">
                  <c:v>2.8931476066683355</c:v>
                </c:pt>
                <c:pt idx="652">
                  <c:v>2.8983417194643288</c:v>
                </c:pt>
                <c:pt idx="653">
                  <c:v>2.9034406248359459</c:v>
                </c:pt>
                <c:pt idx="654">
                  <c:v>2.9086277728846706</c:v>
                </c:pt>
                <c:pt idx="655">
                  <c:v>2.9137931336505565</c:v>
                </c:pt>
                <c:pt idx="656">
                  <c:v>2.9188880961447352</c:v>
                </c:pt>
                <c:pt idx="657">
                  <c:v>2.9229500982661731</c:v>
                </c:pt>
                <c:pt idx="658">
                  <c:v>2.9271611136590789</c:v>
                </c:pt>
                <c:pt idx="659">
                  <c:v>2.9322562019963452</c:v>
                </c:pt>
                <c:pt idx="660">
                  <c:v>2.9372488129289018</c:v>
                </c:pt>
                <c:pt idx="661">
                  <c:v>2.9423399659744813</c:v>
                </c:pt>
                <c:pt idx="662">
                  <c:v>2.9473958452361377</c:v>
                </c:pt>
                <c:pt idx="663">
                  <c:v>2.9517057232342467</c:v>
                </c:pt>
                <c:pt idx="664">
                  <c:v>2.9515985276356802</c:v>
                </c:pt>
                <c:pt idx="665">
                  <c:v>2.9494105267712616</c:v>
                </c:pt>
                <c:pt idx="666">
                  <c:v>2.9501569241596619</c:v>
                </c:pt>
                <c:pt idx="667">
                  <c:v>2.952799293623579</c:v>
                </c:pt>
                <c:pt idx="668">
                  <c:v>2.9561587776206255</c:v>
                </c:pt>
                <c:pt idx="669">
                  <c:v>2.9597274814481751</c:v>
                </c:pt>
                <c:pt idx="670">
                  <c:v>2.9631760739022917</c:v>
                </c:pt>
                <c:pt idx="671">
                  <c:v>2.9673661661689938</c:v>
                </c:pt>
                <c:pt idx="672">
                  <c:v>2.9715588288982544</c:v>
                </c:pt>
                <c:pt idx="673">
                  <c:v>2.9770433019604585</c:v>
                </c:pt>
                <c:pt idx="674">
                  <c:v>2.9812953130284181</c:v>
                </c:pt>
                <c:pt idx="675">
                  <c:v>2.986442287052296</c:v>
                </c:pt>
                <c:pt idx="676">
                  <c:v>2.9916207489803472</c:v>
                </c:pt>
                <c:pt idx="677">
                  <c:v>2.9967814440346863</c:v>
                </c:pt>
                <c:pt idx="678">
                  <c:v>3.0019679865959206</c:v>
                </c:pt>
                <c:pt idx="679">
                  <c:v>3.007102042064683</c:v>
                </c:pt>
                <c:pt idx="680">
                  <c:v>3.0121319942296298</c:v>
                </c:pt>
                <c:pt idx="681">
                  <c:v>3.0171861488181229</c:v>
                </c:pt>
                <c:pt idx="682">
                  <c:v>3.0222912880452455</c:v>
                </c:pt>
                <c:pt idx="683">
                  <c:v>3.0273282788180942</c:v>
                </c:pt>
                <c:pt idx="684">
                  <c:v>3.0313640129889246</c:v>
                </c:pt>
                <c:pt idx="685">
                  <c:v>3.0355170916438636</c:v>
                </c:pt>
                <c:pt idx="686">
                  <c:v>3.0405056972423132</c:v>
                </c:pt>
                <c:pt idx="687">
                  <c:v>3.0454767526926698</c:v>
                </c:pt>
                <c:pt idx="688">
                  <c:v>3.0506785468551159</c:v>
                </c:pt>
                <c:pt idx="689">
                  <c:v>3.0558909016216131</c:v>
                </c:pt>
                <c:pt idx="690">
                  <c:v>3.0609721332699378</c:v>
                </c:pt>
                <c:pt idx="691">
                  <c:v>3.0658445484903929</c:v>
                </c:pt>
                <c:pt idx="692">
                  <c:v>3.0708436183395271</c:v>
                </c:pt>
                <c:pt idx="693">
                  <c:v>3.075920786361948</c:v>
                </c:pt>
                <c:pt idx="694">
                  <c:v>3.0808911342172705</c:v>
                </c:pt>
                <c:pt idx="695">
                  <c:v>3.0859348938085405</c:v>
                </c:pt>
                <c:pt idx="696">
                  <c:v>3.0909318297101129</c:v>
                </c:pt>
                <c:pt idx="697">
                  <c:v>3.0958426127857464</c:v>
                </c:pt>
                <c:pt idx="698">
                  <c:v>3.1007434285442539</c:v>
                </c:pt>
                <c:pt idx="699">
                  <c:v>3.1055644693661804</c:v>
                </c:pt>
                <c:pt idx="700">
                  <c:v>3.1095867930400853</c:v>
                </c:pt>
                <c:pt idx="701">
                  <c:v>3.1138379761842492</c:v>
                </c:pt>
                <c:pt idx="702">
                  <c:v>3.1190600411155724</c:v>
                </c:pt>
                <c:pt idx="703">
                  <c:v>3.1231137550817936</c:v>
                </c:pt>
                <c:pt idx="704">
                  <c:v>3.1250564899328275</c:v>
                </c:pt>
                <c:pt idx="705">
                  <c:v>3.1268536742857216</c:v>
                </c:pt>
                <c:pt idx="706">
                  <c:v>3.1298497845462059</c:v>
                </c:pt>
                <c:pt idx="707">
                  <c:v>3.1331408073755718</c:v>
                </c:pt>
                <c:pt idx="708">
                  <c:v>3.1368761172545887</c:v>
                </c:pt>
                <c:pt idx="709">
                  <c:v>3.1412510045827093</c:v>
                </c:pt>
                <c:pt idx="710">
                  <c:v>3.1447362424494405</c:v>
                </c:pt>
                <c:pt idx="711">
                  <c:v>3.1476854655914202</c:v>
                </c:pt>
                <c:pt idx="712">
                  <c:v>3.1507605723345455</c:v>
                </c:pt>
                <c:pt idx="713">
                  <c:v>3.1537998693119982</c:v>
                </c:pt>
                <c:pt idx="714">
                  <c:v>3.1554199236736085</c:v>
                </c:pt>
                <c:pt idx="715">
                  <c:v>3.1555084091139163</c:v>
                </c:pt>
                <c:pt idx="716">
                  <c:v>3.156777194835481</c:v>
                </c:pt>
                <c:pt idx="717">
                  <c:v>3.1589328503392125</c:v>
                </c:pt>
                <c:pt idx="718">
                  <c:v>3.1606926551438952</c:v>
                </c:pt>
                <c:pt idx="719">
                  <c:v>3.1599763397572747</c:v>
                </c:pt>
                <c:pt idx="720">
                  <c:v>3.1577707109156297</c:v>
                </c:pt>
                <c:pt idx="721">
                  <c:v>3.1593868274276717</c:v>
                </c:pt>
                <c:pt idx="722">
                  <c:v>3.1645690491906526</c:v>
                </c:pt>
                <c:pt idx="723">
                  <c:v>3.1699191813850103</c:v>
                </c:pt>
                <c:pt idx="724">
                  <c:v>3.1742492897152714</c:v>
                </c:pt>
                <c:pt idx="725">
                  <c:v>3.1785289127085954</c:v>
                </c:pt>
                <c:pt idx="726">
                  <c:v>3.183552604046306</c:v>
                </c:pt>
                <c:pt idx="727">
                  <c:v>3.1886398177301469</c:v>
                </c:pt>
                <c:pt idx="728">
                  <c:v>3.1937394919759807</c:v>
                </c:pt>
                <c:pt idx="729">
                  <c:v>3.1989213748027261</c:v>
                </c:pt>
                <c:pt idx="730">
                  <c:v>3.2041649745052809</c:v>
                </c:pt>
                <c:pt idx="731">
                  <c:v>3.2093127455549331</c:v>
                </c:pt>
                <c:pt idx="732">
                  <c:v>3.2144897939843542</c:v>
                </c:pt>
                <c:pt idx="733">
                  <c:v>3.2194473802214323</c:v>
                </c:pt>
                <c:pt idx="734">
                  <c:v>3.2234802204475215</c:v>
                </c:pt>
                <c:pt idx="735">
                  <c:v>3.227538366046288</c:v>
                </c:pt>
                <c:pt idx="736">
                  <c:v>3.232558429776883</c:v>
                </c:pt>
                <c:pt idx="737">
                  <c:v>3.2375140933087878</c:v>
                </c:pt>
                <c:pt idx="738">
                  <c:v>3.2424717973988324</c:v>
                </c:pt>
                <c:pt idx="739">
                  <c:v>3.2473784160065775</c:v>
                </c:pt>
                <c:pt idx="740">
                  <c:v>3.2524201199643317</c:v>
                </c:pt>
                <c:pt idx="741">
                  <c:v>3.25755573010884</c:v>
                </c:pt>
                <c:pt idx="742">
                  <c:v>3.2625854702816817</c:v>
                </c:pt>
                <c:pt idx="743">
                  <c:v>3.2674465370835457</c:v>
                </c:pt>
                <c:pt idx="744">
                  <c:v>3.2723217407967047</c:v>
                </c:pt>
                <c:pt idx="745">
                  <c:v>3.2773478271459386</c:v>
                </c:pt>
                <c:pt idx="746">
                  <c:v>3.2823569100788768</c:v>
                </c:pt>
                <c:pt idx="747">
                  <c:v>3.2873783559725145</c:v>
                </c:pt>
                <c:pt idx="748">
                  <c:v>3.2923656205300813</c:v>
                </c:pt>
                <c:pt idx="749">
                  <c:v>3.2973276061836971</c:v>
                </c:pt>
                <c:pt idx="750">
                  <c:v>3.3022094658382271</c:v>
                </c:pt>
                <c:pt idx="751">
                  <c:v>3.3071693122561578</c:v>
                </c:pt>
                <c:pt idx="752">
                  <c:v>3.3111802725845965</c:v>
                </c:pt>
                <c:pt idx="753">
                  <c:v>3.3160317820817751</c:v>
                </c:pt>
                <c:pt idx="754">
                  <c:v>3.3199002312201511</c:v>
                </c:pt>
                <c:pt idx="755">
                  <c:v>3.3213120806968792</c:v>
                </c:pt>
                <c:pt idx="756">
                  <c:v>3.3147076477383317</c:v>
                </c:pt>
                <c:pt idx="757">
                  <c:v>3.3032957963858744</c:v>
                </c:pt>
                <c:pt idx="758">
                  <c:v>3.2946389851337265</c:v>
                </c:pt>
                <c:pt idx="759">
                  <c:v>3.290557246276308</c:v>
                </c:pt>
                <c:pt idx="760">
                  <c:v>3.2888841119193555</c:v>
                </c:pt>
                <c:pt idx="761">
                  <c:v>3.2886073562271361</c:v>
                </c:pt>
                <c:pt idx="762">
                  <c:v>3.2897457248039106</c:v>
                </c:pt>
                <c:pt idx="763">
                  <c:v>3.2925920517631089</c:v>
                </c:pt>
                <c:pt idx="764">
                  <c:v>3.2960967873195002</c:v>
                </c:pt>
                <c:pt idx="765">
                  <c:v>3.3006028740650475</c:v>
                </c:pt>
                <c:pt idx="766">
                  <c:v>3.3057651821789538</c:v>
                </c:pt>
                <c:pt idx="767">
                  <c:v>3.3111915832677106</c:v>
                </c:pt>
                <c:pt idx="768">
                  <c:v>3.3165391472869361</c:v>
                </c:pt>
                <c:pt idx="769">
                  <c:v>3.3218541511589521</c:v>
                </c:pt>
                <c:pt idx="770">
                  <c:v>3.3272474613548493</c:v>
                </c:pt>
                <c:pt idx="771">
                  <c:v>3.3324190006644554</c:v>
                </c:pt>
                <c:pt idx="772">
                  <c:v>3.3375003576190228</c:v>
                </c:pt>
                <c:pt idx="773">
                  <c:v>3.3427169541556521</c:v>
                </c:pt>
                <c:pt idx="774">
                  <c:v>3.3479634182351901</c:v>
                </c:pt>
                <c:pt idx="775">
                  <c:v>3.3532502427869257</c:v>
                </c:pt>
                <c:pt idx="776">
                  <c:v>3.3584861143378673</c:v>
                </c:pt>
                <c:pt idx="777">
                  <c:v>3.3625066400362109</c:v>
                </c:pt>
                <c:pt idx="778">
                  <c:v>3.3676134600377581</c:v>
                </c:pt>
                <c:pt idx="779">
                  <c:v>3.3717477726788632</c:v>
                </c:pt>
                <c:pt idx="780">
                  <c:v>3.3767928732020143</c:v>
                </c:pt>
                <c:pt idx="781">
                  <c:v>3.381786009144963</c:v>
                </c:pt>
                <c:pt idx="782">
                  <c:v>3.3867647562705936</c:v>
                </c:pt>
                <c:pt idx="783">
                  <c:v>3.391848127188871</c:v>
                </c:pt>
                <c:pt idx="784">
                  <c:v>3.3968987493100888</c:v>
                </c:pt>
                <c:pt idx="785">
                  <c:v>3.4019133902812939</c:v>
                </c:pt>
                <c:pt idx="786">
                  <c:v>3.407040461141384</c:v>
                </c:pt>
                <c:pt idx="787">
                  <c:v>3.4110360549645486</c:v>
                </c:pt>
                <c:pt idx="788">
                  <c:v>3.41507369465752</c:v>
                </c:pt>
                <c:pt idx="789">
                  <c:v>3.4201498194353781</c:v>
                </c:pt>
                <c:pt idx="790">
                  <c:v>3.4250641253726131</c:v>
                </c:pt>
                <c:pt idx="791">
                  <c:v>3.4299823279153636</c:v>
                </c:pt>
                <c:pt idx="792">
                  <c:v>3.4339815876048827</c:v>
                </c:pt>
                <c:pt idx="793">
                  <c:v>3.4349993990441416</c:v>
                </c:pt>
                <c:pt idx="794">
                  <c:v>3.4351945320176585</c:v>
                </c:pt>
                <c:pt idx="795">
                  <c:v>3.4371209930403235</c:v>
                </c:pt>
                <c:pt idx="796">
                  <c:v>3.439948876245956</c:v>
                </c:pt>
                <c:pt idx="797">
                  <c:v>3.4429788003636332</c:v>
                </c:pt>
                <c:pt idx="798">
                  <c:v>3.4460629619132992</c:v>
                </c:pt>
                <c:pt idx="799">
                  <c:v>3.4487497830243203</c:v>
                </c:pt>
                <c:pt idx="800">
                  <c:v>3.4486433826976555</c:v>
                </c:pt>
                <c:pt idx="801">
                  <c:v>3.4480244199802428</c:v>
                </c:pt>
                <c:pt idx="802">
                  <c:v>3.4506562422061955</c:v>
                </c:pt>
                <c:pt idx="803">
                  <c:v>3.4553903968010284</c:v>
                </c:pt>
                <c:pt idx="804">
                  <c:v>3.4595297954794435</c:v>
                </c:pt>
                <c:pt idx="805">
                  <c:v>3.4646465545081315</c:v>
                </c:pt>
                <c:pt idx="806">
                  <c:v>3.4698533906012909</c:v>
                </c:pt>
                <c:pt idx="807">
                  <c:v>3.4739907687930578</c:v>
                </c:pt>
                <c:pt idx="808">
                  <c:v>3.4793159095953698</c:v>
                </c:pt>
                <c:pt idx="809">
                  <c:v>3.4847510963007746</c:v>
                </c:pt>
                <c:pt idx="810">
                  <c:v>3.489848728871682</c:v>
                </c:pt>
                <c:pt idx="811">
                  <c:v>3.4948387273925468</c:v>
                </c:pt>
                <c:pt idx="812">
                  <c:v>3.4988128172665944</c:v>
                </c:pt>
                <c:pt idx="813">
                  <c:v>3.5029345052514165</c:v>
                </c:pt>
                <c:pt idx="814">
                  <c:v>3.5080195466891162</c:v>
                </c:pt>
                <c:pt idx="815">
                  <c:v>3.5129037512658829</c:v>
                </c:pt>
                <c:pt idx="816">
                  <c:v>3.5179136157108108</c:v>
                </c:pt>
                <c:pt idx="817">
                  <c:v>3.5230055147049999</c:v>
                </c:pt>
                <c:pt idx="818">
                  <c:v>3.5280209137074769</c:v>
                </c:pt>
                <c:pt idx="819">
                  <c:v>3.5331397715188433</c:v>
                </c:pt>
                <c:pt idx="820">
                  <c:v>3.5381401680899636</c:v>
                </c:pt>
                <c:pt idx="821">
                  <c:v>3.5430199356120382</c:v>
                </c:pt>
                <c:pt idx="822">
                  <c:v>3.5479907695336266</c:v>
                </c:pt>
                <c:pt idx="823">
                  <c:v>3.5529803479316011</c:v>
                </c:pt>
                <c:pt idx="824">
                  <c:v>3.5580241539502486</c:v>
                </c:pt>
                <c:pt idx="825">
                  <c:v>3.5631342493243996</c:v>
                </c:pt>
                <c:pt idx="826">
                  <c:v>3.5680204463927465</c:v>
                </c:pt>
                <c:pt idx="827">
                  <c:v>3.5719051920275309</c:v>
                </c:pt>
                <c:pt idx="828">
                  <c:v>3.5759401414276386</c:v>
                </c:pt>
                <c:pt idx="829">
                  <c:v>3.5809590506956113</c:v>
                </c:pt>
                <c:pt idx="830">
                  <c:v>3.5858424129056399</c:v>
                </c:pt>
                <c:pt idx="831">
                  <c:v>3.5906678367149381</c:v>
                </c:pt>
                <c:pt idx="832">
                  <c:v>3.5956744912871552</c:v>
                </c:pt>
                <c:pt idx="833">
                  <c:v>3.6006146573566444</c:v>
                </c:pt>
                <c:pt idx="834">
                  <c:v>3.6055962641743542</c:v>
                </c:pt>
                <c:pt idx="835">
                  <c:v>3.6106112804389539</c:v>
                </c:pt>
                <c:pt idx="836">
                  <c:v>3.61547761764839</c:v>
                </c:pt>
                <c:pt idx="837">
                  <c:v>3.6194422414926253</c:v>
                </c:pt>
                <c:pt idx="838">
                  <c:v>3.6233702998087716</c:v>
                </c:pt>
                <c:pt idx="839">
                  <c:v>3.6283004782690482</c:v>
                </c:pt>
                <c:pt idx="840">
                  <c:v>3.6332085577735227</c:v>
                </c:pt>
                <c:pt idx="841">
                  <c:v>3.637921888026511</c:v>
                </c:pt>
                <c:pt idx="842">
                  <c:v>3.6427390658902179</c:v>
                </c:pt>
                <c:pt idx="843">
                  <c:v>3.6477001713520685</c:v>
                </c:pt>
                <c:pt idx="844">
                  <c:v>3.6526257363186403</c:v>
                </c:pt>
                <c:pt idx="845">
                  <c:v>3.6575318741582721</c:v>
                </c:pt>
                <c:pt idx="846">
                  <c:v>3.6623978360484024</c:v>
                </c:pt>
                <c:pt idx="847">
                  <c:v>3.666897327637527</c:v>
                </c:pt>
                <c:pt idx="848">
                  <c:v>3.6685358835162472</c:v>
                </c:pt>
                <c:pt idx="849">
                  <c:v>3.6636211002679704</c:v>
                </c:pt>
                <c:pt idx="850">
                  <c:v>3.6528864656786375</c:v>
                </c:pt>
                <c:pt idx="851">
                  <c:v>3.6431245968746251</c:v>
                </c:pt>
                <c:pt idx="852">
                  <c:v>3.637648625772357</c:v>
                </c:pt>
                <c:pt idx="853">
                  <c:v>3.6342643588122545</c:v>
                </c:pt>
                <c:pt idx="854">
                  <c:v>3.6330787844266603</c:v>
                </c:pt>
                <c:pt idx="855">
                  <c:v>3.6343490304636576</c:v>
                </c:pt>
                <c:pt idx="856">
                  <c:v>3.6387865925150957</c:v>
                </c:pt>
                <c:pt idx="857">
                  <c:v>3.6436624543875582</c:v>
                </c:pt>
                <c:pt idx="858">
                  <c:v>3.6484834730805704</c:v>
                </c:pt>
                <c:pt idx="859">
                  <c:v>3.6538047728027943</c:v>
                </c:pt>
                <c:pt idx="860">
                  <c:v>3.6592266496804058</c:v>
                </c:pt>
                <c:pt idx="861">
                  <c:v>3.6645091458247276</c:v>
                </c:pt>
                <c:pt idx="862">
                  <c:v>3.6698957299753872</c:v>
                </c:pt>
                <c:pt idx="863">
                  <c:v>3.6753095472204063</c:v>
                </c:pt>
                <c:pt idx="864">
                  <c:v>3.6795138791373274</c:v>
                </c:pt>
                <c:pt idx="865">
                  <c:v>3.6836324755095982</c:v>
                </c:pt>
                <c:pt idx="866">
                  <c:v>3.6889607948789691</c:v>
                </c:pt>
                <c:pt idx="867">
                  <c:v>3.6943281900252454</c:v>
                </c:pt>
                <c:pt idx="868">
                  <c:v>3.6995175627786074</c:v>
                </c:pt>
                <c:pt idx="869">
                  <c:v>3.7046040576746964</c:v>
                </c:pt>
                <c:pt idx="870">
                  <c:v>3.7097531939183521</c:v>
                </c:pt>
                <c:pt idx="871">
                  <c:v>3.7150726296081058</c:v>
                </c:pt>
                <c:pt idx="872">
                  <c:v>3.7202812586601088</c:v>
                </c:pt>
                <c:pt idx="873">
                  <c:v>3.7253283712834255</c:v>
                </c:pt>
                <c:pt idx="874">
                  <c:v>3.7304839721416378</c:v>
                </c:pt>
                <c:pt idx="875">
                  <c:v>3.7356634773149491</c:v>
                </c:pt>
                <c:pt idx="876">
                  <c:v>3.7408525873564016</c:v>
                </c:pt>
                <c:pt idx="877">
                  <c:v>3.7460389050912619</c:v>
                </c:pt>
                <c:pt idx="878">
                  <c:v>3.7510732859689795</c:v>
                </c:pt>
                <c:pt idx="879">
                  <c:v>3.7561412411493094</c:v>
                </c:pt>
                <c:pt idx="880">
                  <c:v>3.7603064231746046</c:v>
                </c:pt>
                <c:pt idx="881">
                  <c:v>3.7644511806161471</c:v>
                </c:pt>
                <c:pt idx="882">
                  <c:v>3.7694098252404222</c:v>
                </c:pt>
                <c:pt idx="883">
                  <c:v>3.774513374880458</c:v>
                </c:pt>
                <c:pt idx="884">
                  <c:v>3.7796942981539474</c:v>
                </c:pt>
                <c:pt idx="885">
                  <c:v>3.7846492607394451</c:v>
                </c:pt>
                <c:pt idx="886">
                  <c:v>3.7896986538930668</c:v>
                </c:pt>
                <c:pt idx="887">
                  <c:v>3.7948558881153933</c:v>
                </c:pt>
                <c:pt idx="888">
                  <c:v>3.7998839947639182</c:v>
                </c:pt>
                <c:pt idx="889">
                  <c:v>3.8047929637362228</c:v>
                </c:pt>
                <c:pt idx="890">
                  <c:v>3.8085326239485107</c:v>
                </c:pt>
                <c:pt idx="891">
                  <c:v>3.8109595848879252</c:v>
                </c:pt>
                <c:pt idx="892">
                  <c:v>3.812558967305852</c:v>
                </c:pt>
                <c:pt idx="893">
                  <c:v>3.8146967256886444</c:v>
                </c:pt>
                <c:pt idx="894">
                  <c:v>3.817293311374542</c:v>
                </c:pt>
                <c:pt idx="895">
                  <c:v>3.8171035603696311</c:v>
                </c:pt>
                <c:pt idx="896">
                  <c:v>3.8105002196521274</c:v>
                </c:pt>
                <c:pt idx="897">
                  <c:v>3.8004830920655031</c:v>
                </c:pt>
                <c:pt idx="898">
                  <c:v>3.7916325844830285</c:v>
                </c:pt>
                <c:pt idx="899">
                  <c:v>3.7862856276669361</c:v>
                </c:pt>
                <c:pt idx="900">
                  <c:v>3.7858869851296606</c:v>
                </c:pt>
                <c:pt idx="901">
                  <c:v>3.7882646613948499</c:v>
                </c:pt>
                <c:pt idx="902">
                  <c:v>3.7907556607483053</c:v>
                </c:pt>
                <c:pt idx="903">
                  <c:v>3.7926771225132589</c:v>
                </c:pt>
                <c:pt idx="904">
                  <c:v>3.793909393120432</c:v>
                </c:pt>
                <c:pt idx="905">
                  <c:v>3.795515220965497</c:v>
                </c:pt>
                <c:pt idx="906">
                  <c:v>3.7995574234817555</c:v>
                </c:pt>
                <c:pt idx="907">
                  <c:v>3.8032332507258126</c:v>
                </c:pt>
                <c:pt idx="908">
                  <c:v>3.807767408230478</c:v>
                </c:pt>
                <c:pt idx="909">
                  <c:v>3.8125902024570437</c:v>
                </c:pt>
                <c:pt idx="910">
                  <c:v>3.8179984177686315</c:v>
                </c:pt>
                <c:pt idx="911">
                  <c:v>3.8235858234827469</c:v>
                </c:pt>
                <c:pt idx="912">
                  <c:v>3.8290819628640449</c:v>
                </c:pt>
                <c:pt idx="913">
                  <c:v>3.834500573269751</c:v>
                </c:pt>
                <c:pt idx="914">
                  <c:v>3.8399068872235591</c:v>
                </c:pt>
                <c:pt idx="915">
                  <c:v>3.8442947862535601</c:v>
                </c:pt>
                <c:pt idx="916">
                  <c:v>3.848733284149342</c:v>
                </c:pt>
                <c:pt idx="917">
                  <c:v>3.8540753519948221</c:v>
                </c:pt>
                <c:pt idx="918">
                  <c:v>3.8594443978284736</c:v>
                </c:pt>
                <c:pt idx="919">
                  <c:v>3.8649220330150467</c:v>
                </c:pt>
                <c:pt idx="920">
                  <c:v>3.8702394917582175</c:v>
                </c:pt>
                <c:pt idx="921">
                  <c:v>3.8755878586753969</c:v>
                </c:pt>
                <c:pt idx="922">
                  <c:v>3.8810183747621587</c:v>
                </c:pt>
                <c:pt idx="923">
                  <c:v>3.8863758158589432</c:v>
                </c:pt>
                <c:pt idx="924">
                  <c:v>3.8917129955746326</c:v>
                </c:pt>
                <c:pt idx="925">
                  <c:v>3.8969276231723708</c:v>
                </c:pt>
                <c:pt idx="926">
                  <c:v>3.902086585789156</c:v>
                </c:pt>
                <c:pt idx="927">
                  <c:v>3.9073961163700432</c:v>
                </c:pt>
                <c:pt idx="928">
                  <c:v>3.9127322425223441</c:v>
                </c:pt>
                <c:pt idx="929">
                  <c:v>3.9180040756448147</c:v>
                </c:pt>
                <c:pt idx="930">
                  <c:v>3.92230178993908</c:v>
                </c:pt>
                <c:pt idx="931">
                  <c:v>3.9266453068311282</c:v>
                </c:pt>
                <c:pt idx="932">
                  <c:v>3.9320300560929988</c:v>
                </c:pt>
                <c:pt idx="933">
                  <c:v>3.9373605905093618</c:v>
                </c:pt>
                <c:pt idx="934">
                  <c:v>3.9426357083289529</c:v>
                </c:pt>
                <c:pt idx="935">
                  <c:v>3.9477494935990101</c:v>
                </c:pt>
                <c:pt idx="936">
                  <c:v>3.9529973664382458</c:v>
                </c:pt>
                <c:pt idx="937">
                  <c:v>3.9583492454058771</c:v>
                </c:pt>
                <c:pt idx="938">
                  <c:v>3.9635752219402365</c:v>
                </c:pt>
                <c:pt idx="939">
                  <c:v>3.9687762695454727</c:v>
                </c:pt>
                <c:pt idx="940">
                  <c:v>3.9729753966289429</c:v>
                </c:pt>
                <c:pt idx="941">
                  <c:v>3.9771758211159431</c:v>
                </c:pt>
                <c:pt idx="942">
                  <c:v>3.9824431444856057</c:v>
                </c:pt>
                <c:pt idx="943">
                  <c:v>3.987688947240867</c:v>
                </c:pt>
                <c:pt idx="944">
                  <c:v>3.9920559799742668</c:v>
                </c:pt>
                <c:pt idx="945">
                  <c:v>3.9926647726504125</c:v>
                </c:pt>
                <c:pt idx="946">
                  <c:v>3.9896020799534972</c:v>
                </c:pt>
                <c:pt idx="947">
                  <c:v>3.9873336230259429</c:v>
                </c:pt>
                <c:pt idx="948">
                  <c:v>3.987142731098734</c:v>
                </c:pt>
                <c:pt idx="949">
                  <c:v>3.9882145814209609</c:v>
                </c:pt>
                <c:pt idx="950">
                  <c:v>3.9908285665379482</c:v>
                </c:pt>
                <c:pt idx="951">
                  <c:v>3.994597614699793</c:v>
                </c:pt>
                <c:pt idx="952">
                  <c:v>3.9990230590882963</c:v>
                </c:pt>
                <c:pt idx="953">
                  <c:v>4.0036434255909858</c:v>
                </c:pt>
                <c:pt idx="954">
                  <c:v>4.0070664174922266</c:v>
                </c:pt>
                <c:pt idx="955">
                  <c:v>4.0097619078355047</c:v>
                </c:pt>
                <c:pt idx="956">
                  <c:v>4.0134089503679409</c:v>
                </c:pt>
                <c:pt idx="957">
                  <c:v>4.0171759055519978</c:v>
                </c:pt>
                <c:pt idx="958">
                  <c:v>4.0214519632237211</c:v>
                </c:pt>
                <c:pt idx="959">
                  <c:v>4.0270060382556654</c:v>
                </c:pt>
                <c:pt idx="960">
                  <c:v>4.0325540814469711</c:v>
                </c:pt>
                <c:pt idx="961">
                  <c:v>4.038037680757574</c:v>
                </c:pt>
                <c:pt idx="962">
                  <c:v>4.0435124150598529</c:v>
                </c:pt>
                <c:pt idx="963">
                  <c:v>4.0490599399484628</c:v>
                </c:pt>
                <c:pt idx="964">
                  <c:v>4.0544673518190422</c:v>
                </c:pt>
                <c:pt idx="965">
                  <c:v>4.059830145601377</c:v>
                </c:pt>
                <c:pt idx="966">
                  <c:v>4.0653691721215504</c:v>
                </c:pt>
                <c:pt idx="967">
                  <c:v>4.0698443011120844</c:v>
                </c:pt>
                <c:pt idx="968">
                  <c:v>4.0741542075199684</c:v>
                </c:pt>
                <c:pt idx="969">
                  <c:v>4.0794359770958977</c:v>
                </c:pt>
                <c:pt idx="970">
                  <c:v>4.0848058885624745</c:v>
                </c:pt>
                <c:pt idx="971">
                  <c:v>4.090307887754963</c:v>
                </c:pt>
                <c:pt idx="972">
                  <c:v>4.0957369363451246</c:v>
                </c:pt>
                <c:pt idx="973">
                  <c:v>4.1010913489358032</c:v>
                </c:pt>
                <c:pt idx="974">
                  <c:v>4.1066384024752987</c:v>
                </c:pt>
                <c:pt idx="975">
                  <c:v>4.1121469904155852</c:v>
                </c:pt>
                <c:pt idx="976">
                  <c:v>4.1175333458917605</c:v>
                </c:pt>
                <c:pt idx="977">
                  <c:v>4.1230134106212688</c:v>
                </c:pt>
                <c:pt idx="978">
                  <c:v>4.128566927016398</c:v>
                </c:pt>
                <c:pt idx="979">
                  <c:v>4.1340143165885861</c:v>
                </c:pt>
                <c:pt idx="980">
                  <c:v>4.1392973859962003</c:v>
                </c:pt>
                <c:pt idx="981">
                  <c:v>4.1446185022880897</c:v>
                </c:pt>
                <c:pt idx="982">
                  <c:v>4.1501881188676357</c:v>
                </c:pt>
                <c:pt idx="983">
                  <c:v>4.1546593455437613</c:v>
                </c:pt>
                <c:pt idx="984">
                  <c:v>4.1585874384926678</c:v>
                </c:pt>
                <c:pt idx="985">
                  <c:v>4.160435370741717</c:v>
                </c:pt>
                <c:pt idx="986">
                  <c:v>4.1588056850848414</c:v>
                </c:pt>
                <c:pt idx="987">
                  <c:v>4.1564260672667439</c:v>
                </c:pt>
                <c:pt idx="988">
                  <c:v>4.154709362635205</c:v>
                </c:pt>
                <c:pt idx="989">
                  <c:v>4.1545538791938723</c:v>
                </c:pt>
                <c:pt idx="990">
                  <c:v>4.1553298061992336</c:v>
                </c:pt>
                <c:pt idx="991">
                  <c:v>4.1568447215022575</c:v>
                </c:pt>
                <c:pt idx="992">
                  <c:v>4.1603766743961836</c:v>
                </c:pt>
                <c:pt idx="993">
                  <c:v>4.1648680350830913</c:v>
                </c:pt>
                <c:pt idx="994">
                  <c:v>4.1679704514551599</c:v>
                </c:pt>
                <c:pt idx="995">
                  <c:v>4.170790088505469</c:v>
                </c:pt>
                <c:pt idx="996">
                  <c:v>4.175012622063921</c:v>
                </c:pt>
                <c:pt idx="997">
                  <c:v>4.180046326077421</c:v>
                </c:pt>
                <c:pt idx="998">
                  <c:v>4.1856380842344416</c:v>
                </c:pt>
                <c:pt idx="999">
                  <c:v>4.1915203890739621</c:v>
                </c:pt>
                <c:pt idx="1000">
                  <c:v>4.1972374143088613</c:v>
                </c:pt>
                <c:pt idx="1001">
                  <c:v>4.2031283154840917</c:v>
                </c:pt>
                <c:pt idx="1002">
                  <c:v>4.2090157907366317</c:v>
                </c:pt>
                <c:pt idx="1003">
                  <c:v>4.2148010111462506</c:v>
                </c:pt>
                <c:pt idx="1004">
                  <c:v>4.2205963546234582</c:v>
                </c:pt>
                <c:pt idx="1005">
                  <c:v>4.22631827780181</c:v>
                </c:pt>
                <c:pt idx="1006">
                  <c:v>4.2320213685515311</c:v>
                </c:pt>
                <c:pt idx="1007">
                  <c:v>4.2376988800389679</c:v>
                </c:pt>
                <c:pt idx="1008">
                  <c:v>4.2433764685008306</c:v>
                </c:pt>
                <c:pt idx="1009">
                  <c:v>4.2486879902453598</c:v>
                </c:pt>
                <c:pt idx="1010">
                  <c:v>4.2498625969052908</c:v>
                </c:pt>
                <c:pt idx="1011">
                  <c:v>4.2451468221431687</c:v>
                </c:pt>
                <c:pt idx="1012">
                  <c:v>4.2315704129568399</c:v>
                </c:pt>
                <c:pt idx="1013">
                  <c:v>4.2171981110754562</c:v>
                </c:pt>
                <c:pt idx="1014">
                  <c:v>4.2082400519125454</c:v>
                </c:pt>
                <c:pt idx="1015">
                  <c:v>4.2057934587697767</c:v>
                </c:pt>
                <c:pt idx="1016">
                  <c:v>4.2073538582566732</c:v>
                </c:pt>
                <c:pt idx="1017">
                  <c:v>4.210279276227884</c:v>
                </c:pt>
                <c:pt idx="1018">
                  <c:v>4.2141767277810809</c:v>
                </c:pt>
                <c:pt idx="1019">
                  <c:v>4.2197199425477825</c:v>
                </c:pt>
                <c:pt idx="1020">
                  <c:v>4.2257865060277915</c:v>
                </c:pt>
                <c:pt idx="1021">
                  <c:v>4.2322451308923252</c:v>
                </c:pt>
                <c:pt idx="1022">
                  <c:v>4.2386468528598327</c:v>
                </c:pt>
                <c:pt idx="1023">
                  <c:v>4.2448892102424702</c:v>
                </c:pt>
                <c:pt idx="1024">
                  <c:v>4.2511091520050872</c:v>
                </c:pt>
                <c:pt idx="1025">
                  <c:v>4.2573215069538461</c:v>
                </c:pt>
                <c:pt idx="1026">
                  <c:v>4.2635527840044771</c:v>
                </c:pt>
                <c:pt idx="1027">
                  <c:v>4.2696907691525974</c:v>
                </c:pt>
                <c:pt idx="1028">
                  <c:v>4.2758277565098055</c:v>
                </c:pt>
                <c:pt idx="1029">
                  <c:v>4.2819537042087141</c:v>
                </c:pt>
                <c:pt idx="1030">
                  <c:v>4.2879578950285548</c:v>
                </c:pt>
                <c:pt idx="1031">
                  <c:v>4.294021467700996</c:v>
                </c:pt>
                <c:pt idx="1032">
                  <c:v>4.3000987058323155</c:v>
                </c:pt>
                <c:pt idx="1033">
                  <c:v>4.3049548198873664</c:v>
                </c:pt>
                <c:pt idx="1034">
                  <c:v>4.3097853287961749</c:v>
                </c:pt>
                <c:pt idx="1035">
                  <c:v>4.3158428218890323</c:v>
                </c:pt>
                <c:pt idx="1036">
                  <c:v>4.3218226900426187</c:v>
                </c:pt>
                <c:pt idx="1037">
                  <c:v>4.3277758964325637</c:v>
                </c:pt>
                <c:pt idx="1038">
                  <c:v>4.3337939994524781</c:v>
                </c:pt>
                <c:pt idx="1039">
                  <c:v>4.3396604721067531</c:v>
                </c:pt>
                <c:pt idx="1040">
                  <c:v>4.3444795124718159</c:v>
                </c:pt>
                <c:pt idx="1041">
                  <c:v>4.3474044664231881</c:v>
                </c:pt>
                <c:pt idx="1042">
                  <c:v>4.3492643347781748</c:v>
                </c:pt>
                <c:pt idx="1043">
                  <c:v>4.3512948590587897</c:v>
                </c:pt>
                <c:pt idx="1044">
                  <c:v>4.3529511487680832</c:v>
                </c:pt>
                <c:pt idx="1045">
                  <c:v>4.3541392422091061</c:v>
                </c:pt>
                <c:pt idx="1046">
                  <c:v>4.3532546708245121</c:v>
                </c:pt>
                <c:pt idx="1047">
                  <c:v>4.3478632141696814</c:v>
                </c:pt>
                <c:pt idx="1048">
                  <c:v>4.3394962632943592</c:v>
                </c:pt>
                <c:pt idx="1049">
                  <c:v>4.3349387185199326</c:v>
                </c:pt>
                <c:pt idx="1050">
                  <c:v>4.3362621174335505</c:v>
                </c:pt>
                <c:pt idx="1051">
                  <c:v>4.3403815496776925</c:v>
                </c:pt>
                <c:pt idx="1052">
                  <c:v>4.346467156353004</c:v>
                </c:pt>
                <c:pt idx="1053">
                  <c:v>4.3531632423506235</c:v>
                </c:pt>
                <c:pt idx="1054">
                  <c:v>4.3597566063714819</c:v>
                </c:pt>
                <c:pt idx="1055">
                  <c:v>4.3664306846978578</c:v>
                </c:pt>
                <c:pt idx="1056">
                  <c:v>4.3730341445730687</c:v>
                </c:pt>
                <c:pt idx="1057">
                  <c:v>4.3796301463337795</c:v>
                </c:pt>
                <c:pt idx="1058">
                  <c:v>4.3862152499107117</c:v>
                </c:pt>
                <c:pt idx="1059">
                  <c:v>4.3925311966462246</c:v>
                </c:pt>
                <c:pt idx="1060">
                  <c:v>4.397646102854897</c:v>
                </c:pt>
                <c:pt idx="1061">
                  <c:v>4.4028596535643407</c:v>
                </c:pt>
                <c:pt idx="1062">
                  <c:v>4.4093832377356392</c:v>
                </c:pt>
                <c:pt idx="1063">
                  <c:v>4.4157881667026073</c:v>
                </c:pt>
                <c:pt idx="1064">
                  <c:v>4.4222307778068881</c:v>
                </c:pt>
                <c:pt idx="1065">
                  <c:v>4.4285664125496682</c:v>
                </c:pt>
                <c:pt idx="1066">
                  <c:v>4.4346703568957926</c:v>
                </c:pt>
                <c:pt idx="1067">
                  <c:v>4.4409519693130717</c:v>
                </c:pt>
                <c:pt idx="1068">
                  <c:v>4.4473822441905062</c:v>
                </c:pt>
                <c:pt idx="1069">
                  <c:v>4.4531431429698349</c:v>
                </c:pt>
                <c:pt idx="1070">
                  <c:v>4.4561484198145456</c:v>
                </c:pt>
                <c:pt idx="1071">
                  <c:v>4.4581604762768885</c:v>
                </c:pt>
                <c:pt idx="1072">
                  <c:v>4.4612228321467891</c:v>
                </c:pt>
                <c:pt idx="1073">
                  <c:v>4.4652656473601766</c:v>
                </c:pt>
                <c:pt idx="1074">
                  <c:v>4.4693449704440686</c:v>
                </c:pt>
                <c:pt idx="1075">
                  <c:v>4.4732921603675138</c:v>
                </c:pt>
                <c:pt idx="1076">
                  <c:v>4.4771781181468109</c:v>
                </c:pt>
                <c:pt idx="1077">
                  <c:v>4.4811237685810132</c:v>
                </c:pt>
                <c:pt idx="1078">
                  <c:v>4.4852555905627227</c:v>
                </c:pt>
                <c:pt idx="1079">
                  <c:v>4.4883440805855095</c:v>
                </c:pt>
                <c:pt idx="1080">
                  <c:v>4.4884551539558046</c:v>
                </c:pt>
                <c:pt idx="1081">
                  <c:v>4.4876311978378283</c:v>
                </c:pt>
                <c:pt idx="1082">
                  <c:v>4.4902589398473065</c:v>
                </c:pt>
                <c:pt idx="1083">
                  <c:v>4.4961898743512556</c:v>
                </c:pt>
                <c:pt idx="1084">
                  <c:v>4.5029801232404809</c:v>
                </c:pt>
                <c:pt idx="1085">
                  <c:v>4.5098272726689892</c:v>
                </c:pt>
                <c:pt idx="1086">
                  <c:v>4.5166264079674265</c:v>
                </c:pt>
                <c:pt idx="1087">
                  <c:v>4.522066498464242</c:v>
                </c:pt>
                <c:pt idx="1088">
                  <c:v>4.5274955997944151</c:v>
                </c:pt>
                <c:pt idx="1089">
                  <c:v>4.5340688210219948</c:v>
                </c:pt>
                <c:pt idx="1090">
                  <c:v>4.54055618830865</c:v>
                </c:pt>
                <c:pt idx="1091">
                  <c:v>4.547282583003815</c:v>
                </c:pt>
                <c:pt idx="1092">
                  <c:v>4.5538991142841763</c:v>
                </c:pt>
                <c:pt idx="1093">
                  <c:v>4.5605824312420928</c:v>
                </c:pt>
                <c:pt idx="1094">
                  <c:v>4.5673054860648863</c:v>
                </c:pt>
                <c:pt idx="1095">
                  <c:v>4.5737556821566558</c:v>
                </c:pt>
                <c:pt idx="1096">
                  <c:v>4.5802755744612424</c:v>
                </c:pt>
                <c:pt idx="1097">
                  <c:v>4.5856108377119709</c:v>
                </c:pt>
                <c:pt idx="1098">
                  <c:v>4.5909141472016417</c:v>
                </c:pt>
                <c:pt idx="1099">
                  <c:v>4.5975337786881108</c:v>
                </c:pt>
                <c:pt idx="1100">
                  <c:v>4.6041079618197998</c:v>
                </c:pt>
                <c:pt idx="1101">
                  <c:v>4.6107657666062227</c:v>
                </c:pt>
                <c:pt idx="1102">
                  <c:v>4.6173286491383321</c:v>
                </c:pt>
                <c:pt idx="1103">
                  <c:v>4.6238787353520641</c:v>
                </c:pt>
                <c:pt idx="1104">
                  <c:v>4.6305541207446161</c:v>
                </c:pt>
                <c:pt idx="1105">
                  <c:v>4.637192774883367</c:v>
                </c:pt>
                <c:pt idx="1106">
                  <c:v>4.6438616671786681</c:v>
                </c:pt>
                <c:pt idx="1107">
                  <c:v>4.6505005683727525</c:v>
                </c:pt>
                <c:pt idx="1108">
                  <c:v>4.657049107523842</c:v>
                </c:pt>
                <c:pt idx="1109">
                  <c:v>4.663543007906048</c:v>
                </c:pt>
                <c:pt idx="1110">
                  <c:v>4.6695852666576858</c:v>
                </c:pt>
                <c:pt idx="1111">
                  <c:v>4.6749287738262035</c:v>
                </c:pt>
                <c:pt idx="1112">
                  <c:v>4.6801305005460359</c:v>
                </c:pt>
                <c:pt idx="1113">
                  <c:v>4.6833225178832105</c:v>
                </c:pt>
                <c:pt idx="1114">
                  <c:v>4.6833779471701265</c:v>
                </c:pt>
                <c:pt idx="1115">
                  <c:v>4.6779620026050601</c:v>
                </c:pt>
                <c:pt idx="1116">
                  <c:v>4.6702386003197782</c:v>
                </c:pt>
                <c:pt idx="1117">
                  <c:v>4.664098485698398</c:v>
                </c:pt>
                <c:pt idx="1118">
                  <c:v>4.6591913936823772</c:v>
                </c:pt>
                <c:pt idx="1119">
                  <c:v>4.6529042789077</c:v>
                </c:pt>
                <c:pt idx="1120">
                  <c:v>4.6465920662137119</c:v>
                </c:pt>
                <c:pt idx="1121">
                  <c:v>4.6422315491970387</c:v>
                </c:pt>
                <c:pt idx="1122">
                  <c:v>4.643543122626494</c:v>
                </c:pt>
                <c:pt idx="1123">
                  <c:v>4.6493057077523146</c:v>
                </c:pt>
                <c:pt idx="1124">
                  <c:v>4.6546457958839138</c:v>
                </c:pt>
                <c:pt idx="1125">
                  <c:v>4.6593864069454822</c:v>
                </c:pt>
                <c:pt idx="1126">
                  <c:v>4.6651090436644891</c:v>
                </c:pt>
                <c:pt idx="1127">
                  <c:v>4.6720371212765412</c:v>
                </c:pt>
                <c:pt idx="1128">
                  <c:v>4.6796262848001442</c:v>
                </c:pt>
                <c:pt idx="1129">
                  <c:v>4.6873269607929808</c:v>
                </c:pt>
                <c:pt idx="1130">
                  <c:v>4.6950408885924748</c:v>
                </c:pt>
                <c:pt idx="1131">
                  <c:v>4.7026168268074757</c:v>
                </c:pt>
                <c:pt idx="1132">
                  <c:v>4.7100499245229734</c:v>
                </c:pt>
                <c:pt idx="1133">
                  <c:v>4.71746104693616</c:v>
                </c:pt>
                <c:pt idx="1134">
                  <c:v>4.7248743825306327</c:v>
                </c:pt>
                <c:pt idx="1135">
                  <c:v>4.7323007527251031</c:v>
                </c:pt>
                <c:pt idx="1136">
                  <c:v>4.7396510483556327</c:v>
                </c:pt>
                <c:pt idx="1137">
                  <c:v>4.7470768102396512</c:v>
                </c:pt>
                <c:pt idx="1138">
                  <c:v>4.7530316718465304</c:v>
                </c:pt>
                <c:pt idx="1139">
                  <c:v>4.7604390970780202</c:v>
                </c:pt>
                <c:pt idx="1140">
                  <c:v>4.7664397035499499</c:v>
                </c:pt>
                <c:pt idx="1141">
                  <c:v>4.7738588950723653</c:v>
                </c:pt>
                <c:pt idx="1142">
                  <c:v>4.7812126997451196</c:v>
                </c:pt>
                <c:pt idx="1143">
                  <c:v>4.788658710230683</c:v>
                </c:pt>
                <c:pt idx="1144">
                  <c:v>4.7961564514081276</c:v>
                </c:pt>
                <c:pt idx="1145">
                  <c:v>4.8033816763357544</c:v>
                </c:pt>
                <c:pt idx="1146">
                  <c:v>4.8101516756300065</c:v>
                </c:pt>
                <c:pt idx="1147">
                  <c:v>4.8161651089155431</c:v>
                </c:pt>
                <c:pt idx="1148">
                  <c:v>4.82054181588778</c:v>
                </c:pt>
                <c:pt idx="1149">
                  <c:v>4.8242649033439324</c:v>
                </c:pt>
                <c:pt idx="1150">
                  <c:v>4.8269037843625888</c:v>
                </c:pt>
                <c:pt idx="1151">
                  <c:v>4.8242254613065283</c:v>
                </c:pt>
                <c:pt idx="1152">
                  <c:v>4.809154883408036</c:v>
                </c:pt>
                <c:pt idx="1153">
                  <c:v>4.7835480126964072</c:v>
                </c:pt>
                <c:pt idx="1154">
                  <c:v>4.7596529959847391</c:v>
                </c:pt>
                <c:pt idx="1155">
                  <c:v>4.7469177353688714</c:v>
                </c:pt>
                <c:pt idx="1156">
                  <c:v>4.7452131564769653</c:v>
                </c:pt>
                <c:pt idx="1157">
                  <c:v>4.7482036122429374</c:v>
                </c:pt>
                <c:pt idx="1158">
                  <c:v>4.750975466405345</c:v>
                </c:pt>
                <c:pt idx="1159">
                  <c:v>4.7519425529732411</c:v>
                </c:pt>
                <c:pt idx="1160">
                  <c:v>4.7530220442145579</c:v>
                </c:pt>
                <c:pt idx="1161">
                  <c:v>4.757631748521872</c:v>
                </c:pt>
                <c:pt idx="1162">
                  <c:v>4.7657189074764483</c:v>
                </c:pt>
                <c:pt idx="1163">
                  <c:v>4.7726330566600437</c:v>
                </c:pt>
                <c:pt idx="1164">
                  <c:v>4.779503371679688</c:v>
                </c:pt>
                <c:pt idx="1165">
                  <c:v>4.7879651122966154</c:v>
                </c:pt>
                <c:pt idx="1166">
                  <c:v>4.7964009968363861</c:v>
                </c:pt>
                <c:pt idx="1167">
                  <c:v>4.804874234017162</c:v>
                </c:pt>
                <c:pt idx="1168">
                  <c:v>4.8133295045492366</c:v>
                </c:pt>
                <c:pt idx="1169">
                  <c:v>4.8215817929345848</c:v>
                </c:pt>
                <c:pt idx="1170">
                  <c:v>4.8298578486208639</c:v>
                </c:pt>
                <c:pt idx="1171">
                  <c:v>4.8382339503411789</c:v>
                </c:pt>
                <c:pt idx="1172">
                  <c:v>4.8465070500073617</c:v>
                </c:pt>
                <c:pt idx="1173">
                  <c:v>4.853156422256089</c:v>
                </c:pt>
                <c:pt idx="1174">
                  <c:v>4.859772143270332</c:v>
                </c:pt>
                <c:pt idx="1175">
                  <c:v>4.8679222359915899</c:v>
                </c:pt>
                <c:pt idx="1176">
                  <c:v>4.8761031724952684</c:v>
                </c:pt>
                <c:pt idx="1177">
                  <c:v>4.8843128409027212</c:v>
                </c:pt>
                <c:pt idx="1178">
                  <c:v>4.8926234868024414</c:v>
                </c:pt>
                <c:pt idx="1179">
                  <c:v>4.9009479436011727</c:v>
                </c:pt>
                <c:pt idx="1180">
                  <c:v>4.9091479230894119</c:v>
                </c:pt>
                <c:pt idx="1181">
                  <c:v>4.9173222238402134</c:v>
                </c:pt>
                <c:pt idx="1182">
                  <c:v>4.9255640394677345</c:v>
                </c:pt>
                <c:pt idx="1183">
                  <c:v>4.9338345920032616</c:v>
                </c:pt>
                <c:pt idx="1184">
                  <c:v>4.9420357195247018</c:v>
                </c:pt>
                <c:pt idx="1185">
                  <c:v>4.9499221317486599</c:v>
                </c:pt>
                <c:pt idx="1186">
                  <c:v>4.9561857508476717</c:v>
                </c:pt>
                <c:pt idx="1187">
                  <c:v>4.9582695184378824</c:v>
                </c:pt>
                <c:pt idx="1188">
                  <c:v>4.9581173309765987</c:v>
                </c:pt>
                <c:pt idx="1189">
                  <c:v>4.9582488342808126</c:v>
                </c:pt>
                <c:pt idx="1190">
                  <c:v>4.9592654727889816</c:v>
                </c:pt>
                <c:pt idx="1191">
                  <c:v>4.9621000777962054</c:v>
                </c:pt>
                <c:pt idx="1192">
                  <c:v>4.9665239537623531</c:v>
                </c:pt>
                <c:pt idx="1193">
                  <c:v>4.9722058998158678</c:v>
                </c:pt>
                <c:pt idx="1194">
                  <c:v>4.9787778788651007</c:v>
                </c:pt>
                <c:pt idx="1195">
                  <c:v>4.9856249172670957</c:v>
                </c:pt>
                <c:pt idx="1196">
                  <c:v>4.9920398618187889</c:v>
                </c:pt>
                <c:pt idx="1197">
                  <c:v>4.9964794836655315</c:v>
                </c:pt>
                <c:pt idx="1198">
                  <c:v>4.9964450306671635</c:v>
                </c:pt>
                <c:pt idx="1199">
                  <c:v>4.9900277314608381</c:v>
                </c:pt>
                <c:pt idx="1200">
                  <c:v>4.9838260308111932</c:v>
                </c:pt>
                <c:pt idx="1201">
                  <c:v>4.9822944147402684</c:v>
                </c:pt>
                <c:pt idx="1202">
                  <c:v>4.9872089487257432</c:v>
                </c:pt>
                <c:pt idx="1203">
                  <c:v>4.99424362396935</c:v>
                </c:pt>
                <c:pt idx="1204">
                  <c:v>5.001474113975644</c:v>
                </c:pt>
                <c:pt idx="1205">
                  <c:v>5.0097110874091051</c:v>
                </c:pt>
                <c:pt idx="1206">
                  <c:v>5.0186790286499745</c:v>
                </c:pt>
                <c:pt idx="1207">
                  <c:v>5.0276449921270592</c:v>
                </c:pt>
                <c:pt idx="1208">
                  <c:v>5.0366706670871277</c:v>
                </c:pt>
                <c:pt idx="1209">
                  <c:v>5.0457649811750658</c:v>
                </c:pt>
                <c:pt idx="1210">
                  <c:v>5.0548653634135592</c:v>
                </c:pt>
                <c:pt idx="1211">
                  <c:v>5.0639362122357205</c:v>
                </c:pt>
                <c:pt idx="1212">
                  <c:v>5.0729314547751159</c:v>
                </c:pt>
                <c:pt idx="1213">
                  <c:v>5.0818071402755578</c:v>
                </c:pt>
                <c:pt idx="1214">
                  <c:v>5.0907600321725619</c:v>
                </c:pt>
                <c:pt idx="1215">
                  <c:v>5.0979963539543887</c:v>
                </c:pt>
                <c:pt idx="1216">
                  <c:v>5.1051905499099925</c:v>
                </c:pt>
                <c:pt idx="1217">
                  <c:v>5.1141636428213406</c:v>
                </c:pt>
                <c:pt idx="1218">
                  <c:v>5.1232193555138359</c:v>
                </c:pt>
                <c:pt idx="1219">
                  <c:v>5.1321949813002385</c:v>
                </c:pt>
                <c:pt idx="1220">
                  <c:v>5.141117597585148</c:v>
                </c:pt>
                <c:pt idx="1221">
                  <c:v>5.1501335063408717</c:v>
                </c:pt>
                <c:pt idx="1222">
                  <c:v>5.1590311956779642</c:v>
                </c:pt>
                <c:pt idx="1223">
                  <c:v>5.1677743719303892</c:v>
                </c:pt>
                <c:pt idx="1224">
                  <c:v>5.1745053099706331</c:v>
                </c:pt>
                <c:pt idx="1225">
                  <c:v>5.1772892713694079</c:v>
                </c:pt>
                <c:pt idx="1226">
                  <c:v>5.1769320798192453</c:v>
                </c:pt>
                <c:pt idx="1227">
                  <c:v>5.1743285491882531</c:v>
                </c:pt>
                <c:pt idx="1228">
                  <c:v>5.1674619622761568</c:v>
                </c:pt>
                <c:pt idx="1229">
                  <c:v>5.1588198940188761</c:v>
                </c:pt>
                <c:pt idx="1230">
                  <c:v>5.1537632797056272</c:v>
                </c:pt>
                <c:pt idx="1231">
                  <c:v>5.1529538052896315</c:v>
                </c:pt>
                <c:pt idx="1232">
                  <c:v>5.1530812234009469</c:v>
                </c:pt>
                <c:pt idx="1233">
                  <c:v>5.1534124570287254</c:v>
                </c:pt>
                <c:pt idx="1234">
                  <c:v>5.1536648844444581</c:v>
                </c:pt>
                <c:pt idx="1235">
                  <c:v>5.1557337305666344</c:v>
                </c:pt>
                <c:pt idx="1236">
                  <c:v>5.1618669382479005</c:v>
                </c:pt>
                <c:pt idx="1237">
                  <c:v>5.1708044872073593</c:v>
                </c:pt>
                <c:pt idx="1238">
                  <c:v>5.1808061623014376</c:v>
                </c:pt>
                <c:pt idx="1239">
                  <c:v>5.1909669173592894</c:v>
                </c:pt>
                <c:pt idx="1240">
                  <c:v>5.1991197144658843</c:v>
                </c:pt>
                <c:pt idx="1241">
                  <c:v>5.2072299080440416</c:v>
                </c:pt>
                <c:pt idx="1242">
                  <c:v>5.2172324864388626</c:v>
                </c:pt>
                <c:pt idx="1243">
                  <c:v>5.2271307711278441</c:v>
                </c:pt>
                <c:pt idx="1244">
                  <c:v>5.2370488149489018</c:v>
                </c:pt>
                <c:pt idx="1245">
                  <c:v>5.2469805889478494</c:v>
                </c:pt>
                <c:pt idx="1246">
                  <c:v>5.2568103448419192</c:v>
                </c:pt>
                <c:pt idx="1247">
                  <c:v>5.2667044664337617</c:v>
                </c:pt>
                <c:pt idx="1248">
                  <c:v>5.2766280266038779</c:v>
                </c:pt>
                <c:pt idx="1249">
                  <c:v>5.2864246715789234</c:v>
                </c:pt>
                <c:pt idx="1250">
                  <c:v>5.2942853057504564</c:v>
                </c:pt>
                <c:pt idx="1251">
                  <c:v>5.3021988183362305</c:v>
                </c:pt>
                <c:pt idx="1252">
                  <c:v>5.3120688122708852</c:v>
                </c:pt>
                <c:pt idx="1253">
                  <c:v>5.3217453914077542</c:v>
                </c:pt>
                <c:pt idx="1254">
                  <c:v>5.3304266626913908</c:v>
                </c:pt>
                <c:pt idx="1255">
                  <c:v>5.3336881030542456</c:v>
                </c:pt>
                <c:pt idx="1256">
                  <c:v>5.3232245730387477</c:v>
                </c:pt>
                <c:pt idx="1257">
                  <c:v>5.3007095989783108</c:v>
                </c:pt>
                <c:pt idx="1258">
                  <c:v>5.2764281720191004</c:v>
                </c:pt>
                <c:pt idx="1259">
                  <c:v>5.2592555218723298</c:v>
                </c:pt>
                <c:pt idx="1260">
                  <c:v>5.2532416421804076</c:v>
                </c:pt>
                <c:pt idx="1261">
                  <c:v>5.2548773053744275</c:v>
                </c:pt>
                <c:pt idx="1262">
                  <c:v>5.2608990085801226</c:v>
                </c:pt>
                <c:pt idx="1263">
                  <c:v>5.2699084307557085</c:v>
                </c:pt>
                <c:pt idx="1264">
                  <c:v>5.2801971412070428</c:v>
                </c:pt>
                <c:pt idx="1265">
                  <c:v>5.290625587571232</c:v>
                </c:pt>
                <c:pt idx="1266">
                  <c:v>5.2990551655412821</c:v>
                </c:pt>
                <c:pt idx="1267">
                  <c:v>5.3075083994780048</c:v>
                </c:pt>
                <c:pt idx="1268">
                  <c:v>5.3176455070130526</c:v>
                </c:pt>
                <c:pt idx="1269">
                  <c:v>5.3270607499397942</c:v>
                </c:pt>
                <c:pt idx="1270">
                  <c:v>5.3367417570113469</c:v>
                </c:pt>
                <c:pt idx="1271">
                  <c:v>5.3469554996277937</c:v>
                </c:pt>
                <c:pt idx="1272">
                  <c:v>5.356665881887638</c:v>
                </c:pt>
                <c:pt idx="1273">
                  <c:v>5.3655638940639259</c:v>
                </c:pt>
                <c:pt idx="1274">
                  <c:v>5.3736820213254344</c:v>
                </c:pt>
                <c:pt idx="1275">
                  <c:v>5.3814593039711909</c:v>
                </c:pt>
                <c:pt idx="1276">
                  <c:v>5.3897165415915724</c:v>
                </c:pt>
                <c:pt idx="1277">
                  <c:v>5.3965249719925188</c:v>
                </c:pt>
                <c:pt idx="1278">
                  <c:v>5.4038285887786524</c:v>
                </c:pt>
                <c:pt idx="1279">
                  <c:v>5.4143352265782116</c:v>
                </c:pt>
                <c:pt idx="1280">
                  <c:v>5.4253088275999977</c:v>
                </c:pt>
                <c:pt idx="1281">
                  <c:v>5.4358738907610471</c:v>
                </c:pt>
                <c:pt idx="1282">
                  <c:v>5.4447624641101067</c:v>
                </c:pt>
                <c:pt idx="1283">
                  <c:v>5.4507077575017311</c:v>
                </c:pt>
                <c:pt idx="1284">
                  <c:v>5.4538737931693619</c:v>
                </c:pt>
                <c:pt idx="1285">
                  <c:v>5.4554018987445101</c:v>
                </c:pt>
                <c:pt idx="1286">
                  <c:v>5.4554535247187799</c:v>
                </c:pt>
                <c:pt idx="1287">
                  <c:v>5.4547544416977596</c:v>
                </c:pt>
                <c:pt idx="1288">
                  <c:v>5.4556050833981597</c:v>
                </c:pt>
                <c:pt idx="1289">
                  <c:v>5.4577978157421505</c:v>
                </c:pt>
                <c:pt idx="1290">
                  <c:v>5.4583247231907519</c:v>
                </c:pt>
                <c:pt idx="1291">
                  <c:v>5.4552805551461496</c:v>
                </c:pt>
                <c:pt idx="1292">
                  <c:v>5.4486111916822191</c:v>
                </c:pt>
                <c:pt idx="1293">
                  <c:v>5.4470870301219501</c:v>
                </c:pt>
                <c:pt idx="1294">
                  <c:v>5.4543546050047915</c:v>
                </c:pt>
                <c:pt idx="1295">
                  <c:v>5.4660482689129593</c:v>
                </c:pt>
                <c:pt idx="1296">
                  <c:v>5.4783498233025272</c:v>
                </c:pt>
                <c:pt idx="1297">
                  <c:v>5.490696899236637</c:v>
                </c:pt>
                <c:pt idx="1298">
                  <c:v>5.5029536250011581</c:v>
                </c:pt>
                <c:pt idx="1299">
                  <c:v>5.5149728844544805</c:v>
                </c:pt>
                <c:pt idx="1300">
                  <c:v>5.5268951136479956</c:v>
                </c:pt>
                <c:pt idx="1301">
                  <c:v>5.5388024804022518</c:v>
                </c:pt>
                <c:pt idx="1302">
                  <c:v>5.550680010803946</c:v>
                </c:pt>
                <c:pt idx="1303">
                  <c:v>5.5601731232722873</c:v>
                </c:pt>
                <c:pt idx="1304">
                  <c:v>5.5696158985276405</c:v>
                </c:pt>
                <c:pt idx="1305">
                  <c:v>5.581444195952062</c:v>
                </c:pt>
                <c:pt idx="1306">
                  <c:v>5.5933955799706636</c:v>
                </c:pt>
                <c:pt idx="1307">
                  <c:v>5.604833490126337</c:v>
                </c:pt>
                <c:pt idx="1308">
                  <c:v>5.6146068380918299</c:v>
                </c:pt>
                <c:pt idx="1309">
                  <c:v>5.6194429477398762</c:v>
                </c:pt>
                <c:pt idx="1310">
                  <c:v>5.6178581625850015</c:v>
                </c:pt>
                <c:pt idx="1311">
                  <c:v>5.6137274161571122</c:v>
                </c:pt>
                <c:pt idx="1312">
                  <c:v>5.6113337575987474</c:v>
                </c:pt>
                <c:pt idx="1313">
                  <c:v>5.6137126594797166</c:v>
                </c:pt>
                <c:pt idx="1314">
                  <c:v>5.6209520563422606</c:v>
                </c:pt>
                <c:pt idx="1315">
                  <c:v>5.6303853658279515</c:v>
                </c:pt>
                <c:pt idx="1316">
                  <c:v>5.6406071423194035</c:v>
                </c:pt>
                <c:pt idx="1317">
                  <c:v>5.6512268975772955</c:v>
                </c:pt>
                <c:pt idx="1318">
                  <c:v>5.6624540376399084</c:v>
                </c:pt>
                <c:pt idx="1319">
                  <c:v>5.6744772956814078</c:v>
                </c:pt>
                <c:pt idx="1320">
                  <c:v>5.6844083369549514</c:v>
                </c:pt>
                <c:pt idx="1321">
                  <c:v>5.6968209414367852</c:v>
                </c:pt>
                <c:pt idx="1322">
                  <c:v>5.7089209790067343</c:v>
                </c:pt>
                <c:pt idx="1323">
                  <c:v>5.7172482036959176</c:v>
                </c:pt>
                <c:pt idx="1324">
                  <c:v>5.7214887508687022</c:v>
                </c:pt>
                <c:pt idx="1325">
                  <c:v>5.7156392877770923</c:v>
                </c:pt>
                <c:pt idx="1326">
                  <c:v>5.7030847229129229</c:v>
                </c:pt>
                <c:pt idx="1327">
                  <c:v>5.6894890610322326</c:v>
                </c:pt>
                <c:pt idx="1328">
                  <c:v>5.6808592713857999</c:v>
                </c:pt>
                <c:pt idx="1329">
                  <c:v>5.676161043194881</c:v>
                </c:pt>
                <c:pt idx="1330">
                  <c:v>5.6757033401547821</c:v>
                </c:pt>
                <c:pt idx="1331">
                  <c:v>5.6801522352376459</c:v>
                </c:pt>
                <c:pt idx="1332">
                  <c:v>5.6886212044550915</c:v>
                </c:pt>
                <c:pt idx="1333">
                  <c:v>5.6996933257524018</c:v>
                </c:pt>
                <c:pt idx="1334">
                  <c:v>5.7118175146857277</c:v>
                </c:pt>
                <c:pt idx="1335">
                  <c:v>5.7235561454030046</c:v>
                </c:pt>
                <c:pt idx="1336">
                  <c:v>5.7346700811755982</c:v>
                </c:pt>
                <c:pt idx="1337">
                  <c:v>5.7447019087396498</c:v>
                </c:pt>
                <c:pt idx="1338">
                  <c:v>5.7536970611434217</c:v>
                </c:pt>
                <c:pt idx="1339">
                  <c:v>5.7636226789965317</c:v>
                </c:pt>
                <c:pt idx="1340">
                  <c:v>5.775215371154264</c:v>
                </c:pt>
                <c:pt idx="1341">
                  <c:v>5.7869016645079219</c:v>
                </c:pt>
                <c:pt idx="1342">
                  <c:v>5.7977747783742331</c:v>
                </c:pt>
                <c:pt idx="1343">
                  <c:v>5.8061800589047516</c:v>
                </c:pt>
                <c:pt idx="1344">
                  <c:v>5.8146380716630635</c:v>
                </c:pt>
                <c:pt idx="1345">
                  <c:v>5.8253494379730419</c:v>
                </c:pt>
                <c:pt idx="1346">
                  <c:v>5.8358436925010349</c:v>
                </c:pt>
                <c:pt idx="1347">
                  <c:v>5.8465703166666385</c:v>
                </c:pt>
                <c:pt idx="1348">
                  <c:v>5.8579125903887332</c:v>
                </c:pt>
                <c:pt idx="1349">
                  <c:v>5.8702262511393348</c:v>
                </c:pt>
                <c:pt idx="1350">
                  <c:v>5.88334876270312</c:v>
                </c:pt>
                <c:pt idx="1351">
                  <c:v>5.8969152460089083</c:v>
                </c:pt>
                <c:pt idx="1352">
                  <c:v>5.9105982286467729</c:v>
                </c:pt>
                <c:pt idx="1353">
                  <c:v>5.9213824105276016</c:v>
                </c:pt>
                <c:pt idx="1354">
                  <c:v>5.9318058220575178</c:v>
                </c:pt>
                <c:pt idx="1355">
                  <c:v>5.942862917391726</c:v>
                </c:pt>
                <c:pt idx="1356">
                  <c:v>5.9432384668900653</c:v>
                </c:pt>
                <c:pt idx="1357">
                  <c:v>5.9244560470543624</c:v>
                </c:pt>
                <c:pt idx="1358">
                  <c:v>5.8980313298276918</c:v>
                </c:pt>
                <c:pt idx="1359">
                  <c:v>5.8801635299569615</c:v>
                </c:pt>
                <c:pt idx="1360">
                  <c:v>5.8683753915345021</c:v>
                </c:pt>
                <c:pt idx="1361">
                  <c:v>5.8575049030526003</c:v>
                </c:pt>
                <c:pt idx="1362">
                  <c:v>5.8520601838060431</c:v>
                </c:pt>
                <c:pt idx="1363">
                  <c:v>5.8557836819931763</c:v>
                </c:pt>
                <c:pt idx="1364">
                  <c:v>5.8665552905956773</c:v>
                </c:pt>
                <c:pt idx="1365">
                  <c:v>5.8798170089218171</c:v>
                </c:pt>
                <c:pt idx="1366">
                  <c:v>5.8936036044630056</c:v>
                </c:pt>
                <c:pt idx="1367">
                  <c:v>5.9083404542010545</c:v>
                </c:pt>
                <c:pt idx="1368">
                  <c:v>5.9235164684328883</c:v>
                </c:pt>
                <c:pt idx="1369">
                  <c:v>5.9388275202446765</c:v>
                </c:pt>
                <c:pt idx="1370">
                  <c:v>5.9510885384223338</c:v>
                </c:pt>
                <c:pt idx="1371">
                  <c:v>5.9633181152364498</c:v>
                </c:pt>
                <c:pt idx="1372">
                  <c:v>5.9785502600745275</c:v>
                </c:pt>
                <c:pt idx="1373">
                  <c:v>5.9936475983079376</c:v>
                </c:pt>
                <c:pt idx="1374">
                  <c:v>6.0087370726145046</c:v>
                </c:pt>
                <c:pt idx="1375">
                  <c:v>6.0235570944198207</c:v>
                </c:pt>
                <c:pt idx="1376">
                  <c:v>6.0370239920816831</c:v>
                </c:pt>
                <c:pt idx="1377">
                  <c:v>6.0473929131406292</c:v>
                </c:pt>
                <c:pt idx="1378">
                  <c:v>6.0567161413031885</c:v>
                </c:pt>
                <c:pt idx="1379">
                  <c:v>6.0671489717961329</c:v>
                </c:pt>
                <c:pt idx="1380">
                  <c:v>6.0777426368437686</c:v>
                </c:pt>
                <c:pt idx="1381">
                  <c:v>6.0859734963951002</c:v>
                </c:pt>
                <c:pt idx="1382">
                  <c:v>6.0939429120501902</c:v>
                </c:pt>
                <c:pt idx="1383">
                  <c:v>6.1039103874716751</c:v>
                </c:pt>
                <c:pt idx="1384">
                  <c:v>6.1146539750444013</c:v>
                </c:pt>
                <c:pt idx="1385">
                  <c:v>6.1250933523653925</c:v>
                </c:pt>
                <c:pt idx="1386">
                  <c:v>6.1334637382804233</c:v>
                </c:pt>
                <c:pt idx="1387">
                  <c:v>6.1406627690419215</c:v>
                </c:pt>
                <c:pt idx="1388">
                  <c:v>6.148647940153678</c:v>
                </c:pt>
                <c:pt idx="1389">
                  <c:v>6.1587708519706164</c:v>
                </c:pt>
                <c:pt idx="1390">
                  <c:v>6.169965791616411</c:v>
                </c:pt>
                <c:pt idx="1391">
                  <c:v>6.1800359230183188</c:v>
                </c:pt>
                <c:pt idx="1392">
                  <c:v>6.1884745050275711</c:v>
                </c:pt>
                <c:pt idx="1393">
                  <c:v>6.1946645878424569</c:v>
                </c:pt>
                <c:pt idx="1394">
                  <c:v>6.1974195224758164</c:v>
                </c:pt>
                <c:pt idx="1395">
                  <c:v>6.1982969273980935</c:v>
                </c:pt>
                <c:pt idx="1396">
                  <c:v>6.201558725067855</c:v>
                </c:pt>
                <c:pt idx="1397">
                  <c:v>6.207541651838838</c:v>
                </c:pt>
                <c:pt idx="1398">
                  <c:v>6.2164894293030546</c:v>
                </c:pt>
                <c:pt idx="1399">
                  <c:v>6.2275868040992917</c:v>
                </c:pt>
                <c:pt idx="1400">
                  <c:v>6.24073814319964</c:v>
                </c:pt>
                <c:pt idx="1401">
                  <c:v>6.2543515630783064</c:v>
                </c:pt>
                <c:pt idx="1402">
                  <c:v>6.2678683194605815</c:v>
                </c:pt>
                <c:pt idx="1403">
                  <c:v>6.280889194845007</c:v>
                </c:pt>
                <c:pt idx="1404">
                  <c:v>6.2894621253463576</c:v>
                </c:pt>
                <c:pt idx="1405">
                  <c:v>6.2850636776925741</c:v>
                </c:pt>
                <c:pt idx="1406">
                  <c:v>6.2768247665482555</c:v>
                </c:pt>
                <c:pt idx="1407">
                  <c:v>6.2726418501899568</c:v>
                </c:pt>
                <c:pt idx="1408">
                  <c:v>6.2737682426700641</c:v>
                </c:pt>
                <c:pt idx="1409">
                  <c:v>6.2764597270874276</c:v>
                </c:pt>
                <c:pt idx="1410">
                  <c:v>6.2804923798876686</c:v>
                </c:pt>
                <c:pt idx="1411">
                  <c:v>6.2882353953296102</c:v>
                </c:pt>
                <c:pt idx="1412">
                  <c:v>6.2967960703153389</c:v>
                </c:pt>
                <c:pt idx="1413">
                  <c:v>6.3044639695702882</c:v>
                </c:pt>
                <c:pt idx="1414">
                  <c:v>6.3142301195023585</c:v>
                </c:pt>
                <c:pt idx="1415">
                  <c:v>6.3244329933207668</c:v>
                </c:pt>
                <c:pt idx="1416">
                  <c:v>6.3352221041733205</c:v>
                </c:pt>
                <c:pt idx="1417">
                  <c:v>6.3487328874764684</c:v>
                </c:pt>
                <c:pt idx="1418">
                  <c:v>6.3642480990153958</c:v>
                </c:pt>
                <c:pt idx="1419">
                  <c:v>6.3801147352344758</c:v>
                </c:pt>
                <c:pt idx="1420">
                  <c:v>6.3965865153505677</c:v>
                </c:pt>
                <c:pt idx="1421">
                  <c:v>6.4102171843691762</c:v>
                </c:pt>
                <c:pt idx="1422">
                  <c:v>6.4273971848116496</c:v>
                </c:pt>
                <c:pt idx="1423">
                  <c:v>6.4411825551523822</c:v>
                </c:pt>
                <c:pt idx="1424">
                  <c:v>6.4584999711128681</c:v>
                </c:pt>
                <c:pt idx="1425">
                  <c:v>6.475553205189577</c:v>
                </c:pt>
                <c:pt idx="1426">
                  <c:v>6.4908040837487482</c:v>
                </c:pt>
                <c:pt idx="1427">
                  <c:v>6.5017365606449244</c:v>
                </c:pt>
                <c:pt idx="1428">
                  <c:v>6.5035988424521962</c:v>
                </c:pt>
                <c:pt idx="1429">
                  <c:v>6.4933844108891039</c:v>
                </c:pt>
                <c:pt idx="1430">
                  <c:v>6.4750715576091391</c:v>
                </c:pt>
                <c:pt idx="1431">
                  <c:v>6.4518216115289109</c:v>
                </c:pt>
                <c:pt idx="1432">
                  <c:v>6.4273476996643701</c:v>
                </c:pt>
                <c:pt idx="1433">
                  <c:v>6.4125741050391349</c:v>
                </c:pt>
                <c:pt idx="1434">
                  <c:v>6.4051325176663205</c:v>
                </c:pt>
                <c:pt idx="1435">
                  <c:v>6.405672537383162</c:v>
                </c:pt>
                <c:pt idx="1436">
                  <c:v>6.4144724432965967</c:v>
                </c:pt>
                <c:pt idx="1437">
                  <c:v>6.4281107134501276</c:v>
                </c:pt>
                <c:pt idx="1438">
                  <c:v>6.4435502766096153</c:v>
                </c:pt>
                <c:pt idx="1439">
                  <c:v>6.4601254109083746</c:v>
                </c:pt>
                <c:pt idx="1440">
                  <c:v>6.4777774387682054</c:v>
                </c:pt>
                <c:pt idx="1441">
                  <c:v>6.495367929674055</c:v>
                </c:pt>
                <c:pt idx="1442">
                  <c:v>6.5109391965110577</c:v>
                </c:pt>
                <c:pt idx="1443">
                  <c:v>6.5172008564643793</c:v>
                </c:pt>
                <c:pt idx="1444">
                  <c:v>6.5076957037510681</c:v>
                </c:pt>
                <c:pt idx="1445">
                  <c:v>6.4972214131042332</c:v>
                </c:pt>
                <c:pt idx="1446">
                  <c:v>6.4981254274498053</c:v>
                </c:pt>
                <c:pt idx="1447">
                  <c:v>6.5053579449263728</c:v>
                </c:pt>
                <c:pt idx="1448">
                  <c:v>6.5203740615923289</c:v>
                </c:pt>
                <c:pt idx="1449">
                  <c:v>6.5393715581599388</c:v>
                </c:pt>
                <c:pt idx="1450">
                  <c:v>6.5592864562938242</c:v>
                </c:pt>
                <c:pt idx="1451">
                  <c:v>6.5785753131509992</c:v>
                </c:pt>
                <c:pt idx="1452">
                  <c:v>6.5971220635426437</c:v>
                </c:pt>
                <c:pt idx="1453">
                  <c:v>6.6147309126222682</c:v>
                </c:pt>
                <c:pt idx="1454">
                  <c:v>6.6286163651414736</c:v>
                </c:pt>
                <c:pt idx="1455">
                  <c:v>6.6369293606268878</c:v>
                </c:pt>
                <c:pt idx="1456">
                  <c:v>6.6416683250927804</c:v>
                </c:pt>
                <c:pt idx="1457">
                  <c:v>6.646986575352912</c:v>
                </c:pt>
                <c:pt idx="1458">
                  <c:v>6.6564149541716997</c:v>
                </c:pt>
                <c:pt idx="1459">
                  <c:v>6.6697106790176308</c:v>
                </c:pt>
                <c:pt idx="1460">
                  <c:v>6.6863422240502199</c:v>
                </c:pt>
                <c:pt idx="1461">
                  <c:v>6.7050453418104663</c:v>
                </c:pt>
                <c:pt idx="1462">
                  <c:v>6.7231137597698076</c:v>
                </c:pt>
                <c:pt idx="1463">
                  <c:v>6.7393846654518361</c:v>
                </c:pt>
                <c:pt idx="1464">
                  <c:v>6.7534523888200226</c:v>
                </c:pt>
                <c:pt idx="1465">
                  <c:v>6.7679255200387489</c:v>
                </c:pt>
                <c:pt idx="1466">
                  <c:v>6.7855460385323516</c:v>
                </c:pt>
                <c:pt idx="1467">
                  <c:v>6.8031339712801522</c:v>
                </c:pt>
                <c:pt idx="1468">
                  <c:v>6.8158171995963412</c:v>
                </c:pt>
                <c:pt idx="1469">
                  <c:v>6.8220597258082449</c:v>
                </c:pt>
                <c:pt idx="1470">
                  <c:v>6.8281077255484419</c:v>
                </c:pt>
                <c:pt idx="1471">
                  <c:v>6.8404069688736779</c:v>
                </c:pt>
                <c:pt idx="1472">
                  <c:v>6.8579649102432354</c:v>
                </c:pt>
                <c:pt idx="1473">
                  <c:v>6.8734145964807825</c:v>
                </c:pt>
                <c:pt idx="1474">
                  <c:v>6.8889387940810849</c:v>
                </c:pt>
                <c:pt idx="1475">
                  <c:v>6.9062718647181285</c:v>
                </c:pt>
                <c:pt idx="1476">
                  <c:v>6.9179562808099249</c:v>
                </c:pt>
                <c:pt idx="1477">
                  <c:v>6.9232740541509603</c:v>
                </c:pt>
                <c:pt idx="1478">
                  <c:v>6.9219972535053502</c:v>
                </c:pt>
                <c:pt idx="1479">
                  <c:v>6.9171799949553234</c:v>
                </c:pt>
                <c:pt idx="1480">
                  <c:v>6.9192290607438665</c:v>
                </c:pt>
                <c:pt idx="1481">
                  <c:v>6.9278977882565052</c:v>
                </c:pt>
                <c:pt idx="1482">
                  <c:v>6.9313878753828151</c:v>
                </c:pt>
                <c:pt idx="1483">
                  <c:v>6.9275773914088115</c:v>
                </c:pt>
                <c:pt idx="1484">
                  <c:v>6.922219651903502</c:v>
                </c:pt>
                <c:pt idx="1485">
                  <c:v>6.9213662293540468</c:v>
                </c:pt>
                <c:pt idx="1486">
                  <c:v>6.9283884931448503</c:v>
                </c:pt>
                <c:pt idx="1487">
                  <c:v>6.9406928448457474</c:v>
                </c:pt>
                <c:pt idx="1488">
                  <c:v>6.9568925373731201</c:v>
                </c:pt>
                <c:pt idx="1489">
                  <c:v>6.9755975956032605</c:v>
                </c:pt>
                <c:pt idx="1490">
                  <c:v>6.9961683820345373</c:v>
                </c:pt>
                <c:pt idx="1491">
                  <c:v>7.0174499545714664</c:v>
                </c:pt>
                <c:pt idx="1492">
                  <c:v>7.0391309523212069</c:v>
                </c:pt>
                <c:pt idx="1493">
                  <c:v>7.061057650730322</c:v>
                </c:pt>
                <c:pt idx="1494">
                  <c:v>7.0821771240780445</c:v>
                </c:pt>
                <c:pt idx="1495">
                  <c:v>7.1012048699506281</c:v>
                </c:pt>
                <c:pt idx="1496">
                  <c:v>7.113167253421139</c:v>
                </c:pt>
                <c:pt idx="1497">
                  <c:v>7.1159867197547113</c:v>
                </c:pt>
                <c:pt idx="1498">
                  <c:v>7.1165947215856002</c:v>
                </c:pt>
                <c:pt idx="1499">
                  <c:v>7.1218974068890946</c:v>
                </c:pt>
                <c:pt idx="1500">
                  <c:v>7.1322027786031095</c:v>
                </c:pt>
                <c:pt idx="1501">
                  <c:v>7.1478074133830409</c:v>
                </c:pt>
                <c:pt idx="1502">
                  <c:v>7.1637235686976748</c:v>
                </c:pt>
                <c:pt idx="1503">
                  <c:v>7.1803521341424137</c:v>
                </c:pt>
                <c:pt idx="1504">
                  <c:v>7.1969010236943509</c:v>
                </c:pt>
                <c:pt idx="1505">
                  <c:v>7.2124808129715996</c:v>
                </c:pt>
                <c:pt idx="1506">
                  <c:v>7.2248165207390018</c:v>
                </c:pt>
                <c:pt idx="1507">
                  <c:v>7.2361503536403937</c:v>
                </c:pt>
                <c:pt idx="1508">
                  <c:v>7.23977055819093</c:v>
                </c:pt>
                <c:pt idx="1509">
                  <c:v>7.2254353318050493</c:v>
                </c:pt>
                <c:pt idx="1510">
                  <c:v>7.2091355923878879</c:v>
                </c:pt>
                <c:pt idx="1511">
                  <c:v>7.2108000923287978</c:v>
                </c:pt>
                <c:pt idx="1512">
                  <c:v>7.2269320696209665</c:v>
                </c:pt>
                <c:pt idx="1513">
                  <c:v>7.2467277459074566</c:v>
                </c:pt>
                <c:pt idx="1514">
                  <c:v>7.2667550178233498</c:v>
                </c:pt>
                <c:pt idx="1515">
                  <c:v>7.2808835459110881</c:v>
                </c:pt>
                <c:pt idx="1516">
                  <c:v>7.2854241050754416</c:v>
                </c:pt>
                <c:pt idx="1517">
                  <c:v>7.2893845406686992</c:v>
                </c:pt>
                <c:pt idx="1518">
                  <c:v>7.2947760144980851</c:v>
                </c:pt>
                <c:pt idx="1519">
                  <c:v>7.3026415293048901</c:v>
                </c:pt>
                <c:pt idx="1520">
                  <c:v>7.3193073201743886</c:v>
                </c:pt>
                <c:pt idx="1521">
                  <c:v>7.3409972710411617</c:v>
                </c:pt>
                <c:pt idx="1522">
                  <c:v>7.3636739064748378</c:v>
                </c:pt>
                <c:pt idx="1523">
                  <c:v>7.3818234347497302</c:v>
                </c:pt>
                <c:pt idx="1524">
                  <c:v>7.3975484763325543</c:v>
                </c:pt>
                <c:pt idx="1525">
                  <c:v>7.4062016209754971</c:v>
                </c:pt>
                <c:pt idx="1526">
                  <c:v>7.4048575309807241</c:v>
                </c:pt>
                <c:pt idx="1527">
                  <c:v>7.4096932334819554</c:v>
                </c:pt>
                <c:pt idx="1528">
                  <c:v>7.4251417765226266</c:v>
                </c:pt>
                <c:pt idx="1529">
                  <c:v>7.4447071103756421</c:v>
                </c:pt>
                <c:pt idx="1530">
                  <c:v>7.4647332908550448</c:v>
                </c:pt>
                <c:pt idx="1531">
                  <c:v>7.4857644802119641</c:v>
                </c:pt>
                <c:pt idx="1532">
                  <c:v>7.5062466222969961</c:v>
                </c:pt>
                <c:pt idx="1533">
                  <c:v>7.5159699785997711</c:v>
                </c:pt>
                <c:pt idx="1534">
                  <c:v>7.52106146254902</c:v>
                </c:pt>
                <c:pt idx="1535">
                  <c:v>7.5362840005381058</c:v>
                </c:pt>
                <c:pt idx="1536">
                  <c:v>7.5532274593674105</c:v>
                </c:pt>
                <c:pt idx="1537">
                  <c:v>7.5702676898187491</c:v>
                </c:pt>
                <c:pt idx="1538">
                  <c:v>7.5898324516998983</c:v>
                </c:pt>
                <c:pt idx="1539">
                  <c:v>7.6078142445051791</c:v>
                </c:pt>
                <c:pt idx="1540">
                  <c:v>7.625451873474054</c:v>
                </c:pt>
                <c:pt idx="1541">
                  <c:v>7.6438286831105735</c:v>
                </c:pt>
                <c:pt idx="1542">
                  <c:v>7.6635426323727946</c:v>
                </c:pt>
                <c:pt idx="1543">
                  <c:v>7.6800394421251292</c:v>
                </c:pt>
                <c:pt idx="1544">
                  <c:v>7.6782828337330828</c:v>
                </c:pt>
                <c:pt idx="1545">
                  <c:v>7.6461992485014703</c:v>
                </c:pt>
                <c:pt idx="1546">
                  <c:v>7.6062172420184737</c:v>
                </c:pt>
                <c:pt idx="1547">
                  <c:v>7.58524725121715</c:v>
                </c:pt>
                <c:pt idx="1548">
                  <c:v>7.5821109391251991</c:v>
                </c:pt>
                <c:pt idx="1549">
                  <c:v>7.5873866773035186</c:v>
                </c:pt>
                <c:pt idx="1550">
                  <c:v>7.5961347177304148</c:v>
                </c:pt>
                <c:pt idx="1551">
                  <c:v>7.6078474485151357</c:v>
                </c:pt>
                <c:pt idx="1552">
                  <c:v>7.6183014127173641</c:v>
                </c:pt>
                <c:pt idx="1553">
                  <c:v>7.627976123279252</c:v>
                </c:pt>
                <c:pt idx="1554">
                  <c:v>7.6372548838220151</c:v>
                </c:pt>
                <c:pt idx="1555">
                  <c:v>7.6424909665624323</c:v>
                </c:pt>
                <c:pt idx="1556">
                  <c:v>7.6406961131956725</c:v>
                </c:pt>
                <c:pt idx="1557">
                  <c:v>7.6370518164713461</c:v>
                </c:pt>
                <c:pt idx="1558">
                  <c:v>7.6335098922154536</c:v>
                </c:pt>
                <c:pt idx="1559">
                  <c:v>7.6207896668243968</c:v>
                </c:pt>
                <c:pt idx="1560">
                  <c:v>7.6044580956941754</c:v>
                </c:pt>
                <c:pt idx="1561">
                  <c:v>7.5932496408008952</c:v>
                </c:pt>
                <c:pt idx="1562">
                  <c:v>7.5971033159714727</c:v>
                </c:pt>
                <c:pt idx="1563">
                  <c:v>7.616357630886081</c:v>
                </c:pt>
                <c:pt idx="1564">
                  <c:v>7.6422033481531413</c:v>
                </c:pt>
                <c:pt idx="1565">
                  <c:v>7.6702994182987876</c:v>
                </c:pt>
                <c:pt idx="1566">
                  <c:v>7.6977656194956623</c:v>
                </c:pt>
                <c:pt idx="1567">
                  <c:v>7.7243224581569443</c:v>
                </c:pt>
                <c:pt idx="1568">
                  <c:v>7.7509414853579317</c:v>
                </c:pt>
                <c:pt idx="1569">
                  <c:v>7.773912211997879</c:v>
                </c:pt>
                <c:pt idx="1570">
                  <c:v>7.7931137411154028</c:v>
                </c:pt>
                <c:pt idx="1571">
                  <c:v>7.8157815936935044</c:v>
                </c:pt>
                <c:pt idx="1572">
                  <c:v>7.8426489049959134</c:v>
                </c:pt>
                <c:pt idx="1573">
                  <c:v>7.8701296977647166</c:v>
                </c:pt>
                <c:pt idx="1574">
                  <c:v>7.8962266977305733</c:v>
                </c:pt>
                <c:pt idx="1575">
                  <c:v>7.9193089926554636</c:v>
                </c:pt>
                <c:pt idx="1576">
                  <c:v>7.9352780072579447</c:v>
                </c:pt>
                <c:pt idx="1577">
                  <c:v>7.9500954262847925</c:v>
                </c:pt>
                <c:pt idx="1578">
                  <c:v>7.9694869892385336</c:v>
                </c:pt>
                <c:pt idx="1579">
                  <c:v>7.9917374667340795</c:v>
                </c:pt>
                <c:pt idx="1580">
                  <c:v>8.0157077498087119</c:v>
                </c:pt>
                <c:pt idx="1581">
                  <c:v>8.0408094624603645</c:v>
                </c:pt>
                <c:pt idx="1582">
                  <c:v>8.0671785732388628</c:v>
                </c:pt>
                <c:pt idx="1583">
                  <c:v>8.0948754364353324</c:v>
                </c:pt>
                <c:pt idx="1584">
                  <c:v>8.1231301198762722</c:v>
                </c:pt>
                <c:pt idx="1585">
                  <c:v>8.1511423033722767</c:v>
                </c:pt>
                <c:pt idx="1586">
                  <c:v>8.1728468207668676</c:v>
                </c:pt>
                <c:pt idx="1587">
                  <c:v>8.1909541383676689</c:v>
                </c:pt>
                <c:pt idx="1588">
                  <c:v>8.2061574938652484</c:v>
                </c:pt>
                <c:pt idx="1589">
                  <c:v>8.2113533176116267</c:v>
                </c:pt>
                <c:pt idx="1590">
                  <c:v>8.209506443603356</c:v>
                </c:pt>
                <c:pt idx="1591">
                  <c:v>8.1931579649264172</c:v>
                </c:pt>
                <c:pt idx="1592">
                  <c:v>8.1746979751725757</c:v>
                </c:pt>
                <c:pt idx="1593">
                  <c:v>8.178739928493723</c:v>
                </c:pt>
                <c:pt idx="1594">
                  <c:v>8.1974678992749475</c:v>
                </c:pt>
                <c:pt idx="1595">
                  <c:v>8.219681630674156</c:v>
                </c:pt>
                <c:pt idx="1596">
                  <c:v>8.2350592217030041</c:v>
                </c:pt>
                <c:pt idx="1597">
                  <c:v>8.2479151491344282</c:v>
                </c:pt>
                <c:pt idx="1598">
                  <c:v>8.2665570797949108</c:v>
                </c:pt>
                <c:pt idx="1599">
                  <c:v>8.2862088987454392</c:v>
                </c:pt>
                <c:pt idx="1600">
                  <c:v>8.3039773016837231</c:v>
                </c:pt>
                <c:pt idx="1601">
                  <c:v>8.318672426285616</c:v>
                </c:pt>
                <c:pt idx="1602">
                  <c:v>8.3330496301507111</c:v>
                </c:pt>
                <c:pt idx="1603">
                  <c:v>8.3474438614641269</c:v>
                </c:pt>
                <c:pt idx="1604">
                  <c:v>8.369097422978637</c:v>
                </c:pt>
                <c:pt idx="1605">
                  <c:v>8.3915393525206792</c:v>
                </c:pt>
                <c:pt idx="1606">
                  <c:v>8.4099872486665674</c:v>
                </c:pt>
                <c:pt idx="1607">
                  <c:v>8.4337004065133936</c:v>
                </c:pt>
                <c:pt idx="1608">
                  <c:v>8.454909297128852</c:v>
                </c:pt>
                <c:pt idx="1609">
                  <c:v>8.4691133144901283</c:v>
                </c:pt>
                <c:pt idx="1610">
                  <c:v>8.4622506139842528</c:v>
                </c:pt>
                <c:pt idx="1611">
                  <c:v>8.4341509397629739</c:v>
                </c:pt>
                <c:pt idx="1612">
                  <c:v>8.4121413779001131</c:v>
                </c:pt>
                <c:pt idx="1613">
                  <c:v>8.4071258775272391</c:v>
                </c:pt>
                <c:pt idx="1614">
                  <c:v>8.4099146391586963</c:v>
                </c:pt>
                <c:pt idx="1615">
                  <c:v>8.4229670537870618</c:v>
                </c:pt>
                <c:pt idx="1616">
                  <c:v>8.4428125382676384</c:v>
                </c:pt>
                <c:pt idx="1617">
                  <c:v>8.4639255746108724</c:v>
                </c:pt>
                <c:pt idx="1618">
                  <c:v>8.4853349703988439</c:v>
                </c:pt>
                <c:pt idx="1619">
                  <c:v>8.5050174788826496</c:v>
                </c:pt>
                <c:pt idx="1620">
                  <c:v>8.519967336203301</c:v>
                </c:pt>
                <c:pt idx="1621">
                  <c:v>8.5330510416854963</c:v>
                </c:pt>
                <c:pt idx="1622">
                  <c:v>8.5474267465516736</c:v>
                </c:pt>
                <c:pt idx="1623">
                  <c:v>8.5603522442206295</c:v>
                </c:pt>
                <c:pt idx="1624">
                  <c:v>8.5690835436062649</c:v>
                </c:pt>
                <c:pt idx="1625">
                  <c:v>8.5702874830532991</c:v>
                </c:pt>
                <c:pt idx="1626">
                  <c:v>8.5610860856615716</c:v>
                </c:pt>
                <c:pt idx="1627">
                  <c:v>8.5469021996660626</c:v>
                </c:pt>
                <c:pt idx="1628">
                  <c:v>8.5331064796814289</c:v>
                </c:pt>
                <c:pt idx="1629">
                  <c:v>8.5281843116547993</c:v>
                </c:pt>
                <c:pt idx="1630">
                  <c:v>8.5324070288564062</c:v>
                </c:pt>
                <c:pt idx="1631">
                  <c:v>8.5479220730017325</c:v>
                </c:pt>
                <c:pt idx="1632">
                  <c:v>8.5733977601744726</c:v>
                </c:pt>
                <c:pt idx="1633">
                  <c:v>8.6056480576543564</c:v>
                </c:pt>
                <c:pt idx="1634">
                  <c:v>8.6395059990553627</c:v>
                </c:pt>
                <c:pt idx="1635">
                  <c:v>8.6697454975959278</c:v>
                </c:pt>
                <c:pt idx="1636">
                  <c:v>8.6953432908661501</c:v>
                </c:pt>
                <c:pt idx="1637">
                  <c:v>8.718529906841388</c:v>
                </c:pt>
                <c:pt idx="1638">
                  <c:v>8.7411946725221767</c:v>
                </c:pt>
                <c:pt idx="1639">
                  <c:v>8.7600785835802117</c:v>
                </c:pt>
                <c:pt idx="1640">
                  <c:v>8.7793772749770067</c:v>
                </c:pt>
                <c:pt idx="1641">
                  <c:v>8.8031234401944864</c:v>
                </c:pt>
                <c:pt idx="1642">
                  <c:v>8.8254919439538106</c:v>
                </c:pt>
                <c:pt idx="1643">
                  <c:v>8.8430872297646044</c:v>
                </c:pt>
                <c:pt idx="1644">
                  <c:v>8.8567255600050832</c:v>
                </c:pt>
                <c:pt idx="1645">
                  <c:v>8.8705946736909667</c:v>
                </c:pt>
                <c:pt idx="1646">
                  <c:v>8.8847950324148677</c:v>
                </c:pt>
                <c:pt idx="1647">
                  <c:v>8.9012095581828099</c:v>
                </c:pt>
                <c:pt idx="1648">
                  <c:v>8.9164127912825908</c:v>
                </c:pt>
                <c:pt idx="1649">
                  <c:v>8.9346231169840653</c:v>
                </c:pt>
                <c:pt idx="1650">
                  <c:v>8.9608171593166599</c:v>
                </c:pt>
                <c:pt idx="1651">
                  <c:v>8.9889596817837916</c:v>
                </c:pt>
                <c:pt idx="1652">
                  <c:v>9.0165139810193278</c:v>
                </c:pt>
                <c:pt idx="1653">
                  <c:v>9.0397359308836904</c:v>
                </c:pt>
                <c:pt idx="1654">
                  <c:v>9.0512574237381731</c:v>
                </c:pt>
                <c:pt idx="1655">
                  <c:v>9.0473813567919343</c:v>
                </c:pt>
                <c:pt idx="1656">
                  <c:v>9.0308740964805434</c:v>
                </c:pt>
                <c:pt idx="1657">
                  <c:v>9.011766879184588</c:v>
                </c:pt>
                <c:pt idx="1658">
                  <c:v>9.0120271084646468</c:v>
                </c:pt>
                <c:pt idx="1659">
                  <c:v>9.0287279460779253</c:v>
                </c:pt>
                <c:pt idx="1660">
                  <c:v>9.0497627305660604</c:v>
                </c:pt>
                <c:pt idx="1661">
                  <c:v>9.0703386528777266</c:v>
                </c:pt>
                <c:pt idx="1662">
                  <c:v>9.0929286839775667</c:v>
                </c:pt>
                <c:pt idx="1663">
                  <c:v>9.1148980777053232</c:v>
                </c:pt>
                <c:pt idx="1664">
                  <c:v>9.1316188141700643</c:v>
                </c:pt>
                <c:pt idx="1665">
                  <c:v>9.1442373595937774</c:v>
                </c:pt>
                <c:pt idx="1666">
                  <c:v>9.1609592112064799</c:v>
                </c:pt>
                <c:pt idx="1667">
                  <c:v>9.1885362223588967</c:v>
                </c:pt>
                <c:pt idx="1668">
                  <c:v>9.2216444296038045</c:v>
                </c:pt>
                <c:pt idx="1669">
                  <c:v>9.2555745009984864</c:v>
                </c:pt>
                <c:pt idx="1670">
                  <c:v>9.2866234450370424</c:v>
                </c:pt>
                <c:pt idx="1671">
                  <c:v>9.3065295961235286</c:v>
                </c:pt>
                <c:pt idx="1672">
                  <c:v>9.3203512801397519</c:v>
                </c:pt>
                <c:pt idx="1673">
                  <c:v>9.3402143407191165</c:v>
                </c:pt>
                <c:pt idx="1674">
                  <c:v>9.3599691706814845</c:v>
                </c:pt>
                <c:pt idx="1675">
                  <c:v>9.3748734744185054</c:v>
                </c:pt>
                <c:pt idx="1676">
                  <c:v>9.390753429001224</c:v>
                </c:pt>
                <c:pt idx="1677">
                  <c:v>9.4064409832951217</c:v>
                </c:pt>
                <c:pt idx="1678">
                  <c:v>9.4086662416452658</c:v>
                </c:pt>
                <c:pt idx="1679">
                  <c:v>9.3974101120562317</c:v>
                </c:pt>
                <c:pt idx="1680">
                  <c:v>9.3771687136284889</c:v>
                </c:pt>
                <c:pt idx="1681">
                  <c:v>9.3535468768411434</c:v>
                </c:pt>
                <c:pt idx="1682">
                  <c:v>9.348206939799125</c:v>
                </c:pt>
                <c:pt idx="1683">
                  <c:v>9.357927686539032</c:v>
                </c:pt>
                <c:pt idx="1684">
                  <c:v>9.3778608792694556</c:v>
                </c:pt>
                <c:pt idx="1685">
                  <c:v>9.409502160015661</c:v>
                </c:pt>
                <c:pt idx="1686">
                  <c:v>9.4473923992217337</c:v>
                </c:pt>
                <c:pt idx="1687">
                  <c:v>9.48475088539581</c:v>
                </c:pt>
                <c:pt idx="1688">
                  <c:v>9.5191066026660138</c:v>
                </c:pt>
                <c:pt idx="1689">
                  <c:v>9.5448606160185747</c:v>
                </c:pt>
                <c:pt idx="1690">
                  <c:v>9.5659520257058439</c:v>
                </c:pt>
                <c:pt idx="1691">
                  <c:v>9.5786296874898404</c:v>
                </c:pt>
                <c:pt idx="1692">
                  <c:v>9.5849039311829802</c:v>
                </c:pt>
                <c:pt idx="1693">
                  <c:v>9.595704173644009</c:v>
                </c:pt>
                <c:pt idx="1694">
                  <c:v>9.6050781432906405</c:v>
                </c:pt>
                <c:pt idx="1695">
                  <c:v>9.6137899101845541</c:v>
                </c:pt>
                <c:pt idx="1696">
                  <c:v>9.630907053612189</c:v>
                </c:pt>
                <c:pt idx="1697">
                  <c:v>9.6535294157309188</c:v>
                </c:pt>
                <c:pt idx="1698">
                  <c:v>9.6777488645298995</c:v>
                </c:pt>
                <c:pt idx="1699">
                  <c:v>9.7027232954121043</c:v>
                </c:pt>
                <c:pt idx="1700">
                  <c:v>9.7223846415374435</c:v>
                </c:pt>
                <c:pt idx="1701">
                  <c:v>9.7417091462114254</c:v>
                </c:pt>
                <c:pt idx="1702">
                  <c:v>9.7633401432257134</c:v>
                </c:pt>
                <c:pt idx="1703">
                  <c:v>9.7798811410625177</c:v>
                </c:pt>
                <c:pt idx="1704">
                  <c:v>9.7971623195993338</c:v>
                </c:pt>
                <c:pt idx="1705">
                  <c:v>9.8149741971727487</c:v>
                </c:pt>
                <c:pt idx="1706">
                  <c:v>9.8267561556972591</c:v>
                </c:pt>
                <c:pt idx="1707">
                  <c:v>9.8375455848855591</c:v>
                </c:pt>
                <c:pt idx="1708">
                  <c:v>9.8541595386268561</c:v>
                </c:pt>
                <c:pt idx="1709">
                  <c:v>9.8774615336993232</c:v>
                </c:pt>
                <c:pt idx="1710">
                  <c:v>9.907169443092803</c:v>
                </c:pt>
                <c:pt idx="1711">
                  <c:v>9.9375997756313037</c:v>
                </c:pt>
                <c:pt idx="1712">
                  <c:v>9.9655674105977958</c:v>
                </c:pt>
                <c:pt idx="1713">
                  <c:v>9.9873203803331609</c:v>
                </c:pt>
                <c:pt idx="1714">
                  <c:v>10.000653121494201</c:v>
                </c:pt>
                <c:pt idx="1715">
                  <c:v>10.008232505208987</c:v>
                </c:pt>
                <c:pt idx="1716">
                  <c:v>10.015246161227784</c:v>
                </c:pt>
                <c:pt idx="1717">
                  <c:v>10.028631642335853</c:v>
                </c:pt>
                <c:pt idx="1718">
                  <c:v>10.05027321546453</c:v>
                </c:pt>
                <c:pt idx="1719">
                  <c:v>10.064640823348519</c:v>
                </c:pt>
                <c:pt idx="1720">
                  <c:v>10.070851512389886</c:v>
                </c:pt>
                <c:pt idx="1721">
                  <c:v>10.075406857054597</c:v>
                </c:pt>
                <c:pt idx="1722">
                  <c:v>10.080927491381196</c:v>
                </c:pt>
                <c:pt idx="1723">
                  <c:v>10.096621971903332</c:v>
                </c:pt>
                <c:pt idx="1724">
                  <c:v>10.117323750435332</c:v>
                </c:pt>
                <c:pt idx="1725">
                  <c:v>10.127727256897595</c:v>
                </c:pt>
                <c:pt idx="1726">
                  <c:v>10.128832044302419</c:v>
                </c:pt>
                <c:pt idx="1727">
                  <c:v>10.130036059497012</c:v>
                </c:pt>
                <c:pt idx="1728">
                  <c:v>10.143751521630291</c:v>
                </c:pt>
                <c:pt idx="1729">
                  <c:v>10.170702251163759</c:v>
                </c:pt>
                <c:pt idx="1730">
                  <c:v>10.207480195792678</c:v>
                </c:pt>
                <c:pt idx="1731">
                  <c:v>10.242021491647092</c:v>
                </c:pt>
                <c:pt idx="1732">
                  <c:v>10.275890158583628</c:v>
                </c:pt>
                <c:pt idx="1733">
                  <c:v>10.317071654682753</c:v>
                </c:pt>
                <c:pt idx="1734">
                  <c:v>10.35701687639135</c:v>
                </c:pt>
                <c:pt idx="1735">
                  <c:v>10.39338052975363</c:v>
                </c:pt>
                <c:pt idx="1736">
                  <c:v>10.427769167409886</c:v>
                </c:pt>
                <c:pt idx="1737">
                  <c:v>10.465149712183766</c:v>
                </c:pt>
                <c:pt idx="1738">
                  <c:v>10.503869286492796</c:v>
                </c:pt>
                <c:pt idx="1739">
                  <c:v>10.530394873630726</c:v>
                </c:pt>
                <c:pt idx="1740">
                  <c:v>10.537824042229863</c:v>
                </c:pt>
                <c:pt idx="1741">
                  <c:v>10.510071390449285</c:v>
                </c:pt>
                <c:pt idx="1742">
                  <c:v>10.471363244050318</c:v>
                </c:pt>
                <c:pt idx="1743">
                  <c:v>10.455017602898957</c:v>
                </c:pt>
                <c:pt idx="1744">
                  <c:v>10.462794091677711</c:v>
                </c:pt>
                <c:pt idx="1745">
                  <c:v>10.489465806205969</c:v>
                </c:pt>
                <c:pt idx="1746">
                  <c:v>10.523563065720888</c:v>
                </c:pt>
                <c:pt idx="1747">
                  <c:v>10.552351660293011</c:v>
                </c:pt>
                <c:pt idx="1748">
                  <c:v>10.574161885224822</c:v>
                </c:pt>
                <c:pt idx="1749">
                  <c:v>10.59751523084455</c:v>
                </c:pt>
                <c:pt idx="1750">
                  <c:v>10.625745569913988</c:v>
                </c:pt>
                <c:pt idx="1751">
                  <c:v>10.654247606744974</c:v>
                </c:pt>
                <c:pt idx="1752">
                  <c:v>10.678563764380764</c:v>
                </c:pt>
                <c:pt idx="1753">
                  <c:v>10.701546314491949</c:v>
                </c:pt>
                <c:pt idx="1754">
                  <c:v>10.726023607602752</c:v>
                </c:pt>
                <c:pt idx="1755">
                  <c:v>10.749859602891304</c:v>
                </c:pt>
                <c:pt idx="1756">
                  <c:v>10.770632413977824</c:v>
                </c:pt>
                <c:pt idx="1757">
                  <c:v>10.794919847330164</c:v>
                </c:pt>
                <c:pt idx="1758">
                  <c:v>10.82725947483771</c:v>
                </c:pt>
                <c:pt idx="1759">
                  <c:v>10.860701469221755</c:v>
                </c:pt>
                <c:pt idx="1760">
                  <c:v>10.894396594063229</c:v>
                </c:pt>
                <c:pt idx="1761">
                  <c:v>10.925003137476212</c:v>
                </c:pt>
                <c:pt idx="1762">
                  <c:v>10.947012177771137</c:v>
                </c:pt>
                <c:pt idx="1763">
                  <c:v>10.96050056091598</c:v>
                </c:pt>
                <c:pt idx="1764">
                  <c:v>10.975322281010573</c:v>
                </c:pt>
                <c:pt idx="1765">
                  <c:v>10.993852702298884</c:v>
                </c:pt>
                <c:pt idx="1766">
                  <c:v>11.006498460695358</c:v>
                </c:pt>
                <c:pt idx="1767">
                  <c:v>11.01392053133061</c:v>
                </c:pt>
                <c:pt idx="1768">
                  <c:v>11.026946672194823</c:v>
                </c:pt>
                <c:pt idx="1769">
                  <c:v>11.039552189348511</c:v>
                </c:pt>
                <c:pt idx="1770">
                  <c:v>11.051303948999243</c:v>
                </c:pt>
                <c:pt idx="1771">
                  <c:v>11.068462703779362</c:v>
                </c:pt>
                <c:pt idx="1772">
                  <c:v>11.091028117533028</c:v>
                </c:pt>
                <c:pt idx="1773">
                  <c:v>11.113528872632912</c:v>
                </c:pt>
                <c:pt idx="1774">
                  <c:v>11.128066312374509</c:v>
                </c:pt>
                <c:pt idx="1775">
                  <c:v>11.135808379675462</c:v>
                </c:pt>
                <c:pt idx="1776">
                  <c:v>11.141590675784512</c:v>
                </c:pt>
                <c:pt idx="1777">
                  <c:v>11.149909604848668</c:v>
                </c:pt>
                <c:pt idx="1778">
                  <c:v>11.156179990859211</c:v>
                </c:pt>
                <c:pt idx="1779">
                  <c:v>11.146850931943893</c:v>
                </c:pt>
                <c:pt idx="1780">
                  <c:v>11.138018785854307</c:v>
                </c:pt>
                <c:pt idx="1781">
                  <c:v>11.1471598796308</c:v>
                </c:pt>
                <c:pt idx="1782">
                  <c:v>11.164296941338455</c:v>
                </c:pt>
                <c:pt idx="1783">
                  <c:v>11.190202521003888</c:v>
                </c:pt>
                <c:pt idx="1784">
                  <c:v>11.227539064727022</c:v>
                </c:pt>
                <c:pt idx="1785">
                  <c:v>11.261598589759757</c:v>
                </c:pt>
                <c:pt idx="1786">
                  <c:v>11.28829930029962</c:v>
                </c:pt>
                <c:pt idx="1787">
                  <c:v>11.315629052853318</c:v>
                </c:pt>
                <c:pt idx="1788">
                  <c:v>11.346904527195592</c:v>
                </c:pt>
                <c:pt idx="1789">
                  <c:v>11.378602547622412</c:v>
                </c:pt>
                <c:pt idx="1790">
                  <c:v>11.404971038364339</c:v>
                </c:pt>
                <c:pt idx="1791">
                  <c:v>11.41819479974667</c:v>
                </c:pt>
                <c:pt idx="1792">
                  <c:v>11.426844268322647</c:v>
                </c:pt>
                <c:pt idx="1793">
                  <c:v>11.441492775141015</c:v>
                </c:pt>
                <c:pt idx="1794">
                  <c:v>11.464633278919505</c:v>
                </c:pt>
                <c:pt idx="1795">
                  <c:v>11.49583516645307</c:v>
                </c:pt>
                <c:pt idx="1796">
                  <c:v>11.52109570832503</c:v>
                </c:pt>
                <c:pt idx="1797">
                  <c:v>11.540366639537531</c:v>
                </c:pt>
                <c:pt idx="1798">
                  <c:v>11.561105679820615</c:v>
                </c:pt>
                <c:pt idx="1799">
                  <c:v>11.583118705515094</c:v>
                </c:pt>
                <c:pt idx="1800">
                  <c:v>11.603250135101948</c:v>
                </c:pt>
                <c:pt idx="1801">
                  <c:v>11.619369718988661</c:v>
                </c:pt>
                <c:pt idx="1802">
                  <c:v>11.633697500125407</c:v>
                </c:pt>
                <c:pt idx="1803">
                  <c:v>11.652002074620087</c:v>
                </c:pt>
                <c:pt idx="1804">
                  <c:v>11.680336117553745</c:v>
                </c:pt>
                <c:pt idx="1805">
                  <c:v>11.714792641735043</c:v>
                </c:pt>
                <c:pt idx="1806">
                  <c:v>11.741888718899499</c:v>
                </c:pt>
                <c:pt idx="1807">
                  <c:v>11.770817984186618</c:v>
                </c:pt>
                <c:pt idx="1808">
                  <c:v>11.805664648182336</c:v>
                </c:pt>
                <c:pt idx="1809">
                  <c:v>11.835673470955323</c:v>
                </c:pt>
                <c:pt idx="1810">
                  <c:v>11.871708586729669</c:v>
                </c:pt>
                <c:pt idx="1811">
                  <c:v>11.916105640672624</c:v>
                </c:pt>
                <c:pt idx="1812">
                  <c:v>11.959231182195476</c:v>
                </c:pt>
                <c:pt idx="1813">
                  <c:v>11.996340430890889</c:v>
                </c:pt>
                <c:pt idx="1814">
                  <c:v>12.026738889819358</c:v>
                </c:pt>
                <c:pt idx="1815">
                  <c:v>12.054205362288803</c:v>
                </c:pt>
                <c:pt idx="1816">
                  <c:v>12.075672468414147</c:v>
                </c:pt>
                <c:pt idx="1817">
                  <c:v>12.094472631329802</c:v>
                </c:pt>
                <c:pt idx="1818">
                  <c:v>12.095720248391167</c:v>
                </c:pt>
                <c:pt idx="1819">
                  <c:v>12.067574941569722</c:v>
                </c:pt>
                <c:pt idx="1820">
                  <c:v>12.02834940961953</c:v>
                </c:pt>
                <c:pt idx="1821">
                  <c:v>11.995432653929205</c:v>
                </c:pt>
                <c:pt idx="1822">
                  <c:v>11.980015312729389</c:v>
                </c:pt>
                <c:pt idx="1823">
                  <c:v>11.986907287466396</c:v>
                </c:pt>
                <c:pt idx="1824">
                  <c:v>12.014679186943386</c:v>
                </c:pt>
                <c:pt idx="1825">
                  <c:v>12.055465102125362</c:v>
                </c:pt>
                <c:pt idx="1826">
                  <c:v>12.100667199062951</c:v>
                </c:pt>
                <c:pt idx="1827">
                  <c:v>12.144744860451356</c:v>
                </c:pt>
                <c:pt idx="1828">
                  <c:v>12.175762412125463</c:v>
                </c:pt>
                <c:pt idx="1829">
                  <c:v>12.174902365571192</c:v>
                </c:pt>
                <c:pt idx="1830">
                  <c:v>12.156329973127216</c:v>
                </c:pt>
                <c:pt idx="1831">
                  <c:v>12.156073440400618</c:v>
                </c:pt>
                <c:pt idx="1832">
                  <c:v>12.179658235585887</c:v>
                </c:pt>
                <c:pt idx="1833">
                  <c:v>12.217736426758682</c:v>
                </c:pt>
                <c:pt idx="1834">
                  <c:v>12.26435821313121</c:v>
                </c:pt>
                <c:pt idx="1835">
                  <c:v>12.312732682023634</c:v>
                </c:pt>
                <c:pt idx="1836">
                  <c:v>12.348522786049363</c:v>
                </c:pt>
                <c:pt idx="1837">
                  <c:v>12.375848766427445</c:v>
                </c:pt>
                <c:pt idx="1838">
                  <c:v>12.399051116021015</c:v>
                </c:pt>
                <c:pt idx="1839">
                  <c:v>12.420070996373088</c:v>
                </c:pt>
                <c:pt idx="1840">
                  <c:v>12.443398599557572</c:v>
                </c:pt>
                <c:pt idx="1841">
                  <c:v>12.472708126637697</c:v>
                </c:pt>
                <c:pt idx="1842">
                  <c:v>12.505434854708701</c:v>
                </c:pt>
                <c:pt idx="1843">
                  <c:v>12.53810968046856</c:v>
                </c:pt>
                <c:pt idx="1844">
                  <c:v>12.564847236446786</c:v>
                </c:pt>
                <c:pt idx="1845">
                  <c:v>12.591725399227524</c:v>
                </c:pt>
                <c:pt idx="1846">
                  <c:v>12.627401449249545</c:v>
                </c:pt>
                <c:pt idx="1847">
                  <c:v>12.667661522217269</c:v>
                </c:pt>
                <c:pt idx="1848">
                  <c:v>12.70570212420029</c:v>
                </c:pt>
                <c:pt idx="1849">
                  <c:v>12.730004140477728</c:v>
                </c:pt>
                <c:pt idx="1850">
                  <c:v>12.747937886930744</c:v>
                </c:pt>
                <c:pt idx="1851">
                  <c:v>12.762697276773928</c:v>
                </c:pt>
                <c:pt idx="1852">
                  <c:v>12.769611778916865</c:v>
                </c:pt>
                <c:pt idx="1853">
                  <c:v>12.782472793817245</c:v>
                </c:pt>
                <c:pt idx="1854">
                  <c:v>12.802366939738066</c:v>
                </c:pt>
                <c:pt idx="1855">
                  <c:v>12.822527137956534</c:v>
                </c:pt>
                <c:pt idx="1856">
                  <c:v>12.844812910444526</c:v>
                </c:pt>
                <c:pt idx="1857">
                  <c:v>12.869737841048458</c:v>
                </c:pt>
                <c:pt idx="1858">
                  <c:v>12.894874515206251</c:v>
                </c:pt>
                <c:pt idx="1859">
                  <c:v>12.917751842134198</c:v>
                </c:pt>
                <c:pt idx="1860">
                  <c:v>12.939963674096072</c:v>
                </c:pt>
                <c:pt idx="1861">
                  <c:v>12.962038573563735</c:v>
                </c:pt>
                <c:pt idx="1862">
                  <c:v>12.981732208140624</c:v>
                </c:pt>
                <c:pt idx="1863">
                  <c:v>13.001888069015488</c:v>
                </c:pt>
                <c:pt idx="1864">
                  <c:v>13.021165720589906</c:v>
                </c:pt>
                <c:pt idx="1865">
                  <c:v>13.034670935023012</c:v>
                </c:pt>
                <c:pt idx="1866">
                  <c:v>13.045434122521433</c:v>
                </c:pt>
                <c:pt idx="1867">
                  <c:v>13.058761460963701</c:v>
                </c:pt>
                <c:pt idx="1868">
                  <c:v>13.075513923147001</c:v>
                </c:pt>
                <c:pt idx="1869">
                  <c:v>13.079706915544387</c:v>
                </c:pt>
                <c:pt idx="1870">
                  <c:v>13.075708252485533</c:v>
                </c:pt>
                <c:pt idx="1871">
                  <c:v>13.075151054474286</c:v>
                </c:pt>
                <c:pt idx="1872">
                  <c:v>13.087619940981524</c:v>
                </c:pt>
                <c:pt idx="1873">
                  <c:v>13.107894995396503</c:v>
                </c:pt>
                <c:pt idx="1874">
                  <c:v>13.135119710978167</c:v>
                </c:pt>
                <c:pt idx="1875">
                  <c:v>13.173975885528728</c:v>
                </c:pt>
                <c:pt idx="1876">
                  <c:v>13.221697475662353</c:v>
                </c:pt>
                <c:pt idx="1877">
                  <c:v>13.272285271041639</c:v>
                </c:pt>
                <c:pt idx="1878">
                  <c:v>13.319687986254445</c:v>
                </c:pt>
                <c:pt idx="1879">
                  <c:v>13.351891175540029</c:v>
                </c:pt>
                <c:pt idx="1880">
                  <c:v>13.361992292706065</c:v>
                </c:pt>
                <c:pt idx="1881">
                  <c:v>13.360561273777426</c:v>
                </c:pt>
                <c:pt idx="1882">
                  <c:v>13.368716042646419</c:v>
                </c:pt>
                <c:pt idx="1883">
                  <c:v>13.394218842249607</c:v>
                </c:pt>
                <c:pt idx="1884">
                  <c:v>13.425877815662997</c:v>
                </c:pt>
                <c:pt idx="1885">
                  <c:v>13.458132950700881</c:v>
                </c:pt>
                <c:pt idx="1886">
                  <c:v>13.491697340199686</c:v>
                </c:pt>
                <c:pt idx="1887">
                  <c:v>13.517556167682374</c:v>
                </c:pt>
                <c:pt idx="1888">
                  <c:v>13.548843198394566</c:v>
                </c:pt>
                <c:pt idx="1889">
                  <c:v>13.57247823578607</c:v>
                </c:pt>
                <c:pt idx="1890">
                  <c:v>13.599336490879686</c:v>
                </c:pt>
                <c:pt idx="1891">
                  <c:v>13.622966659479012</c:v>
                </c:pt>
                <c:pt idx="1892">
                  <c:v>13.649396304031351</c:v>
                </c:pt>
                <c:pt idx="1893">
                  <c:v>13.686063054598657</c:v>
                </c:pt>
                <c:pt idx="1894">
                  <c:v>13.729018835467713</c:v>
                </c:pt>
                <c:pt idx="1895">
                  <c:v>13.770608973258673</c:v>
                </c:pt>
                <c:pt idx="1896">
                  <c:v>13.798571804910285</c:v>
                </c:pt>
                <c:pt idx="1897">
                  <c:v>13.823206911512223</c:v>
                </c:pt>
                <c:pt idx="1898">
                  <c:v>13.856517876000375</c:v>
                </c:pt>
                <c:pt idx="1899">
                  <c:v>13.890198580899089</c:v>
                </c:pt>
                <c:pt idx="1900">
                  <c:v>13.917869673957551</c:v>
                </c:pt>
                <c:pt idx="1901">
                  <c:v>13.941631767729135</c:v>
                </c:pt>
                <c:pt idx="1902">
                  <c:v>13.971500475809552</c:v>
                </c:pt>
                <c:pt idx="1903">
                  <c:v>14.007578247458117</c:v>
                </c:pt>
                <c:pt idx="1904">
                  <c:v>14.036415992318723</c:v>
                </c:pt>
                <c:pt idx="1905">
                  <c:v>14.044199861396756</c:v>
                </c:pt>
                <c:pt idx="1906">
                  <c:v>14.04366115095484</c:v>
                </c:pt>
                <c:pt idx="1907">
                  <c:v>14.050350896173118</c:v>
                </c:pt>
                <c:pt idx="1908">
                  <c:v>14.059618380384725</c:v>
                </c:pt>
                <c:pt idx="1909">
                  <c:v>14.073522713966931</c:v>
                </c:pt>
                <c:pt idx="1910">
                  <c:v>14.097546003429828</c:v>
                </c:pt>
                <c:pt idx="1911">
                  <c:v>14.120640710223608</c:v>
                </c:pt>
                <c:pt idx="1912">
                  <c:v>14.133097249500413</c:v>
                </c:pt>
                <c:pt idx="1913">
                  <c:v>14.138702472040469</c:v>
                </c:pt>
                <c:pt idx="1914">
                  <c:v>14.132265875766997</c:v>
                </c:pt>
                <c:pt idx="1915">
                  <c:v>14.127491697174191</c:v>
                </c:pt>
                <c:pt idx="1916">
                  <c:v>14.140260790531023</c:v>
                </c:pt>
                <c:pt idx="1917">
                  <c:v>14.165587306446023</c:v>
                </c:pt>
                <c:pt idx="1918">
                  <c:v>14.196300578970366</c:v>
                </c:pt>
                <c:pt idx="1919">
                  <c:v>14.229393498359933</c:v>
                </c:pt>
                <c:pt idx="1920">
                  <c:v>14.267046521875344</c:v>
                </c:pt>
                <c:pt idx="1921">
                  <c:v>14.30659073190365</c:v>
                </c:pt>
                <c:pt idx="1922">
                  <c:v>14.324635874816112</c:v>
                </c:pt>
                <c:pt idx="1923">
                  <c:v>14.329411296593095</c:v>
                </c:pt>
                <c:pt idx="1924">
                  <c:v>14.340329358318082</c:v>
                </c:pt>
                <c:pt idx="1925">
                  <c:v>14.375254758105326</c:v>
                </c:pt>
                <c:pt idx="1926">
                  <c:v>14.419684109290994</c:v>
                </c:pt>
                <c:pt idx="1927">
                  <c:v>14.465751727757073</c:v>
                </c:pt>
                <c:pt idx="1928">
                  <c:v>14.511794438711885</c:v>
                </c:pt>
                <c:pt idx="1929">
                  <c:v>14.558843273791936</c:v>
                </c:pt>
                <c:pt idx="1930">
                  <c:v>14.606553043794573</c:v>
                </c:pt>
                <c:pt idx="1931">
                  <c:v>14.654360967435974</c:v>
                </c:pt>
                <c:pt idx="1932">
                  <c:v>14.702075895794433</c:v>
                </c:pt>
                <c:pt idx="1933">
                  <c:v>14.747918224330839</c:v>
                </c:pt>
                <c:pt idx="1934">
                  <c:v>14.786409015547136</c:v>
                </c:pt>
                <c:pt idx="1935">
                  <c:v>14.817821330806364</c:v>
                </c:pt>
                <c:pt idx="1936">
                  <c:v>14.84910858631776</c:v>
                </c:pt>
                <c:pt idx="1937">
                  <c:v>14.872691269562591</c:v>
                </c:pt>
                <c:pt idx="1938">
                  <c:v>14.900648095025467</c:v>
                </c:pt>
                <c:pt idx="1939">
                  <c:v>14.915401462976796</c:v>
                </c:pt>
                <c:pt idx="1940">
                  <c:v>14.925392900193138</c:v>
                </c:pt>
                <c:pt idx="1941">
                  <c:v>14.940105448000732</c:v>
                </c:pt>
                <c:pt idx="1942">
                  <c:v>14.964267323224199</c:v>
                </c:pt>
                <c:pt idx="1943">
                  <c:v>14.994798342789716</c:v>
                </c:pt>
                <c:pt idx="1944">
                  <c:v>15.022176671635544</c:v>
                </c:pt>
                <c:pt idx="1945">
                  <c:v>15.033331340460972</c:v>
                </c:pt>
                <c:pt idx="1946">
                  <c:v>15.042691087128341</c:v>
                </c:pt>
                <c:pt idx="1947">
                  <c:v>15.057730543279005</c:v>
                </c:pt>
                <c:pt idx="1948">
                  <c:v>15.074064609585257</c:v>
                </c:pt>
                <c:pt idx="1949">
                  <c:v>15.075969324946449</c:v>
                </c:pt>
                <c:pt idx="1950">
                  <c:v>15.038565862859292</c:v>
                </c:pt>
                <c:pt idx="1951">
                  <c:v>15.003030019929472</c:v>
                </c:pt>
                <c:pt idx="1952">
                  <c:v>15.002520433066804</c:v>
                </c:pt>
                <c:pt idx="1953">
                  <c:v>15.014022481350004</c:v>
                </c:pt>
                <c:pt idx="1954">
                  <c:v>15.032798446101403</c:v>
                </c:pt>
                <c:pt idx="1955">
                  <c:v>15.069135741674556</c:v>
                </c:pt>
                <c:pt idx="1956">
                  <c:v>15.111554686910523</c:v>
                </c:pt>
                <c:pt idx="1957">
                  <c:v>15.142725003464228</c:v>
                </c:pt>
                <c:pt idx="1958">
                  <c:v>15.167648516700233</c:v>
                </c:pt>
                <c:pt idx="1959">
                  <c:v>15.193649837846378</c:v>
                </c:pt>
                <c:pt idx="1960">
                  <c:v>15.223298231958262</c:v>
                </c:pt>
                <c:pt idx="1961">
                  <c:v>15.255920508112299</c:v>
                </c:pt>
                <c:pt idx="1962">
                  <c:v>15.28560926732534</c:v>
                </c:pt>
                <c:pt idx="1963">
                  <c:v>15.322467764513501</c:v>
                </c:pt>
                <c:pt idx="1964">
                  <c:v>15.374319986461847</c:v>
                </c:pt>
                <c:pt idx="1965">
                  <c:v>15.426721122321087</c:v>
                </c:pt>
                <c:pt idx="1966">
                  <c:v>15.478490842571981</c:v>
                </c:pt>
                <c:pt idx="1967">
                  <c:v>15.529221771018879</c:v>
                </c:pt>
                <c:pt idx="1968">
                  <c:v>15.577328249723791</c:v>
                </c:pt>
                <c:pt idx="1969">
                  <c:v>15.618324022680191</c:v>
                </c:pt>
                <c:pt idx="1970">
                  <c:v>15.648133836566426</c:v>
                </c:pt>
                <c:pt idx="1971">
                  <c:v>15.666233325737757</c:v>
                </c:pt>
                <c:pt idx="1972">
                  <c:v>15.673671441389407</c:v>
                </c:pt>
                <c:pt idx="1973">
                  <c:v>15.680603592794002</c:v>
                </c:pt>
                <c:pt idx="1974">
                  <c:v>15.686733891370308</c:v>
                </c:pt>
                <c:pt idx="1975">
                  <c:v>15.692725883188379</c:v>
                </c:pt>
                <c:pt idx="1976">
                  <c:v>15.711149042925909</c:v>
                </c:pt>
                <c:pt idx="1977">
                  <c:v>15.743442539688763</c:v>
                </c:pt>
                <c:pt idx="1978">
                  <c:v>15.777994440504505</c:v>
                </c:pt>
                <c:pt idx="1979">
                  <c:v>15.810441928275191</c:v>
                </c:pt>
                <c:pt idx="1980">
                  <c:v>15.834182194359634</c:v>
                </c:pt>
                <c:pt idx="1981">
                  <c:v>15.850037002292959</c:v>
                </c:pt>
                <c:pt idx="1982">
                  <c:v>15.846084244150585</c:v>
                </c:pt>
                <c:pt idx="1983">
                  <c:v>15.832582235690888</c:v>
                </c:pt>
                <c:pt idx="1984">
                  <c:v>15.783640043223421</c:v>
                </c:pt>
                <c:pt idx="1985">
                  <c:v>15.777958408673561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C9A-4BAC-8ECB-C89329119BFA}"/>
            </c:ext>
          </c:extLst>
        </c:ser>
        <c:ser>
          <c:idx val="4"/>
          <c:order val="2"/>
          <c:tx>
            <c:v>ShA75-3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'ShA 75 - 3'!$H$4:$H$2047</c:f>
              <c:numCache>
                <c:formatCode>General</c:formatCode>
                <c:ptCount val="2044"/>
                <c:pt idx="0">
                  <c:v>0</c:v>
                </c:pt>
                <c:pt idx="1">
                  <c:v>5.4789521958468406E-9</c:v>
                </c:pt>
                <c:pt idx="2">
                  <c:v>1.1085318058314984E-8</c:v>
                </c:pt>
                <c:pt idx="3">
                  <c:v>-7.2628034433689054E-9</c:v>
                </c:pt>
                <c:pt idx="4">
                  <c:v>3.2491457355226258E-9</c:v>
                </c:pt>
                <c:pt idx="5">
                  <c:v>1.2295785354430626E-8</c:v>
                </c:pt>
                <c:pt idx="6">
                  <c:v>-4.9692900781815665E-9</c:v>
                </c:pt>
                <c:pt idx="7">
                  <c:v>-1.197725111911498E-8</c:v>
                </c:pt>
                <c:pt idx="8">
                  <c:v>-1.0766783850915824E-8</c:v>
                </c:pt>
                <c:pt idx="9">
                  <c:v>2.821395212910937E-5</c:v>
                </c:pt>
                <c:pt idx="10">
                  <c:v>1.3650986924118084E-4</c:v>
                </c:pt>
                <c:pt idx="11">
                  <c:v>3.2785481364786272E-4</c:v>
                </c:pt>
                <c:pt idx="12">
                  <c:v>6.0202311993826215E-4</c:v>
                </c:pt>
                <c:pt idx="13">
                  <c:v>9.5929989755584697E-4</c:v>
                </c:pt>
                <c:pt idx="14">
                  <c:v>1.3052442074227349E-3</c:v>
                </c:pt>
                <c:pt idx="15">
                  <c:v>1.6501677221542406E-3</c:v>
                </c:pt>
                <c:pt idx="16">
                  <c:v>2.03713632144059E-3</c:v>
                </c:pt>
                <c:pt idx="17">
                  <c:v>2.402310874315024E-3</c:v>
                </c:pt>
                <c:pt idx="18">
                  <c:v>2.7965356030642749E-3</c:v>
                </c:pt>
                <c:pt idx="19">
                  <c:v>3.1466115693404299E-3</c:v>
                </c:pt>
                <c:pt idx="20">
                  <c:v>3.5187897794659827E-3</c:v>
                </c:pt>
                <c:pt idx="21">
                  <c:v>3.912794740387384E-3</c:v>
                </c:pt>
                <c:pt idx="22">
                  <c:v>4.3240513974900519E-3</c:v>
                </c:pt>
                <c:pt idx="23">
                  <c:v>4.7405053542769783E-3</c:v>
                </c:pt>
                <c:pt idx="24">
                  <c:v>5.1566608400365043E-3</c:v>
                </c:pt>
                <c:pt idx="25">
                  <c:v>5.5725437243934767E-3</c:v>
                </c:pt>
                <c:pt idx="26">
                  <c:v>5.9895493466107768E-3</c:v>
                </c:pt>
                <c:pt idx="27">
                  <c:v>6.4066653297741383E-3</c:v>
                </c:pt>
                <c:pt idx="28">
                  <c:v>6.8232052118778327E-3</c:v>
                </c:pt>
                <c:pt idx="29">
                  <c:v>7.2403692533352512E-3</c:v>
                </c:pt>
                <c:pt idx="30">
                  <c:v>7.6574984271675492E-3</c:v>
                </c:pt>
                <c:pt idx="31">
                  <c:v>8.0753412270949711E-3</c:v>
                </c:pt>
                <c:pt idx="32">
                  <c:v>8.4926680302231505E-3</c:v>
                </c:pt>
                <c:pt idx="33">
                  <c:v>8.9105068215565904E-3</c:v>
                </c:pt>
                <c:pt idx="34">
                  <c:v>9.3282989987150816E-3</c:v>
                </c:pt>
                <c:pt idx="35">
                  <c:v>9.7464801879530057E-3</c:v>
                </c:pt>
                <c:pt idx="36">
                  <c:v>1.0165022872338128E-2</c:v>
                </c:pt>
                <c:pt idx="37">
                  <c:v>1.0583376540811778E-2</c:v>
                </c:pt>
                <c:pt idx="38">
                  <c:v>1.1001378141968511E-2</c:v>
                </c:pt>
                <c:pt idx="39">
                  <c:v>1.1420746142987494E-2</c:v>
                </c:pt>
                <c:pt idx="40">
                  <c:v>1.1839599607569551E-2</c:v>
                </c:pt>
                <c:pt idx="41">
                  <c:v>1.2258332682932476E-2</c:v>
                </c:pt>
                <c:pt idx="42">
                  <c:v>1.2678067238956252E-2</c:v>
                </c:pt>
                <c:pt idx="43">
                  <c:v>1.3097562836580451E-2</c:v>
                </c:pt>
                <c:pt idx="44">
                  <c:v>1.3517123381999174E-2</c:v>
                </c:pt>
                <c:pt idx="45">
                  <c:v>1.3936706826641287E-2</c:v>
                </c:pt>
                <c:pt idx="46">
                  <c:v>1.4356618663726924E-2</c:v>
                </c:pt>
                <c:pt idx="47">
                  <c:v>1.4777101762185677E-2</c:v>
                </c:pt>
                <c:pt idx="48">
                  <c:v>1.5197370724004514E-2</c:v>
                </c:pt>
                <c:pt idx="49">
                  <c:v>1.5533876389962398E-2</c:v>
                </c:pt>
                <c:pt idx="50">
                  <c:v>1.5872124662601211E-2</c:v>
                </c:pt>
                <c:pt idx="51">
                  <c:v>1.6292902355410772E-2</c:v>
                </c:pt>
                <c:pt idx="52">
                  <c:v>1.6713728648088313E-2</c:v>
                </c:pt>
                <c:pt idx="53">
                  <c:v>1.713515201288978E-2</c:v>
                </c:pt>
                <c:pt idx="54">
                  <c:v>1.7556539995340355E-2</c:v>
                </c:pt>
                <c:pt idx="55">
                  <c:v>1.7978326808396266E-2</c:v>
                </c:pt>
                <c:pt idx="56">
                  <c:v>1.8399450732083034E-2</c:v>
                </c:pt>
                <c:pt idx="57">
                  <c:v>1.8821555061318506E-2</c:v>
                </c:pt>
                <c:pt idx="58">
                  <c:v>1.924342691541274E-2</c:v>
                </c:pt>
                <c:pt idx="59">
                  <c:v>1.9666109277862012E-2</c:v>
                </c:pt>
                <c:pt idx="60">
                  <c:v>2.0088091815696242E-2</c:v>
                </c:pt>
                <c:pt idx="61">
                  <c:v>2.0510540771294838E-2</c:v>
                </c:pt>
                <c:pt idx="62">
                  <c:v>2.0933674469773865E-2</c:v>
                </c:pt>
                <c:pt idx="63">
                  <c:v>2.1356870265104962E-2</c:v>
                </c:pt>
                <c:pt idx="64">
                  <c:v>2.1779397478568958E-2</c:v>
                </c:pt>
                <c:pt idx="65">
                  <c:v>2.2118319553030105E-2</c:v>
                </c:pt>
                <c:pt idx="66">
                  <c:v>2.245755649741105E-2</c:v>
                </c:pt>
                <c:pt idx="67">
                  <c:v>2.2880882547657976E-2</c:v>
                </c:pt>
                <c:pt idx="68">
                  <c:v>2.33045091710135E-2</c:v>
                </c:pt>
                <c:pt idx="69">
                  <c:v>2.3728950362120044E-2</c:v>
                </c:pt>
                <c:pt idx="70">
                  <c:v>2.4152976943243989E-2</c:v>
                </c:pt>
                <c:pt idx="71">
                  <c:v>2.4576742142799958E-2</c:v>
                </c:pt>
                <c:pt idx="72">
                  <c:v>2.5001671131191901E-2</c:v>
                </c:pt>
                <c:pt idx="73">
                  <c:v>2.5426258096288769E-2</c:v>
                </c:pt>
                <c:pt idx="74">
                  <c:v>2.5850782209002499E-2</c:v>
                </c:pt>
                <c:pt idx="75">
                  <c:v>2.6191206829274876E-2</c:v>
                </c:pt>
                <c:pt idx="76">
                  <c:v>2.6533041288979379E-2</c:v>
                </c:pt>
                <c:pt idx="77">
                  <c:v>2.6958133006856962E-2</c:v>
                </c:pt>
                <c:pt idx="78">
                  <c:v>2.738354556079016E-2</c:v>
                </c:pt>
                <c:pt idx="79">
                  <c:v>2.7809640741901856E-2</c:v>
                </c:pt>
                <c:pt idx="80">
                  <c:v>2.8235700183660777E-2</c:v>
                </c:pt>
                <c:pt idx="81">
                  <c:v>2.8661148594843981E-2</c:v>
                </c:pt>
                <c:pt idx="82">
                  <c:v>2.9088010246248866E-2</c:v>
                </c:pt>
                <c:pt idx="83">
                  <c:v>2.9514256806981963E-2</c:v>
                </c:pt>
                <c:pt idx="84">
                  <c:v>2.9940795021211483E-2</c:v>
                </c:pt>
                <c:pt idx="85">
                  <c:v>3.0367478602329519E-2</c:v>
                </c:pt>
                <c:pt idx="86">
                  <c:v>3.079455817731792E-2</c:v>
                </c:pt>
                <c:pt idx="87">
                  <c:v>3.1221828377630191E-2</c:v>
                </c:pt>
                <c:pt idx="88">
                  <c:v>3.1649279177327308E-2</c:v>
                </c:pt>
                <c:pt idx="89">
                  <c:v>3.2076237744838448E-2</c:v>
                </c:pt>
                <c:pt idx="90">
                  <c:v>3.2418656035069243E-2</c:v>
                </c:pt>
                <c:pt idx="91">
                  <c:v>3.2846049419010259E-2</c:v>
                </c:pt>
                <c:pt idx="92">
                  <c:v>3.3189156110210519E-2</c:v>
                </c:pt>
                <c:pt idx="93">
                  <c:v>3.3617528511007709E-2</c:v>
                </c:pt>
                <c:pt idx="94">
                  <c:v>3.404565334250248E-2</c:v>
                </c:pt>
                <c:pt idx="95">
                  <c:v>3.4474084198020651E-2</c:v>
                </c:pt>
                <c:pt idx="96">
                  <c:v>3.4902612790152471E-2</c:v>
                </c:pt>
                <c:pt idx="97">
                  <c:v>3.5331930713169611E-2</c:v>
                </c:pt>
                <c:pt idx="98">
                  <c:v>3.5760786216136778E-2</c:v>
                </c:pt>
                <c:pt idx="99">
                  <c:v>3.6190227075039022E-2</c:v>
                </c:pt>
                <c:pt idx="100">
                  <c:v>3.6619467289249627E-2</c:v>
                </c:pt>
                <c:pt idx="101">
                  <c:v>3.7048801651110283E-2</c:v>
                </c:pt>
                <c:pt idx="102">
                  <c:v>3.7393478681577989E-2</c:v>
                </c:pt>
                <c:pt idx="103">
                  <c:v>3.7738824204092802E-2</c:v>
                </c:pt>
                <c:pt idx="104">
                  <c:v>3.8169090915226682E-2</c:v>
                </c:pt>
                <c:pt idx="105">
                  <c:v>3.8599522308545062E-2</c:v>
                </c:pt>
                <c:pt idx="106">
                  <c:v>3.9029576372307417E-2</c:v>
                </c:pt>
                <c:pt idx="107">
                  <c:v>3.9460419474062848E-2</c:v>
                </c:pt>
                <c:pt idx="108">
                  <c:v>3.9891164643534566E-2</c:v>
                </c:pt>
                <c:pt idx="109">
                  <c:v>4.0322732867103278E-2</c:v>
                </c:pt>
                <c:pt idx="110">
                  <c:v>4.0753516460507545E-2</c:v>
                </c:pt>
                <c:pt idx="111">
                  <c:v>4.118473678540626E-2</c:v>
                </c:pt>
                <c:pt idx="112">
                  <c:v>4.1616670219157603E-2</c:v>
                </c:pt>
                <c:pt idx="113">
                  <c:v>4.2048699669374578E-2</c:v>
                </c:pt>
                <c:pt idx="114">
                  <c:v>4.2480038001348551E-2</c:v>
                </c:pt>
                <c:pt idx="115">
                  <c:v>4.2825800898896586E-2</c:v>
                </c:pt>
                <c:pt idx="116">
                  <c:v>4.3172302020496704E-2</c:v>
                </c:pt>
                <c:pt idx="117">
                  <c:v>4.360474840661975E-2</c:v>
                </c:pt>
                <c:pt idx="118">
                  <c:v>4.4037187878105337E-2</c:v>
                </c:pt>
                <c:pt idx="119">
                  <c:v>4.4470483423458211E-2</c:v>
                </c:pt>
                <c:pt idx="120">
                  <c:v>4.4903363617726448E-2</c:v>
                </c:pt>
                <c:pt idx="121">
                  <c:v>4.5335989032416382E-2</c:v>
                </c:pt>
                <c:pt idx="122">
                  <c:v>4.5769930528978674E-2</c:v>
                </c:pt>
                <c:pt idx="123">
                  <c:v>4.6203423356507942E-2</c:v>
                </c:pt>
                <c:pt idx="124">
                  <c:v>4.66368931170488E-2</c:v>
                </c:pt>
                <c:pt idx="125">
                  <c:v>4.6984096542368715E-2</c:v>
                </c:pt>
                <c:pt idx="126">
                  <c:v>4.7333416714088257E-2</c:v>
                </c:pt>
                <c:pt idx="127">
                  <c:v>4.7767405678190544E-2</c:v>
                </c:pt>
                <c:pt idx="128">
                  <c:v>4.8201782030517261E-2</c:v>
                </c:pt>
                <c:pt idx="129">
                  <c:v>4.8636795002437755E-2</c:v>
                </c:pt>
                <c:pt idx="130">
                  <c:v>4.9071806456982246E-2</c:v>
                </c:pt>
                <c:pt idx="131">
                  <c:v>4.9506297508202277E-2</c:v>
                </c:pt>
                <c:pt idx="132">
                  <c:v>4.9942106827394236E-2</c:v>
                </c:pt>
                <c:pt idx="133">
                  <c:v>5.0377449822380974E-2</c:v>
                </c:pt>
                <c:pt idx="134">
                  <c:v>5.0812899306671162E-2</c:v>
                </c:pt>
                <c:pt idx="135">
                  <c:v>5.124864658870161E-2</c:v>
                </c:pt>
                <c:pt idx="136">
                  <c:v>5.1684587988665119E-2</c:v>
                </c:pt>
                <c:pt idx="137">
                  <c:v>5.2121044096063406E-2</c:v>
                </c:pt>
                <c:pt idx="138">
                  <c:v>5.2557453484158509E-2</c:v>
                </c:pt>
                <c:pt idx="139">
                  <c:v>5.2993511970074854E-2</c:v>
                </c:pt>
                <c:pt idx="140">
                  <c:v>5.3430389862021678E-2</c:v>
                </c:pt>
                <c:pt idx="141">
                  <c:v>5.3867146058346568E-2</c:v>
                </c:pt>
                <c:pt idx="142">
                  <c:v>5.4217152950700113E-2</c:v>
                </c:pt>
                <c:pt idx="143">
                  <c:v>5.4567307419593064E-2</c:v>
                </c:pt>
                <c:pt idx="144">
                  <c:v>5.5004552216133172E-2</c:v>
                </c:pt>
                <c:pt idx="145">
                  <c:v>5.5442050906128089E-2</c:v>
                </c:pt>
                <c:pt idx="146">
                  <c:v>5.5879761969749128E-2</c:v>
                </c:pt>
                <c:pt idx="147">
                  <c:v>5.6318107658828671E-2</c:v>
                </c:pt>
                <c:pt idx="148">
                  <c:v>5.6756177350576462E-2</c:v>
                </c:pt>
                <c:pt idx="149">
                  <c:v>5.7194522680362521E-2</c:v>
                </c:pt>
                <c:pt idx="150">
                  <c:v>5.7633018398258906E-2</c:v>
                </c:pt>
                <c:pt idx="151">
                  <c:v>5.8071375776025683E-2</c:v>
                </c:pt>
                <c:pt idx="152">
                  <c:v>5.8423058538636441E-2</c:v>
                </c:pt>
                <c:pt idx="153">
                  <c:v>5.8776063097080673E-2</c:v>
                </c:pt>
                <c:pt idx="154">
                  <c:v>5.9215349405595197E-2</c:v>
                </c:pt>
                <c:pt idx="155">
                  <c:v>5.9655168383922541E-2</c:v>
                </c:pt>
                <c:pt idx="156">
                  <c:v>6.0094077710645892E-2</c:v>
                </c:pt>
                <c:pt idx="157">
                  <c:v>6.0534283425329932E-2</c:v>
                </c:pt>
                <c:pt idx="158">
                  <c:v>6.0974141427916739E-2</c:v>
                </c:pt>
                <c:pt idx="159">
                  <c:v>6.1414936413954506E-2</c:v>
                </c:pt>
                <c:pt idx="160">
                  <c:v>6.1854980339604473E-2</c:v>
                </c:pt>
                <c:pt idx="161">
                  <c:v>6.229537773478324E-2</c:v>
                </c:pt>
                <c:pt idx="162">
                  <c:v>6.2736608429619437E-2</c:v>
                </c:pt>
                <c:pt idx="163">
                  <c:v>6.3177773027187911E-2</c:v>
                </c:pt>
                <c:pt idx="164">
                  <c:v>6.3618328341589411E-2</c:v>
                </c:pt>
                <c:pt idx="165">
                  <c:v>6.4060261193412044E-2</c:v>
                </c:pt>
                <c:pt idx="166">
                  <c:v>6.4501795386397873E-2</c:v>
                </c:pt>
                <c:pt idx="167">
                  <c:v>6.494348246815132E-2</c:v>
                </c:pt>
                <c:pt idx="168">
                  <c:v>6.5297261900189169E-2</c:v>
                </c:pt>
                <c:pt idx="169">
                  <c:v>6.5651305729210366E-2</c:v>
                </c:pt>
                <c:pt idx="170">
                  <c:v>6.6093534697735837E-2</c:v>
                </c:pt>
                <c:pt idx="171">
                  <c:v>6.6535402055394113E-2</c:v>
                </c:pt>
                <c:pt idx="172">
                  <c:v>6.6978592437646645E-2</c:v>
                </c:pt>
                <c:pt idx="173">
                  <c:v>6.7421430017760201E-2</c:v>
                </c:pt>
                <c:pt idx="174">
                  <c:v>6.7864108695961142E-2</c:v>
                </c:pt>
                <c:pt idx="175">
                  <c:v>6.8307884241195008E-2</c:v>
                </c:pt>
                <c:pt idx="176">
                  <c:v>6.8751268693119511E-2</c:v>
                </c:pt>
                <c:pt idx="177">
                  <c:v>6.9194942946641427E-2</c:v>
                </c:pt>
                <c:pt idx="178">
                  <c:v>6.9638602393571988E-2</c:v>
                </c:pt>
                <c:pt idx="179">
                  <c:v>6.9994330897464638E-2</c:v>
                </c:pt>
                <c:pt idx="180">
                  <c:v>7.035128782564315E-2</c:v>
                </c:pt>
                <c:pt idx="181">
                  <c:v>7.079508761156203E-2</c:v>
                </c:pt>
                <c:pt idx="182">
                  <c:v>7.124045872219556E-2</c:v>
                </c:pt>
                <c:pt idx="183">
                  <c:v>7.1685077734176511E-2</c:v>
                </c:pt>
                <c:pt idx="184">
                  <c:v>7.2130013390782871E-2</c:v>
                </c:pt>
                <c:pt idx="185">
                  <c:v>7.2574994201552029E-2</c:v>
                </c:pt>
                <c:pt idx="186">
                  <c:v>7.3020589526198346E-2</c:v>
                </c:pt>
                <c:pt idx="187">
                  <c:v>7.3466187945961714E-2</c:v>
                </c:pt>
                <c:pt idx="188">
                  <c:v>7.3912146624367236E-2</c:v>
                </c:pt>
                <c:pt idx="189">
                  <c:v>7.4357597965781147E-2</c:v>
                </c:pt>
                <c:pt idx="190">
                  <c:v>7.4803997009696865E-2</c:v>
                </c:pt>
                <c:pt idx="191">
                  <c:v>7.5250161032677468E-2</c:v>
                </c:pt>
                <c:pt idx="192">
                  <c:v>7.5607499761803185E-2</c:v>
                </c:pt>
                <c:pt idx="193">
                  <c:v>7.5965537294395341E-2</c:v>
                </c:pt>
                <c:pt idx="194">
                  <c:v>7.6412092063846304E-2</c:v>
                </c:pt>
                <c:pt idx="195">
                  <c:v>7.6859196104845887E-2</c:v>
                </c:pt>
                <c:pt idx="196">
                  <c:v>7.7306303836321852E-2</c:v>
                </c:pt>
                <c:pt idx="197">
                  <c:v>7.7754294654167333E-2</c:v>
                </c:pt>
                <c:pt idx="198">
                  <c:v>7.8201751605071673E-2</c:v>
                </c:pt>
                <c:pt idx="199">
                  <c:v>7.8649716529987521E-2</c:v>
                </c:pt>
                <c:pt idx="200">
                  <c:v>7.9097540212339973E-2</c:v>
                </c:pt>
                <c:pt idx="201">
                  <c:v>7.9545504652899085E-2</c:v>
                </c:pt>
                <c:pt idx="202">
                  <c:v>7.9904373294843276E-2</c:v>
                </c:pt>
                <c:pt idx="203">
                  <c:v>8.0265134151720624E-2</c:v>
                </c:pt>
                <c:pt idx="204">
                  <c:v>8.071422153266869E-2</c:v>
                </c:pt>
                <c:pt idx="205">
                  <c:v>8.1163433573439456E-2</c:v>
                </c:pt>
                <c:pt idx="206">
                  <c:v>8.1612230337124642E-2</c:v>
                </c:pt>
                <c:pt idx="207">
                  <c:v>8.2061786017629285E-2</c:v>
                </c:pt>
                <c:pt idx="208">
                  <c:v>8.2511303667139491E-2</c:v>
                </c:pt>
                <c:pt idx="209">
                  <c:v>8.2961564216812014E-2</c:v>
                </c:pt>
                <c:pt idx="210">
                  <c:v>8.3411297689607367E-2</c:v>
                </c:pt>
                <c:pt idx="211">
                  <c:v>8.386133660504512E-2</c:v>
                </c:pt>
                <c:pt idx="212">
                  <c:v>8.4312188379286584E-2</c:v>
                </c:pt>
                <c:pt idx="213">
                  <c:v>8.4762951156598265E-2</c:v>
                </c:pt>
                <c:pt idx="214">
                  <c:v>8.5213117172869224E-2</c:v>
                </c:pt>
                <c:pt idx="215">
                  <c:v>8.5664802717536959E-2</c:v>
                </c:pt>
                <c:pt idx="216">
                  <c:v>8.6115839949831532E-2</c:v>
                </c:pt>
                <c:pt idx="217">
                  <c:v>8.6567227150433843E-2</c:v>
                </c:pt>
                <c:pt idx="218">
                  <c:v>8.7018861284068758E-2</c:v>
                </c:pt>
                <c:pt idx="219">
                  <c:v>8.7470768459403589E-2</c:v>
                </c:pt>
                <c:pt idx="220">
                  <c:v>8.7922905824918948E-2</c:v>
                </c:pt>
                <c:pt idx="221">
                  <c:v>8.8375230451466391E-2</c:v>
                </c:pt>
                <c:pt idx="222">
                  <c:v>8.8737575932209725E-2</c:v>
                </c:pt>
                <c:pt idx="223">
                  <c:v>8.9190312471988567E-2</c:v>
                </c:pt>
                <c:pt idx="224">
                  <c:v>8.9642631939759632E-2</c:v>
                </c:pt>
                <c:pt idx="225">
                  <c:v>9.0005160427460346E-2</c:v>
                </c:pt>
                <c:pt idx="226">
                  <c:v>9.0458488638742077E-2</c:v>
                </c:pt>
                <c:pt idx="227">
                  <c:v>9.0911728290588786E-2</c:v>
                </c:pt>
                <c:pt idx="228">
                  <c:v>9.1365294641035003E-2</c:v>
                </c:pt>
                <c:pt idx="229">
                  <c:v>9.1728379024324083E-2</c:v>
                </c:pt>
                <c:pt idx="230">
                  <c:v>9.2093414297168927E-2</c:v>
                </c:pt>
                <c:pt idx="231">
                  <c:v>9.2547066432445507E-2</c:v>
                </c:pt>
                <c:pt idx="232">
                  <c:v>9.3002138238511917E-2</c:v>
                </c:pt>
                <c:pt idx="233">
                  <c:v>9.3456662609773811E-2</c:v>
                </c:pt>
                <c:pt idx="234">
                  <c:v>9.3911332923289556E-2</c:v>
                </c:pt>
                <c:pt idx="235">
                  <c:v>9.4366288191026243E-2</c:v>
                </c:pt>
                <c:pt idx="236">
                  <c:v>9.4821546079201124E-2</c:v>
                </c:pt>
                <c:pt idx="237">
                  <c:v>9.527708952781079E-2</c:v>
                </c:pt>
                <c:pt idx="238">
                  <c:v>9.5732744961800953E-2</c:v>
                </c:pt>
                <c:pt idx="239">
                  <c:v>9.6188077564219085E-2</c:v>
                </c:pt>
                <c:pt idx="240">
                  <c:v>9.6644305005267633E-2</c:v>
                </c:pt>
                <c:pt idx="241">
                  <c:v>9.7100409877794377E-2</c:v>
                </c:pt>
                <c:pt idx="242">
                  <c:v>9.7557358664728241E-2</c:v>
                </c:pt>
                <c:pt idx="243">
                  <c:v>9.8013636295548295E-2</c:v>
                </c:pt>
                <c:pt idx="244">
                  <c:v>9.8470113493305492E-2</c:v>
                </c:pt>
                <c:pt idx="245">
                  <c:v>9.8836022639790272E-2</c:v>
                </c:pt>
                <c:pt idx="246">
                  <c:v>9.9201987210941422E-2</c:v>
                </c:pt>
                <c:pt idx="247">
                  <c:v>9.9659853902235571E-2</c:v>
                </c:pt>
                <c:pt idx="248">
                  <c:v>0.10011740642632991</c:v>
                </c:pt>
                <c:pt idx="249">
                  <c:v>0.10057511598608775</c:v>
                </c:pt>
                <c:pt idx="250">
                  <c:v>0.10103300018082892</c:v>
                </c:pt>
                <c:pt idx="251">
                  <c:v>0.10149088427950208</c:v>
                </c:pt>
                <c:pt idx="252">
                  <c:v>0.10194994913363081</c:v>
                </c:pt>
                <c:pt idx="253">
                  <c:v>0.10240840215767594</c:v>
                </c:pt>
                <c:pt idx="254">
                  <c:v>0.1028667239814537</c:v>
                </c:pt>
                <c:pt idx="255">
                  <c:v>0.10323431579804446</c:v>
                </c:pt>
                <c:pt idx="256">
                  <c:v>0.10360331331224552</c:v>
                </c:pt>
                <c:pt idx="257">
                  <c:v>0.10406299850574116</c:v>
                </c:pt>
                <c:pt idx="258">
                  <c:v>0.10452250921366005</c:v>
                </c:pt>
                <c:pt idx="259">
                  <c:v>0.10498278395181317</c:v>
                </c:pt>
                <c:pt idx="260">
                  <c:v>0.10544251570011477</c:v>
                </c:pt>
                <c:pt idx="261">
                  <c:v>0.10590252037578367</c:v>
                </c:pt>
                <c:pt idx="262">
                  <c:v>0.106363474815499</c:v>
                </c:pt>
                <c:pt idx="263">
                  <c:v>0.10682430779276988</c:v>
                </c:pt>
                <c:pt idx="264">
                  <c:v>0.10728463208102836</c:v>
                </c:pt>
                <c:pt idx="265">
                  <c:v>0.10774628578922674</c:v>
                </c:pt>
                <c:pt idx="266">
                  <c:v>0.10820748371632438</c:v>
                </c:pt>
                <c:pt idx="267">
                  <c:v>0.10866881518444302</c:v>
                </c:pt>
                <c:pt idx="268">
                  <c:v>0.10913058865846538</c:v>
                </c:pt>
                <c:pt idx="269">
                  <c:v>0.10959254020623264</c:v>
                </c:pt>
                <c:pt idx="270">
                  <c:v>0.11005489044988492</c:v>
                </c:pt>
                <c:pt idx="271">
                  <c:v>0.11051733986072719</c:v>
                </c:pt>
                <c:pt idx="272">
                  <c:v>0.11088756993711268</c:v>
                </c:pt>
                <c:pt idx="273">
                  <c:v>0.11125779586146095</c:v>
                </c:pt>
                <c:pt idx="274">
                  <c:v>0.11172019249656741</c:v>
                </c:pt>
                <c:pt idx="275">
                  <c:v>0.11218386357062736</c:v>
                </c:pt>
                <c:pt idx="276">
                  <c:v>0.11264728111733299</c:v>
                </c:pt>
                <c:pt idx="277">
                  <c:v>0.11311075429240963</c:v>
                </c:pt>
                <c:pt idx="278">
                  <c:v>0.11357442467438236</c:v>
                </c:pt>
                <c:pt idx="279">
                  <c:v>0.11403834556292937</c:v>
                </c:pt>
                <c:pt idx="280">
                  <c:v>0.11450286267942034</c:v>
                </c:pt>
                <c:pt idx="281">
                  <c:v>0.11496718800268101</c:v>
                </c:pt>
                <c:pt idx="282">
                  <c:v>0.11533918477849717</c:v>
                </c:pt>
                <c:pt idx="283">
                  <c:v>0.11571275676311303</c:v>
                </c:pt>
                <c:pt idx="284">
                  <c:v>0.11617764434150475</c:v>
                </c:pt>
                <c:pt idx="285">
                  <c:v>0.1166428546678141</c:v>
                </c:pt>
                <c:pt idx="286">
                  <c:v>0.11710845026169385</c:v>
                </c:pt>
                <c:pt idx="287">
                  <c:v>0.1175742271937447</c:v>
                </c:pt>
                <c:pt idx="288">
                  <c:v>0.11804028340265785</c:v>
                </c:pt>
                <c:pt idx="289">
                  <c:v>0.11850578316050656</c:v>
                </c:pt>
                <c:pt idx="290">
                  <c:v>0.11897232721816313</c:v>
                </c:pt>
                <c:pt idx="291">
                  <c:v>0.11943871515253734</c:v>
                </c:pt>
                <c:pt idx="292">
                  <c:v>0.11990601539417278</c:v>
                </c:pt>
                <c:pt idx="293">
                  <c:v>0.120372607423644</c:v>
                </c:pt>
                <c:pt idx="294">
                  <c:v>0.1208394350920239</c:v>
                </c:pt>
                <c:pt idx="295">
                  <c:v>0.12121343588501383</c:v>
                </c:pt>
                <c:pt idx="296">
                  <c:v>0.12158779071693707</c:v>
                </c:pt>
                <c:pt idx="297">
                  <c:v>0.12205598050685301</c:v>
                </c:pt>
                <c:pt idx="298">
                  <c:v>0.12252383596541741</c:v>
                </c:pt>
                <c:pt idx="299">
                  <c:v>0.12299196401789228</c:v>
                </c:pt>
                <c:pt idx="300">
                  <c:v>0.12346032025485229</c:v>
                </c:pt>
                <c:pt idx="301">
                  <c:v>0.1239286634560018</c:v>
                </c:pt>
                <c:pt idx="302">
                  <c:v>0.1243980223307611</c:v>
                </c:pt>
                <c:pt idx="303">
                  <c:v>0.12486703772165324</c:v>
                </c:pt>
                <c:pt idx="304">
                  <c:v>0.12533568217754629</c:v>
                </c:pt>
                <c:pt idx="305">
                  <c:v>0.12571132388268444</c:v>
                </c:pt>
                <c:pt idx="306">
                  <c:v>0.12608889904537252</c:v>
                </c:pt>
                <c:pt idx="307">
                  <c:v>0.12655905800348355</c:v>
                </c:pt>
                <c:pt idx="308">
                  <c:v>0.12702916004723666</c:v>
                </c:pt>
                <c:pt idx="309">
                  <c:v>0.1274997703636121</c:v>
                </c:pt>
                <c:pt idx="310">
                  <c:v>0.12797013538289836</c:v>
                </c:pt>
                <c:pt idx="311">
                  <c:v>0.12844058701059541</c:v>
                </c:pt>
                <c:pt idx="312">
                  <c:v>0.12891201496082902</c:v>
                </c:pt>
                <c:pt idx="313">
                  <c:v>0.12938330561738826</c:v>
                </c:pt>
                <c:pt idx="314">
                  <c:v>0.12985406288788617</c:v>
                </c:pt>
                <c:pt idx="315">
                  <c:v>0.13032651780080251</c:v>
                </c:pt>
                <c:pt idx="316">
                  <c:v>0.13079818760687992</c:v>
                </c:pt>
                <c:pt idx="317">
                  <c:v>0.13127008899839945</c:v>
                </c:pt>
                <c:pt idx="318">
                  <c:v>0.13174233034592769</c:v>
                </c:pt>
                <c:pt idx="319">
                  <c:v>0.13221495710886078</c:v>
                </c:pt>
                <c:pt idx="320">
                  <c:v>0.13268781637430721</c:v>
                </c:pt>
                <c:pt idx="321">
                  <c:v>0.13316085421593549</c:v>
                </c:pt>
                <c:pt idx="322">
                  <c:v>0.1336336644599006</c:v>
                </c:pt>
                <c:pt idx="323">
                  <c:v>0.13401265358153497</c:v>
                </c:pt>
                <c:pt idx="324">
                  <c:v>0.13448589394307839</c:v>
                </c:pt>
                <c:pt idx="325">
                  <c:v>0.13486556786912665</c:v>
                </c:pt>
                <c:pt idx="326">
                  <c:v>0.13533976386359955</c:v>
                </c:pt>
                <c:pt idx="327">
                  <c:v>0.1358136780784982</c:v>
                </c:pt>
                <c:pt idx="328">
                  <c:v>0.1362881519690394</c:v>
                </c:pt>
                <c:pt idx="329">
                  <c:v>0.13676266993865871</c:v>
                </c:pt>
                <c:pt idx="330">
                  <c:v>0.13723791159060209</c:v>
                </c:pt>
                <c:pt idx="331">
                  <c:v>0.13771290775823117</c:v>
                </c:pt>
                <c:pt idx="332">
                  <c:v>0.13818832013670529</c:v>
                </c:pt>
                <c:pt idx="333">
                  <c:v>0.13856886728297471</c:v>
                </c:pt>
                <c:pt idx="334">
                  <c:v>0.13895094815778544</c:v>
                </c:pt>
                <c:pt idx="335">
                  <c:v>0.13942696778432895</c:v>
                </c:pt>
                <c:pt idx="336">
                  <c:v>0.1399033322334747</c:v>
                </c:pt>
                <c:pt idx="337">
                  <c:v>0.14037988735192075</c:v>
                </c:pt>
                <c:pt idx="338">
                  <c:v>0.14085667877825214</c:v>
                </c:pt>
                <c:pt idx="339">
                  <c:v>0.14133304250378251</c:v>
                </c:pt>
                <c:pt idx="340">
                  <c:v>0.14181027960798581</c:v>
                </c:pt>
                <c:pt idx="341">
                  <c:v>0.14228751688008726</c:v>
                </c:pt>
                <c:pt idx="342">
                  <c:v>0.14276551963587647</c:v>
                </c:pt>
                <c:pt idx="343">
                  <c:v>0.1432429122647226</c:v>
                </c:pt>
                <c:pt idx="344">
                  <c:v>0.14372075180787144</c:v>
                </c:pt>
                <c:pt idx="345">
                  <c:v>0.14419931255538596</c:v>
                </c:pt>
                <c:pt idx="346">
                  <c:v>0.14467791984011752</c:v>
                </c:pt>
                <c:pt idx="347">
                  <c:v>0.14515589770259227</c:v>
                </c:pt>
                <c:pt idx="348">
                  <c:v>0.14553917920927834</c:v>
                </c:pt>
                <c:pt idx="349">
                  <c:v>0.14592293675346596</c:v>
                </c:pt>
                <c:pt idx="350">
                  <c:v>0.14640215039707641</c:v>
                </c:pt>
                <c:pt idx="351">
                  <c:v>0.14688139250133561</c:v>
                </c:pt>
                <c:pt idx="352">
                  <c:v>0.14736176149756469</c:v>
                </c:pt>
                <c:pt idx="353">
                  <c:v>0.14784170194177421</c:v>
                </c:pt>
                <c:pt idx="354">
                  <c:v>0.14832115812807317</c:v>
                </c:pt>
                <c:pt idx="355">
                  <c:v>0.14880220107295339</c:v>
                </c:pt>
                <c:pt idx="356">
                  <c:v>0.1492826867583513</c:v>
                </c:pt>
                <c:pt idx="357">
                  <c:v>0.14976320154512388</c:v>
                </c:pt>
                <c:pt idx="358">
                  <c:v>0.15014840023676279</c:v>
                </c:pt>
                <c:pt idx="359">
                  <c:v>0.15053549218435539</c:v>
                </c:pt>
                <c:pt idx="360">
                  <c:v>0.15101679323873954</c:v>
                </c:pt>
                <c:pt idx="361">
                  <c:v>0.15149832605538038</c:v>
                </c:pt>
                <c:pt idx="362">
                  <c:v>0.15198073461635214</c:v>
                </c:pt>
                <c:pt idx="363">
                  <c:v>0.15246300796787726</c:v>
                </c:pt>
                <c:pt idx="364">
                  <c:v>0.15294483281735846</c:v>
                </c:pt>
                <c:pt idx="365">
                  <c:v>0.15342817931601371</c:v>
                </c:pt>
                <c:pt idx="366">
                  <c:v>0.15391098554784219</c:v>
                </c:pt>
                <c:pt idx="367">
                  <c:v>0.15439385905614902</c:v>
                </c:pt>
                <c:pt idx="368">
                  <c:v>0.15487731632675769</c:v>
                </c:pt>
                <c:pt idx="369">
                  <c:v>0.15536093361979009</c:v>
                </c:pt>
                <c:pt idx="370">
                  <c:v>0.15584491416194754</c:v>
                </c:pt>
                <c:pt idx="371">
                  <c:v>0.15632901821509324</c:v>
                </c:pt>
                <c:pt idx="372">
                  <c:v>0.15681291316541077</c:v>
                </c:pt>
                <c:pt idx="373">
                  <c:v>0.1572005232004175</c:v>
                </c:pt>
                <c:pt idx="374">
                  <c:v>0.15768482165526815</c:v>
                </c:pt>
                <c:pt idx="375">
                  <c:v>0.15807375065607626</c:v>
                </c:pt>
                <c:pt idx="376">
                  <c:v>0.15855899070694898</c:v>
                </c:pt>
                <c:pt idx="377">
                  <c:v>0.15904418847761942</c:v>
                </c:pt>
                <c:pt idx="378">
                  <c:v>0.15952958471447817</c:v>
                </c:pt>
                <c:pt idx="379">
                  <c:v>0.16001538354867259</c:v>
                </c:pt>
                <c:pt idx="380">
                  <c:v>0.16050178950825136</c:v>
                </c:pt>
                <c:pt idx="381">
                  <c:v>0.16098811666157173</c:v>
                </c:pt>
                <c:pt idx="382">
                  <c:v>0.16147456903267265</c:v>
                </c:pt>
                <c:pt idx="383">
                  <c:v>0.16196122099964536</c:v>
                </c:pt>
                <c:pt idx="384">
                  <c:v>0.16244792404556452</c:v>
                </c:pt>
                <c:pt idx="385">
                  <c:v>0.16283822689512426</c:v>
                </c:pt>
                <c:pt idx="386">
                  <c:v>0.16323000282414812</c:v>
                </c:pt>
                <c:pt idx="387">
                  <c:v>0.1637176589172398</c:v>
                </c:pt>
                <c:pt idx="388">
                  <c:v>0.16420594394116805</c:v>
                </c:pt>
                <c:pt idx="389">
                  <c:v>0.16469346156796871</c:v>
                </c:pt>
                <c:pt idx="390">
                  <c:v>0.16518214886062307</c:v>
                </c:pt>
                <c:pt idx="391">
                  <c:v>0.16567053433252402</c:v>
                </c:pt>
                <c:pt idx="392">
                  <c:v>0.16615990467187836</c:v>
                </c:pt>
                <c:pt idx="393">
                  <c:v>0.16664860003181642</c:v>
                </c:pt>
                <c:pt idx="394">
                  <c:v>0.16713759035373751</c:v>
                </c:pt>
                <c:pt idx="395">
                  <c:v>0.16762760459707177</c:v>
                </c:pt>
                <c:pt idx="396">
                  <c:v>0.16811755999479994</c:v>
                </c:pt>
                <c:pt idx="397">
                  <c:v>0.16860698880559</c:v>
                </c:pt>
                <c:pt idx="398">
                  <c:v>0.16909785475580213</c:v>
                </c:pt>
                <c:pt idx="399">
                  <c:v>0.16958819426010344</c:v>
                </c:pt>
                <c:pt idx="400">
                  <c:v>0.1700788305022618</c:v>
                </c:pt>
                <c:pt idx="401">
                  <c:v>0.1704719175968418</c:v>
                </c:pt>
                <c:pt idx="402">
                  <c:v>0.17086514052589338</c:v>
                </c:pt>
                <c:pt idx="403">
                  <c:v>0.17135653510914858</c:v>
                </c:pt>
                <c:pt idx="404">
                  <c:v>0.17184753336544659</c:v>
                </c:pt>
                <c:pt idx="405">
                  <c:v>0.1723399366468604</c:v>
                </c:pt>
                <c:pt idx="406">
                  <c:v>0.17283190640480967</c:v>
                </c:pt>
                <c:pt idx="407">
                  <c:v>0.17332372372823029</c:v>
                </c:pt>
                <c:pt idx="408">
                  <c:v>0.17371788190175691</c:v>
                </c:pt>
                <c:pt idx="409">
                  <c:v>0.17411424521355745</c:v>
                </c:pt>
                <c:pt idx="410">
                  <c:v>0.17460716412396171</c:v>
                </c:pt>
                <c:pt idx="411">
                  <c:v>0.17510026965332207</c:v>
                </c:pt>
                <c:pt idx="412">
                  <c:v>0.17559423993157836</c:v>
                </c:pt>
                <c:pt idx="413">
                  <c:v>0.17608800213114753</c:v>
                </c:pt>
                <c:pt idx="414">
                  <c:v>0.17658125420377979</c:v>
                </c:pt>
                <c:pt idx="415">
                  <c:v>0.17707625853606399</c:v>
                </c:pt>
                <c:pt idx="416">
                  <c:v>0.17757064000480297</c:v>
                </c:pt>
                <c:pt idx="417">
                  <c:v>0.17806519049067401</c:v>
                </c:pt>
                <c:pt idx="418">
                  <c:v>0.1785601178975639</c:v>
                </c:pt>
                <c:pt idx="419">
                  <c:v>0.17905542266421004</c:v>
                </c:pt>
                <c:pt idx="420">
                  <c:v>0.17955089725016299</c:v>
                </c:pt>
                <c:pt idx="421">
                  <c:v>0.18004678770270047</c:v>
                </c:pt>
                <c:pt idx="422">
                  <c:v>0.18054205358733152</c:v>
                </c:pt>
                <c:pt idx="423">
                  <c:v>0.18103847378139357</c:v>
                </c:pt>
                <c:pt idx="424">
                  <c:v>0.18153470480001749</c:v>
                </c:pt>
                <c:pt idx="425">
                  <c:v>0.1819322649870021</c:v>
                </c:pt>
                <c:pt idx="426">
                  <c:v>0.18233032456898948</c:v>
                </c:pt>
                <c:pt idx="427">
                  <c:v>0.1828269885552222</c:v>
                </c:pt>
                <c:pt idx="428">
                  <c:v>0.18332429789280452</c:v>
                </c:pt>
                <c:pt idx="429">
                  <c:v>0.18382158883533473</c:v>
                </c:pt>
                <c:pt idx="430">
                  <c:v>0.18431988710504904</c:v>
                </c:pt>
                <c:pt idx="431">
                  <c:v>0.18481773053626382</c:v>
                </c:pt>
                <c:pt idx="432">
                  <c:v>0.1853160691546327</c:v>
                </c:pt>
                <c:pt idx="433">
                  <c:v>0.1858144088992999</c:v>
                </c:pt>
                <c:pt idx="434">
                  <c:v>0.18631290193251954</c:v>
                </c:pt>
                <c:pt idx="435">
                  <c:v>0.18671236666644273</c:v>
                </c:pt>
                <c:pt idx="436">
                  <c:v>0.18711378181030511</c:v>
                </c:pt>
                <c:pt idx="437">
                  <c:v>0.1876133043610641</c:v>
                </c:pt>
                <c:pt idx="438">
                  <c:v>0.18811326725785157</c:v>
                </c:pt>
                <c:pt idx="439">
                  <c:v>0.18861269798759803</c:v>
                </c:pt>
                <c:pt idx="440">
                  <c:v>0.18911316091899344</c:v>
                </c:pt>
                <c:pt idx="441">
                  <c:v>0.18961353066612335</c:v>
                </c:pt>
                <c:pt idx="442">
                  <c:v>0.19011464771792108</c:v>
                </c:pt>
                <c:pt idx="443">
                  <c:v>0.19061528954376947</c:v>
                </c:pt>
                <c:pt idx="444">
                  <c:v>0.19111612475578624</c:v>
                </c:pt>
                <c:pt idx="445">
                  <c:v>0.19161809122226114</c:v>
                </c:pt>
                <c:pt idx="446">
                  <c:v>0.19211988856440501</c:v>
                </c:pt>
                <c:pt idx="447">
                  <c:v>0.19262103750055534</c:v>
                </c:pt>
                <c:pt idx="448">
                  <c:v>0.19312399012928885</c:v>
                </c:pt>
                <c:pt idx="449">
                  <c:v>0.19362619873176742</c:v>
                </c:pt>
                <c:pt idx="450">
                  <c:v>0.19412890907837474</c:v>
                </c:pt>
                <c:pt idx="451">
                  <c:v>0.19463177629693887</c:v>
                </c:pt>
                <c:pt idx="452">
                  <c:v>0.1951350501520141</c:v>
                </c:pt>
                <c:pt idx="453">
                  <c:v>0.1955378824196965</c:v>
                </c:pt>
                <c:pt idx="454">
                  <c:v>0.19604138195612011</c:v>
                </c:pt>
                <c:pt idx="455">
                  <c:v>0.19644513721529752</c:v>
                </c:pt>
                <c:pt idx="456">
                  <c:v>0.19694909387654674</c:v>
                </c:pt>
                <c:pt idx="457">
                  <c:v>0.19745301590616435</c:v>
                </c:pt>
                <c:pt idx="458">
                  <c:v>0.19795803937580969</c:v>
                </c:pt>
                <c:pt idx="459">
                  <c:v>0.19846300973100747</c:v>
                </c:pt>
                <c:pt idx="460">
                  <c:v>0.19896788820641131</c:v>
                </c:pt>
                <c:pt idx="461">
                  <c:v>0.19947323387779545</c:v>
                </c:pt>
                <c:pt idx="462">
                  <c:v>0.19987801081161347</c:v>
                </c:pt>
                <c:pt idx="463">
                  <c:v>0.20028463104881847</c:v>
                </c:pt>
                <c:pt idx="464">
                  <c:v>0.20079004402978495</c:v>
                </c:pt>
                <c:pt idx="465">
                  <c:v>0.2012971811242486</c:v>
                </c:pt>
                <c:pt idx="466">
                  <c:v>0.20180368623148087</c:v>
                </c:pt>
                <c:pt idx="467">
                  <c:v>0.20231025459091959</c:v>
                </c:pt>
                <c:pt idx="468">
                  <c:v>0.20281742803387068</c:v>
                </c:pt>
                <c:pt idx="469">
                  <c:v>0.20332489755656546</c:v>
                </c:pt>
                <c:pt idx="470">
                  <c:v>0.20383272159529039</c:v>
                </c:pt>
                <c:pt idx="471">
                  <c:v>0.20434060983194988</c:v>
                </c:pt>
                <c:pt idx="472">
                  <c:v>0.20484819379145555</c:v>
                </c:pt>
                <c:pt idx="473">
                  <c:v>0.205356753379935</c:v>
                </c:pt>
                <c:pt idx="474">
                  <c:v>0.20586524173891521</c:v>
                </c:pt>
                <c:pt idx="475">
                  <c:v>0.20637468795632419</c:v>
                </c:pt>
                <c:pt idx="476">
                  <c:v>0.20688344171316136</c:v>
                </c:pt>
                <c:pt idx="477">
                  <c:v>0.20739251275536105</c:v>
                </c:pt>
                <c:pt idx="478">
                  <c:v>0.20780070310367638</c:v>
                </c:pt>
                <c:pt idx="479">
                  <c:v>0.20820861262950177</c:v>
                </c:pt>
                <c:pt idx="480">
                  <c:v>0.20871900130395979</c:v>
                </c:pt>
                <c:pt idx="481">
                  <c:v>0.20922931950209286</c:v>
                </c:pt>
                <c:pt idx="482">
                  <c:v>0.20973982031080743</c:v>
                </c:pt>
                <c:pt idx="483">
                  <c:v>0.21025060136043219</c:v>
                </c:pt>
                <c:pt idx="484">
                  <c:v>0.21076142886715915</c:v>
                </c:pt>
                <c:pt idx="485">
                  <c:v>0.2112734347351185</c:v>
                </c:pt>
                <c:pt idx="486">
                  <c:v>0.21178499992746044</c:v>
                </c:pt>
                <c:pt idx="487">
                  <c:v>0.21229624085323573</c:v>
                </c:pt>
                <c:pt idx="488">
                  <c:v>0.21270661408539154</c:v>
                </c:pt>
                <c:pt idx="489">
                  <c:v>0.21311803566420401</c:v>
                </c:pt>
                <c:pt idx="490">
                  <c:v>0.21363091729500586</c:v>
                </c:pt>
                <c:pt idx="491">
                  <c:v>0.21414376851675554</c:v>
                </c:pt>
                <c:pt idx="492">
                  <c:v>0.21465733329472611</c:v>
                </c:pt>
                <c:pt idx="493">
                  <c:v>0.21517041742745621</c:v>
                </c:pt>
                <c:pt idx="494">
                  <c:v>0.2156837845535971</c:v>
                </c:pt>
                <c:pt idx="495">
                  <c:v>0.21619816065548786</c:v>
                </c:pt>
                <c:pt idx="496">
                  <c:v>0.21671240901402791</c:v>
                </c:pt>
                <c:pt idx="497">
                  <c:v>0.21722615626511979</c:v>
                </c:pt>
                <c:pt idx="498">
                  <c:v>0.21774160154925573</c:v>
                </c:pt>
                <c:pt idx="499">
                  <c:v>0.21825652651655644</c:v>
                </c:pt>
                <c:pt idx="500">
                  <c:v>0.21877146114190529</c:v>
                </c:pt>
                <c:pt idx="501">
                  <c:v>0.21928705453543199</c:v>
                </c:pt>
                <c:pt idx="502">
                  <c:v>0.21980283516724919</c:v>
                </c:pt>
                <c:pt idx="503">
                  <c:v>0.22031901982408814</c:v>
                </c:pt>
                <c:pt idx="504">
                  <c:v>0.22083533313585219</c:v>
                </c:pt>
                <c:pt idx="505">
                  <c:v>0.22124898976733418</c:v>
                </c:pt>
                <c:pt idx="506">
                  <c:v>0.22176584275002015</c:v>
                </c:pt>
                <c:pt idx="507">
                  <c:v>0.22228241049164069</c:v>
                </c:pt>
                <c:pt idx="508">
                  <c:v>0.22269644912387707</c:v>
                </c:pt>
                <c:pt idx="509">
                  <c:v>0.22321407071684729</c:v>
                </c:pt>
                <c:pt idx="510">
                  <c:v>0.22373166396062608</c:v>
                </c:pt>
                <c:pt idx="511">
                  <c:v>0.22424952524591316</c:v>
                </c:pt>
                <c:pt idx="512">
                  <c:v>0.22476779332320684</c:v>
                </c:pt>
                <c:pt idx="513">
                  <c:v>0.2251827833335226</c:v>
                </c:pt>
                <c:pt idx="514">
                  <c:v>0.22559941070360234</c:v>
                </c:pt>
                <c:pt idx="515">
                  <c:v>0.22611936946582634</c:v>
                </c:pt>
                <c:pt idx="516">
                  <c:v>0.22663862760100323</c:v>
                </c:pt>
                <c:pt idx="517">
                  <c:v>0.22715791755534576</c:v>
                </c:pt>
                <c:pt idx="518">
                  <c:v>0.22767775506438662</c:v>
                </c:pt>
                <c:pt idx="519">
                  <c:v>0.22819812099232897</c:v>
                </c:pt>
                <c:pt idx="520">
                  <c:v>0.22871851952038866</c:v>
                </c:pt>
                <c:pt idx="521">
                  <c:v>0.2292394671907258</c:v>
                </c:pt>
                <c:pt idx="522">
                  <c:v>0.22975981163257236</c:v>
                </c:pt>
                <c:pt idx="523">
                  <c:v>0.23028126240330007</c:v>
                </c:pt>
                <c:pt idx="524">
                  <c:v>0.23080246778614003</c:v>
                </c:pt>
                <c:pt idx="525">
                  <c:v>0.23132482109142993</c:v>
                </c:pt>
                <c:pt idx="526">
                  <c:v>0.23184641142978654</c:v>
                </c:pt>
                <c:pt idx="527">
                  <c:v>0.2323683736303373</c:v>
                </c:pt>
                <c:pt idx="528">
                  <c:v>0.23278657036696249</c:v>
                </c:pt>
                <c:pt idx="529">
                  <c:v>0.23320510166071581</c:v>
                </c:pt>
                <c:pt idx="530">
                  <c:v>0.23372861202826542</c:v>
                </c:pt>
                <c:pt idx="531">
                  <c:v>0.23425171761127195</c:v>
                </c:pt>
                <c:pt idx="532">
                  <c:v>0.2347751769000663</c:v>
                </c:pt>
                <c:pt idx="533">
                  <c:v>0.23529887035950989</c:v>
                </c:pt>
                <c:pt idx="534">
                  <c:v>0.23582269820544716</c:v>
                </c:pt>
                <c:pt idx="535">
                  <c:v>0.23634770114049442</c:v>
                </c:pt>
                <c:pt idx="536">
                  <c:v>0.23687235914369878</c:v>
                </c:pt>
                <c:pt idx="537">
                  <c:v>0.23739651126137873</c:v>
                </c:pt>
                <c:pt idx="538">
                  <c:v>0.23781679644551151</c:v>
                </c:pt>
                <c:pt idx="539">
                  <c:v>0.23823912300218425</c:v>
                </c:pt>
                <c:pt idx="540">
                  <c:v>0.23876501528305383</c:v>
                </c:pt>
                <c:pt idx="541">
                  <c:v>0.23929082299030704</c:v>
                </c:pt>
                <c:pt idx="542">
                  <c:v>0.23981744952473014</c:v>
                </c:pt>
                <c:pt idx="543">
                  <c:v>0.24034367040058258</c:v>
                </c:pt>
                <c:pt idx="544">
                  <c:v>0.24087022863944613</c:v>
                </c:pt>
                <c:pt idx="545">
                  <c:v>0.24139760735338869</c:v>
                </c:pt>
                <c:pt idx="546">
                  <c:v>0.24192508322501946</c:v>
                </c:pt>
                <c:pt idx="547">
                  <c:v>0.24245193140981608</c:v>
                </c:pt>
                <c:pt idx="548">
                  <c:v>0.24298062865029466</c:v>
                </c:pt>
                <c:pt idx="549">
                  <c:v>0.24350857760066466</c:v>
                </c:pt>
                <c:pt idx="550">
                  <c:v>0.24403688609514482</c:v>
                </c:pt>
                <c:pt idx="551">
                  <c:v>0.24456563526590477</c:v>
                </c:pt>
                <c:pt idx="552">
                  <c:v>0.24509470453633755</c:v>
                </c:pt>
                <c:pt idx="553">
                  <c:v>0.24562403367051405</c:v>
                </c:pt>
                <c:pt idx="554">
                  <c:v>0.24615358251413785</c:v>
                </c:pt>
                <c:pt idx="555">
                  <c:v>0.24668290642501706</c:v>
                </c:pt>
                <c:pt idx="556">
                  <c:v>0.24710753835649715</c:v>
                </c:pt>
                <c:pt idx="557">
                  <c:v>0.24763738783323333</c:v>
                </c:pt>
                <c:pt idx="558">
                  <c:v>0.24806242534767403</c:v>
                </c:pt>
                <c:pt idx="559">
                  <c:v>0.24859342942790474</c:v>
                </c:pt>
                <c:pt idx="560">
                  <c:v>0.24912418861482985</c:v>
                </c:pt>
                <c:pt idx="561">
                  <c:v>0.24965543245986627</c:v>
                </c:pt>
                <c:pt idx="562">
                  <c:v>0.25018693838383593</c:v>
                </c:pt>
                <c:pt idx="563">
                  <c:v>0.25071933601367752</c:v>
                </c:pt>
                <c:pt idx="564">
                  <c:v>0.25125144848557002</c:v>
                </c:pt>
                <c:pt idx="565">
                  <c:v>0.25167765943398457</c:v>
                </c:pt>
                <c:pt idx="566">
                  <c:v>0.25210596314131045</c:v>
                </c:pt>
                <c:pt idx="567">
                  <c:v>0.25263869211784823</c:v>
                </c:pt>
                <c:pt idx="568">
                  <c:v>0.25317207137753556</c:v>
                </c:pt>
                <c:pt idx="569">
                  <c:v>0.25370573528248819</c:v>
                </c:pt>
                <c:pt idx="570">
                  <c:v>0.25423970451018335</c:v>
                </c:pt>
                <c:pt idx="571">
                  <c:v>0.25477404055092429</c:v>
                </c:pt>
                <c:pt idx="572">
                  <c:v>0.25530784644783783</c:v>
                </c:pt>
                <c:pt idx="573">
                  <c:v>0.25584275369299764</c:v>
                </c:pt>
                <c:pt idx="574">
                  <c:v>0.25637766137748308</c:v>
                </c:pt>
                <c:pt idx="575">
                  <c:v>0.25691346818271504</c:v>
                </c:pt>
                <c:pt idx="576">
                  <c:v>0.25744858115896668</c:v>
                </c:pt>
                <c:pt idx="577">
                  <c:v>0.25798391928463699</c:v>
                </c:pt>
                <c:pt idx="578">
                  <c:v>0.25852062857835051</c:v>
                </c:pt>
                <c:pt idx="579">
                  <c:v>0.25905725758948905</c:v>
                </c:pt>
                <c:pt idx="580">
                  <c:v>0.25959323251357957</c:v>
                </c:pt>
                <c:pt idx="581">
                  <c:v>0.26002317839273392</c:v>
                </c:pt>
                <c:pt idx="582">
                  <c:v>0.26045337070634006</c:v>
                </c:pt>
                <c:pt idx="583">
                  <c:v>0.26099075100382862</c:v>
                </c:pt>
                <c:pt idx="584">
                  <c:v>0.26152823553129184</c:v>
                </c:pt>
                <c:pt idx="585">
                  <c:v>0.26206687151447366</c:v>
                </c:pt>
                <c:pt idx="586">
                  <c:v>0.26260514035361771</c:v>
                </c:pt>
                <c:pt idx="587">
                  <c:v>0.26314295907647239</c:v>
                </c:pt>
                <c:pt idx="588">
                  <c:v>0.26368252744568504</c:v>
                </c:pt>
                <c:pt idx="589">
                  <c:v>0.26422164630175748</c:v>
                </c:pt>
                <c:pt idx="590">
                  <c:v>0.26476058241701345</c:v>
                </c:pt>
                <c:pt idx="591">
                  <c:v>0.26519273561046974</c:v>
                </c:pt>
                <c:pt idx="592">
                  <c:v>0.26562699207442614</c:v>
                </c:pt>
                <c:pt idx="593">
                  <c:v>0.26616697496968761</c:v>
                </c:pt>
                <c:pt idx="594">
                  <c:v>0.26670735274953727</c:v>
                </c:pt>
                <c:pt idx="595">
                  <c:v>0.26724870382428356</c:v>
                </c:pt>
                <c:pt idx="596">
                  <c:v>0.26779001769547867</c:v>
                </c:pt>
                <c:pt idx="597">
                  <c:v>0.26833057095202867</c:v>
                </c:pt>
                <c:pt idx="598">
                  <c:v>0.26887313249098965</c:v>
                </c:pt>
                <c:pt idx="599">
                  <c:v>0.26941499568051586</c:v>
                </c:pt>
                <c:pt idx="600">
                  <c:v>0.26995700777117965</c:v>
                </c:pt>
                <c:pt idx="601">
                  <c:v>0.27049970724043937</c:v>
                </c:pt>
                <c:pt idx="602">
                  <c:v>0.27104268067361115</c:v>
                </c:pt>
                <c:pt idx="603">
                  <c:v>0.27158607346706554</c:v>
                </c:pt>
                <c:pt idx="604">
                  <c:v>0.27212949206034137</c:v>
                </c:pt>
                <c:pt idx="605">
                  <c:v>0.27267277031464293</c:v>
                </c:pt>
                <c:pt idx="606">
                  <c:v>0.27310821176483496</c:v>
                </c:pt>
                <c:pt idx="607">
                  <c:v>0.2736519805954975</c:v>
                </c:pt>
                <c:pt idx="608">
                  <c:v>0.2740886384495696</c:v>
                </c:pt>
                <c:pt idx="609">
                  <c:v>0.27463352302356098</c:v>
                </c:pt>
                <c:pt idx="610">
                  <c:v>0.27517855902640698</c:v>
                </c:pt>
                <c:pt idx="611">
                  <c:v>0.27572370491197806</c:v>
                </c:pt>
                <c:pt idx="612">
                  <c:v>0.27626937724404227</c:v>
                </c:pt>
                <c:pt idx="613">
                  <c:v>0.27681566007724401</c:v>
                </c:pt>
                <c:pt idx="614">
                  <c:v>0.27736192874733445</c:v>
                </c:pt>
                <c:pt idx="615">
                  <c:v>0.27790855857441576</c:v>
                </c:pt>
                <c:pt idx="616">
                  <c:v>0.27834609854765879</c:v>
                </c:pt>
                <c:pt idx="617">
                  <c:v>0.27878575098407143</c:v>
                </c:pt>
                <c:pt idx="618">
                  <c:v>0.27933320166484915</c:v>
                </c:pt>
                <c:pt idx="619">
                  <c:v>0.27988116123869156</c:v>
                </c:pt>
                <c:pt idx="620">
                  <c:v>0.28042914935320157</c:v>
                </c:pt>
                <c:pt idx="621">
                  <c:v>0.28097777273290792</c:v>
                </c:pt>
                <c:pt idx="622">
                  <c:v>0.28152567134850692</c:v>
                </c:pt>
                <c:pt idx="623">
                  <c:v>0.28207491774965243</c:v>
                </c:pt>
                <c:pt idx="624">
                  <c:v>0.28262398390628996</c:v>
                </c:pt>
                <c:pt idx="625">
                  <c:v>0.28317406473671258</c:v>
                </c:pt>
                <c:pt idx="626">
                  <c:v>0.28372337818219856</c:v>
                </c:pt>
                <c:pt idx="627">
                  <c:v>0.2842731614961696</c:v>
                </c:pt>
                <c:pt idx="628">
                  <c:v>0.2848240874874774</c:v>
                </c:pt>
                <c:pt idx="629">
                  <c:v>0.2853749178269458</c:v>
                </c:pt>
                <c:pt idx="630">
                  <c:v>0.28592525263067808</c:v>
                </c:pt>
                <c:pt idx="631">
                  <c:v>0.28647717396956951</c:v>
                </c:pt>
                <c:pt idx="632">
                  <c:v>0.28702874746286056</c:v>
                </c:pt>
                <c:pt idx="633">
                  <c:v>0.28758045684357247</c:v>
                </c:pt>
                <c:pt idx="634">
                  <c:v>0.28802281911503347</c:v>
                </c:pt>
                <c:pt idx="635">
                  <c:v>0.28846495550012241</c:v>
                </c:pt>
                <c:pt idx="636">
                  <c:v>0.2890176267947816</c:v>
                </c:pt>
                <c:pt idx="637">
                  <c:v>0.28956984388148821</c:v>
                </c:pt>
                <c:pt idx="638">
                  <c:v>0.29012373874063779</c:v>
                </c:pt>
                <c:pt idx="639">
                  <c:v>0.29067743345976155</c:v>
                </c:pt>
                <c:pt idx="640">
                  <c:v>0.29123082182995458</c:v>
                </c:pt>
                <c:pt idx="641">
                  <c:v>0.29167435803175829</c:v>
                </c:pt>
                <c:pt idx="642">
                  <c:v>0.29212016472960173</c:v>
                </c:pt>
                <c:pt idx="643">
                  <c:v>0.29267488158319271</c:v>
                </c:pt>
                <c:pt idx="644">
                  <c:v>0.29322982158412242</c:v>
                </c:pt>
                <c:pt idx="645">
                  <c:v>0.2937856843790862</c:v>
                </c:pt>
                <c:pt idx="646">
                  <c:v>0.29434158063669985</c:v>
                </c:pt>
                <c:pt idx="647">
                  <c:v>0.29489676757906452</c:v>
                </c:pt>
                <c:pt idx="648">
                  <c:v>0.29545402507416035</c:v>
                </c:pt>
                <c:pt idx="649">
                  <c:v>0.29601038245257083</c:v>
                </c:pt>
                <c:pt idx="650">
                  <c:v>0.29656711329994834</c:v>
                </c:pt>
                <c:pt idx="651">
                  <c:v>0.29712426060031438</c:v>
                </c:pt>
                <c:pt idx="652">
                  <c:v>0.29768199510188875</c:v>
                </c:pt>
                <c:pt idx="653">
                  <c:v>0.29823987052516449</c:v>
                </c:pt>
                <c:pt idx="654">
                  <c:v>0.29879827036562212</c:v>
                </c:pt>
                <c:pt idx="655">
                  <c:v>0.29935608701343058</c:v>
                </c:pt>
                <c:pt idx="656">
                  <c:v>0.29991513199699404</c:v>
                </c:pt>
                <c:pt idx="657">
                  <c:v>0.30047389223446852</c:v>
                </c:pt>
                <c:pt idx="658">
                  <c:v>0.30092180416529046</c:v>
                </c:pt>
                <c:pt idx="659">
                  <c:v>0.30137008766473122</c:v>
                </c:pt>
                <c:pt idx="660">
                  <c:v>0.30192959758698157</c:v>
                </c:pt>
                <c:pt idx="661">
                  <c:v>0.30248989110964813</c:v>
                </c:pt>
                <c:pt idx="662">
                  <c:v>0.30305013506263967</c:v>
                </c:pt>
                <c:pt idx="663">
                  <c:v>0.30361150644035306</c:v>
                </c:pt>
                <c:pt idx="664">
                  <c:v>0.30417248638361649</c:v>
                </c:pt>
                <c:pt idx="665">
                  <c:v>0.30473395263133463</c:v>
                </c:pt>
                <c:pt idx="666">
                  <c:v>0.30529556277486292</c:v>
                </c:pt>
                <c:pt idx="667">
                  <c:v>0.30585729542681017</c:v>
                </c:pt>
                <c:pt idx="668">
                  <c:v>0.30630771154443137</c:v>
                </c:pt>
                <c:pt idx="669">
                  <c:v>0.3067599625082772</c:v>
                </c:pt>
                <c:pt idx="670">
                  <c:v>0.30732301273245011</c:v>
                </c:pt>
                <c:pt idx="671">
                  <c:v>0.30788659512405742</c:v>
                </c:pt>
                <c:pt idx="672">
                  <c:v>0.30844950593147968</c:v>
                </c:pt>
                <c:pt idx="673">
                  <c:v>0.30901370221120772</c:v>
                </c:pt>
                <c:pt idx="674">
                  <c:v>0.30957770020284681</c:v>
                </c:pt>
                <c:pt idx="675">
                  <c:v>0.31014279208325513</c:v>
                </c:pt>
                <c:pt idx="676">
                  <c:v>0.31070734119066529</c:v>
                </c:pt>
                <c:pt idx="677">
                  <c:v>0.3112721229168911</c:v>
                </c:pt>
                <c:pt idx="678">
                  <c:v>0.31183821654764737</c:v>
                </c:pt>
                <c:pt idx="679">
                  <c:v>0.31240411257397621</c:v>
                </c:pt>
                <c:pt idx="680">
                  <c:v>0.31296937836128197</c:v>
                </c:pt>
                <c:pt idx="681">
                  <c:v>0.31353656359481158</c:v>
                </c:pt>
                <c:pt idx="682">
                  <c:v>0.31410311897292514</c:v>
                </c:pt>
                <c:pt idx="683">
                  <c:v>0.31467012537386968</c:v>
                </c:pt>
                <c:pt idx="684">
                  <c:v>0.31512420459343859</c:v>
                </c:pt>
                <c:pt idx="685">
                  <c:v>0.3155789233409963</c:v>
                </c:pt>
                <c:pt idx="686">
                  <c:v>0.31614668068953311</c:v>
                </c:pt>
                <c:pt idx="687">
                  <c:v>0.31671406658768503</c:v>
                </c:pt>
                <c:pt idx="688">
                  <c:v>0.31728333694206629</c:v>
                </c:pt>
                <c:pt idx="689">
                  <c:v>0.31785214993104499</c:v>
                </c:pt>
                <c:pt idx="690">
                  <c:v>0.31842076527692509</c:v>
                </c:pt>
                <c:pt idx="691">
                  <c:v>0.31899079094753024</c:v>
                </c:pt>
                <c:pt idx="692">
                  <c:v>0.31956083725014262</c:v>
                </c:pt>
                <c:pt idx="693">
                  <c:v>0.3201308169900634</c:v>
                </c:pt>
                <c:pt idx="694">
                  <c:v>0.32070116533931087</c:v>
                </c:pt>
                <c:pt idx="695">
                  <c:v>0.32115842770158637</c:v>
                </c:pt>
                <c:pt idx="696">
                  <c:v>0.32161733762003292</c:v>
                </c:pt>
                <c:pt idx="697">
                  <c:v>0.32218792410952674</c:v>
                </c:pt>
                <c:pt idx="698">
                  <c:v>0.32276053819181433</c:v>
                </c:pt>
                <c:pt idx="699">
                  <c:v>0.32333251978715039</c:v>
                </c:pt>
                <c:pt idx="700">
                  <c:v>0.32390461029835249</c:v>
                </c:pt>
                <c:pt idx="701">
                  <c:v>0.32447729055574531</c:v>
                </c:pt>
                <c:pt idx="702">
                  <c:v>0.32505038643763506</c:v>
                </c:pt>
                <c:pt idx="703">
                  <c:v>0.3256239422328619</c:v>
                </c:pt>
                <c:pt idx="704">
                  <c:v>0.32619760824736616</c:v>
                </c:pt>
                <c:pt idx="705">
                  <c:v>0.32677112160839733</c:v>
                </c:pt>
                <c:pt idx="706">
                  <c:v>0.32734557779979473</c:v>
                </c:pt>
                <c:pt idx="707">
                  <c:v>0.32792010100493763</c:v>
                </c:pt>
                <c:pt idx="708">
                  <c:v>0.3283801065443997</c:v>
                </c:pt>
                <c:pt idx="709">
                  <c:v>0.32884098233185366</c:v>
                </c:pt>
                <c:pt idx="710">
                  <c:v>0.32941618985845578</c:v>
                </c:pt>
                <c:pt idx="711">
                  <c:v>0.32999186029999533</c:v>
                </c:pt>
                <c:pt idx="712">
                  <c:v>0.33056799426568217</c:v>
                </c:pt>
                <c:pt idx="713">
                  <c:v>0.33114498840474527</c:v>
                </c:pt>
                <c:pt idx="714">
                  <c:v>0.33172178730163859</c:v>
                </c:pt>
                <c:pt idx="715">
                  <c:v>0.33229883097727242</c:v>
                </c:pt>
                <c:pt idx="716">
                  <c:v>0.33287611966344766</c:v>
                </c:pt>
                <c:pt idx="717">
                  <c:v>0.333453609486277</c:v>
                </c:pt>
                <c:pt idx="718">
                  <c:v>0.33391612398992238</c:v>
                </c:pt>
                <c:pt idx="719">
                  <c:v>0.33438136888596132</c:v>
                </c:pt>
                <c:pt idx="720">
                  <c:v>0.33496017060620087</c:v>
                </c:pt>
                <c:pt idx="721">
                  <c:v>0.33553966111685968</c:v>
                </c:pt>
                <c:pt idx="722">
                  <c:v>0.33611824936690471</c:v>
                </c:pt>
                <c:pt idx="723">
                  <c:v>0.3366983673074081</c:v>
                </c:pt>
                <c:pt idx="724">
                  <c:v>0.33727824640444382</c:v>
                </c:pt>
                <c:pt idx="725">
                  <c:v>0.33785912646758254</c:v>
                </c:pt>
                <c:pt idx="726">
                  <c:v>0.33843950194499139</c:v>
                </c:pt>
                <c:pt idx="727">
                  <c:v>0.33902025880594011</c:v>
                </c:pt>
                <c:pt idx="728">
                  <c:v>0.33960219632400712</c:v>
                </c:pt>
                <c:pt idx="729">
                  <c:v>0.34018411745943122</c:v>
                </c:pt>
                <c:pt idx="730">
                  <c:v>0.34076539997035959</c:v>
                </c:pt>
                <c:pt idx="731">
                  <c:v>0.34134857651260686</c:v>
                </c:pt>
                <c:pt idx="732">
                  <c:v>0.34193115923573558</c:v>
                </c:pt>
                <c:pt idx="733">
                  <c:v>0.34251394803697244</c:v>
                </c:pt>
                <c:pt idx="734">
                  <c:v>0.3430975665467671</c:v>
                </c:pt>
                <c:pt idx="735">
                  <c:v>0.3436812585093626</c:v>
                </c:pt>
                <c:pt idx="736">
                  <c:v>0.34414857341362798</c:v>
                </c:pt>
                <c:pt idx="737">
                  <c:v>0.34473265631073235</c:v>
                </c:pt>
                <c:pt idx="738">
                  <c:v>0.34520131083915007</c:v>
                </c:pt>
                <c:pt idx="739">
                  <c:v>0.34578605377916755</c:v>
                </c:pt>
                <c:pt idx="740">
                  <c:v>0.34637078140793109</c:v>
                </c:pt>
                <c:pt idx="741">
                  <c:v>0.34695714760618956</c:v>
                </c:pt>
                <c:pt idx="742">
                  <c:v>0.34754323158526312</c:v>
                </c:pt>
                <c:pt idx="743">
                  <c:v>0.34812952498592104</c:v>
                </c:pt>
                <c:pt idx="744">
                  <c:v>0.34871607275947858</c:v>
                </c:pt>
                <c:pt idx="745">
                  <c:v>0.34918583660530733</c:v>
                </c:pt>
                <c:pt idx="746">
                  <c:v>0.34965801773188648</c:v>
                </c:pt>
                <c:pt idx="747">
                  <c:v>0.35024479019530197</c:v>
                </c:pt>
                <c:pt idx="748">
                  <c:v>0.35083379209143278</c:v>
                </c:pt>
                <c:pt idx="749">
                  <c:v>0.35142201847207388</c:v>
                </c:pt>
                <c:pt idx="750">
                  <c:v>0.35201050120237487</c:v>
                </c:pt>
                <c:pt idx="751">
                  <c:v>0.35259946532434244</c:v>
                </c:pt>
                <c:pt idx="752">
                  <c:v>0.35318900145505244</c:v>
                </c:pt>
                <c:pt idx="753">
                  <c:v>0.3537787953203137</c:v>
                </c:pt>
                <c:pt idx="754">
                  <c:v>0.35436898228590547</c:v>
                </c:pt>
                <c:pt idx="755">
                  <c:v>0.35495861648151006</c:v>
                </c:pt>
                <c:pt idx="756">
                  <c:v>0.35554972583617117</c:v>
                </c:pt>
                <c:pt idx="757">
                  <c:v>0.356140688508568</c:v>
                </c:pt>
                <c:pt idx="758">
                  <c:v>0.3567328132308264</c:v>
                </c:pt>
                <c:pt idx="759">
                  <c:v>0.35732406914067572</c:v>
                </c:pt>
                <c:pt idx="760">
                  <c:v>0.35791572003915645</c:v>
                </c:pt>
                <c:pt idx="761">
                  <c:v>0.358390143053882</c:v>
                </c:pt>
                <c:pt idx="762">
                  <c:v>0.3588644293233284</c:v>
                </c:pt>
                <c:pt idx="763">
                  <c:v>0.35945803371374341</c:v>
                </c:pt>
                <c:pt idx="764">
                  <c:v>0.36005135655102966</c:v>
                </c:pt>
                <c:pt idx="765">
                  <c:v>0.36064507695109338</c:v>
                </c:pt>
                <c:pt idx="766">
                  <c:v>0.36123887797221893</c:v>
                </c:pt>
                <c:pt idx="767">
                  <c:v>0.36183312255382688</c:v>
                </c:pt>
                <c:pt idx="768">
                  <c:v>0.36242853772008643</c:v>
                </c:pt>
                <c:pt idx="769">
                  <c:v>0.36302367160055227</c:v>
                </c:pt>
                <c:pt idx="770">
                  <c:v>0.36361829619787478</c:v>
                </c:pt>
                <c:pt idx="771">
                  <c:v>0.36409543302200481</c:v>
                </c:pt>
                <c:pt idx="772">
                  <c:v>0.36457457212169564</c:v>
                </c:pt>
                <c:pt idx="773">
                  <c:v>0.36517134915175764</c:v>
                </c:pt>
                <c:pt idx="774">
                  <c:v>0.36576807254614668</c:v>
                </c:pt>
                <c:pt idx="775">
                  <c:v>0.36636556246800561</c:v>
                </c:pt>
                <c:pt idx="776">
                  <c:v>0.36696277107100067</c:v>
                </c:pt>
                <c:pt idx="777">
                  <c:v>0.36756038218153386</c:v>
                </c:pt>
                <c:pt idx="778">
                  <c:v>0.36815926391676457</c:v>
                </c:pt>
                <c:pt idx="779">
                  <c:v>0.36875800192542119</c:v>
                </c:pt>
                <c:pt idx="780">
                  <c:v>0.36935604711443448</c:v>
                </c:pt>
                <c:pt idx="781">
                  <c:v>0.36995623425839452</c:v>
                </c:pt>
                <c:pt idx="782">
                  <c:v>0.37055577483261964</c:v>
                </c:pt>
                <c:pt idx="783">
                  <c:v>0.37115553766942599</c:v>
                </c:pt>
                <c:pt idx="784">
                  <c:v>0.37175588957833072</c:v>
                </c:pt>
                <c:pt idx="785">
                  <c:v>0.37235673969326205</c:v>
                </c:pt>
                <c:pt idx="786">
                  <c:v>0.37295799692939324</c:v>
                </c:pt>
                <c:pt idx="787">
                  <c:v>0.37355961589329056</c:v>
                </c:pt>
                <c:pt idx="788">
                  <c:v>0.37404110749482788</c:v>
                </c:pt>
                <c:pt idx="789">
                  <c:v>0.37452292295248707</c:v>
                </c:pt>
                <c:pt idx="790">
                  <c:v>0.37512465673579815</c:v>
                </c:pt>
                <c:pt idx="791">
                  <c:v>0.37572794909426377</c:v>
                </c:pt>
                <c:pt idx="792">
                  <c:v>0.37633128336583827</c:v>
                </c:pt>
                <c:pt idx="793">
                  <c:v>0.37693461334052908</c:v>
                </c:pt>
                <c:pt idx="794">
                  <c:v>0.37753835363596061</c:v>
                </c:pt>
                <c:pt idx="795">
                  <c:v>0.37814236641039489</c:v>
                </c:pt>
                <c:pt idx="796">
                  <c:v>0.37874734418248174</c:v>
                </c:pt>
                <c:pt idx="797">
                  <c:v>0.3793522725756644</c:v>
                </c:pt>
                <c:pt idx="798">
                  <c:v>0.3798367930639181</c:v>
                </c:pt>
                <c:pt idx="799">
                  <c:v>0.38032339732340531</c:v>
                </c:pt>
                <c:pt idx="800">
                  <c:v>0.38092909515474938</c:v>
                </c:pt>
                <c:pt idx="801">
                  <c:v>0.38153548402801019</c:v>
                </c:pt>
                <c:pt idx="802">
                  <c:v>0.38214233344510873</c:v>
                </c:pt>
                <c:pt idx="803">
                  <c:v>0.38274950501729765</c:v>
                </c:pt>
                <c:pt idx="804">
                  <c:v>0.38335709183370281</c:v>
                </c:pt>
                <c:pt idx="805">
                  <c:v>0.38396412021454718</c:v>
                </c:pt>
                <c:pt idx="806">
                  <c:v>0.38457249210744371</c:v>
                </c:pt>
                <c:pt idx="807">
                  <c:v>0.38518095565667576</c:v>
                </c:pt>
                <c:pt idx="808">
                  <c:v>0.38579039384529229</c:v>
                </c:pt>
                <c:pt idx="809">
                  <c:v>0.38639927359143023</c:v>
                </c:pt>
                <c:pt idx="810">
                  <c:v>0.3870083847004625</c:v>
                </c:pt>
                <c:pt idx="811">
                  <c:v>0.38761889139179623</c:v>
                </c:pt>
                <c:pt idx="812">
                  <c:v>0.38822939831430514</c:v>
                </c:pt>
                <c:pt idx="813">
                  <c:v>0.38883929920929833</c:v>
                </c:pt>
                <c:pt idx="814">
                  <c:v>0.38932876584368514</c:v>
                </c:pt>
                <c:pt idx="815">
                  <c:v>0.38981814552887539</c:v>
                </c:pt>
                <c:pt idx="816">
                  <c:v>0.39042985692407778</c:v>
                </c:pt>
                <c:pt idx="817">
                  <c:v>0.39104156897460363</c:v>
                </c:pt>
                <c:pt idx="818">
                  <c:v>0.39165477742643828</c:v>
                </c:pt>
                <c:pt idx="819">
                  <c:v>0.39226737979793475</c:v>
                </c:pt>
                <c:pt idx="820">
                  <c:v>0.39287974919619556</c:v>
                </c:pt>
                <c:pt idx="821">
                  <c:v>0.39337068285908905</c:v>
                </c:pt>
                <c:pt idx="822">
                  <c:v>0.39386405972672883</c:v>
                </c:pt>
                <c:pt idx="823">
                  <c:v>0.39447876752446814</c:v>
                </c:pt>
                <c:pt idx="824">
                  <c:v>0.39509319667675291</c:v>
                </c:pt>
                <c:pt idx="825">
                  <c:v>0.39570866073179423</c:v>
                </c:pt>
                <c:pt idx="826">
                  <c:v>0.39632365839184658</c:v>
                </c:pt>
                <c:pt idx="827">
                  <c:v>0.39693908150369039</c:v>
                </c:pt>
                <c:pt idx="828">
                  <c:v>0.39755573006021733</c:v>
                </c:pt>
                <c:pt idx="829">
                  <c:v>0.39817233561259391</c:v>
                </c:pt>
                <c:pt idx="830">
                  <c:v>0.39878837992349231</c:v>
                </c:pt>
                <c:pt idx="831">
                  <c:v>0.39940640581998371</c:v>
                </c:pt>
                <c:pt idx="832">
                  <c:v>0.40002391820817929</c:v>
                </c:pt>
                <c:pt idx="833">
                  <c:v>0.40064152912609613</c:v>
                </c:pt>
                <c:pt idx="834">
                  <c:v>0.40126004092749729</c:v>
                </c:pt>
                <c:pt idx="835">
                  <c:v>0.40187869937433829</c:v>
                </c:pt>
                <c:pt idx="836">
                  <c:v>0.40249797709081025</c:v>
                </c:pt>
                <c:pt idx="837">
                  <c:v>0.40311763854982757</c:v>
                </c:pt>
                <c:pt idx="838">
                  <c:v>0.40373702178231979</c:v>
                </c:pt>
                <c:pt idx="839">
                  <c:v>0.4042336474034815</c:v>
                </c:pt>
                <c:pt idx="840">
                  <c:v>0.40485372247347529</c:v>
                </c:pt>
                <c:pt idx="841">
                  <c:v>0.40535128227586897</c:v>
                </c:pt>
                <c:pt idx="842">
                  <c:v>0.40597271489325248</c:v>
                </c:pt>
                <c:pt idx="843">
                  <c:v>0.4065941543062781</c:v>
                </c:pt>
                <c:pt idx="844">
                  <c:v>0.40721598014640142</c:v>
                </c:pt>
                <c:pt idx="845">
                  <c:v>0.4078383354303205</c:v>
                </c:pt>
                <c:pt idx="846">
                  <c:v>0.40846150615550542</c:v>
                </c:pt>
                <c:pt idx="847">
                  <c:v>0.409084732466165</c:v>
                </c:pt>
                <c:pt idx="848">
                  <c:v>0.409708252228347</c:v>
                </c:pt>
                <c:pt idx="849">
                  <c:v>0.41020756718214185</c:v>
                </c:pt>
                <c:pt idx="850">
                  <c:v>0.4107089898668253</c:v>
                </c:pt>
                <c:pt idx="851">
                  <c:v>0.41133366656000275</c:v>
                </c:pt>
                <c:pt idx="852">
                  <c:v>0.41195892455055583</c:v>
                </c:pt>
                <c:pt idx="853">
                  <c:v>0.41258443051933724</c:v>
                </c:pt>
                <c:pt idx="854">
                  <c:v>0.41321071013371624</c:v>
                </c:pt>
                <c:pt idx="855">
                  <c:v>0.4138359960840709</c:v>
                </c:pt>
                <c:pt idx="856">
                  <c:v>0.4144629646096441</c:v>
                </c:pt>
                <c:pt idx="857">
                  <c:v>0.41508970432079689</c:v>
                </c:pt>
                <c:pt idx="858">
                  <c:v>0.41571769906073452</c:v>
                </c:pt>
                <c:pt idx="859">
                  <c:v>0.41634493839727194</c:v>
                </c:pt>
                <c:pt idx="860">
                  <c:v>0.41697276320161986</c:v>
                </c:pt>
                <c:pt idx="861">
                  <c:v>0.41760184602298112</c:v>
                </c:pt>
                <c:pt idx="862">
                  <c:v>0.41823103678885326</c:v>
                </c:pt>
                <c:pt idx="863">
                  <c:v>0.4188594707609456</c:v>
                </c:pt>
                <c:pt idx="864">
                  <c:v>0.41936332912048835</c:v>
                </c:pt>
                <c:pt idx="865">
                  <c:v>0.41986811469837482</c:v>
                </c:pt>
                <c:pt idx="866">
                  <c:v>0.42049839662580324</c:v>
                </c:pt>
                <c:pt idx="867">
                  <c:v>0.42112893161622372</c:v>
                </c:pt>
                <c:pt idx="868">
                  <c:v>0.42176082799248432</c:v>
                </c:pt>
                <c:pt idx="869">
                  <c:v>0.42239220795268279</c:v>
                </c:pt>
                <c:pt idx="870">
                  <c:v>0.42302331146034761</c:v>
                </c:pt>
                <c:pt idx="871">
                  <c:v>0.42365635813281716</c:v>
                </c:pt>
                <c:pt idx="872">
                  <c:v>0.42428898470674414</c:v>
                </c:pt>
                <c:pt idx="873">
                  <c:v>0.42492148011401742</c:v>
                </c:pt>
                <c:pt idx="874">
                  <c:v>0.42542888647178428</c:v>
                </c:pt>
                <c:pt idx="875">
                  <c:v>0.42593863074869448</c:v>
                </c:pt>
                <c:pt idx="876">
                  <c:v>0.42657270325614866</c:v>
                </c:pt>
                <c:pt idx="877">
                  <c:v>0.42720703274316879</c:v>
                </c:pt>
                <c:pt idx="878">
                  <c:v>0.42784268582628998</c:v>
                </c:pt>
                <c:pt idx="879">
                  <c:v>0.42847811268507563</c:v>
                </c:pt>
                <c:pt idx="880">
                  <c:v>0.42911302142957558</c:v>
                </c:pt>
                <c:pt idx="881">
                  <c:v>0.42975027611787692</c:v>
                </c:pt>
                <c:pt idx="882">
                  <c:v>0.43038681946305529</c:v>
                </c:pt>
                <c:pt idx="883">
                  <c:v>0.43102357374819045</c:v>
                </c:pt>
                <c:pt idx="884">
                  <c:v>0.43166102569202591</c:v>
                </c:pt>
                <c:pt idx="885">
                  <c:v>0.43229893292848887</c:v>
                </c:pt>
                <c:pt idx="886">
                  <c:v>0.43293734478942364</c:v>
                </c:pt>
                <c:pt idx="887">
                  <c:v>0.43357616448043979</c:v>
                </c:pt>
                <c:pt idx="888">
                  <c:v>0.43421446566835137</c:v>
                </c:pt>
                <c:pt idx="889">
                  <c:v>0.43472626888964427</c:v>
                </c:pt>
                <c:pt idx="890">
                  <c:v>0.43536550019952658</c:v>
                </c:pt>
                <c:pt idx="891">
                  <c:v>0.43587877254877228</c:v>
                </c:pt>
                <c:pt idx="892">
                  <c:v>0.43651952354534412</c:v>
                </c:pt>
                <c:pt idx="893">
                  <c:v>0.4371602450355227</c:v>
                </c:pt>
                <c:pt idx="894">
                  <c:v>0.43780142627003216</c:v>
                </c:pt>
                <c:pt idx="895">
                  <c:v>0.43844296989318937</c:v>
                </c:pt>
                <c:pt idx="896">
                  <c:v>0.43908570967856986</c:v>
                </c:pt>
                <c:pt idx="897">
                  <c:v>0.43972822517424154</c:v>
                </c:pt>
                <c:pt idx="898">
                  <c:v>0.44037120284456671</c:v>
                </c:pt>
                <c:pt idx="899">
                  <c:v>0.44101439774259998</c:v>
                </c:pt>
                <c:pt idx="900">
                  <c:v>0.44165776087530823</c:v>
                </c:pt>
                <c:pt idx="901">
                  <c:v>0.44217397885724707</c:v>
                </c:pt>
                <c:pt idx="902">
                  <c:v>0.44269189017268934</c:v>
                </c:pt>
                <c:pt idx="903">
                  <c:v>0.44333697377080405</c:v>
                </c:pt>
                <c:pt idx="904">
                  <c:v>0.44398272007359157</c:v>
                </c:pt>
                <c:pt idx="905">
                  <c:v>0.44462774990758813</c:v>
                </c:pt>
                <c:pt idx="906">
                  <c:v>0.44527428120785356</c:v>
                </c:pt>
                <c:pt idx="907">
                  <c:v>0.44592088528773055</c:v>
                </c:pt>
                <c:pt idx="908">
                  <c:v>0.44656835222849783</c:v>
                </c:pt>
                <c:pt idx="909">
                  <c:v>0.44721529967118473</c:v>
                </c:pt>
                <c:pt idx="910">
                  <c:v>0.44786276483012438</c:v>
                </c:pt>
                <c:pt idx="911">
                  <c:v>0.44851168864054614</c:v>
                </c:pt>
                <c:pt idx="912">
                  <c:v>0.44916048914634965</c:v>
                </c:pt>
                <c:pt idx="913">
                  <c:v>0.44980867034907485</c:v>
                </c:pt>
                <c:pt idx="914">
                  <c:v>0.45045910644783543</c:v>
                </c:pt>
                <c:pt idx="915">
                  <c:v>0.45110877517798348</c:v>
                </c:pt>
                <c:pt idx="916">
                  <c:v>0.45175896554238681</c:v>
                </c:pt>
                <c:pt idx="917">
                  <c:v>0.45228002837068582</c:v>
                </c:pt>
                <c:pt idx="918">
                  <c:v>0.4528014125439872</c:v>
                </c:pt>
                <c:pt idx="919">
                  <c:v>0.45345280419431577</c:v>
                </c:pt>
                <c:pt idx="920">
                  <c:v>0.45410377448226563</c:v>
                </c:pt>
                <c:pt idx="921">
                  <c:v>0.45475691160610754</c:v>
                </c:pt>
                <c:pt idx="922">
                  <c:v>0.45540952888787556</c:v>
                </c:pt>
                <c:pt idx="923">
                  <c:v>0.45606202390479483</c:v>
                </c:pt>
                <c:pt idx="924">
                  <c:v>0.45671614235463959</c:v>
                </c:pt>
                <c:pt idx="925">
                  <c:v>0.45737033948351069</c:v>
                </c:pt>
                <c:pt idx="926">
                  <c:v>0.45802466512295859</c:v>
                </c:pt>
                <c:pt idx="927">
                  <c:v>0.45854875396559663</c:v>
                </c:pt>
                <c:pt idx="928">
                  <c:v>0.4590755680969979</c:v>
                </c:pt>
                <c:pt idx="929">
                  <c:v>0.45973121099941833</c:v>
                </c:pt>
                <c:pt idx="930">
                  <c:v>0.460386332619169</c:v>
                </c:pt>
                <c:pt idx="931">
                  <c:v>0.46104363749314226</c:v>
                </c:pt>
                <c:pt idx="932">
                  <c:v>0.46170047215879845</c:v>
                </c:pt>
                <c:pt idx="933">
                  <c:v>0.4623573371464707</c:v>
                </c:pt>
                <c:pt idx="934">
                  <c:v>0.46301523637533265</c:v>
                </c:pt>
                <c:pt idx="935">
                  <c:v>0.46367361896079573</c:v>
                </c:pt>
                <c:pt idx="936">
                  <c:v>0.46433243529947893</c:v>
                </c:pt>
                <c:pt idx="937">
                  <c:v>0.46499158535027474</c:v>
                </c:pt>
                <c:pt idx="938">
                  <c:v>0.46565036473164662</c:v>
                </c:pt>
                <c:pt idx="939">
                  <c:v>0.46631048510112111</c:v>
                </c:pt>
                <c:pt idx="940">
                  <c:v>0.46697068867414959</c:v>
                </c:pt>
                <c:pt idx="941">
                  <c:v>0.4674995891734377</c:v>
                </c:pt>
                <c:pt idx="942">
                  <c:v>0.468029072313701</c:v>
                </c:pt>
                <c:pt idx="943">
                  <c:v>0.46869031086942453</c:v>
                </c:pt>
                <c:pt idx="944">
                  <c:v>0.4693519869509003</c:v>
                </c:pt>
                <c:pt idx="945">
                  <c:v>0.47001420225712581</c:v>
                </c:pt>
                <c:pt idx="946">
                  <c:v>0.47067751409649933</c:v>
                </c:pt>
                <c:pt idx="947">
                  <c:v>0.47134060806039407</c:v>
                </c:pt>
                <c:pt idx="948">
                  <c:v>0.47200419267018329</c:v>
                </c:pt>
                <c:pt idx="949">
                  <c:v>0.47266811652858015</c:v>
                </c:pt>
                <c:pt idx="950">
                  <c:v>0.47333222783546708</c:v>
                </c:pt>
                <c:pt idx="951">
                  <c:v>0.47386460608899217</c:v>
                </c:pt>
                <c:pt idx="952">
                  <c:v>0.47439955310832077</c:v>
                </c:pt>
                <c:pt idx="953">
                  <c:v>0.47506522218733821</c:v>
                </c:pt>
                <c:pt idx="954">
                  <c:v>0.47573184317392986</c:v>
                </c:pt>
                <c:pt idx="955">
                  <c:v>0.47639768763362311</c:v>
                </c:pt>
                <c:pt idx="956">
                  <c:v>0.47706529959354727</c:v>
                </c:pt>
                <c:pt idx="957">
                  <c:v>0.47773259328329115</c:v>
                </c:pt>
                <c:pt idx="958">
                  <c:v>0.47840109733544078</c:v>
                </c:pt>
                <c:pt idx="959">
                  <c:v>0.47906902818973984</c:v>
                </c:pt>
                <c:pt idx="960">
                  <c:v>0.47973740547386573</c:v>
                </c:pt>
                <c:pt idx="961">
                  <c:v>0.48040735372090415</c:v>
                </c:pt>
                <c:pt idx="962">
                  <c:v>0.48107718875452238</c:v>
                </c:pt>
                <c:pt idx="963">
                  <c:v>0.48174650079417997</c:v>
                </c:pt>
                <c:pt idx="964">
                  <c:v>0.482417950408983</c:v>
                </c:pt>
                <c:pt idx="965">
                  <c:v>0.48308887789198701</c:v>
                </c:pt>
                <c:pt idx="966">
                  <c:v>0.48376005078251016</c:v>
                </c:pt>
                <c:pt idx="967">
                  <c:v>0.48429785726816249</c:v>
                </c:pt>
                <c:pt idx="968">
                  <c:v>0.48483646629315791</c:v>
                </c:pt>
                <c:pt idx="969">
                  <c:v>0.4855088648871983</c:v>
                </c:pt>
                <c:pt idx="970">
                  <c:v>0.48618125345052876</c:v>
                </c:pt>
                <c:pt idx="971">
                  <c:v>0.48685568839736881</c:v>
                </c:pt>
                <c:pt idx="972">
                  <c:v>0.48752970380908101</c:v>
                </c:pt>
                <c:pt idx="973">
                  <c:v>0.4882034529935701</c:v>
                </c:pt>
                <c:pt idx="974">
                  <c:v>0.48887909905575777</c:v>
                </c:pt>
                <c:pt idx="975">
                  <c:v>0.48955442856178233</c:v>
                </c:pt>
                <c:pt idx="976">
                  <c:v>0.49023026603830133</c:v>
                </c:pt>
                <c:pt idx="977">
                  <c:v>0.49090635407111777</c:v>
                </c:pt>
                <c:pt idx="978">
                  <c:v>0.49144817366100696</c:v>
                </c:pt>
                <c:pt idx="979">
                  <c:v>0.4919926127258798</c:v>
                </c:pt>
                <c:pt idx="980">
                  <c:v>0.49266922137634095</c:v>
                </c:pt>
                <c:pt idx="981">
                  <c:v>0.49334830651852363</c:v>
                </c:pt>
                <c:pt idx="982">
                  <c:v>0.4940264030501455</c:v>
                </c:pt>
                <c:pt idx="983">
                  <c:v>0.49470521882727619</c:v>
                </c:pt>
                <c:pt idx="984">
                  <c:v>0.49538444384935365</c:v>
                </c:pt>
                <c:pt idx="985">
                  <c:v>0.49606470136794084</c:v>
                </c:pt>
                <c:pt idx="986">
                  <c:v>0.49674516230407217</c:v>
                </c:pt>
                <c:pt idx="987">
                  <c:v>0.49742619051243725</c:v>
                </c:pt>
                <c:pt idx="988">
                  <c:v>0.49810643482868788</c:v>
                </c:pt>
                <c:pt idx="989">
                  <c:v>0.49878849512124218</c:v>
                </c:pt>
                <c:pt idx="990">
                  <c:v>0.49947034401099627</c:v>
                </c:pt>
                <c:pt idx="991">
                  <c:v>0.5001538044861219</c:v>
                </c:pt>
                <c:pt idx="992">
                  <c:v>0.50083637669467829</c:v>
                </c:pt>
                <c:pt idx="993">
                  <c:v>0.50151931077017975</c:v>
                </c:pt>
                <c:pt idx="994">
                  <c:v>0.50206717390637878</c:v>
                </c:pt>
                <c:pt idx="995">
                  <c:v>0.50261471053798312</c:v>
                </c:pt>
                <c:pt idx="996">
                  <c:v>0.50330011509936612</c:v>
                </c:pt>
                <c:pt idx="997">
                  <c:v>0.503985152851948</c:v>
                </c:pt>
                <c:pt idx="998">
                  <c:v>0.50467066020296325</c:v>
                </c:pt>
                <c:pt idx="999">
                  <c:v>0.50535663779668039</c:v>
                </c:pt>
                <c:pt idx="1000">
                  <c:v>0.50604298144942783</c:v>
                </c:pt>
                <c:pt idx="1001">
                  <c:v>0.50673095040812266</c:v>
                </c:pt>
                <c:pt idx="1002">
                  <c:v>0.50741844823158044</c:v>
                </c:pt>
                <c:pt idx="1003">
                  <c:v>0.50810547362180225</c:v>
                </c:pt>
                <c:pt idx="1004">
                  <c:v>0.50865695798087573</c:v>
                </c:pt>
                <c:pt idx="1005">
                  <c:v>0.50921037664969238</c:v>
                </c:pt>
                <c:pt idx="1006">
                  <c:v>0.50990000271392122</c:v>
                </c:pt>
                <c:pt idx="1007">
                  <c:v>0.51058973611598657</c:v>
                </c:pt>
                <c:pt idx="1008">
                  <c:v>0.51128063054679429</c:v>
                </c:pt>
                <c:pt idx="1009">
                  <c:v>0.5119709481168937</c:v>
                </c:pt>
                <c:pt idx="1010">
                  <c:v>0.51266179531725187</c:v>
                </c:pt>
                <c:pt idx="1011">
                  <c:v>0.51335412330258767</c:v>
                </c:pt>
                <c:pt idx="1012">
                  <c:v>0.51404634974401242</c:v>
                </c:pt>
                <c:pt idx="1013">
                  <c:v>0.51473789250228397</c:v>
                </c:pt>
                <c:pt idx="1014">
                  <c:v>0.51543197727444645</c:v>
                </c:pt>
                <c:pt idx="1015">
                  <c:v>0.51612553816464435</c:v>
                </c:pt>
                <c:pt idx="1016">
                  <c:v>0.51681942146782689</c:v>
                </c:pt>
                <c:pt idx="1017">
                  <c:v>0.51751399865672765</c:v>
                </c:pt>
                <c:pt idx="1018">
                  <c:v>0.51820911167464878</c:v>
                </c:pt>
                <c:pt idx="1019">
                  <c:v>0.51890481439705616</c:v>
                </c:pt>
                <c:pt idx="1020">
                  <c:v>0.51960089519850672</c:v>
                </c:pt>
                <c:pt idx="1021">
                  <c:v>0.52015849166079187</c:v>
                </c:pt>
                <c:pt idx="1022">
                  <c:v>0.52085560556493526</c:v>
                </c:pt>
                <c:pt idx="1023">
                  <c:v>0.52155219433174338</c:v>
                </c:pt>
                <c:pt idx="1024">
                  <c:v>0.52211072040718087</c:v>
                </c:pt>
                <c:pt idx="1025">
                  <c:v>0.52280914374144183</c:v>
                </c:pt>
                <c:pt idx="1026">
                  <c:v>0.52350773518327576</c:v>
                </c:pt>
                <c:pt idx="1027">
                  <c:v>0.52420665487017748</c:v>
                </c:pt>
                <c:pt idx="1028">
                  <c:v>0.52490611680019805</c:v>
                </c:pt>
                <c:pt idx="1029">
                  <c:v>0.52546651979954462</c:v>
                </c:pt>
                <c:pt idx="1030">
                  <c:v>0.52602894815226797</c:v>
                </c:pt>
                <c:pt idx="1031">
                  <c:v>0.52673118460321633</c:v>
                </c:pt>
                <c:pt idx="1032">
                  <c:v>0.52743262938784852</c:v>
                </c:pt>
                <c:pt idx="1033">
                  <c:v>0.52813429861550687</c:v>
                </c:pt>
                <c:pt idx="1034">
                  <c:v>0.52883672864393738</c:v>
                </c:pt>
                <c:pt idx="1035">
                  <c:v>0.52953986707031375</c:v>
                </c:pt>
                <c:pt idx="1036">
                  <c:v>0.53024371504251788</c:v>
                </c:pt>
                <c:pt idx="1037">
                  <c:v>0.53094789755642124</c:v>
                </c:pt>
                <c:pt idx="1038">
                  <c:v>0.53165150080770007</c:v>
                </c:pt>
                <c:pt idx="1039">
                  <c:v>0.53235672951986845</c:v>
                </c:pt>
                <c:pt idx="1040">
                  <c:v>0.53306213282972459</c:v>
                </c:pt>
                <c:pt idx="1041">
                  <c:v>0.53376868074282435</c:v>
                </c:pt>
                <c:pt idx="1042">
                  <c:v>0.53447459576697698</c:v>
                </c:pt>
                <c:pt idx="1043">
                  <c:v>0.53518090153048004</c:v>
                </c:pt>
                <c:pt idx="1044">
                  <c:v>0.5357470398766615</c:v>
                </c:pt>
                <c:pt idx="1045">
                  <c:v>0.53631387709565037</c:v>
                </c:pt>
                <c:pt idx="1046">
                  <c:v>0.537022727077204</c:v>
                </c:pt>
                <c:pt idx="1047">
                  <c:v>0.53773143065731177</c:v>
                </c:pt>
                <c:pt idx="1048">
                  <c:v>0.53844036615170721</c:v>
                </c:pt>
                <c:pt idx="1049">
                  <c:v>0.53914996712909802</c:v>
                </c:pt>
                <c:pt idx="1050">
                  <c:v>0.53985985512783552</c:v>
                </c:pt>
                <c:pt idx="1051">
                  <c:v>0.54057154956967202</c:v>
                </c:pt>
                <c:pt idx="1052">
                  <c:v>0.54128261069330086</c:v>
                </c:pt>
                <c:pt idx="1053">
                  <c:v>0.54199341711900095</c:v>
                </c:pt>
                <c:pt idx="1054">
                  <c:v>0.54256342656189471</c:v>
                </c:pt>
                <c:pt idx="1055">
                  <c:v>0.54313626328474895</c:v>
                </c:pt>
                <c:pt idx="1056">
                  <c:v>0.54384980427836205</c:v>
                </c:pt>
                <c:pt idx="1057">
                  <c:v>0.54456320109955714</c:v>
                </c:pt>
                <c:pt idx="1058">
                  <c:v>0.545277924898662</c:v>
                </c:pt>
                <c:pt idx="1059">
                  <c:v>0.54599223252679474</c:v>
                </c:pt>
                <c:pt idx="1060">
                  <c:v>0.54670710534501532</c:v>
                </c:pt>
                <c:pt idx="1061">
                  <c:v>0.54742336363671418</c:v>
                </c:pt>
                <c:pt idx="1062">
                  <c:v>0.54813958863985368</c:v>
                </c:pt>
                <c:pt idx="1063">
                  <c:v>0.54885523284141358</c:v>
                </c:pt>
                <c:pt idx="1064">
                  <c:v>0.54957336043376126</c:v>
                </c:pt>
                <c:pt idx="1065">
                  <c:v>0.55029096317042847</c:v>
                </c:pt>
                <c:pt idx="1066">
                  <c:v>0.55100886192940779</c:v>
                </c:pt>
                <c:pt idx="1067">
                  <c:v>0.55172771535494292</c:v>
                </c:pt>
                <c:pt idx="1068">
                  <c:v>0.55244697609408744</c:v>
                </c:pt>
                <c:pt idx="1069">
                  <c:v>0.5531671391477998</c:v>
                </c:pt>
                <c:pt idx="1070">
                  <c:v>0.55388732636001214</c:v>
                </c:pt>
                <c:pt idx="1071">
                  <c:v>0.55446399284426984</c:v>
                </c:pt>
                <c:pt idx="1072">
                  <c:v>0.55504126729869541</c:v>
                </c:pt>
                <c:pt idx="1073">
                  <c:v>0.55576197968921259</c:v>
                </c:pt>
                <c:pt idx="1074">
                  <c:v>0.55648492079589662</c:v>
                </c:pt>
                <c:pt idx="1075">
                  <c:v>0.55720766776370889</c:v>
                </c:pt>
                <c:pt idx="1076">
                  <c:v>0.55793077185420437</c:v>
                </c:pt>
                <c:pt idx="1077">
                  <c:v>0.5586540677262648</c:v>
                </c:pt>
                <c:pt idx="1078">
                  <c:v>0.55937821885030725</c:v>
                </c:pt>
                <c:pt idx="1079">
                  <c:v>0.56010328203236237</c:v>
                </c:pt>
                <c:pt idx="1080">
                  <c:v>0.56082870521353734</c:v>
                </c:pt>
                <c:pt idx="1081">
                  <c:v>0.56140944504817036</c:v>
                </c:pt>
                <c:pt idx="1082">
                  <c:v>0.56199329387555874</c:v>
                </c:pt>
                <c:pt idx="1083">
                  <c:v>0.56271953519921092</c:v>
                </c:pt>
                <c:pt idx="1084">
                  <c:v>0.56344691495866028</c:v>
                </c:pt>
                <c:pt idx="1085">
                  <c:v>0.56417482418457066</c:v>
                </c:pt>
                <c:pt idx="1086">
                  <c:v>0.56490309687120233</c:v>
                </c:pt>
                <c:pt idx="1087">
                  <c:v>0.56563240102169221</c:v>
                </c:pt>
                <c:pt idx="1088">
                  <c:v>0.56636090128084349</c:v>
                </c:pt>
                <c:pt idx="1089">
                  <c:v>0.56709115834982682</c:v>
                </c:pt>
                <c:pt idx="1090">
                  <c:v>0.56782128002574372</c:v>
                </c:pt>
                <c:pt idx="1091">
                  <c:v>0.56855305108112353</c:v>
                </c:pt>
                <c:pt idx="1092">
                  <c:v>0.56928385043265106</c:v>
                </c:pt>
                <c:pt idx="1093">
                  <c:v>0.57001524011976346</c:v>
                </c:pt>
                <c:pt idx="1094">
                  <c:v>0.57074845124876783</c:v>
                </c:pt>
                <c:pt idx="1095">
                  <c:v>0.57148169673707805</c:v>
                </c:pt>
                <c:pt idx="1096">
                  <c:v>0.57221436026215444</c:v>
                </c:pt>
                <c:pt idx="1097">
                  <c:v>0.57280208813777977</c:v>
                </c:pt>
                <c:pt idx="1098">
                  <c:v>0.57339049803779452</c:v>
                </c:pt>
                <c:pt idx="1099">
                  <c:v>0.57412529131765255</c:v>
                </c:pt>
                <c:pt idx="1100">
                  <c:v>0.57486045646965755</c:v>
                </c:pt>
                <c:pt idx="1101">
                  <c:v>0.57559734247796246</c:v>
                </c:pt>
                <c:pt idx="1102">
                  <c:v>0.57633398464666474</c:v>
                </c:pt>
                <c:pt idx="1103">
                  <c:v>0.57707004439875464</c:v>
                </c:pt>
                <c:pt idx="1104">
                  <c:v>0.57780861733816125</c:v>
                </c:pt>
                <c:pt idx="1105">
                  <c:v>0.57854677811749966</c:v>
                </c:pt>
                <c:pt idx="1106">
                  <c:v>0.57928486380627342</c:v>
                </c:pt>
                <c:pt idx="1107">
                  <c:v>0.57987710176024865</c:v>
                </c:pt>
                <c:pt idx="1108">
                  <c:v>0.58047177985727139</c:v>
                </c:pt>
                <c:pt idx="1109">
                  <c:v>0.58121168380162247</c:v>
                </c:pt>
                <c:pt idx="1110">
                  <c:v>0.58195224870579187</c:v>
                </c:pt>
                <c:pt idx="1111">
                  <c:v>0.58269438107725147</c:v>
                </c:pt>
                <c:pt idx="1112">
                  <c:v>0.58343627176607604</c:v>
                </c:pt>
                <c:pt idx="1113">
                  <c:v>0.58417769312782819</c:v>
                </c:pt>
                <c:pt idx="1114">
                  <c:v>0.58492181982653169</c:v>
                </c:pt>
                <c:pt idx="1115">
                  <c:v>0.58566508169519871</c:v>
                </c:pt>
                <c:pt idx="1116">
                  <c:v>0.58640883961213841</c:v>
                </c:pt>
                <c:pt idx="1117">
                  <c:v>0.58715354901888772</c:v>
                </c:pt>
                <c:pt idx="1118">
                  <c:v>0.58789887031664589</c:v>
                </c:pt>
                <c:pt idx="1119">
                  <c:v>0.58864497524467763</c:v>
                </c:pt>
                <c:pt idx="1120">
                  <c:v>0.58939140937878454</c:v>
                </c:pt>
                <c:pt idx="1121">
                  <c:v>0.59013760290986317</c:v>
                </c:pt>
                <c:pt idx="1122">
                  <c:v>0.59073567768768331</c:v>
                </c:pt>
                <c:pt idx="1123">
                  <c:v>0.59148281826287552</c:v>
                </c:pt>
                <c:pt idx="1124">
                  <c:v>0.59208272659523209</c:v>
                </c:pt>
                <c:pt idx="1125">
                  <c:v>0.59283190366358762</c:v>
                </c:pt>
                <c:pt idx="1126">
                  <c:v>0.5935810131119521</c:v>
                </c:pt>
                <c:pt idx="1127">
                  <c:v>0.59433074139862219</c:v>
                </c:pt>
                <c:pt idx="1128">
                  <c:v>0.59508114679075885</c:v>
                </c:pt>
                <c:pt idx="1129">
                  <c:v>0.59583291845545072</c:v>
                </c:pt>
                <c:pt idx="1130">
                  <c:v>0.59658445236043789</c:v>
                </c:pt>
                <c:pt idx="1131">
                  <c:v>0.59733672376839175</c:v>
                </c:pt>
                <c:pt idx="1132">
                  <c:v>0.59808933164177602</c:v>
                </c:pt>
                <c:pt idx="1133">
                  <c:v>0.59884221880285082</c:v>
                </c:pt>
                <c:pt idx="1134">
                  <c:v>0.59944638708705422</c:v>
                </c:pt>
                <c:pt idx="1135">
                  <c:v>0.6000524177199299</c:v>
                </c:pt>
                <c:pt idx="1136">
                  <c:v>0.60080753399319908</c:v>
                </c:pt>
                <c:pt idx="1137">
                  <c:v>0.60156327856618197</c:v>
                </c:pt>
                <c:pt idx="1138">
                  <c:v>0.60231838277309746</c:v>
                </c:pt>
                <c:pt idx="1139">
                  <c:v>0.60307538596832955</c:v>
                </c:pt>
                <c:pt idx="1140">
                  <c:v>0.60383244245847778</c:v>
                </c:pt>
                <c:pt idx="1141">
                  <c:v>0.60459088232005964</c:v>
                </c:pt>
                <c:pt idx="1142">
                  <c:v>0.60534862433632186</c:v>
                </c:pt>
                <c:pt idx="1143">
                  <c:v>0.60610705682264654</c:v>
                </c:pt>
                <c:pt idx="1144">
                  <c:v>0.60686728243746457</c:v>
                </c:pt>
                <c:pt idx="1145">
                  <c:v>0.60762739020701984</c:v>
                </c:pt>
                <c:pt idx="1146">
                  <c:v>0.6083867987919005</c:v>
                </c:pt>
                <c:pt idx="1147">
                  <c:v>0.60899594960499814</c:v>
                </c:pt>
                <c:pt idx="1148">
                  <c:v>0.60960634371723954</c:v>
                </c:pt>
                <c:pt idx="1149">
                  <c:v>0.610368304404312</c:v>
                </c:pt>
                <c:pt idx="1150">
                  <c:v>0.61113078789562103</c:v>
                </c:pt>
                <c:pt idx="1151">
                  <c:v>0.61189484375187864</c:v>
                </c:pt>
                <c:pt idx="1152">
                  <c:v>0.61265855084960341</c:v>
                </c:pt>
                <c:pt idx="1153">
                  <c:v>0.61342190794288964</c:v>
                </c:pt>
                <c:pt idx="1154">
                  <c:v>0.61418777542180703</c:v>
                </c:pt>
                <c:pt idx="1155">
                  <c:v>0.61495335321917699</c:v>
                </c:pt>
                <c:pt idx="1156">
                  <c:v>0.61571875720034963</c:v>
                </c:pt>
                <c:pt idx="1157">
                  <c:v>0.61633250912333803</c:v>
                </c:pt>
                <c:pt idx="1158">
                  <c:v>0.61694962464567804</c:v>
                </c:pt>
                <c:pt idx="1159">
                  <c:v>0.61771708615959919</c:v>
                </c:pt>
                <c:pt idx="1160">
                  <c:v>0.61848519577547212</c:v>
                </c:pt>
                <c:pt idx="1161">
                  <c:v>0.61925501108988268</c:v>
                </c:pt>
                <c:pt idx="1162">
                  <c:v>0.62002465582069444</c:v>
                </c:pt>
                <c:pt idx="1163">
                  <c:v>0.62079360002574824</c:v>
                </c:pt>
                <c:pt idx="1164">
                  <c:v>0.62156543045751356</c:v>
                </c:pt>
                <c:pt idx="1165">
                  <c:v>0.62233673837562109</c:v>
                </c:pt>
                <c:pt idx="1166">
                  <c:v>0.62310817027560728</c:v>
                </c:pt>
                <c:pt idx="1167">
                  <c:v>0.62388066949958054</c:v>
                </c:pt>
                <c:pt idx="1168">
                  <c:v>0.624653824955274</c:v>
                </c:pt>
                <c:pt idx="1169">
                  <c:v>0.62542793300878308</c:v>
                </c:pt>
                <c:pt idx="1170">
                  <c:v>0.62620234523604923</c:v>
                </c:pt>
                <c:pt idx="1171">
                  <c:v>0.62697652950671634</c:v>
                </c:pt>
                <c:pt idx="1172">
                  <c:v>0.62775208318224029</c:v>
                </c:pt>
                <c:pt idx="1173">
                  <c:v>0.6285281795637595</c:v>
                </c:pt>
                <c:pt idx="1174">
                  <c:v>0.62914978704136437</c:v>
                </c:pt>
                <c:pt idx="1175">
                  <c:v>0.62977195910950157</c:v>
                </c:pt>
                <c:pt idx="1176">
                  <c:v>0.63054932848273226</c:v>
                </c:pt>
                <c:pt idx="1177">
                  <c:v>0.63132748086062285</c:v>
                </c:pt>
                <c:pt idx="1178">
                  <c:v>0.63210617977448236</c:v>
                </c:pt>
                <c:pt idx="1179">
                  <c:v>0.63288637807968118</c:v>
                </c:pt>
                <c:pt idx="1180">
                  <c:v>0.6336662923256513</c:v>
                </c:pt>
                <c:pt idx="1181">
                  <c:v>0.63444693450479095</c:v>
                </c:pt>
                <c:pt idx="1182">
                  <c:v>0.63522782870642103</c:v>
                </c:pt>
                <c:pt idx="1183">
                  <c:v>0.63600921380188136</c:v>
                </c:pt>
                <c:pt idx="1184">
                  <c:v>0.636635789079388</c:v>
                </c:pt>
                <c:pt idx="1185">
                  <c:v>0.63726526729594379</c:v>
                </c:pt>
                <c:pt idx="1186">
                  <c:v>0.6380489045846941</c:v>
                </c:pt>
                <c:pt idx="1187">
                  <c:v>0.63883357544891428</c:v>
                </c:pt>
                <c:pt idx="1188">
                  <c:v>0.63961730497366553</c:v>
                </c:pt>
                <c:pt idx="1189">
                  <c:v>0.64040320796568029</c:v>
                </c:pt>
                <c:pt idx="1190">
                  <c:v>0.64118894909674085</c:v>
                </c:pt>
                <c:pt idx="1191">
                  <c:v>0.64197620879928929</c:v>
                </c:pt>
                <c:pt idx="1192">
                  <c:v>0.64276288689251793</c:v>
                </c:pt>
                <c:pt idx="1193">
                  <c:v>0.64355024447650078</c:v>
                </c:pt>
                <c:pt idx="1194">
                  <c:v>0.64433948643988126</c:v>
                </c:pt>
                <c:pt idx="1195">
                  <c:v>0.64512868920111188</c:v>
                </c:pt>
                <c:pt idx="1196">
                  <c:v>0.64591718905540474</c:v>
                </c:pt>
                <c:pt idx="1197">
                  <c:v>0.64670842272596973</c:v>
                </c:pt>
                <c:pt idx="1198">
                  <c:v>0.64749931687786477</c:v>
                </c:pt>
                <c:pt idx="1199">
                  <c:v>0.64829065575791289</c:v>
                </c:pt>
                <c:pt idx="1200">
                  <c:v>0.64892479479238963</c:v>
                </c:pt>
                <c:pt idx="1201">
                  <c:v>0.64955969923575474</c:v>
                </c:pt>
                <c:pt idx="1202">
                  <c:v>0.65035273145617734</c:v>
                </c:pt>
                <c:pt idx="1203">
                  <c:v>0.65114548408148898</c:v>
                </c:pt>
                <c:pt idx="1204">
                  <c:v>0.65194068509468461</c:v>
                </c:pt>
                <c:pt idx="1205">
                  <c:v>0.65273579060298426</c:v>
                </c:pt>
                <c:pt idx="1206">
                  <c:v>0.65353043540919542</c:v>
                </c:pt>
                <c:pt idx="1207">
                  <c:v>0.65432771833663572</c:v>
                </c:pt>
                <c:pt idx="1208">
                  <c:v>0.65512472481268569</c:v>
                </c:pt>
                <c:pt idx="1209">
                  <c:v>0.65592236701477002</c:v>
                </c:pt>
                <c:pt idx="1210">
                  <c:v>0.65672021938919534</c:v>
                </c:pt>
                <c:pt idx="1211">
                  <c:v>0.65736015509102463</c:v>
                </c:pt>
                <c:pt idx="1212">
                  <c:v>0.65800251411722332</c:v>
                </c:pt>
                <c:pt idx="1213">
                  <c:v>0.65880123468424145</c:v>
                </c:pt>
                <c:pt idx="1214">
                  <c:v>0.65960328274184421</c:v>
                </c:pt>
                <c:pt idx="1215">
                  <c:v>0.66040426202357583</c:v>
                </c:pt>
                <c:pt idx="1216">
                  <c:v>0.6612058833874459</c:v>
                </c:pt>
                <c:pt idx="1217">
                  <c:v>0.6620082703866198</c:v>
                </c:pt>
                <c:pt idx="1218">
                  <c:v>0.66281166959189186</c:v>
                </c:pt>
                <c:pt idx="1219">
                  <c:v>0.66361559204642007</c:v>
                </c:pt>
                <c:pt idx="1220">
                  <c:v>0.66442040694991622</c:v>
                </c:pt>
                <c:pt idx="1221">
                  <c:v>0.66522439508970821</c:v>
                </c:pt>
                <c:pt idx="1222">
                  <c:v>0.66603056785476422</c:v>
                </c:pt>
                <c:pt idx="1223">
                  <c:v>0.66683671392074506</c:v>
                </c:pt>
                <c:pt idx="1224">
                  <c:v>0.66764461932112684</c:v>
                </c:pt>
                <c:pt idx="1225">
                  <c:v>0.66845157486499918</c:v>
                </c:pt>
                <c:pt idx="1226">
                  <c:v>0.66925930552662483</c:v>
                </c:pt>
                <c:pt idx="1227">
                  <c:v>0.66990725682593621</c:v>
                </c:pt>
                <c:pt idx="1228">
                  <c:v>0.6707172151726335</c:v>
                </c:pt>
                <c:pt idx="1229">
                  <c:v>0.67136574109759517</c:v>
                </c:pt>
                <c:pt idx="1230">
                  <c:v>0.67217626322157142</c:v>
                </c:pt>
                <c:pt idx="1231">
                  <c:v>0.67298750476237312</c:v>
                </c:pt>
                <c:pt idx="1232">
                  <c:v>0.67379915699806403</c:v>
                </c:pt>
                <c:pt idx="1233">
                  <c:v>0.6746114065098362</c:v>
                </c:pt>
                <c:pt idx="1234">
                  <c:v>0.67542562017479746</c:v>
                </c:pt>
                <c:pt idx="1235">
                  <c:v>0.67623956523052409</c:v>
                </c:pt>
                <c:pt idx="1236">
                  <c:v>0.67705299171999545</c:v>
                </c:pt>
                <c:pt idx="1237">
                  <c:v>0.67770638771846337</c:v>
                </c:pt>
                <c:pt idx="1238">
                  <c:v>0.67836158089515275</c:v>
                </c:pt>
                <c:pt idx="1239">
                  <c:v>0.67917841872939644</c:v>
                </c:pt>
                <c:pt idx="1240">
                  <c:v>0.67999530059950708</c:v>
                </c:pt>
                <c:pt idx="1241">
                  <c:v>0.68081359940382191</c:v>
                </c:pt>
                <c:pt idx="1242">
                  <c:v>0.68163138133468226</c:v>
                </c:pt>
                <c:pt idx="1243">
                  <c:v>0.68245014521343694</c:v>
                </c:pt>
                <c:pt idx="1244">
                  <c:v>0.68327076899685757</c:v>
                </c:pt>
                <c:pt idx="1245">
                  <c:v>0.684091252574904</c:v>
                </c:pt>
                <c:pt idx="1246">
                  <c:v>0.68491121896459495</c:v>
                </c:pt>
                <c:pt idx="1247">
                  <c:v>0.68573399114751576</c:v>
                </c:pt>
                <c:pt idx="1248">
                  <c:v>0.68655612237891306</c:v>
                </c:pt>
                <c:pt idx="1249">
                  <c:v>0.68737893006624584</c:v>
                </c:pt>
                <c:pt idx="1250">
                  <c:v>0.68803804127504109</c:v>
                </c:pt>
                <c:pt idx="1251">
                  <c:v>0.68869878265032258</c:v>
                </c:pt>
                <c:pt idx="1252">
                  <c:v>0.68952341892342639</c:v>
                </c:pt>
                <c:pt idx="1253">
                  <c:v>0.69034785346843952</c:v>
                </c:pt>
                <c:pt idx="1254">
                  <c:v>0.69117530202392818</c:v>
                </c:pt>
                <c:pt idx="1255">
                  <c:v>0.69200192077429357</c:v>
                </c:pt>
                <c:pt idx="1256">
                  <c:v>0.69282846524081676</c:v>
                </c:pt>
                <c:pt idx="1257">
                  <c:v>0.69365740069318504</c:v>
                </c:pt>
                <c:pt idx="1258">
                  <c:v>0.69448664414675021</c:v>
                </c:pt>
                <c:pt idx="1259">
                  <c:v>0.69531619579775539</c:v>
                </c:pt>
                <c:pt idx="1260">
                  <c:v>0.69614624600931085</c:v>
                </c:pt>
                <c:pt idx="1261">
                  <c:v>0.69681122662118233</c:v>
                </c:pt>
                <c:pt idx="1262">
                  <c:v>0.69747988687032303</c:v>
                </c:pt>
                <c:pt idx="1263">
                  <c:v>0.6983107828519457</c:v>
                </c:pt>
                <c:pt idx="1264">
                  <c:v>0.69914510370183103</c:v>
                </c:pt>
                <c:pt idx="1265">
                  <c:v>0.69997853041536173</c:v>
                </c:pt>
                <c:pt idx="1266">
                  <c:v>0.7008123975668108</c:v>
                </c:pt>
                <c:pt idx="1267">
                  <c:v>0.70164747054164511</c:v>
                </c:pt>
                <c:pt idx="1268">
                  <c:v>0.70248324144621554</c:v>
                </c:pt>
                <c:pt idx="1269">
                  <c:v>0.70331996682922537</c:v>
                </c:pt>
                <c:pt idx="1270">
                  <c:v>0.70415713731287177</c:v>
                </c:pt>
                <c:pt idx="1271">
                  <c:v>0.70499392204938138</c:v>
                </c:pt>
                <c:pt idx="1272">
                  <c:v>0.70583262369255972</c:v>
                </c:pt>
                <c:pt idx="1273">
                  <c:v>0.70667177310808249</c:v>
                </c:pt>
                <c:pt idx="1274">
                  <c:v>0.70751239664866239</c:v>
                </c:pt>
                <c:pt idx="1275">
                  <c:v>0.7083523157482392</c:v>
                </c:pt>
                <c:pt idx="1276">
                  <c:v>0.70919281246229005</c:v>
                </c:pt>
                <c:pt idx="1277">
                  <c:v>0.70986672136514362</c:v>
                </c:pt>
                <c:pt idx="1278">
                  <c:v>0.71054108472748811</c:v>
                </c:pt>
                <c:pt idx="1279">
                  <c:v>0.71138509730338828</c:v>
                </c:pt>
                <c:pt idx="1280">
                  <c:v>0.71222879217196755</c:v>
                </c:pt>
                <c:pt idx="1281">
                  <c:v>0.71307313499165947</c:v>
                </c:pt>
                <c:pt idx="1282">
                  <c:v>0.71391806227759202</c:v>
                </c:pt>
                <c:pt idx="1283">
                  <c:v>0.71476357490917841</c:v>
                </c:pt>
                <c:pt idx="1284">
                  <c:v>0.71561128963830423</c:v>
                </c:pt>
                <c:pt idx="1285">
                  <c:v>0.71645836511397587</c:v>
                </c:pt>
                <c:pt idx="1286">
                  <c:v>0.71730525231212627</c:v>
                </c:pt>
                <c:pt idx="1287">
                  <c:v>0.71798497630350233</c:v>
                </c:pt>
                <c:pt idx="1288">
                  <c:v>0.71866736694330824</c:v>
                </c:pt>
                <c:pt idx="1289">
                  <c:v>0.71951787975051218</c:v>
                </c:pt>
                <c:pt idx="1290">
                  <c:v>0.72036840217143472</c:v>
                </c:pt>
                <c:pt idx="1291">
                  <c:v>0.72122068857126953</c:v>
                </c:pt>
                <c:pt idx="1292">
                  <c:v>0.72207214069000125</c:v>
                </c:pt>
                <c:pt idx="1293">
                  <c:v>0.72292464394374489</c:v>
                </c:pt>
                <c:pt idx="1294">
                  <c:v>0.72377911271287942</c:v>
                </c:pt>
                <c:pt idx="1295">
                  <c:v>0.72463379045777288</c:v>
                </c:pt>
                <c:pt idx="1296">
                  <c:v>0.72548750211426027</c:v>
                </c:pt>
                <c:pt idx="1297">
                  <c:v>0.72634449117538313</c:v>
                </c:pt>
                <c:pt idx="1298">
                  <c:v>0.72720090752944511</c:v>
                </c:pt>
                <c:pt idx="1299">
                  <c:v>0.72805773073928481</c:v>
                </c:pt>
                <c:pt idx="1300">
                  <c:v>0.72891581272904182</c:v>
                </c:pt>
                <c:pt idx="1301">
                  <c:v>0.72977456609906965</c:v>
                </c:pt>
                <c:pt idx="1302">
                  <c:v>0.73063464807926759</c:v>
                </c:pt>
                <c:pt idx="1303">
                  <c:v>0.73149468240073856</c:v>
                </c:pt>
                <c:pt idx="1304">
                  <c:v>0.73218379481517593</c:v>
                </c:pt>
                <c:pt idx="1305">
                  <c:v>0.73287311939189659</c:v>
                </c:pt>
                <c:pt idx="1306">
                  <c:v>0.73373396297469129</c:v>
                </c:pt>
                <c:pt idx="1307">
                  <c:v>0.73459778795386199</c:v>
                </c:pt>
                <c:pt idx="1308">
                  <c:v>0.73546143674156839</c:v>
                </c:pt>
                <c:pt idx="1309">
                  <c:v>0.7363257660755792</c:v>
                </c:pt>
                <c:pt idx="1310">
                  <c:v>0.73719057894185458</c:v>
                </c:pt>
                <c:pt idx="1311">
                  <c:v>0.73805633866282661</c:v>
                </c:pt>
                <c:pt idx="1312">
                  <c:v>0.73892357632589822</c:v>
                </c:pt>
                <c:pt idx="1313">
                  <c:v>0.73979097079189682</c:v>
                </c:pt>
                <c:pt idx="1314">
                  <c:v>0.74048562726925315</c:v>
                </c:pt>
                <c:pt idx="1315">
                  <c:v>0.74118368422383063</c:v>
                </c:pt>
                <c:pt idx="1316">
                  <c:v>0.74205271033172904</c:v>
                </c:pt>
                <c:pt idx="1317">
                  <c:v>0.74292275800076579</c:v>
                </c:pt>
                <c:pt idx="1318">
                  <c:v>0.74379396220609606</c:v>
                </c:pt>
                <c:pt idx="1319">
                  <c:v>0.74466592607005955</c:v>
                </c:pt>
                <c:pt idx="1320">
                  <c:v>0.74553871751706247</c:v>
                </c:pt>
                <c:pt idx="1321">
                  <c:v>0.74641053832267468</c:v>
                </c:pt>
                <c:pt idx="1322">
                  <c:v>0.74728485444777626</c:v>
                </c:pt>
                <c:pt idx="1323">
                  <c:v>0.74815940148460947</c:v>
                </c:pt>
                <c:pt idx="1324">
                  <c:v>0.74903598382654357</c:v>
                </c:pt>
                <c:pt idx="1325">
                  <c:v>0.74991132852799502</c:v>
                </c:pt>
                <c:pt idx="1326">
                  <c:v>0.75078777487389059</c:v>
                </c:pt>
                <c:pt idx="1327">
                  <c:v>0.75166639721487838</c:v>
                </c:pt>
                <c:pt idx="1328">
                  <c:v>0.75254498741119191</c:v>
                </c:pt>
                <c:pt idx="1329">
                  <c:v>0.75342294056818071</c:v>
                </c:pt>
                <c:pt idx="1330">
                  <c:v>0.75412773933424704</c:v>
                </c:pt>
                <c:pt idx="1331">
                  <c:v>0.75483296797165123</c:v>
                </c:pt>
                <c:pt idx="1332">
                  <c:v>0.75571407680550307</c:v>
                </c:pt>
                <c:pt idx="1333">
                  <c:v>0.75659582799895764</c:v>
                </c:pt>
                <c:pt idx="1334">
                  <c:v>0.75747970533249098</c:v>
                </c:pt>
                <c:pt idx="1335">
                  <c:v>0.75836315035070978</c:v>
                </c:pt>
                <c:pt idx="1336">
                  <c:v>0.75924616121589328</c:v>
                </c:pt>
                <c:pt idx="1337">
                  <c:v>0.76013211495564437</c:v>
                </c:pt>
                <c:pt idx="1338">
                  <c:v>0.76101804265657913</c:v>
                </c:pt>
                <c:pt idx="1339">
                  <c:v>0.76172740450475618</c:v>
                </c:pt>
                <c:pt idx="1340">
                  <c:v>0.76244052111492311</c:v>
                </c:pt>
                <c:pt idx="1341">
                  <c:v>0.76332944628253252</c:v>
                </c:pt>
                <c:pt idx="1342">
                  <c:v>0.76421766954893589</c:v>
                </c:pt>
                <c:pt idx="1343">
                  <c:v>0.76510681828633542</c:v>
                </c:pt>
                <c:pt idx="1344">
                  <c:v>0.76599811781313698</c:v>
                </c:pt>
                <c:pt idx="1345">
                  <c:v>0.76688939603512363</c:v>
                </c:pt>
                <c:pt idx="1346">
                  <c:v>0.76778010741574687</c:v>
                </c:pt>
                <c:pt idx="1347">
                  <c:v>0.76867420284117205</c:v>
                </c:pt>
                <c:pt idx="1348">
                  <c:v>0.76956759758867266</c:v>
                </c:pt>
                <c:pt idx="1349">
                  <c:v>0.7704616546457993</c:v>
                </c:pt>
                <c:pt idx="1350">
                  <c:v>0.77135678511743522</c:v>
                </c:pt>
                <c:pt idx="1351">
                  <c:v>0.77225285436866964</c:v>
                </c:pt>
                <c:pt idx="1352">
                  <c:v>0.77315000113197241</c:v>
                </c:pt>
                <c:pt idx="1353">
                  <c:v>0.77404767939258878</c:v>
                </c:pt>
                <c:pt idx="1354">
                  <c:v>0.77494534117146507</c:v>
                </c:pt>
                <c:pt idx="1355">
                  <c:v>0.77566534156417477</c:v>
                </c:pt>
                <c:pt idx="1356">
                  <c:v>0.77656445728523471</c:v>
                </c:pt>
                <c:pt idx="1357">
                  <c:v>0.77728603728738843</c:v>
                </c:pt>
                <c:pt idx="1358">
                  <c:v>0.77818743774388366</c:v>
                </c:pt>
                <c:pt idx="1359">
                  <c:v>0.77908910048996194</c:v>
                </c:pt>
                <c:pt idx="1360">
                  <c:v>0.77999199056332136</c:v>
                </c:pt>
                <c:pt idx="1361">
                  <c:v>0.78089555859332971</c:v>
                </c:pt>
                <c:pt idx="1362">
                  <c:v>0.7818007724899666</c:v>
                </c:pt>
                <c:pt idx="1363">
                  <c:v>0.78270611533774226</c:v>
                </c:pt>
                <c:pt idx="1364">
                  <c:v>0.78361241693997252</c:v>
                </c:pt>
                <c:pt idx="1365">
                  <c:v>0.78433813316200218</c:v>
                </c:pt>
                <c:pt idx="1366">
                  <c:v>0.7850668706406001</c:v>
                </c:pt>
                <c:pt idx="1367">
                  <c:v>0.78597517660656846</c:v>
                </c:pt>
                <c:pt idx="1368">
                  <c:v>0.78688500243992898</c:v>
                </c:pt>
                <c:pt idx="1369">
                  <c:v>0.78779537891818952</c:v>
                </c:pt>
                <c:pt idx="1370">
                  <c:v>0.78870658493703372</c:v>
                </c:pt>
                <c:pt idx="1371">
                  <c:v>0.78961723001499107</c:v>
                </c:pt>
                <c:pt idx="1372">
                  <c:v>0.79053009838728905</c:v>
                </c:pt>
                <c:pt idx="1373">
                  <c:v>0.79144338248824897</c:v>
                </c:pt>
                <c:pt idx="1374">
                  <c:v>0.79235819934647367</c:v>
                </c:pt>
                <c:pt idx="1375">
                  <c:v>0.79327259647806936</c:v>
                </c:pt>
                <c:pt idx="1376">
                  <c:v>0.79418811017121504</c:v>
                </c:pt>
                <c:pt idx="1377">
                  <c:v>0.7951055825206903</c:v>
                </c:pt>
                <c:pt idx="1378">
                  <c:v>0.79602333702276484</c:v>
                </c:pt>
                <c:pt idx="1379">
                  <c:v>0.7969402519009261</c:v>
                </c:pt>
                <c:pt idx="1380">
                  <c:v>0.79767598932394679</c:v>
                </c:pt>
                <c:pt idx="1381">
                  <c:v>0.79841283017137166</c:v>
                </c:pt>
                <c:pt idx="1382">
                  <c:v>0.79933320466438429</c:v>
                </c:pt>
                <c:pt idx="1383">
                  <c:v>0.80025442702702176</c:v>
                </c:pt>
                <c:pt idx="1384">
                  <c:v>0.80117776618336822</c:v>
                </c:pt>
                <c:pt idx="1385">
                  <c:v>0.80210054920264595</c:v>
                </c:pt>
                <c:pt idx="1386">
                  <c:v>0.80302319699028102</c:v>
                </c:pt>
                <c:pt idx="1387">
                  <c:v>0.80394909738836129</c:v>
                </c:pt>
                <c:pt idx="1388">
                  <c:v>0.80487472515604819</c:v>
                </c:pt>
                <c:pt idx="1389">
                  <c:v>0.80580007874105963</c:v>
                </c:pt>
                <c:pt idx="1390">
                  <c:v>0.80654264921359176</c:v>
                </c:pt>
                <c:pt idx="1391">
                  <c:v>0.80728917184868998</c:v>
                </c:pt>
                <c:pt idx="1392">
                  <c:v>0.80821761426394156</c:v>
                </c:pt>
                <c:pt idx="1393">
                  <c:v>0.80914691948563966</c:v>
                </c:pt>
                <c:pt idx="1394">
                  <c:v>0.81007850988689167</c:v>
                </c:pt>
                <c:pt idx="1395">
                  <c:v>0.81100983128322968</c:v>
                </c:pt>
                <c:pt idx="1396">
                  <c:v>0.81194059742963975</c:v>
                </c:pt>
                <c:pt idx="1397">
                  <c:v>0.81287508020045984</c:v>
                </c:pt>
                <c:pt idx="1398">
                  <c:v>0.81380915357401951</c:v>
                </c:pt>
                <c:pt idx="1399">
                  <c:v>0.81474338655009071</c:v>
                </c:pt>
                <c:pt idx="1400">
                  <c:v>0.81567920750768963</c:v>
                </c:pt>
                <c:pt idx="1401">
                  <c:v>0.81661604805530663</c:v>
                </c:pt>
                <c:pt idx="1402">
                  <c:v>0.81755391023915913</c:v>
                </c:pt>
                <c:pt idx="1403">
                  <c:v>0.81849236627949917</c:v>
                </c:pt>
                <c:pt idx="1404">
                  <c:v>0.81943069996337159</c:v>
                </c:pt>
                <c:pt idx="1405">
                  <c:v>0.82018274766737964</c:v>
                </c:pt>
                <c:pt idx="1406">
                  <c:v>0.82112310054492788</c:v>
                </c:pt>
                <c:pt idx="1407">
                  <c:v>0.82187786020387243</c:v>
                </c:pt>
                <c:pt idx="1408">
                  <c:v>0.82282067258148162</c:v>
                </c:pt>
                <c:pt idx="1409">
                  <c:v>0.82376365451988665</c:v>
                </c:pt>
                <c:pt idx="1410">
                  <c:v>0.82470752651259904</c:v>
                </c:pt>
                <c:pt idx="1411">
                  <c:v>0.82565257885523147</c:v>
                </c:pt>
                <c:pt idx="1412">
                  <c:v>0.82659939182812758</c:v>
                </c:pt>
                <c:pt idx="1413">
                  <c:v>0.82754637920279683</c:v>
                </c:pt>
                <c:pt idx="1414">
                  <c:v>0.82849383005998178</c:v>
                </c:pt>
                <c:pt idx="1415">
                  <c:v>0.8294421794316591</c:v>
                </c:pt>
                <c:pt idx="1416">
                  <c:v>0.8303911390388844</c:v>
                </c:pt>
                <c:pt idx="1417">
                  <c:v>0.83115234862159593</c:v>
                </c:pt>
                <c:pt idx="1418">
                  <c:v>0.83191660671589795</c:v>
                </c:pt>
                <c:pt idx="1419">
                  <c:v>0.83286864524073423</c:v>
                </c:pt>
                <c:pt idx="1420">
                  <c:v>0.83382231846003196</c:v>
                </c:pt>
                <c:pt idx="1421">
                  <c:v>0.83477515448574702</c:v>
                </c:pt>
                <c:pt idx="1422">
                  <c:v>0.83573021119011148</c:v>
                </c:pt>
                <c:pt idx="1423">
                  <c:v>0.83668574317598809</c:v>
                </c:pt>
                <c:pt idx="1424">
                  <c:v>0.83764306536217137</c:v>
                </c:pt>
                <c:pt idx="1425">
                  <c:v>0.83859955064179659</c:v>
                </c:pt>
                <c:pt idx="1426">
                  <c:v>0.83955739064391388</c:v>
                </c:pt>
                <c:pt idx="1427">
                  <c:v>0.84051776013108326</c:v>
                </c:pt>
                <c:pt idx="1428">
                  <c:v>0.84147817316102436</c:v>
                </c:pt>
                <c:pt idx="1429">
                  <c:v>0.84243774847425967</c:v>
                </c:pt>
                <c:pt idx="1430">
                  <c:v>0.8434008894913354</c:v>
                </c:pt>
                <c:pt idx="1431">
                  <c:v>0.84436363575011852</c:v>
                </c:pt>
                <c:pt idx="1432">
                  <c:v>0.84532716260830298</c:v>
                </c:pt>
                <c:pt idx="1433">
                  <c:v>0.84609983139324063</c:v>
                </c:pt>
                <c:pt idx="1434">
                  <c:v>0.8468728028531024</c:v>
                </c:pt>
                <c:pt idx="1435">
                  <c:v>0.8478388991107153</c:v>
                </c:pt>
                <c:pt idx="1436">
                  <c:v>0.84880489580374707</c:v>
                </c:pt>
                <c:pt idx="1437">
                  <c:v>0.84977419182874725</c:v>
                </c:pt>
                <c:pt idx="1438">
                  <c:v>0.85074339248499276</c:v>
                </c:pt>
                <c:pt idx="1439">
                  <c:v>0.85171205223216484</c:v>
                </c:pt>
                <c:pt idx="1440">
                  <c:v>0.8524889309695225</c:v>
                </c:pt>
                <c:pt idx="1441">
                  <c:v>0.85327071579862723</c:v>
                </c:pt>
                <c:pt idx="1442">
                  <c:v>0.85424286739420985</c:v>
                </c:pt>
                <c:pt idx="1443">
                  <c:v>0.85521626226194092</c:v>
                </c:pt>
                <c:pt idx="1444">
                  <c:v>0.85619179580532068</c:v>
                </c:pt>
                <c:pt idx="1445">
                  <c:v>0.85716723945323592</c:v>
                </c:pt>
                <c:pt idx="1446">
                  <c:v>0.85814199572306238</c:v>
                </c:pt>
                <c:pt idx="1447">
                  <c:v>0.85912068743227787</c:v>
                </c:pt>
                <c:pt idx="1448">
                  <c:v>0.86009869490813728</c:v>
                </c:pt>
                <c:pt idx="1449">
                  <c:v>0.86107736079782371</c:v>
                </c:pt>
                <c:pt idx="1450">
                  <c:v>0.86205758404151767</c:v>
                </c:pt>
                <c:pt idx="1451">
                  <c:v>0.86303891886980899</c:v>
                </c:pt>
                <c:pt idx="1452">
                  <c:v>0.86402136761359538</c:v>
                </c:pt>
                <c:pt idx="1453">
                  <c:v>0.86500493261115108</c:v>
                </c:pt>
                <c:pt idx="1454">
                  <c:v>0.86598751275455432</c:v>
                </c:pt>
                <c:pt idx="1455">
                  <c:v>0.86697286404548379</c:v>
                </c:pt>
                <c:pt idx="1456">
                  <c:v>0.86795858503924783</c:v>
                </c:pt>
                <c:pt idx="1457">
                  <c:v>0.86874834413547164</c:v>
                </c:pt>
                <c:pt idx="1458">
                  <c:v>0.86953933056845467</c:v>
                </c:pt>
                <c:pt idx="1459">
                  <c:v>0.87052743495315177</c:v>
                </c:pt>
                <c:pt idx="1460">
                  <c:v>0.87151666773344771</c:v>
                </c:pt>
                <c:pt idx="1461">
                  <c:v>0.87250688006432076</c:v>
                </c:pt>
                <c:pt idx="1462">
                  <c:v>0.87349913354266606</c:v>
                </c:pt>
                <c:pt idx="1463">
                  <c:v>0.8744914633875629</c:v>
                </c:pt>
                <c:pt idx="1464">
                  <c:v>0.87548447556873032</c:v>
                </c:pt>
                <c:pt idx="1465">
                  <c:v>0.87647862663439435</c:v>
                </c:pt>
                <c:pt idx="1466">
                  <c:v>0.87747346305556639</c:v>
                </c:pt>
                <c:pt idx="1467">
                  <c:v>0.87827077548728005</c:v>
                </c:pt>
                <c:pt idx="1468">
                  <c:v>0.87907222531098739</c:v>
                </c:pt>
                <c:pt idx="1469">
                  <c:v>0.88007056084050628</c:v>
                </c:pt>
                <c:pt idx="1470">
                  <c:v>0.88107004656973742</c:v>
                </c:pt>
                <c:pt idx="1471">
                  <c:v>0.882068852764338</c:v>
                </c:pt>
                <c:pt idx="1472">
                  <c:v>0.88307064442663774</c:v>
                </c:pt>
                <c:pt idx="1473">
                  <c:v>0.88407236976233894</c:v>
                </c:pt>
                <c:pt idx="1474">
                  <c:v>0.88507632469405051</c:v>
                </c:pt>
                <c:pt idx="1475">
                  <c:v>0.88607929571717303</c:v>
                </c:pt>
                <c:pt idx="1476">
                  <c:v>0.88708373405059626</c:v>
                </c:pt>
                <c:pt idx="1477">
                  <c:v>0.88809071833799869</c:v>
                </c:pt>
                <c:pt idx="1478">
                  <c:v>0.88909779510934017</c:v>
                </c:pt>
                <c:pt idx="1479">
                  <c:v>0.89010434796516136</c:v>
                </c:pt>
                <c:pt idx="1480">
                  <c:v>0.89111453417040642</c:v>
                </c:pt>
                <c:pt idx="1481">
                  <c:v>0.8921243538554543</c:v>
                </c:pt>
                <c:pt idx="1482">
                  <c:v>0.89313503992594456</c:v>
                </c:pt>
                <c:pt idx="1483">
                  <c:v>0.89394509742865869</c:v>
                </c:pt>
                <c:pt idx="1484">
                  <c:v>0.8947564301832982</c:v>
                </c:pt>
                <c:pt idx="1485">
                  <c:v>0.89576978131076213</c:v>
                </c:pt>
                <c:pt idx="1486">
                  <c:v>0.89678338563274784</c:v>
                </c:pt>
                <c:pt idx="1487">
                  <c:v>0.89780050003847411</c:v>
                </c:pt>
                <c:pt idx="1488">
                  <c:v>0.89881725266983759</c:v>
                </c:pt>
                <c:pt idx="1489">
                  <c:v>0.89983379678778119</c:v>
                </c:pt>
                <c:pt idx="1490">
                  <c:v>0.90085339782342699</c:v>
                </c:pt>
                <c:pt idx="1491">
                  <c:v>0.90187341656159847</c:v>
                </c:pt>
                <c:pt idx="1492">
                  <c:v>0.90289432090517996</c:v>
                </c:pt>
                <c:pt idx="1493">
                  <c:v>0.90391611250502069</c:v>
                </c:pt>
                <c:pt idx="1494">
                  <c:v>0.90473526650408109</c:v>
                </c:pt>
                <c:pt idx="1495">
                  <c:v>0.90555821828342764</c:v>
                </c:pt>
                <c:pt idx="1496">
                  <c:v>0.90658164155803567</c:v>
                </c:pt>
                <c:pt idx="1497">
                  <c:v>0.90760893267236853</c:v>
                </c:pt>
                <c:pt idx="1498">
                  <c:v>0.90863571226909423</c:v>
                </c:pt>
                <c:pt idx="1499">
                  <c:v>0.90966276245560906</c:v>
                </c:pt>
                <c:pt idx="1500">
                  <c:v>0.91069165413629027</c:v>
                </c:pt>
                <c:pt idx="1501">
                  <c:v>0.91172223463555147</c:v>
                </c:pt>
                <c:pt idx="1502">
                  <c:v>0.91275387832677701</c:v>
                </c:pt>
                <c:pt idx="1503">
                  <c:v>0.91378627220079567</c:v>
                </c:pt>
                <c:pt idx="1504">
                  <c:v>0.91481831312512496</c:v>
                </c:pt>
                <c:pt idx="1505">
                  <c:v>0.91585284161444191</c:v>
                </c:pt>
                <c:pt idx="1506">
                  <c:v>0.91688812527705366</c:v>
                </c:pt>
                <c:pt idx="1507">
                  <c:v>0.91792558965592619</c:v>
                </c:pt>
                <c:pt idx="1508">
                  <c:v>0.91896223043858583</c:v>
                </c:pt>
                <c:pt idx="1509">
                  <c:v>0.92000010554549094</c:v>
                </c:pt>
                <c:pt idx="1510">
                  <c:v>0.92083222943338439</c:v>
                </c:pt>
                <c:pt idx="1511">
                  <c:v>0.92166504632815005</c:v>
                </c:pt>
                <c:pt idx="1512">
                  <c:v>0.92270732202362016</c:v>
                </c:pt>
                <c:pt idx="1513">
                  <c:v>0.92374973010693973</c:v>
                </c:pt>
                <c:pt idx="1514">
                  <c:v>0.92479290724522867</c:v>
                </c:pt>
                <c:pt idx="1515">
                  <c:v>0.92583701422528975</c:v>
                </c:pt>
                <c:pt idx="1516">
                  <c:v>0.92688237218433778</c:v>
                </c:pt>
                <c:pt idx="1517">
                  <c:v>0.92793058238176385</c:v>
                </c:pt>
                <c:pt idx="1518">
                  <c:v>0.92897845233957943</c:v>
                </c:pt>
                <c:pt idx="1519">
                  <c:v>0.9300259798341175</c:v>
                </c:pt>
                <c:pt idx="1520">
                  <c:v>0.93086681261323923</c:v>
                </c:pt>
                <c:pt idx="1521">
                  <c:v>0.93171124113733683</c:v>
                </c:pt>
                <c:pt idx="1522">
                  <c:v>0.93276372480804226</c:v>
                </c:pt>
                <c:pt idx="1523">
                  <c:v>0.93381667420280912</c:v>
                </c:pt>
                <c:pt idx="1524">
                  <c:v>0.93487186019478707</c:v>
                </c:pt>
                <c:pt idx="1525">
                  <c:v>0.9359260660787746</c:v>
                </c:pt>
                <c:pt idx="1526">
                  <c:v>0.93698202968940092</c:v>
                </c:pt>
                <c:pt idx="1527">
                  <c:v>0.93804056278313053</c:v>
                </c:pt>
                <c:pt idx="1528">
                  <c:v>0.939099086056284</c:v>
                </c:pt>
                <c:pt idx="1529">
                  <c:v>0.94015727466174037</c:v>
                </c:pt>
                <c:pt idx="1530">
                  <c:v>0.94121949995901344</c:v>
                </c:pt>
                <c:pt idx="1531">
                  <c:v>0.94228107103944947</c:v>
                </c:pt>
                <c:pt idx="1532">
                  <c:v>0.94334393258114779</c:v>
                </c:pt>
                <c:pt idx="1533">
                  <c:v>0.94440825000608775</c:v>
                </c:pt>
                <c:pt idx="1534">
                  <c:v>0.94547370140962883</c:v>
                </c:pt>
                <c:pt idx="1535">
                  <c:v>0.94654061491103181</c:v>
                </c:pt>
                <c:pt idx="1536">
                  <c:v>0.94760817886026893</c:v>
                </c:pt>
                <c:pt idx="1537">
                  <c:v>0.9484639324419325</c:v>
                </c:pt>
                <c:pt idx="1538">
                  <c:v>0.94953371606930226</c:v>
                </c:pt>
                <c:pt idx="1539">
                  <c:v>0.95060366427982268</c:v>
                </c:pt>
                <c:pt idx="1540">
                  <c:v>0.95167721383504034</c:v>
                </c:pt>
                <c:pt idx="1541">
                  <c:v>0.95275093394913535</c:v>
                </c:pt>
                <c:pt idx="1542">
                  <c:v>0.95382400372919485</c:v>
                </c:pt>
                <c:pt idx="1543">
                  <c:v>0.95490003261271006</c:v>
                </c:pt>
                <c:pt idx="1544">
                  <c:v>0.95597722058170465</c:v>
                </c:pt>
                <c:pt idx="1545">
                  <c:v>0.95705589927916301</c:v>
                </c:pt>
                <c:pt idx="1546">
                  <c:v>0.95813508378342516</c:v>
                </c:pt>
                <c:pt idx="1547">
                  <c:v>0.95921543418521316</c:v>
                </c:pt>
                <c:pt idx="1548">
                  <c:v>0.96029695300640816</c:v>
                </c:pt>
                <c:pt idx="1549">
                  <c:v>0.96137947749237007</c:v>
                </c:pt>
                <c:pt idx="1550">
                  <c:v>0.9624635060355331</c:v>
                </c:pt>
                <c:pt idx="1551">
                  <c:v>0.9635480483976433</c:v>
                </c:pt>
                <c:pt idx="1552">
                  <c:v>0.96463327079881056</c:v>
                </c:pt>
                <c:pt idx="1553">
                  <c:v>0.96572249425282308</c:v>
                </c:pt>
                <c:pt idx="1554">
                  <c:v>0.96681074500302877</c:v>
                </c:pt>
                <c:pt idx="1555">
                  <c:v>0.96789851767471613</c:v>
                </c:pt>
                <c:pt idx="1556">
                  <c:v>0.96899030618707072</c:v>
                </c:pt>
                <c:pt idx="1557">
                  <c:v>0.97008278781591051</c:v>
                </c:pt>
                <c:pt idx="1558">
                  <c:v>0.97117512897160474</c:v>
                </c:pt>
                <c:pt idx="1559">
                  <c:v>0.97226933301905516</c:v>
                </c:pt>
                <c:pt idx="1560">
                  <c:v>0.97336490293824007</c:v>
                </c:pt>
                <c:pt idx="1561">
                  <c:v>0.97446267921506813</c:v>
                </c:pt>
                <c:pt idx="1562">
                  <c:v>0.97556048841137721</c:v>
                </c:pt>
                <c:pt idx="1563">
                  <c:v>0.97665916845811951</c:v>
                </c:pt>
                <c:pt idx="1564">
                  <c:v>0.97775872090198657</c:v>
                </c:pt>
                <c:pt idx="1565">
                  <c:v>0.97886015648971803</c:v>
                </c:pt>
                <c:pt idx="1566">
                  <c:v>0.97996415365616862</c:v>
                </c:pt>
                <c:pt idx="1567">
                  <c:v>0.98106819098052145</c:v>
                </c:pt>
                <c:pt idx="1568">
                  <c:v>0.98217192973330769</c:v>
                </c:pt>
                <c:pt idx="1569">
                  <c:v>0.98305694727305626</c:v>
                </c:pt>
                <c:pt idx="1570">
                  <c:v>0.98394714424015439</c:v>
                </c:pt>
                <c:pt idx="1571">
                  <c:v>0.98505592863607827</c:v>
                </c:pt>
                <c:pt idx="1572">
                  <c:v>0.98616509663639595</c:v>
                </c:pt>
                <c:pt idx="1573">
                  <c:v>0.98727685322401171</c:v>
                </c:pt>
                <c:pt idx="1574">
                  <c:v>0.98838831890185419</c:v>
                </c:pt>
                <c:pt idx="1575">
                  <c:v>0.98950119130910674</c:v>
                </c:pt>
                <c:pt idx="1576">
                  <c:v>0.99061700546537657</c:v>
                </c:pt>
                <c:pt idx="1577">
                  <c:v>0.99173270302456062</c:v>
                </c:pt>
                <c:pt idx="1578">
                  <c:v>0.99284811163591824</c:v>
                </c:pt>
                <c:pt idx="1579">
                  <c:v>0.99396749792491157</c:v>
                </c:pt>
                <c:pt idx="1580">
                  <c:v>0.99508711293726304</c:v>
                </c:pt>
                <c:pt idx="1581">
                  <c:v>0.99620746946449112</c:v>
                </c:pt>
                <c:pt idx="1582">
                  <c:v>0.99732976793753769</c:v>
                </c:pt>
                <c:pt idx="1583">
                  <c:v>0.9984529843249329</c:v>
                </c:pt>
                <c:pt idx="1584">
                  <c:v>0.9995779789074265</c:v>
                </c:pt>
                <c:pt idx="1585">
                  <c:v>1.0007042405282758</c:v>
                </c:pt>
                <c:pt idx="1586">
                  <c:v>1.0018300509670086</c:v>
                </c:pt>
                <c:pt idx="1587">
                  <c:v>1.0027338521923859</c:v>
                </c:pt>
                <c:pt idx="1588">
                  <c:v>1.003862123657798</c:v>
                </c:pt>
                <c:pt idx="1589">
                  <c:v>1.0047674189451299</c:v>
                </c:pt>
                <c:pt idx="1590">
                  <c:v>1.0058997165524211</c:v>
                </c:pt>
                <c:pt idx="1591">
                  <c:v>1.0070320866734803</c:v>
                </c:pt>
                <c:pt idx="1592">
                  <c:v>1.0081662601150634</c:v>
                </c:pt>
                <c:pt idx="1593">
                  <c:v>1.0093015479684235</c:v>
                </c:pt>
                <c:pt idx="1594">
                  <c:v>1.0104389941433933</c:v>
                </c:pt>
                <c:pt idx="1595">
                  <c:v>1.0115770404019171</c:v>
                </c:pt>
                <c:pt idx="1596">
                  <c:v>1.0124886543695097</c:v>
                </c:pt>
                <c:pt idx="1597">
                  <c:v>1.0134051046885793</c:v>
                </c:pt>
                <c:pt idx="1598">
                  <c:v>1.0145458362187352</c:v>
                </c:pt>
                <c:pt idx="1599">
                  <c:v>1.0156885685408454</c:v>
                </c:pt>
                <c:pt idx="1600">
                  <c:v>1.0168331323217594</c:v>
                </c:pt>
                <c:pt idx="1601">
                  <c:v>1.0179790076301922</c:v>
                </c:pt>
                <c:pt idx="1602">
                  <c:v>1.0191261974752865</c:v>
                </c:pt>
                <c:pt idx="1603">
                  <c:v>1.0202734776964795</c:v>
                </c:pt>
                <c:pt idx="1604">
                  <c:v>1.0214229532460002</c:v>
                </c:pt>
                <c:pt idx="1605">
                  <c:v>1.0225739273253236</c:v>
                </c:pt>
                <c:pt idx="1606">
                  <c:v>1.0237269313436086</c:v>
                </c:pt>
                <c:pt idx="1607">
                  <c:v>1.0248793289858547</c:v>
                </c:pt>
                <c:pt idx="1608">
                  <c:v>1.0260330561807471</c:v>
                </c:pt>
                <c:pt idx="1609">
                  <c:v>1.0271904108630525</c:v>
                </c:pt>
                <c:pt idx="1610">
                  <c:v>1.0283478694384827</c:v>
                </c:pt>
                <c:pt idx="1611">
                  <c:v>1.029505076840546</c:v>
                </c:pt>
                <c:pt idx="1612">
                  <c:v>1.0304331892939986</c:v>
                </c:pt>
                <c:pt idx="1613">
                  <c:v>1.0313635820704321</c:v>
                </c:pt>
                <c:pt idx="1614">
                  <c:v>1.0325249964632892</c:v>
                </c:pt>
                <c:pt idx="1615">
                  <c:v>1.0336884720237822</c:v>
                </c:pt>
                <c:pt idx="1616">
                  <c:v>1.034854548039835</c:v>
                </c:pt>
                <c:pt idx="1617">
                  <c:v>1.0360205606251125</c:v>
                </c:pt>
                <c:pt idx="1618">
                  <c:v>1.037186864572524</c:v>
                </c:pt>
                <c:pt idx="1619">
                  <c:v>1.0383570295160993</c:v>
                </c:pt>
                <c:pt idx="1620">
                  <c:v>1.0395274930325171</c:v>
                </c:pt>
                <c:pt idx="1621">
                  <c:v>1.0406977177793031</c:v>
                </c:pt>
                <c:pt idx="1622">
                  <c:v>1.0416373560994194</c:v>
                </c:pt>
                <c:pt idx="1623">
                  <c:v>1.042581284220085</c:v>
                </c:pt>
                <c:pt idx="1624">
                  <c:v>1.0437554491057306</c:v>
                </c:pt>
                <c:pt idx="1625">
                  <c:v>1.0449322520908446</c:v>
                </c:pt>
                <c:pt idx="1626">
                  <c:v>1.0461118807729799</c:v>
                </c:pt>
                <c:pt idx="1627">
                  <c:v>1.0472912816093936</c:v>
                </c:pt>
                <c:pt idx="1628">
                  <c:v>1.0484706324740074</c:v>
                </c:pt>
                <c:pt idx="1629">
                  <c:v>1.0496544450003575</c:v>
                </c:pt>
                <c:pt idx="1630">
                  <c:v>1.0508376723225894</c:v>
                </c:pt>
                <c:pt idx="1631">
                  <c:v>1.0520221203638516</c:v>
                </c:pt>
                <c:pt idx="1632">
                  <c:v>1.0532085165299996</c:v>
                </c:pt>
                <c:pt idx="1633">
                  <c:v>1.0543970474910669</c:v>
                </c:pt>
                <c:pt idx="1634">
                  <c:v>1.0555869927390698</c:v>
                </c:pt>
                <c:pt idx="1635">
                  <c:v>1.0567778101561309</c:v>
                </c:pt>
                <c:pt idx="1636">
                  <c:v>1.0579687729881782</c:v>
                </c:pt>
                <c:pt idx="1637">
                  <c:v>1.0591622494831741</c:v>
                </c:pt>
                <c:pt idx="1638">
                  <c:v>1.060357334547694</c:v>
                </c:pt>
                <c:pt idx="1639">
                  <c:v>1.0613154548638535</c:v>
                </c:pt>
                <c:pt idx="1640">
                  <c:v>1.0622737627296615</c:v>
                </c:pt>
                <c:pt idx="1641">
                  <c:v>1.0634718421395126</c:v>
                </c:pt>
                <c:pt idx="1642">
                  <c:v>1.0646717252059612</c:v>
                </c:pt>
                <c:pt idx="1643">
                  <c:v>1.0658736001932374</c:v>
                </c:pt>
                <c:pt idx="1644">
                  <c:v>1.0670772888455458</c:v>
                </c:pt>
                <c:pt idx="1645">
                  <c:v>1.068281508445156</c:v>
                </c:pt>
                <c:pt idx="1646">
                  <c:v>1.0694871799381842</c:v>
                </c:pt>
                <c:pt idx="1647">
                  <c:v>1.0706941224525772</c:v>
                </c:pt>
                <c:pt idx="1648">
                  <c:v>1.0719027080379009</c:v>
                </c:pt>
                <c:pt idx="1649">
                  <c:v>1.0728721444869891</c:v>
                </c:pt>
                <c:pt idx="1650">
                  <c:v>1.0738449261209404</c:v>
                </c:pt>
                <c:pt idx="1651">
                  <c:v>1.0750582539585973</c:v>
                </c:pt>
                <c:pt idx="1652">
                  <c:v>1.0762726849317743</c:v>
                </c:pt>
                <c:pt idx="1653">
                  <c:v>1.0774872931018211</c:v>
                </c:pt>
                <c:pt idx="1654">
                  <c:v>1.0787046793594786</c:v>
                </c:pt>
                <c:pt idx="1655">
                  <c:v>1.079923363366188</c:v>
                </c:pt>
                <c:pt idx="1656">
                  <c:v>1.081144652260674</c:v>
                </c:pt>
                <c:pt idx="1657">
                  <c:v>1.0823650094803285</c:v>
                </c:pt>
                <c:pt idx="1658">
                  <c:v>1.0835876048710313</c:v>
                </c:pt>
                <c:pt idx="1659">
                  <c:v>1.0848131928218057</c:v>
                </c:pt>
                <c:pt idx="1660">
                  <c:v>1.086039348539291</c:v>
                </c:pt>
                <c:pt idx="1661">
                  <c:v>1.0872649475202543</c:v>
                </c:pt>
                <c:pt idx="1662">
                  <c:v>1.0882482731993148</c:v>
                </c:pt>
                <c:pt idx="1663">
                  <c:v>1.089234257206033</c:v>
                </c:pt>
                <c:pt idx="1664">
                  <c:v>1.0904650969488492</c:v>
                </c:pt>
                <c:pt idx="1665">
                  <c:v>1.0916982066886645</c:v>
                </c:pt>
                <c:pt idx="1666">
                  <c:v>1.0929339700074159</c:v>
                </c:pt>
                <c:pt idx="1667">
                  <c:v>1.0941695635140076</c:v>
                </c:pt>
                <c:pt idx="1668">
                  <c:v>1.0954053626683331</c:v>
                </c:pt>
                <c:pt idx="1669">
                  <c:v>1.0966462861786317</c:v>
                </c:pt>
                <c:pt idx="1670">
                  <c:v>1.0978866674340859</c:v>
                </c:pt>
                <c:pt idx="1671">
                  <c:v>1.0991278303656624</c:v>
                </c:pt>
                <c:pt idx="1672">
                  <c:v>1.1001228964274372</c:v>
                </c:pt>
                <c:pt idx="1673">
                  <c:v>1.101124275693889</c:v>
                </c:pt>
                <c:pt idx="1674">
                  <c:v>1.1023694660437808</c:v>
                </c:pt>
                <c:pt idx="1675">
                  <c:v>1.1036173521169295</c:v>
                </c:pt>
                <c:pt idx="1676">
                  <c:v>1.1048683236514267</c:v>
                </c:pt>
                <c:pt idx="1677">
                  <c:v>1.1061191428413373</c:v>
                </c:pt>
                <c:pt idx="1678">
                  <c:v>1.1073698071532776</c:v>
                </c:pt>
                <c:pt idx="1679">
                  <c:v>1.1086252931693585</c:v>
                </c:pt>
                <c:pt idx="1680">
                  <c:v>1.109881015190145</c:v>
                </c:pt>
                <c:pt idx="1681">
                  <c:v>1.1111373560963702</c:v>
                </c:pt>
                <c:pt idx="1682">
                  <c:v>1.1123960462954205</c:v>
                </c:pt>
                <c:pt idx="1683">
                  <c:v>1.113656900205974</c:v>
                </c:pt>
                <c:pt idx="1684">
                  <c:v>1.1149197313051726</c:v>
                </c:pt>
                <c:pt idx="1685">
                  <c:v>1.1161833873304967</c:v>
                </c:pt>
                <c:pt idx="1686">
                  <c:v>1.1174472897867522</c:v>
                </c:pt>
                <c:pt idx="1687">
                  <c:v>1.1187141458430103</c:v>
                </c:pt>
                <c:pt idx="1688">
                  <c:v>1.1199822214743373</c:v>
                </c:pt>
                <c:pt idx="1689">
                  <c:v>1.120998849249955</c:v>
                </c:pt>
                <c:pt idx="1690">
                  <c:v>1.1220165116094827</c:v>
                </c:pt>
                <c:pt idx="1691">
                  <c:v>1.1232885901479466</c:v>
                </c:pt>
                <c:pt idx="1692">
                  <c:v>1.1245622889315161</c:v>
                </c:pt>
                <c:pt idx="1693">
                  <c:v>1.1258381965831419</c:v>
                </c:pt>
                <c:pt idx="1694">
                  <c:v>1.1271169047310319</c:v>
                </c:pt>
                <c:pt idx="1695">
                  <c:v>1.1283954921043873</c:v>
                </c:pt>
                <c:pt idx="1696">
                  <c:v>1.1296759119357991</c:v>
                </c:pt>
                <c:pt idx="1697">
                  <c:v>1.1309571900238189</c:v>
                </c:pt>
                <c:pt idx="1698">
                  <c:v>1.1322412883810526</c:v>
                </c:pt>
                <c:pt idx="1699">
                  <c:v>1.1332702659408926</c:v>
                </c:pt>
                <c:pt idx="1700">
                  <c:v>1.134304626083585</c:v>
                </c:pt>
                <c:pt idx="1701">
                  <c:v>1.135593229595272</c:v>
                </c:pt>
                <c:pt idx="1702">
                  <c:v>1.1368838897368332</c:v>
                </c:pt>
                <c:pt idx="1703">
                  <c:v>1.1381742453483559</c:v>
                </c:pt>
                <c:pt idx="1704">
                  <c:v>1.1394678481580702</c:v>
                </c:pt>
                <c:pt idx="1705">
                  <c:v>1.1407633243035809</c:v>
                </c:pt>
                <c:pt idx="1706">
                  <c:v>1.1420612729511062</c:v>
                </c:pt>
                <c:pt idx="1707">
                  <c:v>1.143358132624237</c:v>
                </c:pt>
                <c:pt idx="1708">
                  <c:v>1.1446574704519688</c:v>
                </c:pt>
                <c:pt idx="1709">
                  <c:v>1.1459604866561315</c:v>
                </c:pt>
                <c:pt idx="1710">
                  <c:v>1.1472638095791936</c:v>
                </c:pt>
                <c:pt idx="1711">
                  <c:v>1.1485672388953596</c:v>
                </c:pt>
                <c:pt idx="1712">
                  <c:v>1.1498751633333486</c:v>
                </c:pt>
                <c:pt idx="1713">
                  <c:v>1.1511842011838047</c:v>
                </c:pt>
                <c:pt idx="1714">
                  <c:v>1.1524939543935317</c:v>
                </c:pt>
                <c:pt idx="1715">
                  <c:v>1.1535439950087631</c:v>
                </c:pt>
                <c:pt idx="1716">
                  <c:v>1.154595740911162</c:v>
                </c:pt>
                <c:pt idx="1717">
                  <c:v>1.1559097721909959</c:v>
                </c:pt>
                <c:pt idx="1718">
                  <c:v>1.1572245272100308</c:v>
                </c:pt>
                <c:pt idx="1719">
                  <c:v>1.1585442340024643</c:v>
                </c:pt>
                <c:pt idx="1720">
                  <c:v>1.1598640721334295</c:v>
                </c:pt>
                <c:pt idx="1721">
                  <c:v>1.1611842416600706</c:v>
                </c:pt>
                <c:pt idx="1722">
                  <c:v>1.1625085816225906</c:v>
                </c:pt>
                <c:pt idx="1723">
                  <c:v>1.1638344754120846</c:v>
                </c:pt>
                <c:pt idx="1724">
                  <c:v>1.1651611163093447</c:v>
                </c:pt>
                <c:pt idx="1725">
                  <c:v>1.1662239411001043</c:v>
                </c:pt>
                <c:pt idx="1726">
                  <c:v>1.167293379742981</c:v>
                </c:pt>
                <c:pt idx="1727">
                  <c:v>1.1686246203703146</c:v>
                </c:pt>
                <c:pt idx="1728">
                  <c:v>1.1699566174704752</c:v>
                </c:pt>
                <c:pt idx="1729">
                  <c:v>1.1712934495073715</c:v>
                </c:pt>
                <c:pt idx="1730">
                  <c:v>1.1726304377486021</c:v>
                </c:pt>
                <c:pt idx="1731">
                  <c:v>1.173968398173673</c:v>
                </c:pt>
                <c:pt idx="1732">
                  <c:v>1.1753081511354537</c:v>
                </c:pt>
                <c:pt idx="1733">
                  <c:v>1.1766511363436194</c:v>
                </c:pt>
                <c:pt idx="1734">
                  <c:v>1.177995722325099</c:v>
                </c:pt>
                <c:pt idx="1735">
                  <c:v>1.1793419131142655</c:v>
                </c:pt>
                <c:pt idx="1736">
                  <c:v>1.1806884778691629</c:v>
                </c:pt>
                <c:pt idx="1737">
                  <c:v>1.1820378887707044</c:v>
                </c:pt>
                <c:pt idx="1738">
                  <c:v>1.1833897421581734</c:v>
                </c:pt>
                <c:pt idx="1739">
                  <c:v>1.1847444587849687</c:v>
                </c:pt>
                <c:pt idx="1740">
                  <c:v>1.1860977022498771</c:v>
                </c:pt>
                <c:pt idx="1741">
                  <c:v>1.1874536083130505</c:v>
                </c:pt>
                <c:pt idx="1742">
                  <c:v>1.1885412349530493</c:v>
                </c:pt>
                <c:pt idx="1743">
                  <c:v>1.1899025377246537</c:v>
                </c:pt>
                <c:pt idx="1744">
                  <c:v>1.1909926246570062</c:v>
                </c:pt>
                <c:pt idx="1745">
                  <c:v>1.1923558132718506</c:v>
                </c:pt>
                <c:pt idx="1746">
                  <c:v>1.1937208627068319</c:v>
                </c:pt>
                <c:pt idx="1747">
                  <c:v>1.1950871516487671</c:v>
                </c:pt>
                <c:pt idx="1748">
                  <c:v>1.1964559371484236</c:v>
                </c:pt>
                <c:pt idx="1749">
                  <c:v>1.1978286925206734</c:v>
                </c:pt>
                <c:pt idx="1750">
                  <c:v>1.1992010286695396</c:v>
                </c:pt>
                <c:pt idx="1751">
                  <c:v>1.200574200968253</c:v>
                </c:pt>
                <c:pt idx="1752">
                  <c:v>1.2016770405821133</c:v>
                </c:pt>
                <c:pt idx="1753">
                  <c:v>1.2027834123369925</c:v>
                </c:pt>
                <c:pt idx="1754">
                  <c:v>1.2041634124171983</c:v>
                </c:pt>
                <c:pt idx="1755">
                  <c:v>1.2055453195296333</c:v>
                </c:pt>
                <c:pt idx="1756">
                  <c:v>1.2069299841020635</c:v>
                </c:pt>
                <c:pt idx="1757">
                  <c:v>1.2083140296640051</c:v>
                </c:pt>
                <c:pt idx="1758">
                  <c:v>1.2097010528319405</c:v>
                </c:pt>
                <c:pt idx="1759">
                  <c:v>1.2110919120223289</c:v>
                </c:pt>
                <c:pt idx="1760">
                  <c:v>1.2124832211466516</c:v>
                </c:pt>
                <c:pt idx="1761">
                  <c:v>1.2138741283482064</c:v>
                </c:pt>
                <c:pt idx="1762">
                  <c:v>1.2152705948329297</c:v>
                </c:pt>
                <c:pt idx="1763">
                  <c:v>1.2166675206775395</c:v>
                </c:pt>
                <c:pt idx="1764">
                  <c:v>1.2180659733468053</c:v>
                </c:pt>
                <c:pt idx="1765">
                  <c:v>1.2194668123310812</c:v>
                </c:pt>
                <c:pt idx="1766">
                  <c:v>1.220588983805289</c:v>
                </c:pt>
                <c:pt idx="1767">
                  <c:v>1.2217141314372564</c:v>
                </c:pt>
                <c:pt idx="1768">
                  <c:v>1.2231183759500011</c:v>
                </c:pt>
                <c:pt idx="1769">
                  <c:v>1.2245286808681444</c:v>
                </c:pt>
                <c:pt idx="1770">
                  <c:v>1.2259381781037912</c:v>
                </c:pt>
                <c:pt idx="1771">
                  <c:v>1.2273485865954261</c:v>
                </c:pt>
                <c:pt idx="1772">
                  <c:v>1.228763146660184</c:v>
                </c:pt>
                <c:pt idx="1773">
                  <c:v>1.2301803593125744</c:v>
                </c:pt>
                <c:pt idx="1774">
                  <c:v>1.2315976342267365</c:v>
                </c:pt>
                <c:pt idx="1775">
                  <c:v>1.2330171375322212</c:v>
                </c:pt>
                <c:pt idx="1776">
                  <c:v>1.2341557125882743</c:v>
                </c:pt>
                <c:pt idx="1777">
                  <c:v>1.2352992807151055</c:v>
                </c:pt>
                <c:pt idx="1778">
                  <c:v>1.2367231813000272</c:v>
                </c:pt>
                <c:pt idx="1779">
                  <c:v>1.2381523820914726</c:v>
                </c:pt>
                <c:pt idx="1780">
                  <c:v>1.2395821003177523</c:v>
                </c:pt>
                <c:pt idx="1781">
                  <c:v>1.2410127725000013</c:v>
                </c:pt>
                <c:pt idx="1782">
                  <c:v>1.2424463701438717</c:v>
                </c:pt>
                <c:pt idx="1783">
                  <c:v>1.2438822451819738</c:v>
                </c:pt>
                <c:pt idx="1784">
                  <c:v>1.2453206240355423</c:v>
                </c:pt>
                <c:pt idx="1785">
                  <c:v>1.2467604151840026</c:v>
                </c:pt>
                <c:pt idx="1786">
                  <c:v>1.2482007409893534</c:v>
                </c:pt>
                <c:pt idx="1787">
                  <c:v>1.249644908389818</c:v>
                </c:pt>
                <c:pt idx="1788">
                  <c:v>1.2510909435991537</c:v>
                </c:pt>
                <c:pt idx="1789">
                  <c:v>1.2525406208870917</c:v>
                </c:pt>
                <c:pt idx="1790">
                  <c:v>1.2539888592938835</c:v>
                </c:pt>
                <c:pt idx="1791">
                  <c:v>1.2554407506658114</c:v>
                </c:pt>
                <c:pt idx="1792">
                  <c:v>1.2568958636555774</c:v>
                </c:pt>
                <c:pt idx="1793">
                  <c:v>1.2583524297748101</c:v>
                </c:pt>
                <c:pt idx="1794">
                  <c:v>1.2598091157237663</c:v>
                </c:pt>
                <c:pt idx="1795">
                  <c:v>1.2609795179448073</c:v>
                </c:pt>
                <c:pt idx="1796">
                  <c:v>1.2621497286308241</c:v>
                </c:pt>
                <c:pt idx="1797">
                  <c:v>1.2636128550601216</c:v>
                </c:pt>
                <c:pt idx="1798">
                  <c:v>1.2650792450548518</c:v>
                </c:pt>
                <c:pt idx="1799">
                  <c:v>1.2665491341108848</c:v>
                </c:pt>
                <c:pt idx="1800">
                  <c:v>1.2680193901410313</c:v>
                </c:pt>
                <c:pt idx="1801">
                  <c:v>1.2694900115823022</c:v>
                </c:pt>
                <c:pt idx="1802">
                  <c:v>1.2706709053228555</c:v>
                </c:pt>
                <c:pt idx="1803">
                  <c:v>1.2718572535121251</c:v>
                </c:pt>
                <c:pt idx="1804">
                  <c:v>1.2733362435508895</c:v>
                </c:pt>
                <c:pt idx="1805">
                  <c:v>1.2748167458535875</c:v>
                </c:pt>
                <c:pt idx="1806">
                  <c:v>1.2763003491531559</c:v>
                </c:pt>
                <c:pt idx="1807">
                  <c:v>1.2777845691915526</c:v>
                </c:pt>
                <c:pt idx="1808">
                  <c:v>1.2792709954139398</c:v>
                </c:pt>
                <c:pt idx="1809">
                  <c:v>1.2807628190732567</c:v>
                </c:pt>
                <c:pt idx="1810">
                  <c:v>1.282254137784282</c:v>
                </c:pt>
                <c:pt idx="1811">
                  <c:v>1.2837463149028554</c:v>
                </c:pt>
                <c:pt idx="1812">
                  <c:v>1.2852436924298014</c:v>
                </c:pt>
                <c:pt idx="1813">
                  <c:v>1.2867424000900736</c:v>
                </c:pt>
                <c:pt idx="1814">
                  <c:v>1.2882415237615199</c:v>
                </c:pt>
                <c:pt idx="1815">
                  <c:v>1.2897445048891807</c:v>
                </c:pt>
                <c:pt idx="1816">
                  <c:v>1.2912499782457616</c:v>
                </c:pt>
                <c:pt idx="1817">
                  <c:v>1.2927584121387592</c:v>
                </c:pt>
                <c:pt idx="1818">
                  <c:v>1.2942679719878261</c:v>
                </c:pt>
                <c:pt idx="1819">
                  <c:v>1.2954775859214365</c:v>
                </c:pt>
                <c:pt idx="1820">
                  <c:v>1.2966886647931037</c:v>
                </c:pt>
                <c:pt idx="1821">
                  <c:v>1.2982020904557177</c:v>
                </c:pt>
                <c:pt idx="1822">
                  <c:v>1.2997210556840604</c:v>
                </c:pt>
                <c:pt idx="1823">
                  <c:v>1.301242331678186</c:v>
                </c:pt>
                <c:pt idx="1824">
                  <c:v>1.3027645302493014</c:v>
                </c:pt>
                <c:pt idx="1825">
                  <c:v>1.3042888165488569</c:v>
                </c:pt>
                <c:pt idx="1826">
                  <c:v>1.3058161295910211</c:v>
                </c:pt>
                <c:pt idx="1827">
                  <c:v>1.3073467133112062</c:v>
                </c:pt>
                <c:pt idx="1828">
                  <c:v>1.3088782395232517</c:v>
                </c:pt>
                <c:pt idx="1829">
                  <c:v>1.3101063696581752</c:v>
                </c:pt>
                <c:pt idx="1830">
                  <c:v>1.3113397625979311</c:v>
                </c:pt>
                <c:pt idx="1831">
                  <c:v>1.3128769514057086</c:v>
                </c:pt>
                <c:pt idx="1832">
                  <c:v>1.3144172125922349</c:v>
                </c:pt>
                <c:pt idx="1833">
                  <c:v>1.3159610279789218</c:v>
                </c:pt>
                <c:pt idx="1834">
                  <c:v>1.3175065224419609</c:v>
                </c:pt>
                <c:pt idx="1835">
                  <c:v>1.3190544091558225</c:v>
                </c:pt>
                <c:pt idx="1836">
                  <c:v>1.3206028017481377</c:v>
                </c:pt>
                <c:pt idx="1837">
                  <c:v>1.3221554923074912</c:v>
                </c:pt>
                <c:pt idx="1838">
                  <c:v>1.3237101225438923</c:v>
                </c:pt>
                <c:pt idx="1839">
                  <c:v>1.3252688382321922</c:v>
                </c:pt>
                <c:pt idx="1840">
                  <c:v>1.3268271288860922</c:v>
                </c:pt>
                <c:pt idx="1841">
                  <c:v>1.3283883287473919</c:v>
                </c:pt>
                <c:pt idx="1842">
                  <c:v>1.3299548371338772</c:v>
                </c:pt>
                <c:pt idx="1843">
                  <c:v>1.3315211707709347</c:v>
                </c:pt>
                <c:pt idx="1844">
                  <c:v>1.3330890028667792</c:v>
                </c:pt>
                <c:pt idx="1845">
                  <c:v>1.3343470087761677</c:v>
                </c:pt>
                <c:pt idx="1846">
                  <c:v>1.3356073201643577</c:v>
                </c:pt>
                <c:pt idx="1847">
                  <c:v>1.3371822988612094</c:v>
                </c:pt>
                <c:pt idx="1848">
                  <c:v>1.3387607262736378</c:v>
                </c:pt>
                <c:pt idx="1849">
                  <c:v>1.3403433391578006</c:v>
                </c:pt>
                <c:pt idx="1850">
                  <c:v>1.3419255587685686</c:v>
                </c:pt>
                <c:pt idx="1851">
                  <c:v>1.3435098013484748</c:v>
                </c:pt>
                <c:pt idx="1852">
                  <c:v>1.34509971145423</c:v>
                </c:pt>
                <c:pt idx="1853">
                  <c:v>1.3466904525364554</c:v>
                </c:pt>
                <c:pt idx="1854">
                  <c:v>1.3482815378007558</c:v>
                </c:pt>
                <c:pt idx="1855">
                  <c:v>1.3495607636612816</c:v>
                </c:pt>
                <c:pt idx="1856">
                  <c:v>1.3508447999256616</c:v>
                </c:pt>
                <c:pt idx="1857">
                  <c:v>1.3524437360646564</c:v>
                </c:pt>
                <c:pt idx="1858">
                  <c:v>1.3540462119916892</c:v>
                </c:pt>
                <c:pt idx="1859">
                  <c:v>1.3556529761432423</c:v>
                </c:pt>
                <c:pt idx="1860">
                  <c:v>1.3572608527661703</c:v>
                </c:pt>
                <c:pt idx="1861">
                  <c:v>1.3588686132847332</c:v>
                </c:pt>
                <c:pt idx="1862">
                  <c:v>1.360484136304549</c:v>
                </c:pt>
                <c:pt idx="1863">
                  <c:v>1.3620990656648251</c:v>
                </c:pt>
                <c:pt idx="1864">
                  <c:v>1.3637166072410529</c:v>
                </c:pt>
                <c:pt idx="1865">
                  <c:v>1.3653367694976632</c:v>
                </c:pt>
                <c:pt idx="1866">
                  <c:v>1.3669610486747283</c:v>
                </c:pt>
                <c:pt idx="1867">
                  <c:v>1.3685877220678753</c:v>
                </c:pt>
                <c:pt idx="1868">
                  <c:v>1.3702170458392358</c:v>
                </c:pt>
                <c:pt idx="1869">
                  <c:v>1.3718470352743923</c:v>
                </c:pt>
                <c:pt idx="1870">
                  <c:v>1.3731545392478375</c:v>
                </c:pt>
                <c:pt idx="1871">
                  <c:v>1.3747895776318679</c:v>
                </c:pt>
                <c:pt idx="1872">
                  <c:v>1.3761011874173457</c:v>
                </c:pt>
                <c:pt idx="1873">
                  <c:v>1.3777438118284855</c:v>
                </c:pt>
                <c:pt idx="1874">
                  <c:v>1.3793858751619437</c:v>
                </c:pt>
                <c:pt idx="1875">
                  <c:v>1.3810321481193499</c:v>
                </c:pt>
                <c:pt idx="1876">
                  <c:v>1.3826811357611319</c:v>
                </c:pt>
                <c:pt idx="1877">
                  <c:v>1.3843351177665784</c:v>
                </c:pt>
                <c:pt idx="1878">
                  <c:v>1.3859893127654606</c:v>
                </c:pt>
                <c:pt idx="1879">
                  <c:v>1.3876459955217151</c:v>
                </c:pt>
                <c:pt idx="1880">
                  <c:v>1.3889743345773113</c:v>
                </c:pt>
                <c:pt idx="1881">
                  <c:v>1.3903074862151037</c:v>
                </c:pt>
                <c:pt idx="1882">
                  <c:v>1.3919726154292185</c:v>
                </c:pt>
                <c:pt idx="1883">
                  <c:v>1.3936407765841325</c:v>
                </c:pt>
                <c:pt idx="1884">
                  <c:v>1.3953119802374565</c:v>
                </c:pt>
                <c:pt idx="1885">
                  <c:v>1.3969849594342574</c:v>
                </c:pt>
                <c:pt idx="1886">
                  <c:v>1.3986594624724127</c:v>
                </c:pt>
                <c:pt idx="1887">
                  <c:v>1.4003380560320153</c:v>
                </c:pt>
                <c:pt idx="1888">
                  <c:v>1.4020189584003513</c:v>
                </c:pt>
                <c:pt idx="1889">
                  <c:v>1.4037044916106673</c:v>
                </c:pt>
                <c:pt idx="1890">
                  <c:v>1.4053902939358471</c:v>
                </c:pt>
                <c:pt idx="1891">
                  <c:v>1.4070802335191563</c:v>
                </c:pt>
                <c:pt idx="1892">
                  <c:v>1.4087745850941016</c:v>
                </c:pt>
                <c:pt idx="1893">
                  <c:v>1.4104702584736712</c:v>
                </c:pt>
                <c:pt idx="1894">
                  <c:v>1.4121654395566381</c:v>
                </c:pt>
                <c:pt idx="1895">
                  <c:v>1.4135267737853285</c:v>
                </c:pt>
                <c:pt idx="1896">
                  <c:v>1.4148910042903819</c:v>
                </c:pt>
                <c:pt idx="1897">
                  <c:v>1.4165963080596138</c:v>
                </c:pt>
                <c:pt idx="1898">
                  <c:v>1.4183053079164039</c:v>
                </c:pt>
                <c:pt idx="1899">
                  <c:v>1.4200190637234451</c:v>
                </c:pt>
                <c:pt idx="1900">
                  <c:v>1.4217334042864096</c:v>
                </c:pt>
                <c:pt idx="1901">
                  <c:v>1.4234485899345539</c:v>
                </c:pt>
                <c:pt idx="1902">
                  <c:v>1.4251722416648114</c:v>
                </c:pt>
                <c:pt idx="1903">
                  <c:v>1.4268941306108598</c:v>
                </c:pt>
                <c:pt idx="1904">
                  <c:v>1.4286192532987994</c:v>
                </c:pt>
                <c:pt idx="1905">
                  <c:v>1.430003979865492</c:v>
                </c:pt>
                <c:pt idx="1906">
                  <c:v>1.4313964446410583</c:v>
                </c:pt>
                <c:pt idx="1907">
                  <c:v>1.4331298884686503</c:v>
                </c:pt>
                <c:pt idx="1908">
                  <c:v>1.4348671384774156</c:v>
                </c:pt>
                <c:pt idx="1909">
                  <c:v>1.4366098043461666</c:v>
                </c:pt>
                <c:pt idx="1910">
                  <c:v>1.4383525830414594</c:v>
                </c:pt>
                <c:pt idx="1911">
                  <c:v>1.4400970704665474</c:v>
                </c:pt>
                <c:pt idx="1912">
                  <c:v>1.4418491494801586</c:v>
                </c:pt>
                <c:pt idx="1913">
                  <c:v>1.4436018943004807</c:v>
                </c:pt>
                <c:pt idx="1914">
                  <c:v>1.4453555712154016</c:v>
                </c:pt>
                <c:pt idx="1915">
                  <c:v>1.4471147467522103</c:v>
                </c:pt>
                <c:pt idx="1916">
                  <c:v>1.4488772915647219</c:v>
                </c:pt>
                <c:pt idx="1917">
                  <c:v>1.4506434876240371</c:v>
                </c:pt>
                <c:pt idx="1918">
                  <c:v>1.4524109181229892</c:v>
                </c:pt>
                <c:pt idx="1919">
                  <c:v>1.4541806663027754</c:v>
                </c:pt>
                <c:pt idx="1920">
                  <c:v>1.4559551782487683</c:v>
                </c:pt>
                <c:pt idx="1921">
                  <c:v>1.4577325731694866</c:v>
                </c:pt>
                <c:pt idx="1922">
                  <c:v>1.4591593230860462</c:v>
                </c:pt>
                <c:pt idx="1923">
                  <c:v>1.4609416100920691</c:v>
                </c:pt>
                <c:pt idx="1924">
                  <c:v>1.4627268064416956</c:v>
                </c:pt>
                <c:pt idx="1925">
                  <c:v>1.4641582454237165</c:v>
                </c:pt>
                <c:pt idx="1926">
                  <c:v>1.4659508410384139</c:v>
                </c:pt>
                <c:pt idx="1927">
                  <c:v>1.4677477528204563</c:v>
                </c:pt>
                <c:pt idx="1928">
                  <c:v>1.4695457013624009</c:v>
                </c:pt>
                <c:pt idx="1929">
                  <c:v>1.4713474388232484</c:v>
                </c:pt>
                <c:pt idx="1930">
                  <c:v>1.4731510497253433</c:v>
                </c:pt>
                <c:pt idx="1931">
                  <c:v>1.4745983276767611</c:v>
                </c:pt>
                <c:pt idx="1932">
                  <c:v>1.4760521278488399</c:v>
                </c:pt>
                <c:pt idx="1933">
                  <c:v>1.477867576342371</c:v>
                </c:pt>
                <c:pt idx="1934">
                  <c:v>1.4796846614270938</c:v>
                </c:pt>
                <c:pt idx="1935">
                  <c:v>1.48150616651551</c:v>
                </c:pt>
                <c:pt idx="1936">
                  <c:v>1.4833279314232817</c:v>
                </c:pt>
                <c:pt idx="1937">
                  <c:v>1.4851558118655082</c:v>
                </c:pt>
                <c:pt idx="1938">
                  <c:v>1.4869856416910134</c:v>
                </c:pt>
                <c:pt idx="1939">
                  <c:v>1.4888199462908185</c:v>
                </c:pt>
                <c:pt idx="1940">
                  <c:v>1.4906559381202256</c:v>
                </c:pt>
                <c:pt idx="1941">
                  <c:v>1.4924955881379098</c:v>
                </c:pt>
                <c:pt idx="1942">
                  <c:v>1.4943420083882339</c:v>
                </c:pt>
                <c:pt idx="1943">
                  <c:v>1.496188740435362</c:v>
                </c:pt>
                <c:pt idx="1944">
                  <c:v>1.4980371931113372</c:v>
                </c:pt>
                <c:pt idx="1945">
                  <c:v>1.4998927505942821</c:v>
                </c:pt>
                <c:pt idx="1946">
                  <c:v>1.5017497714275008</c:v>
                </c:pt>
                <c:pt idx="1947">
                  <c:v>1.5036093944150695</c:v>
                </c:pt>
                <c:pt idx="1948">
                  <c:v>1.5051026044116405</c:v>
                </c:pt>
                <c:pt idx="1949">
                  <c:v>1.5065969069649796</c:v>
                </c:pt>
                <c:pt idx="1950">
                  <c:v>1.5084661454192965</c:v>
                </c:pt>
                <c:pt idx="1951">
                  <c:v>1.5103383121061522</c:v>
                </c:pt>
                <c:pt idx="1952">
                  <c:v>1.5122174310148047</c:v>
                </c:pt>
                <c:pt idx="1953">
                  <c:v>1.5140977895775294</c:v>
                </c:pt>
                <c:pt idx="1954">
                  <c:v>1.5159785247371198</c:v>
                </c:pt>
                <c:pt idx="1955">
                  <c:v>1.5174900449611912</c:v>
                </c:pt>
                <c:pt idx="1956">
                  <c:v>1.51900876078702</c:v>
                </c:pt>
                <c:pt idx="1957">
                  <c:v>1.5209013666408531</c:v>
                </c:pt>
                <c:pt idx="1958">
                  <c:v>1.5227987203254494</c:v>
                </c:pt>
                <c:pt idx="1959">
                  <c:v>1.5247017130594971</c:v>
                </c:pt>
                <c:pt idx="1960">
                  <c:v>1.5266057161968045</c:v>
                </c:pt>
                <c:pt idx="1961">
                  <c:v>1.5285110200334131</c:v>
                </c:pt>
                <c:pt idx="1962">
                  <c:v>1.5304255087555425</c:v>
                </c:pt>
                <c:pt idx="1963">
                  <c:v>1.5323389889966108</c:v>
                </c:pt>
                <c:pt idx="1964">
                  <c:v>1.5342573101033861</c:v>
                </c:pt>
                <c:pt idx="1965">
                  <c:v>1.536179024566418</c:v>
                </c:pt>
                <c:pt idx="1966">
                  <c:v>1.538107087287482</c:v>
                </c:pt>
                <c:pt idx="1967">
                  <c:v>1.5400374005712449</c:v>
                </c:pt>
                <c:pt idx="1968">
                  <c:v>1.5419714471720143</c:v>
                </c:pt>
                <c:pt idx="1969">
                  <c:v>1.5439059860856634</c:v>
                </c:pt>
                <c:pt idx="1970">
                  <c:v>1.5458481295380471</c:v>
                </c:pt>
                <c:pt idx="1971">
                  <c:v>1.5477922696271327</c:v>
                </c:pt>
                <c:pt idx="1972">
                  <c:v>1.5493526882029278</c:v>
                </c:pt>
                <c:pt idx="1973">
                  <c:v>1.5509149494241765</c:v>
                </c:pt>
                <c:pt idx="1974">
                  <c:v>1.5528680789256082</c:v>
                </c:pt>
                <c:pt idx="1975">
                  <c:v>1.5548271250162484</c:v>
                </c:pt>
                <c:pt idx="1976">
                  <c:v>1.5567888173464435</c:v>
                </c:pt>
                <c:pt idx="1977">
                  <c:v>1.5587576696507444</c:v>
                </c:pt>
                <c:pt idx="1978">
                  <c:v>1.5607267943140228</c:v>
                </c:pt>
                <c:pt idx="1979">
                  <c:v>1.5627001056470564</c:v>
                </c:pt>
                <c:pt idx="1980">
                  <c:v>1.5646773186381617</c:v>
                </c:pt>
                <c:pt idx="1981">
                  <c:v>1.5666593570344025</c:v>
                </c:pt>
                <c:pt idx="1982">
                  <c:v>1.5682498225343409</c:v>
                </c:pt>
                <c:pt idx="1983">
                  <c:v>1.5698452514724046</c:v>
                </c:pt>
                <c:pt idx="1984">
                  <c:v>1.5718390913339755</c:v>
                </c:pt>
                <c:pt idx="1985">
                  <c:v>1.5738356947627183</c:v>
                </c:pt>
                <c:pt idx="1986">
                  <c:v>1.5758350703783641</c:v>
                </c:pt>
                <c:pt idx="1987">
                  <c:v>1.5778393700060329</c:v>
                </c:pt>
                <c:pt idx="1988">
                  <c:v>1.5798470813559635</c:v>
                </c:pt>
                <c:pt idx="1989">
                  <c:v>1.5818603687208683</c:v>
                </c:pt>
                <c:pt idx="1990">
                  <c:v>1.5838749454057888</c:v>
                </c:pt>
                <c:pt idx="1991">
                  <c:v>1.5858948233746419</c:v>
                </c:pt>
                <c:pt idx="1992">
                  <c:v>1.5879221914650747</c:v>
                </c:pt>
                <c:pt idx="1993">
                  <c:v>1.5899511989461899</c:v>
                </c:pt>
                <c:pt idx="1994">
                  <c:v>1.5919802948135298</c:v>
                </c:pt>
                <c:pt idx="1995">
                  <c:v>1.5940200506402189</c:v>
                </c:pt>
                <c:pt idx="1996">
                  <c:v>1.596059298624638</c:v>
                </c:pt>
                <c:pt idx="1997">
                  <c:v>1.5976953829112899</c:v>
                </c:pt>
                <c:pt idx="1998">
                  <c:v>1.5997437120226738</c:v>
                </c:pt>
                <c:pt idx="1999">
                  <c:v>1.6013870942457509</c:v>
                </c:pt>
                <c:pt idx="2000">
                  <c:v>1.6034426928584053</c:v>
                </c:pt>
                <c:pt idx="2001">
                  <c:v>1.6055012666454185</c:v>
                </c:pt>
                <c:pt idx="2002">
                  <c:v>1.6075707104054777</c:v>
                </c:pt>
                <c:pt idx="2003">
                  <c:v>1.6096378083920881</c:v>
                </c:pt>
                <c:pt idx="2004">
                  <c:v>1.6117085546973136</c:v>
                </c:pt>
                <c:pt idx="2005">
                  <c:v>1.6137855021239458</c:v>
                </c:pt>
                <c:pt idx="2006">
                  <c:v>1.6158693165119902</c:v>
                </c:pt>
                <c:pt idx="2007">
                  <c:v>1.6179546139635301</c:v>
                </c:pt>
                <c:pt idx="2008">
                  <c:v>1.6200449076988406</c:v>
                </c:pt>
                <c:pt idx="2009">
                  <c:v>1.6217207421742521</c:v>
                </c:pt>
                <c:pt idx="2010">
                  <c:v>1.623406759890949</c:v>
                </c:pt>
                <c:pt idx="2011">
                  <c:v>1.62550688778228</c:v>
                </c:pt>
                <c:pt idx="2012">
                  <c:v>1.6276156187826649</c:v>
                </c:pt>
                <c:pt idx="2013">
                  <c:v>1.6297259036770542</c:v>
                </c:pt>
                <c:pt idx="2014">
                  <c:v>1.6318390355217491</c:v>
                </c:pt>
                <c:pt idx="2015">
                  <c:v>1.6339598805457343</c:v>
                </c:pt>
                <c:pt idx="2016">
                  <c:v>1.6360845840568583</c:v>
                </c:pt>
                <c:pt idx="2017">
                  <c:v>1.6382164133151085</c:v>
                </c:pt>
                <c:pt idx="2018">
                  <c:v>1.6403492118997101</c:v>
                </c:pt>
                <c:pt idx="2019">
                  <c:v>1.6424849359737779</c:v>
                </c:pt>
                <c:pt idx="2020">
                  <c:v>1.6446268676930083</c:v>
                </c:pt>
                <c:pt idx="2021">
                  <c:v>1.6467730691172331</c:v>
                </c:pt>
                <c:pt idx="2022">
                  <c:v>1.6484959815388955</c:v>
                </c:pt>
                <c:pt idx="2023">
                  <c:v>1.6502202217659157</c:v>
                </c:pt>
                <c:pt idx="2024">
                  <c:v>1.6523788041499534</c:v>
                </c:pt>
                <c:pt idx="2025">
                  <c:v>1.654541064370378</c:v>
                </c:pt>
                <c:pt idx="2026">
                  <c:v>1.6567119855963297</c:v>
                </c:pt>
                <c:pt idx="2027">
                  <c:v>1.6588863019209952</c:v>
                </c:pt>
                <c:pt idx="2028">
                  <c:v>1.6610636925123485</c:v>
                </c:pt>
                <c:pt idx="2029">
                  <c:v>1.6632445006246985</c:v>
                </c:pt>
                <c:pt idx="2030">
                  <c:v>1.6654310776382584</c:v>
                </c:pt>
                <c:pt idx="2031">
                  <c:v>1.6676231161040576</c:v>
                </c:pt>
                <c:pt idx="2032">
                  <c:v>1.6693816893583135</c:v>
                </c:pt>
                <c:pt idx="2033">
                  <c:v>1.6711494106083709</c:v>
                </c:pt>
                <c:pt idx="2034">
                  <c:v>1.6733540336545103</c:v>
                </c:pt>
                <c:pt idx="2035">
                  <c:v>1.6755658909875706</c:v>
                </c:pt>
                <c:pt idx="2036">
                  <c:v>1.6777782529765839</c:v>
                </c:pt>
                <c:pt idx="2037">
                  <c:v>1.6799999286331972</c:v>
                </c:pt>
                <c:pt idx="2038">
                  <c:v>1.6822221330308706</c:v>
                </c:pt>
                <c:pt idx="2039">
                  <c:v>1.6844530333422725</c:v>
                </c:pt>
                <c:pt idx="2040">
                  <c:v>1.685647931410714</c:v>
                </c:pt>
                <c:pt idx="2041">
                  <c:v>1.6858559745757418</c:v>
                </c:pt>
                <c:pt idx="2042">
                  <c:v>1.6859654704115199</c:v>
                </c:pt>
                <c:pt idx="2043">
                  <c:v>1.6859658115387766</c:v>
                </c:pt>
              </c:numCache>
            </c:numRef>
          </c:xVal>
          <c:yVal>
            <c:numRef>
              <c:f>'ShA 75 - 3'!$I$4:$I$2047</c:f>
              <c:numCache>
                <c:formatCode>General</c:formatCode>
                <c:ptCount val="2044"/>
                <c:pt idx="0">
                  <c:v>5.3505548832415956E-2</c:v>
                </c:pt>
                <c:pt idx="1">
                  <c:v>5.3466404816417033E-2</c:v>
                </c:pt>
                <c:pt idx="2">
                  <c:v>5.3540682003432913E-2</c:v>
                </c:pt>
                <c:pt idx="3">
                  <c:v>5.3514544428435319E-2</c:v>
                </c:pt>
                <c:pt idx="4">
                  <c:v>5.3524743615019237E-2</c:v>
                </c:pt>
                <c:pt idx="5">
                  <c:v>5.3513626375757996E-2</c:v>
                </c:pt>
                <c:pt idx="6">
                  <c:v>5.3245698344619612E-2</c:v>
                </c:pt>
                <c:pt idx="7">
                  <c:v>5.3148674816980081E-2</c:v>
                </c:pt>
                <c:pt idx="8">
                  <c:v>5.2990273617901866E-2</c:v>
                </c:pt>
                <c:pt idx="9">
                  <c:v>5.3425431516111982E-2</c:v>
                </c:pt>
                <c:pt idx="10">
                  <c:v>5.4428082912882883E-2</c:v>
                </c:pt>
                <c:pt idx="11">
                  <c:v>5.7869601332011869E-2</c:v>
                </c:pt>
                <c:pt idx="12">
                  <c:v>6.1922657905130095E-2</c:v>
                </c:pt>
                <c:pt idx="13">
                  <c:v>6.7596125554795439E-2</c:v>
                </c:pt>
                <c:pt idx="14">
                  <c:v>7.2674543460673688E-2</c:v>
                </c:pt>
                <c:pt idx="15">
                  <c:v>7.8221898968943868E-2</c:v>
                </c:pt>
                <c:pt idx="16">
                  <c:v>8.4142944990641705E-2</c:v>
                </c:pt>
                <c:pt idx="17">
                  <c:v>8.9657869104712642E-2</c:v>
                </c:pt>
                <c:pt idx="18">
                  <c:v>9.5690331594785474E-2</c:v>
                </c:pt>
                <c:pt idx="19">
                  <c:v>0.10103642600970972</c:v>
                </c:pt>
                <c:pt idx="20">
                  <c:v>0.10690658846998125</c:v>
                </c:pt>
                <c:pt idx="21">
                  <c:v>0.11312135870263638</c:v>
                </c:pt>
                <c:pt idx="22">
                  <c:v>0.11958372017663861</c:v>
                </c:pt>
                <c:pt idx="23">
                  <c:v>0.12614862346483793</c:v>
                </c:pt>
                <c:pt idx="24">
                  <c:v>0.13268435928278341</c:v>
                </c:pt>
                <c:pt idx="25">
                  <c:v>0.13916178951783503</c:v>
                </c:pt>
                <c:pt idx="26">
                  <c:v>0.14553739533415336</c:v>
                </c:pt>
                <c:pt idx="27">
                  <c:v>0.15194311704932545</c:v>
                </c:pt>
                <c:pt idx="28">
                  <c:v>0.15836233306427086</c:v>
                </c:pt>
                <c:pt idx="29">
                  <c:v>0.16477696823551075</c:v>
                </c:pt>
                <c:pt idx="30">
                  <c:v>0.17135789918505034</c:v>
                </c:pt>
                <c:pt idx="31">
                  <c:v>0.17766122128387926</c:v>
                </c:pt>
                <c:pt idx="32">
                  <c:v>0.18191115347644074</c:v>
                </c:pt>
                <c:pt idx="33">
                  <c:v>0.18492473695530134</c:v>
                </c:pt>
                <c:pt idx="34">
                  <c:v>0.18941600511360218</c:v>
                </c:pt>
                <c:pt idx="35">
                  <c:v>0.19528432842771729</c:v>
                </c:pt>
                <c:pt idx="36">
                  <c:v>0.20156211849195166</c:v>
                </c:pt>
                <c:pt idx="37">
                  <c:v>0.2080187906745094</c:v>
                </c:pt>
                <c:pt idx="38">
                  <c:v>0.2144662895262639</c:v>
                </c:pt>
                <c:pt idx="39">
                  <c:v>0.22114150113303788</c:v>
                </c:pt>
                <c:pt idx="40">
                  <c:v>0.22782895032021624</c:v>
                </c:pt>
                <c:pt idx="41">
                  <c:v>0.23409318333424139</c:v>
                </c:pt>
                <c:pt idx="42">
                  <c:v>0.24028873917737315</c:v>
                </c:pt>
                <c:pt idx="43">
                  <c:v>0.24670786637261891</c:v>
                </c:pt>
                <c:pt idx="44">
                  <c:v>0.2532188740205123</c:v>
                </c:pt>
                <c:pt idx="45">
                  <c:v>0.25955613675912947</c:v>
                </c:pt>
                <c:pt idx="46">
                  <c:v>0.2656871699069695</c:v>
                </c:pt>
                <c:pt idx="47">
                  <c:v>0.27200976784809994</c:v>
                </c:pt>
                <c:pt idx="48">
                  <c:v>0.27859039163881577</c:v>
                </c:pt>
                <c:pt idx="49">
                  <c:v>0.28365637143947497</c:v>
                </c:pt>
                <c:pt idx="50">
                  <c:v>0.28867887835799438</c:v>
                </c:pt>
                <c:pt idx="51">
                  <c:v>0.29490004922773083</c:v>
                </c:pt>
                <c:pt idx="52">
                  <c:v>0.30134858616932542</c:v>
                </c:pt>
                <c:pt idx="53">
                  <c:v>0.30776230962066226</c:v>
                </c:pt>
                <c:pt idx="54">
                  <c:v>0.31413100106182112</c:v>
                </c:pt>
                <c:pt idx="55">
                  <c:v>0.32055615244499752</c:v>
                </c:pt>
                <c:pt idx="56">
                  <c:v>0.32682110469889519</c:v>
                </c:pt>
                <c:pt idx="57">
                  <c:v>0.33110551191125309</c:v>
                </c:pt>
                <c:pt idx="58">
                  <c:v>0.33105151067308169</c:v>
                </c:pt>
                <c:pt idx="59">
                  <c:v>0.33023127541698377</c:v>
                </c:pt>
                <c:pt idx="60">
                  <c:v>0.33259293741509854</c:v>
                </c:pt>
                <c:pt idx="61">
                  <c:v>0.33752543953626346</c:v>
                </c:pt>
                <c:pt idx="62">
                  <c:v>0.3439653635287136</c:v>
                </c:pt>
                <c:pt idx="63">
                  <c:v>0.35050786769220776</c:v>
                </c:pt>
                <c:pt idx="64">
                  <c:v>0.35688372053335793</c:v>
                </c:pt>
                <c:pt idx="65">
                  <c:v>0.36201791616178131</c:v>
                </c:pt>
                <c:pt idx="66">
                  <c:v>0.36709343092098157</c:v>
                </c:pt>
                <c:pt idx="67">
                  <c:v>0.37346835249307375</c:v>
                </c:pt>
                <c:pt idx="68">
                  <c:v>0.37998881361804693</c:v>
                </c:pt>
                <c:pt idx="69">
                  <c:v>0.38659279843625555</c:v>
                </c:pt>
                <c:pt idx="70">
                  <c:v>0.39302065349934262</c:v>
                </c:pt>
                <c:pt idx="71">
                  <c:v>0.39933830231539613</c:v>
                </c:pt>
                <c:pt idx="72">
                  <c:v>0.40601368223119205</c:v>
                </c:pt>
                <c:pt idx="73">
                  <c:v>0.41246399382479587</c:v>
                </c:pt>
                <c:pt idx="74">
                  <c:v>0.41863206784115997</c:v>
                </c:pt>
                <c:pt idx="75">
                  <c:v>0.42387284941760361</c:v>
                </c:pt>
                <c:pt idx="76">
                  <c:v>0.42913459543151705</c:v>
                </c:pt>
                <c:pt idx="77">
                  <c:v>0.4358254426695336</c:v>
                </c:pt>
                <c:pt idx="78">
                  <c:v>0.44230589482649918</c:v>
                </c:pt>
                <c:pt idx="79">
                  <c:v>0.44858185261170602</c:v>
                </c:pt>
                <c:pt idx="80">
                  <c:v>0.45509856742194144</c:v>
                </c:pt>
                <c:pt idx="81">
                  <c:v>0.46162180228173294</c:v>
                </c:pt>
                <c:pt idx="82">
                  <c:v>0.46809200382558958</c:v>
                </c:pt>
                <c:pt idx="83">
                  <c:v>0.47463566277331143</c:v>
                </c:pt>
                <c:pt idx="84">
                  <c:v>0.48105767387882381</c:v>
                </c:pt>
                <c:pt idx="85">
                  <c:v>0.48744314146124612</c:v>
                </c:pt>
                <c:pt idx="86">
                  <c:v>0.49382703759956376</c:v>
                </c:pt>
                <c:pt idx="87">
                  <c:v>0.50043114791345611</c:v>
                </c:pt>
                <c:pt idx="88">
                  <c:v>0.50580775685952051</c:v>
                </c:pt>
                <c:pt idx="89">
                  <c:v>0.50737512599639223</c:v>
                </c:pt>
                <c:pt idx="90">
                  <c:v>0.50710385848625728</c:v>
                </c:pt>
                <c:pt idx="91">
                  <c:v>0.50855176767289278</c:v>
                </c:pt>
                <c:pt idx="92">
                  <c:v>0.51148632811157835</c:v>
                </c:pt>
                <c:pt idx="93">
                  <c:v>0.51626694300006326</c:v>
                </c:pt>
                <c:pt idx="94">
                  <c:v>0.52204133461539037</c:v>
                </c:pt>
                <c:pt idx="95">
                  <c:v>0.52848443564513847</c:v>
                </c:pt>
                <c:pt idx="96">
                  <c:v>0.53511494935006387</c:v>
                </c:pt>
                <c:pt idx="97">
                  <c:v>0.54159126814848113</c:v>
                </c:pt>
                <c:pt idx="98">
                  <c:v>0.54806482157030723</c:v>
                </c:pt>
                <c:pt idx="99">
                  <c:v>0.55468361916222819</c:v>
                </c:pt>
                <c:pt idx="100">
                  <c:v>0.56137573840795607</c:v>
                </c:pt>
                <c:pt idx="101">
                  <c:v>0.56791799753045002</c:v>
                </c:pt>
                <c:pt idx="102">
                  <c:v>0.57323911294947494</c:v>
                </c:pt>
                <c:pt idx="103">
                  <c:v>0.5785788562733909</c:v>
                </c:pt>
                <c:pt idx="104">
                  <c:v>0.5851199589617152</c:v>
                </c:pt>
                <c:pt idx="105">
                  <c:v>0.59156544586365112</c:v>
                </c:pt>
                <c:pt idx="106">
                  <c:v>0.59814367766391641</c:v>
                </c:pt>
                <c:pt idx="107">
                  <c:v>0.60480399800100215</c:v>
                </c:pt>
                <c:pt idx="108">
                  <c:v>0.61141079815777744</c:v>
                </c:pt>
                <c:pt idx="109">
                  <c:v>0.61791335785085244</c:v>
                </c:pt>
                <c:pt idx="110">
                  <c:v>0.62441330849942955</c:v>
                </c:pt>
                <c:pt idx="111">
                  <c:v>0.63100153515677881</c:v>
                </c:pt>
                <c:pt idx="112">
                  <c:v>0.63764952707076317</c:v>
                </c:pt>
                <c:pt idx="113">
                  <c:v>0.64415145475228941</c:v>
                </c:pt>
                <c:pt idx="114">
                  <c:v>0.65073240799110288</c:v>
                </c:pt>
                <c:pt idx="115">
                  <c:v>0.65593744696437795</c:v>
                </c:pt>
                <c:pt idx="116">
                  <c:v>0.66124978578940874</c:v>
                </c:pt>
                <c:pt idx="117">
                  <c:v>0.66776373847242221</c:v>
                </c:pt>
                <c:pt idx="118">
                  <c:v>0.67410274567811834</c:v>
                </c:pt>
                <c:pt idx="119">
                  <c:v>0.68057715221565473</c:v>
                </c:pt>
                <c:pt idx="120">
                  <c:v>0.687066020569983</c:v>
                </c:pt>
                <c:pt idx="121">
                  <c:v>0.69363975012913237</c:v>
                </c:pt>
                <c:pt idx="122">
                  <c:v>0.70023305204110375</c:v>
                </c:pt>
                <c:pt idx="123">
                  <c:v>0.70664374035863275</c:v>
                </c:pt>
                <c:pt idx="124">
                  <c:v>0.71318736819682382</c:v>
                </c:pt>
                <c:pt idx="125">
                  <c:v>0.7184210463014219</c:v>
                </c:pt>
                <c:pt idx="126">
                  <c:v>0.72378567533042826</c:v>
                </c:pt>
                <c:pt idx="127">
                  <c:v>0.73028098283168463</c:v>
                </c:pt>
                <c:pt idx="128">
                  <c:v>0.73675974585622683</c:v>
                </c:pt>
                <c:pt idx="129">
                  <c:v>0.74316724884832674</c:v>
                </c:pt>
                <c:pt idx="130">
                  <c:v>0.74710993633422451</c:v>
                </c:pt>
                <c:pt idx="131">
                  <c:v>0.74339352527155256</c:v>
                </c:pt>
                <c:pt idx="132">
                  <c:v>0.73719091748422383</c:v>
                </c:pt>
                <c:pt idx="133">
                  <c:v>0.73645553839996536</c:v>
                </c:pt>
                <c:pt idx="134">
                  <c:v>0.73959025325294436</c:v>
                </c:pt>
                <c:pt idx="135">
                  <c:v>0.74470554375590514</c:v>
                </c:pt>
                <c:pt idx="136">
                  <c:v>0.75113276350075475</c:v>
                </c:pt>
                <c:pt idx="137">
                  <c:v>0.75796032765366517</c:v>
                </c:pt>
                <c:pt idx="138">
                  <c:v>0.76449727367987241</c:v>
                </c:pt>
                <c:pt idx="139">
                  <c:v>0.77095806524021748</c:v>
                </c:pt>
                <c:pt idx="140">
                  <c:v>0.77765177747549241</c:v>
                </c:pt>
                <c:pt idx="141">
                  <c:v>0.78420504119477086</c:v>
                </c:pt>
                <c:pt idx="142">
                  <c:v>0.78945692963512382</c:v>
                </c:pt>
                <c:pt idx="143">
                  <c:v>0.79465288938529155</c:v>
                </c:pt>
                <c:pt idx="144">
                  <c:v>0.80121851487881834</c:v>
                </c:pt>
                <c:pt idx="145">
                  <c:v>0.80782556714865539</c:v>
                </c:pt>
                <c:pt idx="146">
                  <c:v>0.81436819246398573</c:v>
                </c:pt>
                <c:pt idx="147">
                  <c:v>0.82081891217950809</c:v>
                </c:pt>
                <c:pt idx="148">
                  <c:v>0.82740755069441774</c:v>
                </c:pt>
                <c:pt idx="149">
                  <c:v>0.83412982836497052</c:v>
                </c:pt>
                <c:pt idx="150">
                  <c:v>0.84071558220723364</c:v>
                </c:pt>
                <c:pt idx="151">
                  <c:v>0.84710603889992508</c:v>
                </c:pt>
                <c:pt idx="152">
                  <c:v>0.85227828657083815</c:v>
                </c:pt>
                <c:pt idx="153">
                  <c:v>0.85758623222257513</c:v>
                </c:pt>
                <c:pt idx="154">
                  <c:v>0.86414927257012064</c:v>
                </c:pt>
                <c:pt idx="155">
                  <c:v>0.87061835730814852</c:v>
                </c:pt>
                <c:pt idx="156">
                  <c:v>0.87707453871335139</c:v>
                </c:pt>
                <c:pt idx="157">
                  <c:v>0.88361087447171349</c:v>
                </c:pt>
                <c:pt idx="158">
                  <c:v>0.8902570604545379</c:v>
                </c:pt>
                <c:pt idx="159">
                  <c:v>0.8967132137829652</c:v>
                </c:pt>
                <c:pt idx="160">
                  <c:v>0.90318013648076301</c:v>
                </c:pt>
                <c:pt idx="161">
                  <c:v>0.90980502049928857</c:v>
                </c:pt>
                <c:pt idx="162">
                  <c:v>0.91630121482460858</c:v>
                </c:pt>
                <c:pt idx="163">
                  <c:v>0.9228222609982849</c:v>
                </c:pt>
                <c:pt idx="164">
                  <c:v>0.9292067406803497</c:v>
                </c:pt>
                <c:pt idx="165">
                  <c:v>0.93556966691837073</c:v>
                </c:pt>
                <c:pt idx="166">
                  <c:v>0.94204082305783343</c:v>
                </c:pt>
                <c:pt idx="167">
                  <c:v>0.94839477727547605</c:v>
                </c:pt>
                <c:pt idx="168">
                  <c:v>0.9534884538469246</c:v>
                </c:pt>
                <c:pt idx="169">
                  <c:v>0.95882419030990618</c:v>
                </c:pt>
                <c:pt idx="170">
                  <c:v>0.96529848941687391</c:v>
                </c:pt>
                <c:pt idx="171">
                  <c:v>0.97186175053184232</c:v>
                </c:pt>
                <c:pt idx="172">
                  <c:v>0.97865338037110894</c:v>
                </c:pt>
                <c:pt idx="173">
                  <c:v>0.98520615940592204</c:v>
                </c:pt>
                <c:pt idx="174">
                  <c:v>0.99157104536568808</c:v>
                </c:pt>
                <c:pt idx="175">
                  <c:v>0.99787373191818507</c:v>
                </c:pt>
                <c:pt idx="176">
                  <c:v>1.0043221575238919</c:v>
                </c:pt>
                <c:pt idx="177">
                  <c:v>1.0108290041841934</c:v>
                </c:pt>
                <c:pt idx="178">
                  <c:v>1.0170902902180938</c:v>
                </c:pt>
                <c:pt idx="179">
                  <c:v>1.0222110804377396</c:v>
                </c:pt>
                <c:pt idx="180">
                  <c:v>1.0274546673440155</c:v>
                </c:pt>
                <c:pt idx="181">
                  <c:v>1.0339391973160335</c:v>
                </c:pt>
                <c:pt idx="182">
                  <c:v>1.0402578509441236</c:v>
                </c:pt>
                <c:pt idx="183">
                  <c:v>1.0465972693406476</c:v>
                </c:pt>
                <c:pt idx="184">
                  <c:v>1.0530123034773589</c:v>
                </c:pt>
                <c:pt idx="185">
                  <c:v>1.059456875494774</c:v>
                </c:pt>
                <c:pt idx="186">
                  <c:v>1.0656568624893359</c:v>
                </c:pt>
                <c:pt idx="187">
                  <c:v>1.0663868862524319</c:v>
                </c:pt>
                <c:pt idx="188">
                  <c:v>1.0581635767436441</c:v>
                </c:pt>
                <c:pt idx="189">
                  <c:v>1.0485956634215989</c:v>
                </c:pt>
                <c:pt idx="190">
                  <c:v>1.0444939594411942</c:v>
                </c:pt>
                <c:pt idx="191">
                  <c:v>1.0461106152311967</c:v>
                </c:pt>
                <c:pt idx="192">
                  <c:v>1.0503917440337678</c:v>
                </c:pt>
                <c:pt idx="193">
                  <c:v>1.0558543441616084</c:v>
                </c:pt>
                <c:pt idx="194">
                  <c:v>1.0625106137393561</c:v>
                </c:pt>
                <c:pt idx="195">
                  <c:v>1.0691244483892179</c:v>
                </c:pt>
                <c:pt idx="196">
                  <c:v>1.0757733560564198</c:v>
                </c:pt>
                <c:pt idx="197">
                  <c:v>1.0822871125374494</c:v>
                </c:pt>
                <c:pt idx="198">
                  <c:v>1.0888040235863807</c:v>
                </c:pt>
                <c:pt idx="199">
                  <c:v>1.0952699658941949</c:v>
                </c:pt>
                <c:pt idx="200">
                  <c:v>1.1018449374169399</c:v>
                </c:pt>
                <c:pt idx="201">
                  <c:v>1.1083337225631551</c:v>
                </c:pt>
                <c:pt idx="202">
                  <c:v>1.1134929689905624</c:v>
                </c:pt>
                <c:pt idx="203">
                  <c:v>1.1188352464018723</c:v>
                </c:pt>
                <c:pt idx="204">
                  <c:v>1.1254148271186293</c:v>
                </c:pt>
                <c:pt idx="205">
                  <c:v>1.1318409266050029</c:v>
                </c:pt>
                <c:pt idx="206">
                  <c:v>1.1384675418887267</c:v>
                </c:pt>
                <c:pt idx="207">
                  <c:v>1.1450702756794606</c:v>
                </c:pt>
                <c:pt idx="208">
                  <c:v>1.1514240500408846</c:v>
                </c:pt>
                <c:pt idx="209">
                  <c:v>1.157878825150308</c:v>
                </c:pt>
                <c:pt idx="210">
                  <c:v>1.1642570191745363</c:v>
                </c:pt>
                <c:pt idx="211">
                  <c:v>1.1707303034516983</c:v>
                </c:pt>
                <c:pt idx="212">
                  <c:v>1.1771924556846591</c:v>
                </c:pt>
                <c:pt idx="213">
                  <c:v>1.1835114538769134</c:v>
                </c:pt>
                <c:pt idx="214">
                  <c:v>1.1899276499897482</c:v>
                </c:pt>
                <c:pt idx="215">
                  <c:v>1.1963293934573163</c:v>
                </c:pt>
                <c:pt idx="216">
                  <c:v>1.2026564172809884</c:v>
                </c:pt>
                <c:pt idx="217">
                  <c:v>1.2090205135428969</c:v>
                </c:pt>
                <c:pt idx="218">
                  <c:v>1.2154095504890456</c:v>
                </c:pt>
                <c:pt idx="219">
                  <c:v>1.2217599966253005</c:v>
                </c:pt>
                <c:pt idx="220">
                  <c:v>1.2281120309642872</c:v>
                </c:pt>
                <c:pt idx="221">
                  <c:v>1.2346593081685648</c:v>
                </c:pt>
                <c:pt idx="222">
                  <c:v>1.2399400077915157</c:v>
                </c:pt>
                <c:pt idx="223">
                  <c:v>1.2463537200809334</c:v>
                </c:pt>
                <c:pt idx="224">
                  <c:v>1.2526022898891023</c:v>
                </c:pt>
                <c:pt idx="225">
                  <c:v>1.2576846839483822</c:v>
                </c:pt>
                <c:pt idx="226">
                  <c:v>1.2639244864928603</c:v>
                </c:pt>
                <c:pt idx="227">
                  <c:v>1.270134758399514</c:v>
                </c:pt>
                <c:pt idx="228">
                  <c:v>1.2767022115691851</c:v>
                </c:pt>
                <c:pt idx="229">
                  <c:v>1.2818637557487949</c:v>
                </c:pt>
                <c:pt idx="230">
                  <c:v>1.2729024541832221</c:v>
                </c:pt>
                <c:pt idx="231">
                  <c:v>1.2406229038923515</c:v>
                </c:pt>
                <c:pt idx="232">
                  <c:v>1.2170052765169217</c:v>
                </c:pt>
                <c:pt idx="233">
                  <c:v>1.2182912436587199</c:v>
                </c:pt>
                <c:pt idx="234">
                  <c:v>1.2253867874909454</c:v>
                </c:pt>
                <c:pt idx="235">
                  <c:v>1.2324545724321687</c:v>
                </c:pt>
                <c:pt idx="236">
                  <c:v>1.2396169683546547</c:v>
                </c:pt>
                <c:pt idx="237">
                  <c:v>1.246308430137673</c:v>
                </c:pt>
                <c:pt idx="238">
                  <c:v>1.2528321648769951</c:v>
                </c:pt>
                <c:pt idx="239">
                  <c:v>1.2596446434063127</c:v>
                </c:pt>
                <c:pt idx="240">
                  <c:v>1.2665247082914157</c:v>
                </c:pt>
                <c:pt idx="241">
                  <c:v>1.273315006543819</c:v>
                </c:pt>
                <c:pt idx="242">
                  <c:v>1.2798331807451779</c:v>
                </c:pt>
                <c:pt idx="243">
                  <c:v>1.2864098027020221</c:v>
                </c:pt>
                <c:pt idx="244">
                  <c:v>1.2931289751901307</c:v>
                </c:pt>
                <c:pt idx="245">
                  <c:v>1.2985206342235041</c:v>
                </c:pt>
                <c:pt idx="246">
                  <c:v>1.3038114945923867</c:v>
                </c:pt>
                <c:pt idx="247">
                  <c:v>1.3104779008284799</c:v>
                </c:pt>
                <c:pt idx="248">
                  <c:v>1.3173291343888662</c:v>
                </c:pt>
                <c:pt idx="249">
                  <c:v>1.3238371893043193</c:v>
                </c:pt>
                <c:pt idx="250">
                  <c:v>1.3304474620449502</c:v>
                </c:pt>
                <c:pt idx="251">
                  <c:v>1.3370846579439652</c:v>
                </c:pt>
                <c:pt idx="252">
                  <c:v>1.3436328396597015</c:v>
                </c:pt>
                <c:pt idx="253">
                  <c:v>1.3501089987611545</c:v>
                </c:pt>
                <c:pt idx="254">
                  <c:v>1.3565692446025359</c:v>
                </c:pt>
                <c:pt idx="255">
                  <c:v>1.3618426123669924</c:v>
                </c:pt>
                <c:pt idx="256">
                  <c:v>1.3671275990817306</c:v>
                </c:pt>
                <c:pt idx="257">
                  <c:v>1.3736270906085746</c:v>
                </c:pt>
                <c:pt idx="258">
                  <c:v>1.3800489923563755</c:v>
                </c:pt>
                <c:pt idx="259">
                  <c:v>1.3865557776703392</c:v>
                </c:pt>
                <c:pt idx="260">
                  <c:v>1.3929637169270006</c:v>
                </c:pt>
                <c:pt idx="261">
                  <c:v>1.3980932992601309</c:v>
                </c:pt>
                <c:pt idx="262">
                  <c:v>1.3993499294881528</c:v>
                </c:pt>
                <c:pt idx="263">
                  <c:v>1.3981345443892201</c:v>
                </c:pt>
                <c:pt idx="264">
                  <c:v>1.3962257531943443</c:v>
                </c:pt>
                <c:pt idx="265">
                  <c:v>1.3930274718268156</c:v>
                </c:pt>
                <c:pt idx="266">
                  <c:v>1.3906750773745125</c:v>
                </c:pt>
                <c:pt idx="267">
                  <c:v>1.3913869320365759</c:v>
                </c:pt>
                <c:pt idx="268">
                  <c:v>1.3961208139450023</c:v>
                </c:pt>
                <c:pt idx="269">
                  <c:v>1.4029071706510321</c:v>
                </c:pt>
                <c:pt idx="270">
                  <c:v>1.4095018395249213</c:v>
                </c:pt>
                <c:pt idx="271">
                  <c:v>1.4160148236248244</c:v>
                </c:pt>
                <c:pt idx="272">
                  <c:v>1.4213431361531808</c:v>
                </c:pt>
                <c:pt idx="273">
                  <c:v>1.4267830136448598</c:v>
                </c:pt>
                <c:pt idx="274">
                  <c:v>1.4332826950384927</c:v>
                </c:pt>
                <c:pt idx="275">
                  <c:v>1.439832133598939</c:v>
                </c:pt>
                <c:pt idx="276">
                  <c:v>1.4466086325443728</c:v>
                </c:pt>
                <c:pt idx="277">
                  <c:v>1.4530959718003071</c:v>
                </c:pt>
                <c:pt idx="278">
                  <c:v>1.4595944590612333</c:v>
                </c:pt>
                <c:pt idx="279">
                  <c:v>1.466277611524802</c:v>
                </c:pt>
                <c:pt idx="280">
                  <c:v>1.472759208472866</c:v>
                </c:pt>
                <c:pt idx="281">
                  <c:v>1.4793059093234839</c:v>
                </c:pt>
                <c:pt idx="282">
                  <c:v>1.4845246839313024</c:v>
                </c:pt>
                <c:pt idx="283">
                  <c:v>1.4897526414632456</c:v>
                </c:pt>
                <c:pt idx="284">
                  <c:v>1.4962145629452455</c:v>
                </c:pt>
                <c:pt idx="285">
                  <c:v>1.5026639170710592</c:v>
                </c:pt>
                <c:pt idx="286">
                  <c:v>1.5093204862812852</c:v>
                </c:pt>
                <c:pt idx="287">
                  <c:v>1.5161054573028399</c:v>
                </c:pt>
                <c:pt idx="288">
                  <c:v>1.5227135245298924</c:v>
                </c:pt>
                <c:pt idx="289">
                  <c:v>1.5291037918435915</c:v>
                </c:pt>
                <c:pt idx="290">
                  <c:v>1.5355334260545641</c:v>
                </c:pt>
                <c:pt idx="291">
                  <c:v>1.5419799213266139</c:v>
                </c:pt>
                <c:pt idx="292">
                  <c:v>1.5482170484913189</c:v>
                </c:pt>
                <c:pt idx="293">
                  <c:v>1.5546807230435575</c:v>
                </c:pt>
                <c:pt idx="294">
                  <c:v>1.5613218950606134</c:v>
                </c:pt>
                <c:pt idx="295">
                  <c:v>1.566453642929114</c:v>
                </c:pt>
                <c:pt idx="296">
                  <c:v>1.5714784911238073</c:v>
                </c:pt>
                <c:pt idx="297">
                  <c:v>1.5779001005656716</c:v>
                </c:pt>
                <c:pt idx="298">
                  <c:v>1.5843905747685292</c:v>
                </c:pt>
                <c:pt idx="299">
                  <c:v>1.5906871732637926</c:v>
                </c:pt>
                <c:pt idx="300">
                  <c:v>1.5971964140968955</c:v>
                </c:pt>
                <c:pt idx="301">
                  <c:v>1.6037665674873383</c:v>
                </c:pt>
                <c:pt idx="302">
                  <c:v>1.6101234842922891</c:v>
                </c:pt>
                <c:pt idx="303">
                  <c:v>1.6164831972774023</c:v>
                </c:pt>
                <c:pt idx="304">
                  <c:v>1.6227860772207832</c:v>
                </c:pt>
                <c:pt idx="305">
                  <c:v>1.6278297963594295</c:v>
                </c:pt>
                <c:pt idx="306">
                  <c:v>1.6329033891695188</c:v>
                </c:pt>
                <c:pt idx="307">
                  <c:v>1.6394630114846243</c:v>
                </c:pt>
                <c:pt idx="308">
                  <c:v>1.6460120387502561</c:v>
                </c:pt>
                <c:pt idx="309">
                  <c:v>1.6524728203103956</c:v>
                </c:pt>
                <c:pt idx="310">
                  <c:v>1.659019573647184</c:v>
                </c:pt>
                <c:pt idx="311">
                  <c:v>1.665367090093445</c:v>
                </c:pt>
                <c:pt idx="312">
                  <c:v>1.6715599543840449</c:v>
                </c:pt>
                <c:pt idx="313">
                  <c:v>1.6780150491480101</c:v>
                </c:pt>
                <c:pt idx="314">
                  <c:v>1.6844970201090275</c:v>
                </c:pt>
                <c:pt idx="315">
                  <c:v>1.690680408879611</c:v>
                </c:pt>
                <c:pt idx="316">
                  <c:v>1.6969024416187841</c:v>
                </c:pt>
                <c:pt idx="317">
                  <c:v>1.7032593745095299</c:v>
                </c:pt>
                <c:pt idx="318">
                  <c:v>1.7096090232497325</c:v>
                </c:pt>
                <c:pt idx="319">
                  <c:v>1.7158347419400153</c:v>
                </c:pt>
                <c:pt idx="320">
                  <c:v>1.7221676930935021</c:v>
                </c:pt>
                <c:pt idx="321">
                  <c:v>1.7285057187991286</c:v>
                </c:pt>
                <c:pt idx="322">
                  <c:v>1.7348563617773283</c:v>
                </c:pt>
                <c:pt idx="323">
                  <c:v>1.7398622155792007</c:v>
                </c:pt>
                <c:pt idx="324">
                  <c:v>1.7459931404972808</c:v>
                </c:pt>
                <c:pt idx="325">
                  <c:v>1.7509928797739267</c:v>
                </c:pt>
                <c:pt idx="326">
                  <c:v>1.7574137094878486</c:v>
                </c:pt>
                <c:pt idx="327">
                  <c:v>1.7635587010856726</c:v>
                </c:pt>
                <c:pt idx="328">
                  <c:v>1.7697437897354902</c:v>
                </c:pt>
                <c:pt idx="329">
                  <c:v>1.776029246532681</c:v>
                </c:pt>
                <c:pt idx="330">
                  <c:v>1.7824339818207533</c:v>
                </c:pt>
                <c:pt idx="331">
                  <c:v>1.7888100254003012</c:v>
                </c:pt>
                <c:pt idx="332">
                  <c:v>1.7950405754073981</c:v>
                </c:pt>
                <c:pt idx="333">
                  <c:v>1.800101170186819</c:v>
                </c:pt>
                <c:pt idx="334">
                  <c:v>1.8050518703971947</c:v>
                </c:pt>
                <c:pt idx="335">
                  <c:v>1.8111692284372991</c:v>
                </c:pt>
                <c:pt idx="336">
                  <c:v>1.8173597270846145</c:v>
                </c:pt>
                <c:pt idx="337">
                  <c:v>1.8235182859586629</c:v>
                </c:pt>
                <c:pt idx="338">
                  <c:v>1.8297802948756747</c:v>
                </c:pt>
                <c:pt idx="339">
                  <c:v>1.8359535818952655</c:v>
                </c:pt>
                <c:pt idx="340">
                  <c:v>1.8420688992176424</c:v>
                </c:pt>
                <c:pt idx="341">
                  <c:v>1.8481240383410249</c:v>
                </c:pt>
                <c:pt idx="342">
                  <c:v>1.8530405514123958</c:v>
                </c:pt>
                <c:pt idx="343">
                  <c:v>1.8425605046395439</c:v>
                </c:pt>
                <c:pt idx="344">
                  <c:v>1.8145111289984408</c:v>
                </c:pt>
                <c:pt idx="345">
                  <c:v>1.7946675933359597</c:v>
                </c:pt>
                <c:pt idx="346">
                  <c:v>1.7905225878024136</c:v>
                </c:pt>
                <c:pt idx="347">
                  <c:v>1.7935074281874761</c:v>
                </c:pt>
                <c:pt idx="348">
                  <c:v>1.7986029279078231</c:v>
                </c:pt>
                <c:pt idx="349">
                  <c:v>1.8040840082808423</c:v>
                </c:pt>
                <c:pt idx="350">
                  <c:v>1.8108244476769024</c:v>
                </c:pt>
                <c:pt idx="351">
                  <c:v>1.8176249517970928</c:v>
                </c:pt>
                <c:pt idx="352">
                  <c:v>1.8244162530775283</c:v>
                </c:pt>
                <c:pt idx="353">
                  <c:v>1.8311859525907994</c:v>
                </c:pt>
                <c:pt idx="354">
                  <c:v>1.8375478396674532</c:v>
                </c:pt>
                <c:pt idx="355">
                  <c:v>1.8439735707286036</c:v>
                </c:pt>
                <c:pt idx="356">
                  <c:v>1.8506891009804263</c:v>
                </c:pt>
                <c:pt idx="357">
                  <c:v>1.8572504050413283</c:v>
                </c:pt>
                <c:pt idx="358">
                  <c:v>1.8625196731467375</c:v>
                </c:pt>
                <c:pt idx="359">
                  <c:v>1.8675598715342689</c:v>
                </c:pt>
                <c:pt idx="360">
                  <c:v>1.874100986378846</c:v>
                </c:pt>
                <c:pt idx="361">
                  <c:v>1.8804791360561521</c:v>
                </c:pt>
                <c:pt idx="362">
                  <c:v>1.886872982992809</c:v>
                </c:pt>
                <c:pt idx="363">
                  <c:v>1.8932933622533514</c:v>
                </c:pt>
                <c:pt idx="364">
                  <c:v>1.8997376277691298</c:v>
                </c:pt>
                <c:pt idx="365">
                  <c:v>1.9061548536561919</c:v>
                </c:pt>
                <c:pt idx="366">
                  <c:v>1.9124558138257943</c:v>
                </c:pt>
                <c:pt idx="367">
                  <c:v>1.9188824543900871</c:v>
                </c:pt>
                <c:pt idx="368">
                  <c:v>1.9253692670358882</c:v>
                </c:pt>
                <c:pt idx="369">
                  <c:v>1.93185948348977</c:v>
                </c:pt>
                <c:pt idx="370">
                  <c:v>1.9382250206935328</c:v>
                </c:pt>
                <c:pt idx="371">
                  <c:v>1.9445605221003073</c:v>
                </c:pt>
                <c:pt idx="372">
                  <c:v>1.9508994112534659</c:v>
                </c:pt>
                <c:pt idx="373">
                  <c:v>1.9559581396941383</c:v>
                </c:pt>
                <c:pt idx="374">
                  <c:v>1.9621495064343175</c:v>
                </c:pt>
                <c:pt idx="375">
                  <c:v>1.9671766792849006</c:v>
                </c:pt>
                <c:pt idx="376">
                  <c:v>1.9734875850433886</c:v>
                </c:pt>
                <c:pt idx="377">
                  <c:v>1.9798711067277837</c:v>
                </c:pt>
                <c:pt idx="378">
                  <c:v>1.9861441156871771</c:v>
                </c:pt>
                <c:pt idx="379">
                  <c:v>1.9922635517596607</c:v>
                </c:pt>
                <c:pt idx="380">
                  <c:v>1.9985301909438089</c:v>
                </c:pt>
                <c:pt idx="381">
                  <c:v>2.0048414422753145</c:v>
                </c:pt>
                <c:pt idx="382">
                  <c:v>2.0111502757205981</c:v>
                </c:pt>
                <c:pt idx="383">
                  <c:v>2.0174059898664778</c:v>
                </c:pt>
                <c:pt idx="384">
                  <c:v>2.0236708917971531</c:v>
                </c:pt>
                <c:pt idx="385">
                  <c:v>2.0285943946618072</c:v>
                </c:pt>
                <c:pt idx="386">
                  <c:v>2.0334363992312654</c:v>
                </c:pt>
                <c:pt idx="387">
                  <c:v>2.0397034810905734</c:v>
                </c:pt>
                <c:pt idx="388">
                  <c:v>2.0458267842193552</c:v>
                </c:pt>
                <c:pt idx="389">
                  <c:v>2.0520093167835576</c:v>
                </c:pt>
                <c:pt idx="390">
                  <c:v>2.0582333141359115</c:v>
                </c:pt>
                <c:pt idx="391">
                  <c:v>2.0642918536958694</c:v>
                </c:pt>
                <c:pt idx="392">
                  <c:v>2.070438616922734</c:v>
                </c:pt>
                <c:pt idx="393">
                  <c:v>2.0764695466217113</c:v>
                </c:pt>
                <c:pt idx="394">
                  <c:v>2.0824865313827297</c:v>
                </c:pt>
                <c:pt idx="395">
                  <c:v>2.0887669169812031</c:v>
                </c:pt>
                <c:pt idx="396">
                  <c:v>2.0949108705457542</c:v>
                </c:pt>
                <c:pt idx="397">
                  <c:v>2.1010641168955715</c:v>
                </c:pt>
                <c:pt idx="398">
                  <c:v>2.1074180132197982</c:v>
                </c:pt>
                <c:pt idx="399">
                  <c:v>2.1135920724596144</c:v>
                </c:pt>
                <c:pt idx="400">
                  <c:v>2.1196550990400045</c:v>
                </c:pt>
                <c:pt idx="401">
                  <c:v>2.1246048303145457</c:v>
                </c:pt>
                <c:pt idx="402">
                  <c:v>2.1294806698573625</c:v>
                </c:pt>
                <c:pt idx="403">
                  <c:v>2.135444139727964</c:v>
                </c:pt>
                <c:pt idx="404">
                  <c:v>2.1413589454661106</c:v>
                </c:pt>
                <c:pt idx="405">
                  <c:v>2.1475622635923979</c:v>
                </c:pt>
                <c:pt idx="406">
                  <c:v>2.1537678388581809</c:v>
                </c:pt>
                <c:pt idx="407">
                  <c:v>2.1597707688494179</c:v>
                </c:pt>
                <c:pt idx="408">
                  <c:v>2.1644123689354986</c:v>
                </c:pt>
                <c:pt idx="409">
                  <c:v>2.1691469464132966</c:v>
                </c:pt>
                <c:pt idx="410">
                  <c:v>2.1752141947778467</c:v>
                </c:pt>
                <c:pt idx="411">
                  <c:v>2.1813803580466993</c:v>
                </c:pt>
                <c:pt idx="412">
                  <c:v>2.1874286982809963</c:v>
                </c:pt>
                <c:pt idx="413">
                  <c:v>2.193335028198121</c:v>
                </c:pt>
                <c:pt idx="414">
                  <c:v>2.199165459351168</c:v>
                </c:pt>
                <c:pt idx="415">
                  <c:v>2.2051346939372927</c:v>
                </c:pt>
                <c:pt idx="416">
                  <c:v>2.2112981254438084</c:v>
                </c:pt>
                <c:pt idx="417">
                  <c:v>2.2172612101631448</c:v>
                </c:pt>
                <c:pt idx="418">
                  <c:v>2.2230439520826448</c:v>
                </c:pt>
                <c:pt idx="419">
                  <c:v>2.2289191767681253</c:v>
                </c:pt>
                <c:pt idx="420">
                  <c:v>2.2350962530598113</c:v>
                </c:pt>
                <c:pt idx="421">
                  <c:v>2.2413546284291437</c:v>
                </c:pt>
                <c:pt idx="422">
                  <c:v>2.2472829631464228</c:v>
                </c:pt>
                <c:pt idx="423">
                  <c:v>2.2532087091848108</c:v>
                </c:pt>
                <c:pt idx="424">
                  <c:v>2.2591014857087655</c:v>
                </c:pt>
                <c:pt idx="425">
                  <c:v>2.2637833833349381</c:v>
                </c:pt>
                <c:pt idx="426">
                  <c:v>2.2685201662953021</c:v>
                </c:pt>
                <c:pt idx="427">
                  <c:v>2.2743764624545046</c:v>
                </c:pt>
                <c:pt idx="428">
                  <c:v>2.2801568006546309</c:v>
                </c:pt>
                <c:pt idx="429">
                  <c:v>2.2861876615584591</c:v>
                </c:pt>
                <c:pt idx="430">
                  <c:v>2.2920789433709321</c:v>
                </c:pt>
                <c:pt idx="431">
                  <c:v>2.2977833362781874</c:v>
                </c:pt>
                <c:pt idx="432">
                  <c:v>2.3036797242486085</c:v>
                </c:pt>
                <c:pt idx="433">
                  <c:v>2.3096694084721254</c:v>
                </c:pt>
                <c:pt idx="434">
                  <c:v>2.3156107096986256</c:v>
                </c:pt>
                <c:pt idx="435">
                  <c:v>2.3202799813107062</c:v>
                </c:pt>
                <c:pt idx="436">
                  <c:v>2.3249742367877331</c:v>
                </c:pt>
                <c:pt idx="437">
                  <c:v>2.3309546386321949</c:v>
                </c:pt>
                <c:pt idx="438">
                  <c:v>2.3366942253590204</c:v>
                </c:pt>
                <c:pt idx="439">
                  <c:v>2.342508228838184</c:v>
                </c:pt>
                <c:pt idx="440">
                  <c:v>2.3482860444630185</c:v>
                </c:pt>
                <c:pt idx="441">
                  <c:v>2.3540161543861493</c:v>
                </c:pt>
                <c:pt idx="442">
                  <c:v>2.3598810891877302</c:v>
                </c:pt>
                <c:pt idx="443">
                  <c:v>2.3607043796391443</c:v>
                </c:pt>
                <c:pt idx="444">
                  <c:v>2.3256188558420585</c:v>
                </c:pt>
                <c:pt idx="445">
                  <c:v>2.2703731328786882</c:v>
                </c:pt>
                <c:pt idx="446">
                  <c:v>2.2447707840480442</c:v>
                </c:pt>
                <c:pt idx="447">
                  <c:v>2.2379009826099514</c:v>
                </c:pt>
                <c:pt idx="448">
                  <c:v>2.2304209182388299</c:v>
                </c:pt>
                <c:pt idx="449">
                  <c:v>2.2242571584367798</c:v>
                </c:pt>
                <c:pt idx="450">
                  <c:v>2.2224132645328414</c:v>
                </c:pt>
                <c:pt idx="451">
                  <c:v>2.2260623492286062</c:v>
                </c:pt>
                <c:pt idx="452">
                  <c:v>2.2329683521108152</c:v>
                </c:pt>
                <c:pt idx="453">
                  <c:v>2.2387665902643463</c:v>
                </c:pt>
                <c:pt idx="454">
                  <c:v>2.2456737557803779</c:v>
                </c:pt>
                <c:pt idx="455">
                  <c:v>2.2511354864327195</c:v>
                </c:pt>
                <c:pt idx="456">
                  <c:v>2.2580765089413251</c:v>
                </c:pt>
                <c:pt idx="457">
                  <c:v>2.264759179721934</c:v>
                </c:pt>
                <c:pt idx="458">
                  <c:v>2.2715840354060814</c:v>
                </c:pt>
                <c:pt idx="459">
                  <c:v>2.2785296015900438</c:v>
                </c:pt>
                <c:pt idx="460">
                  <c:v>2.2851052046326763</c:v>
                </c:pt>
                <c:pt idx="461">
                  <c:v>2.2916735369651833</c:v>
                </c:pt>
                <c:pt idx="462">
                  <c:v>2.2970507909700983</c:v>
                </c:pt>
                <c:pt idx="463">
                  <c:v>2.3024259937780371</c:v>
                </c:pt>
                <c:pt idx="464">
                  <c:v>2.3091284486145867</c:v>
                </c:pt>
                <c:pt idx="465">
                  <c:v>2.3157502114135866</c:v>
                </c:pt>
                <c:pt idx="466">
                  <c:v>2.3223332097317426</c:v>
                </c:pt>
                <c:pt idx="467">
                  <c:v>2.3288535481350632</c:v>
                </c:pt>
                <c:pt idx="468">
                  <c:v>2.3353798915642425</c:v>
                </c:pt>
                <c:pt idx="469">
                  <c:v>2.3417999055563694</c:v>
                </c:pt>
                <c:pt idx="470">
                  <c:v>2.3484074928454395</c:v>
                </c:pt>
                <c:pt idx="471">
                  <c:v>2.355117895627663</c:v>
                </c:pt>
                <c:pt idx="472">
                  <c:v>2.3616781442722603</c:v>
                </c:pt>
                <c:pt idx="473">
                  <c:v>2.3682059337993562</c:v>
                </c:pt>
                <c:pt idx="474">
                  <c:v>2.374587992622295</c:v>
                </c:pt>
                <c:pt idx="475">
                  <c:v>2.3810517085922722</c:v>
                </c:pt>
                <c:pt idx="476">
                  <c:v>2.3876006677186119</c:v>
                </c:pt>
                <c:pt idx="477">
                  <c:v>2.3939526239000664</c:v>
                </c:pt>
                <c:pt idx="478">
                  <c:v>2.3991006665329722</c:v>
                </c:pt>
                <c:pt idx="479">
                  <c:v>2.4041625952748942</c:v>
                </c:pt>
                <c:pt idx="480">
                  <c:v>2.4105379342076425</c:v>
                </c:pt>
                <c:pt idx="481">
                  <c:v>2.4167753878445777</c:v>
                </c:pt>
                <c:pt idx="482">
                  <c:v>2.4231338441983135</c:v>
                </c:pt>
                <c:pt idx="483">
                  <c:v>2.4295854640098695</c:v>
                </c:pt>
                <c:pt idx="484">
                  <c:v>2.4360392165868401</c:v>
                </c:pt>
                <c:pt idx="485">
                  <c:v>2.4425319874395757</c:v>
                </c:pt>
                <c:pt idx="486">
                  <c:v>2.4488915847939223</c:v>
                </c:pt>
                <c:pt idx="487">
                  <c:v>2.4551297975059216</c:v>
                </c:pt>
                <c:pt idx="488">
                  <c:v>2.4601950254988232</c:v>
                </c:pt>
                <c:pt idx="489">
                  <c:v>2.4650525530191709</c:v>
                </c:pt>
                <c:pt idx="490">
                  <c:v>2.4710541716461178</c:v>
                </c:pt>
                <c:pt idx="491">
                  <c:v>2.4773529865483352</c:v>
                </c:pt>
                <c:pt idx="492">
                  <c:v>2.4836818445767133</c:v>
                </c:pt>
                <c:pt idx="493">
                  <c:v>2.4900183839253898</c:v>
                </c:pt>
                <c:pt idx="494">
                  <c:v>2.4962402316796495</c:v>
                </c:pt>
                <c:pt idx="495">
                  <c:v>2.5022014982988128</c:v>
                </c:pt>
                <c:pt idx="496">
                  <c:v>2.5083727397495923</c:v>
                </c:pt>
                <c:pt idx="497">
                  <c:v>2.5146623115398086</c:v>
                </c:pt>
                <c:pt idx="498">
                  <c:v>2.520846670159163</c:v>
                </c:pt>
                <c:pt idx="499">
                  <c:v>2.5270872767902777</c:v>
                </c:pt>
                <c:pt idx="500">
                  <c:v>2.5332931911450278</c:v>
                </c:pt>
                <c:pt idx="501">
                  <c:v>2.539560472244466</c:v>
                </c:pt>
                <c:pt idx="502">
                  <c:v>2.5457714378076588</c:v>
                </c:pt>
                <c:pt idx="503">
                  <c:v>2.5516393204810099</c:v>
                </c:pt>
                <c:pt idx="504">
                  <c:v>2.5574568693574595</c:v>
                </c:pt>
                <c:pt idx="505">
                  <c:v>2.5625043797502625</c:v>
                </c:pt>
                <c:pt idx="506">
                  <c:v>2.5688372259967793</c:v>
                </c:pt>
                <c:pt idx="507">
                  <c:v>2.5747930248426432</c:v>
                </c:pt>
                <c:pt idx="508">
                  <c:v>2.5796748743124267</c:v>
                </c:pt>
                <c:pt idx="509">
                  <c:v>2.5858558844580801</c:v>
                </c:pt>
                <c:pt idx="510">
                  <c:v>2.5917974516465114</c:v>
                </c:pt>
                <c:pt idx="511">
                  <c:v>2.5977698347852893</c:v>
                </c:pt>
                <c:pt idx="512">
                  <c:v>2.6038359737596575</c:v>
                </c:pt>
                <c:pt idx="513">
                  <c:v>2.6086659216493406</c:v>
                </c:pt>
                <c:pt idx="514">
                  <c:v>2.6134595488078802</c:v>
                </c:pt>
                <c:pt idx="515">
                  <c:v>2.6194626669568439</c:v>
                </c:pt>
                <c:pt idx="516">
                  <c:v>2.6255255048578841</c:v>
                </c:pt>
                <c:pt idx="517">
                  <c:v>2.6315963175315011</c:v>
                </c:pt>
                <c:pt idx="518">
                  <c:v>2.637564010043898</c:v>
                </c:pt>
                <c:pt idx="519">
                  <c:v>2.6435271529225042</c:v>
                </c:pt>
                <c:pt idx="520">
                  <c:v>2.649371710739163</c:v>
                </c:pt>
                <c:pt idx="521">
                  <c:v>2.6552180979848279</c:v>
                </c:pt>
                <c:pt idx="522">
                  <c:v>2.6612393246240784</c:v>
                </c:pt>
                <c:pt idx="523">
                  <c:v>2.6671698280118026</c:v>
                </c:pt>
                <c:pt idx="524">
                  <c:v>2.672967728266983</c:v>
                </c:pt>
                <c:pt idx="525">
                  <c:v>2.6789690929710002</c:v>
                </c:pt>
                <c:pt idx="526">
                  <c:v>2.6849599870848779</c:v>
                </c:pt>
                <c:pt idx="527">
                  <c:v>2.690708532141159</c:v>
                </c:pt>
                <c:pt idx="528">
                  <c:v>2.6954933740960052</c:v>
                </c:pt>
                <c:pt idx="529">
                  <c:v>2.7003620603751206</c:v>
                </c:pt>
                <c:pt idx="530">
                  <c:v>2.7062532369420023</c:v>
                </c:pt>
                <c:pt idx="531">
                  <c:v>2.7120164258174277</c:v>
                </c:pt>
                <c:pt idx="532">
                  <c:v>2.7178749262711914</c:v>
                </c:pt>
                <c:pt idx="533">
                  <c:v>2.7238157332328967</c:v>
                </c:pt>
                <c:pt idx="534">
                  <c:v>2.7297979240758434</c:v>
                </c:pt>
                <c:pt idx="535">
                  <c:v>2.7356848748472284</c:v>
                </c:pt>
                <c:pt idx="536">
                  <c:v>2.7414045375975729</c:v>
                </c:pt>
                <c:pt idx="537">
                  <c:v>2.7472422019415195</c:v>
                </c:pt>
                <c:pt idx="538">
                  <c:v>2.7518752886445812</c:v>
                </c:pt>
                <c:pt idx="539">
                  <c:v>2.7566527885111038</c:v>
                </c:pt>
                <c:pt idx="540">
                  <c:v>2.7626396851850674</c:v>
                </c:pt>
                <c:pt idx="541">
                  <c:v>2.7684733324604007</c:v>
                </c:pt>
                <c:pt idx="542">
                  <c:v>2.7743003550298804</c:v>
                </c:pt>
                <c:pt idx="543">
                  <c:v>2.7801309887259356</c:v>
                </c:pt>
                <c:pt idx="544">
                  <c:v>2.7859184038193168</c:v>
                </c:pt>
                <c:pt idx="545">
                  <c:v>2.7916011410020629</c:v>
                </c:pt>
                <c:pt idx="546">
                  <c:v>2.7973088593459368</c:v>
                </c:pt>
                <c:pt idx="547">
                  <c:v>2.8028895789947375</c:v>
                </c:pt>
                <c:pt idx="548">
                  <c:v>2.8084525996870053</c:v>
                </c:pt>
                <c:pt idx="549">
                  <c:v>2.8136087202256728</c:v>
                </c:pt>
                <c:pt idx="550">
                  <c:v>2.797878623230087</c:v>
                </c:pt>
                <c:pt idx="551">
                  <c:v>2.7588178700286887</c:v>
                </c:pt>
                <c:pt idx="552">
                  <c:v>2.7290832547256976</c:v>
                </c:pt>
                <c:pt idx="553">
                  <c:v>2.7170905567402355</c:v>
                </c:pt>
                <c:pt idx="554">
                  <c:v>2.7171401827120136</c:v>
                </c:pt>
                <c:pt idx="555">
                  <c:v>2.7239366237411988</c:v>
                </c:pt>
                <c:pt idx="556">
                  <c:v>2.729533869781577</c:v>
                </c:pt>
                <c:pt idx="557">
                  <c:v>2.7365423713323804</c:v>
                </c:pt>
                <c:pt idx="558">
                  <c:v>2.7419509033480001</c:v>
                </c:pt>
                <c:pt idx="559">
                  <c:v>2.7485849205555861</c:v>
                </c:pt>
                <c:pt idx="560">
                  <c:v>2.7552621950668517</c:v>
                </c:pt>
                <c:pt idx="561">
                  <c:v>2.7616942973091136</c:v>
                </c:pt>
                <c:pt idx="562">
                  <c:v>2.768059780359053</c:v>
                </c:pt>
                <c:pt idx="563">
                  <c:v>2.774483948972823</c:v>
                </c:pt>
                <c:pt idx="564">
                  <c:v>2.7807291354114763</c:v>
                </c:pt>
                <c:pt idx="565">
                  <c:v>2.7858805859349451</c:v>
                </c:pt>
                <c:pt idx="566">
                  <c:v>2.7910506765170533</c:v>
                </c:pt>
                <c:pt idx="567">
                  <c:v>2.7974759007766603</c:v>
                </c:pt>
                <c:pt idx="568">
                  <c:v>2.8038781519553577</c:v>
                </c:pt>
                <c:pt idx="569">
                  <c:v>2.8101185803086817</c:v>
                </c:pt>
                <c:pt idx="570">
                  <c:v>2.8163817411009817</c:v>
                </c:pt>
                <c:pt idx="571">
                  <c:v>2.8226901559290738</c:v>
                </c:pt>
                <c:pt idx="572">
                  <c:v>2.8288931213638051</c:v>
                </c:pt>
                <c:pt idx="573">
                  <c:v>2.8349605791068391</c:v>
                </c:pt>
                <c:pt idx="574">
                  <c:v>2.8411916245700422</c:v>
                </c:pt>
                <c:pt idx="575">
                  <c:v>2.8476220904363845</c:v>
                </c:pt>
                <c:pt idx="576">
                  <c:v>2.85374982962959</c:v>
                </c:pt>
                <c:pt idx="577">
                  <c:v>2.8598128747751592</c:v>
                </c:pt>
                <c:pt idx="578">
                  <c:v>2.8659992952031743</c:v>
                </c:pt>
                <c:pt idx="579">
                  <c:v>2.8721911511262732</c:v>
                </c:pt>
                <c:pt idx="580">
                  <c:v>2.8782465980442229</c:v>
                </c:pt>
                <c:pt idx="581">
                  <c:v>2.882950256913857</c:v>
                </c:pt>
                <c:pt idx="582">
                  <c:v>2.8878972088535209</c:v>
                </c:pt>
                <c:pt idx="583">
                  <c:v>2.8938901172825529</c:v>
                </c:pt>
                <c:pt idx="584">
                  <c:v>2.8999240795399528</c:v>
                </c:pt>
                <c:pt idx="585">
                  <c:v>2.9058962854249351</c:v>
                </c:pt>
                <c:pt idx="586">
                  <c:v>2.9118645824779117</c:v>
                </c:pt>
                <c:pt idx="587">
                  <c:v>2.9179347327500071</c:v>
                </c:pt>
                <c:pt idx="588">
                  <c:v>2.9239675625395516</c:v>
                </c:pt>
                <c:pt idx="589">
                  <c:v>2.9298901002392936</c:v>
                </c:pt>
                <c:pt idx="590">
                  <c:v>2.9358019333403229</c:v>
                </c:pt>
                <c:pt idx="591">
                  <c:v>2.9405185165819852</c:v>
                </c:pt>
                <c:pt idx="592">
                  <c:v>2.9453068411046504</c:v>
                </c:pt>
                <c:pt idx="593">
                  <c:v>2.9512322045648833</c:v>
                </c:pt>
                <c:pt idx="594">
                  <c:v>2.9570603887372728</c:v>
                </c:pt>
                <c:pt idx="595">
                  <c:v>2.9628568296633193</c:v>
                </c:pt>
                <c:pt idx="596">
                  <c:v>2.9687809426725278</c:v>
                </c:pt>
                <c:pt idx="597">
                  <c:v>2.9748215471627653</c:v>
                </c:pt>
                <c:pt idx="598">
                  <c:v>2.9806210884506759</c:v>
                </c:pt>
                <c:pt idx="599">
                  <c:v>2.9864282750736617</c:v>
                </c:pt>
                <c:pt idx="600">
                  <c:v>2.9924230105005747</c:v>
                </c:pt>
                <c:pt idx="601">
                  <c:v>2.9981971284182563</c:v>
                </c:pt>
                <c:pt idx="602">
                  <c:v>3.0038991789730551</c:v>
                </c:pt>
                <c:pt idx="603">
                  <c:v>3.0097155233556481</c:v>
                </c:pt>
                <c:pt idx="604">
                  <c:v>3.0155727000417767</c:v>
                </c:pt>
                <c:pt idx="605">
                  <c:v>3.0214150965175679</c:v>
                </c:pt>
                <c:pt idx="606">
                  <c:v>3.0261214083088586</c:v>
                </c:pt>
                <c:pt idx="607">
                  <c:v>3.0317580450873374</c:v>
                </c:pt>
                <c:pt idx="608">
                  <c:v>3.0362593140190932</c:v>
                </c:pt>
                <c:pt idx="609">
                  <c:v>3.0419970647683621</c:v>
                </c:pt>
                <c:pt idx="610">
                  <c:v>3.0478316394815201</c:v>
                </c:pt>
                <c:pt idx="611">
                  <c:v>3.0536416292909654</c:v>
                </c:pt>
                <c:pt idx="612">
                  <c:v>3.0593222226856858</c:v>
                </c:pt>
                <c:pt idx="613">
                  <c:v>3.0649697042797976</c:v>
                </c:pt>
                <c:pt idx="614">
                  <c:v>3.0705626603174121</c:v>
                </c:pt>
                <c:pt idx="615">
                  <c:v>3.0763433575721675</c:v>
                </c:pt>
                <c:pt idx="616">
                  <c:v>3.0810324625845529</c:v>
                </c:pt>
                <c:pt idx="617">
                  <c:v>3.0856194688371628</c:v>
                </c:pt>
                <c:pt idx="618">
                  <c:v>3.0912196778991516</c:v>
                </c:pt>
                <c:pt idx="619">
                  <c:v>3.0967294896601438</c:v>
                </c:pt>
                <c:pt idx="620">
                  <c:v>3.102381039513689</c:v>
                </c:pt>
                <c:pt idx="621">
                  <c:v>3.1080544743817358</c:v>
                </c:pt>
                <c:pt idx="622">
                  <c:v>3.1136229856837385</c:v>
                </c:pt>
                <c:pt idx="623">
                  <c:v>3.118158066787355</c:v>
                </c:pt>
                <c:pt idx="624">
                  <c:v>3.1064042846004507</c:v>
                </c:pt>
                <c:pt idx="625">
                  <c:v>3.082092852672436</c:v>
                </c:pt>
                <c:pt idx="626">
                  <c:v>3.0647333043704168</c:v>
                </c:pt>
                <c:pt idx="627">
                  <c:v>3.0546751417076563</c:v>
                </c:pt>
                <c:pt idx="628">
                  <c:v>3.0535325128190483</c:v>
                </c:pt>
                <c:pt idx="629">
                  <c:v>3.0593104844930066</c:v>
                </c:pt>
                <c:pt idx="630">
                  <c:v>3.0662379026337971</c:v>
                </c:pt>
                <c:pt idx="631">
                  <c:v>3.0729121291730599</c:v>
                </c:pt>
                <c:pt idx="632">
                  <c:v>3.0792984342418341</c:v>
                </c:pt>
                <c:pt idx="633">
                  <c:v>3.0858817105946326</c:v>
                </c:pt>
                <c:pt idx="634">
                  <c:v>3.0910831956001585</c:v>
                </c:pt>
                <c:pt idx="635">
                  <c:v>3.0961096527347589</c:v>
                </c:pt>
                <c:pt idx="636">
                  <c:v>3.1023215964728221</c:v>
                </c:pt>
                <c:pt idx="637">
                  <c:v>3.1084874908870068</c:v>
                </c:pt>
                <c:pt idx="638">
                  <c:v>3.1148353916764111</c:v>
                </c:pt>
                <c:pt idx="639">
                  <c:v>3.1211523179039413</c:v>
                </c:pt>
                <c:pt idx="640">
                  <c:v>3.127298149790732</c:v>
                </c:pt>
                <c:pt idx="641">
                  <c:v>3.1321999577871176</c:v>
                </c:pt>
                <c:pt idx="642">
                  <c:v>3.1370733406152014</c:v>
                </c:pt>
                <c:pt idx="643">
                  <c:v>3.1431655171731072</c:v>
                </c:pt>
                <c:pt idx="644">
                  <c:v>3.1492507530394298</c:v>
                </c:pt>
                <c:pt idx="645">
                  <c:v>3.1553123815189812</c:v>
                </c:pt>
                <c:pt idx="646">
                  <c:v>3.1612791169618593</c:v>
                </c:pt>
                <c:pt idx="647">
                  <c:v>3.1672667865209552</c:v>
                </c:pt>
                <c:pt idx="648">
                  <c:v>3.1734123763056132</c:v>
                </c:pt>
                <c:pt idx="649">
                  <c:v>3.1794827117329647</c:v>
                </c:pt>
                <c:pt idx="650">
                  <c:v>3.1853725730733231</c:v>
                </c:pt>
                <c:pt idx="651">
                  <c:v>3.1912432177788523</c:v>
                </c:pt>
                <c:pt idx="652">
                  <c:v>3.1972484871541482</c:v>
                </c:pt>
                <c:pt idx="653">
                  <c:v>3.2034231541493634</c:v>
                </c:pt>
                <c:pt idx="654">
                  <c:v>3.2095384550703581</c:v>
                </c:pt>
                <c:pt idx="655">
                  <c:v>3.2154088941962864</c:v>
                </c:pt>
                <c:pt idx="656">
                  <c:v>3.2212040832324798</c:v>
                </c:pt>
                <c:pt idx="657">
                  <c:v>3.2270604722428669</c:v>
                </c:pt>
                <c:pt idx="658">
                  <c:v>3.2316881216479789</c:v>
                </c:pt>
                <c:pt idx="659">
                  <c:v>3.2361931371643702</c:v>
                </c:pt>
                <c:pt idx="660">
                  <c:v>3.241905501523108</c:v>
                </c:pt>
                <c:pt idx="661">
                  <c:v>3.2476880410194777</c:v>
                </c:pt>
                <c:pt idx="662">
                  <c:v>3.2534243095599966</c:v>
                </c:pt>
                <c:pt idx="663">
                  <c:v>3.2591410153785798</c:v>
                </c:pt>
                <c:pt idx="664">
                  <c:v>3.264950625902205</c:v>
                </c:pt>
                <c:pt idx="665">
                  <c:v>3.2706986645435183</c:v>
                </c:pt>
                <c:pt idx="666">
                  <c:v>3.2763687474029393</c:v>
                </c:pt>
                <c:pt idx="667">
                  <c:v>3.2819090519945298</c:v>
                </c:pt>
                <c:pt idx="668">
                  <c:v>3.2865452647857087</c:v>
                </c:pt>
                <c:pt idx="669">
                  <c:v>3.2913385781800564</c:v>
                </c:pt>
                <c:pt idx="670">
                  <c:v>3.297031630997052</c:v>
                </c:pt>
                <c:pt idx="671">
                  <c:v>3.302606537832828</c:v>
                </c:pt>
                <c:pt idx="672">
                  <c:v>3.3081434559520031</c:v>
                </c:pt>
                <c:pt idx="673">
                  <c:v>3.3137345630875146</c:v>
                </c:pt>
                <c:pt idx="674">
                  <c:v>3.3194277210942467</c:v>
                </c:pt>
                <c:pt idx="675">
                  <c:v>3.3250773068952237</c:v>
                </c:pt>
                <c:pt idx="676">
                  <c:v>3.3298587830742608</c:v>
                </c:pt>
                <c:pt idx="677">
                  <c:v>3.3202666849742446</c:v>
                </c:pt>
                <c:pt idx="678">
                  <c:v>3.2902366846188826</c:v>
                </c:pt>
                <c:pt idx="679">
                  <c:v>3.2657498623567482</c:v>
                </c:pt>
                <c:pt idx="680">
                  <c:v>3.2546768076173622</c:v>
                </c:pt>
                <c:pt idx="681">
                  <c:v>3.247727803579556</c:v>
                </c:pt>
                <c:pt idx="682">
                  <c:v>3.2493137957512999</c:v>
                </c:pt>
                <c:pt idx="683">
                  <c:v>3.2562916816462932</c:v>
                </c:pt>
                <c:pt idx="684">
                  <c:v>3.2617731605849687</c:v>
                </c:pt>
                <c:pt idx="685">
                  <c:v>3.2671681837033448</c:v>
                </c:pt>
                <c:pt idx="686">
                  <c:v>3.2736567805675265</c:v>
                </c:pt>
                <c:pt idx="687">
                  <c:v>3.2799541059049684</c:v>
                </c:pt>
                <c:pt idx="688">
                  <c:v>3.2863927611188304</c:v>
                </c:pt>
                <c:pt idx="689">
                  <c:v>3.2929964498329021</c:v>
                </c:pt>
                <c:pt idx="690">
                  <c:v>3.2993979698178824</c:v>
                </c:pt>
                <c:pt idx="691">
                  <c:v>3.305561257596493</c:v>
                </c:pt>
                <c:pt idx="692">
                  <c:v>3.3118536810319945</c:v>
                </c:pt>
                <c:pt idx="693">
                  <c:v>3.3180622468628487</c:v>
                </c:pt>
                <c:pt idx="694">
                  <c:v>3.3241318720612831</c:v>
                </c:pt>
                <c:pt idx="695">
                  <c:v>3.3290618676065633</c:v>
                </c:pt>
                <c:pt idx="696">
                  <c:v>3.3339523220717422</c:v>
                </c:pt>
                <c:pt idx="697">
                  <c:v>3.3399743189247388</c:v>
                </c:pt>
                <c:pt idx="698">
                  <c:v>3.3460712566517143</c:v>
                </c:pt>
                <c:pt idx="699">
                  <c:v>3.3522320710204081</c:v>
                </c:pt>
                <c:pt idx="700">
                  <c:v>3.3582491139910471</c:v>
                </c:pt>
                <c:pt idx="701">
                  <c:v>3.3643284620159464</c:v>
                </c:pt>
                <c:pt idx="702">
                  <c:v>3.3702927021884515</c:v>
                </c:pt>
                <c:pt idx="703">
                  <c:v>3.3760998479944999</c:v>
                </c:pt>
                <c:pt idx="704">
                  <c:v>3.3820847768556352</c:v>
                </c:pt>
                <c:pt idx="705">
                  <c:v>3.3880575844157739</c:v>
                </c:pt>
                <c:pt idx="706">
                  <c:v>3.393946094396973</c:v>
                </c:pt>
                <c:pt idx="707">
                  <c:v>3.3998078636815823</c:v>
                </c:pt>
                <c:pt idx="708">
                  <c:v>3.4046160152592462</c:v>
                </c:pt>
                <c:pt idx="709">
                  <c:v>3.4093390929083101</c:v>
                </c:pt>
                <c:pt idx="710">
                  <c:v>3.4151096774987386</c:v>
                </c:pt>
                <c:pt idx="711">
                  <c:v>3.4208805687686925</c:v>
                </c:pt>
                <c:pt idx="712">
                  <c:v>3.4267167865535746</c:v>
                </c:pt>
                <c:pt idx="713">
                  <c:v>3.4325050499333725</c:v>
                </c:pt>
                <c:pt idx="714">
                  <c:v>3.4382797417101245</c:v>
                </c:pt>
                <c:pt idx="715">
                  <c:v>3.4441235592019948</c:v>
                </c:pt>
                <c:pt idx="716">
                  <c:v>3.449928695812531</c:v>
                </c:pt>
                <c:pt idx="717">
                  <c:v>3.4557031971752066</c:v>
                </c:pt>
                <c:pt idx="718">
                  <c:v>3.4601978261804467</c:v>
                </c:pt>
                <c:pt idx="719">
                  <c:v>3.4647446716664767</c:v>
                </c:pt>
                <c:pt idx="720">
                  <c:v>3.4705345899167912</c:v>
                </c:pt>
                <c:pt idx="721">
                  <c:v>3.4762946958253806</c:v>
                </c:pt>
                <c:pt idx="722">
                  <c:v>3.4820294925910398</c:v>
                </c:pt>
                <c:pt idx="723">
                  <c:v>3.4876890010111534</c:v>
                </c:pt>
                <c:pt idx="724">
                  <c:v>3.4931492142542453</c:v>
                </c:pt>
                <c:pt idx="725">
                  <c:v>3.4986636993506242</c:v>
                </c:pt>
                <c:pt idx="726">
                  <c:v>3.5044244609764315</c:v>
                </c:pt>
                <c:pt idx="727">
                  <c:v>3.510100898483794</c:v>
                </c:pt>
                <c:pt idx="728">
                  <c:v>3.5154951987689125</c:v>
                </c:pt>
                <c:pt idx="729">
                  <c:v>3.521070742464913</c:v>
                </c:pt>
                <c:pt idx="730">
                  <c:v>3.5266953365645826</c:v>
                </c:pt>
                <c:pt idx="731">
                  <c:v>3.5322139503988779</c:v>
                </c:pt>
                <c:pt idx="732">
                  <c:v>3.5377796765726224</c:v>
                </c:pt>
                <c:pt idx="733">
                  <c:v>3.5433320476608747</c:v>
                </c:pt>
                <c:pt idx="734">
                  <c:v>3.5488515701302945</c:v>
                </c:pt>
                <c:pt idx="735">
                  <c:v>3.5544199700791683</c:v>
                </c:pt>
                <c:pt idx="736">
                  <c:v>3.5588022118236329</c:v>
                </c:pt>
                <c:pt idx="737">
                  <c:v>3.5643518639197889</c:v>
                </c:pt>
                <c:pt idx="738">
                  <c:v>3.5686760742622274</c:v>
                </c:pt>
                <c:pt idx="739">
                  <c:v>3.5741064508372138</c:v>
                </c:pt>
                <c:pt idx="740">
                  <c:v>3.5794853441489951</c:v>
                </c:pt>
                <c:pt idx="741">
                  <c:v>3.5848617516838455</c:v>
                </c:pt>
                <c:pt idx="742">
                  <c:v>3.5902340986319246</c:v>
                </c:pt>
                <c:pt idx="743">
                  <c:v>3.5955605945739273</c:v>
                </c:pt>
                <c:pt idx="744">
                  <c:v>3.6010085425709333</c:v>
                </c:pt>
                <c:pt idx="745">
                  <c:v>3.6053196679750585</c:v>
                </c:pt>
                <c:pt idx="746">
                  <c:v>3.6095187047115682</c:v>
                </c:pt>
                <c:pt idx="747">
                  <c:v>3.614944012461188</c:v>
                </c:pt>
                <c:pt idx="748">
                  <c:v>3.6205311886909799</c:v>
                </c:pt>
                <c:pt idx="749">
                  <c:v>3.6259792996010272</c:v>
                </c:pt>
                <c:pt idx="750">
                  <c:v>3.6313579584587545</c:v>
                </c:pt>
                <c:pt idx="751">
                  <c:v>3.636765736065195</c:v>
                </c:pt>
                <c:pt idx="752">
                  <c:v>3.6420226589783384</c:v>
                </c:pt>
                <c:pt idx="753">
                  <c:v>3.647278863721227</c:v>
                </c:pt>
                <c:pt idx="754">
                  <c:v>3.6526741251723975</c:v>
                </c:pt>
                <c:pt idx="755">
                  <c:v>3.6578335978054564</c:v>
                </c:pt>
                <c:pt idx="756">
                  <c:v>3.6629053783432162</c:v>
                </c:pt>
                <c:pt idx="757">
                  <c:v>3.668187091314135</c:v>
                </c:pt>
                <c:pt idx="758">
                  <c:v>3.6733988784045604</c:v>
                </c:pt>
                <c:pt idx="759">
                  <c:v>3.6786269335410156</c:v>
                </c:pt>
                <c:pt idx="760">
                  <c:v>3.6838825803607622</c:v>
                </c:pt>
                <c:pt idx="761">
                  <c:v>3.6879752395115535</c:v>
                </c:pt>
                <c:pt idx="762">
                  <c:v>3.6921633933173399</c:v>
                </c:pt>
                <c:pt idx="763">
                  <c:v>3.6973309209503364</c:v>
                </c:pt>
                <c:pt idx="764">
                  <c:v>3.7026287669956801</c:v>
                </c:pt>
                <c:pt idx="765">
                  <c:v>3.707839529609124</c:v>
                </c:pt>
                <c:pt idx="766">
                  <c:v>3.7129281360019735</c:v>
                </c:pt>
                <c:pt idx="767">
                  <c:v>3.7181608364043814</c:v>
                </c:pt>
                <c:pt idx="768">
                  <c:v>3.7234719969672669</c:v>
                </c:pt>
                <c:pt idx="769">
                  <c:v>3.7286288463508201</c:v>
                </c:pt>
                <c:pt idx="770">
                  <c:v>3.7336574044910353</c:v>
                </c:pt>
                <c:pt idx="771">
                  <c:v>3.7377408149373617</c:v>
                </c:pt>
                <c:pt idx="772">
                  <c:v>3.7418865968718791</c:v>
                </c:pt>
                <c:pt idx="773">
                  <c:v>3.7471320420150045</c:v>
                </c:pt>
                <c:pt idx="774">
                  <c:v>3.7522572827127023</c:v>
                </c:pt>
                <c:pt idx="775">
                  <c:v>3.7571970396082146</c:v>
                </c:pt>
                <c:pt idx="776">
                  <c:v>3.7622267550545865</c:v>
                </c:pt>
                <c:pt idx="777">
                  <c:v>3.7673330159229876</c:v>
                </c:pt>
                <c:pt idx="778">
                  <c:v>3.7724108630475972</c:v>
                </c:pt>
                <c:pt idx="779">
                  <c:v>3.7776424564754638</c:v>
                </c:pt>
                <c:pt idx="780">
                  <c:v>3.7827067995821273</c:v>
                </c:pt>
                <c:pt idx="781">
                  <c:v>3.7877078690036097</c:v>
                </c:pt>
                <c:pt idx="782">
                  <c:v>3.7907019408766636</c:v>
                </c:pt>
                <c:pt idx="783">
                  <c:v>3.7753133615664716</c:v>
                </c:pt>
                <c:pt idx="784">
                  <c:v>3.7487244789137963</c:v>
                </c:pt>
                <c:pt idx="785">
                  <c:v>3.7356899674791992</c:v>
                </c:pt>
                <c:pt idx="786">
                  <c:v>3.7353702264839819</c:v>
                </c:pt>
                <c:pt idx="787">
                  <c:v>3.7396712326512338</c:v>
                </c:pt>
                <c:pt idx="788">
                  <c:v>3.7439446849665052</c:v>
                </c:pt>
                <c:pt idx="789">
                  <c:v>3.7488586508744226</c:v>
                </c:pt>
                <c:pt idx="790">
                  <c:v>3.7549113320029019</c:v>
                </c:pt>
                <c:pt idx="791">
                  <c:v>3.7609006667378484</c:v>
                </c:pt>
                <c:pt idx="792">
                  <c:v>3.7667853269714349</c:v>
                </c:pt>
                <c:pt idx="793">
                  <c:v>3.7725421273935336</c:v>
                </c:pt>
                <c:pt idx="794">
                  <c:v>3.7784135143068256</c:v>
                </c:pt>
                <c:pt idx="795">
                  <c:v>3.7842154351048709</c:v>
                </c:pt>
                <c:pt idx="796">
                  <c:v>3.7899072354377386</c:v>
                </c:pt>
                <c:pt idx="797">
                  <c:v>3.795564067005921</c:v>
                </c:pt>
                <c:pt idx="798">
                  <c:v>3.8000252824460401</c:v>
                </c:pt>
                <c:pt idx="799">
                  <c:v>3.8045417005284681</c:v>
                </c:pt>
                <c:pt idx="800">
                  <c:v>3.8101365136854231</c:v>
                </c:pt>
                <c:pt idx="801">
                  <c:v>3.8157456502268774</c:v>
                </c:pt>
                <c:pt idx="802">
                  <c:v>3.8215511794343415</c:v>
                </c:pt>
                <c:pt idx="803">
                  <c:v>3.827145547880586</c:v>
                </c:pt>
                <c:pt idx="804">
                  <c:v>3.8325653787637282</c:v>
                </c:pt>
                <c:pt idx="805">
                  <c:v>3.8379658057322463</c:v>
                </c:pt>
                <c:pt idx="806">
                  <c:v>3.8434302979561936</c:v>
                </c:pt>
                <c:pt idx="807">
                  <c:v>3.8488623468429384</c:v>
                </c:pt>
                <c:pt idx="808">
                  <c:v>3.8542569084801315</c:v>
                </c:pt>
                <c:pt idx="809">
                  <c:v>3.859618249184404</c:v>
                </c:pt>
                <c:pt idx="810">
                  <c:v>3.8649339261236868</c:v>
                </c:pt>
                <c:pt idx="811">
                  <c:v>3.8702862534111513</c:v>
                </c:pt>
                <c:pt idx="812">
                  <c:v>3.8755982225074104</c:v>
                </c:pt>
                <c:pt idx="813">
                  <c:v>3.8809245086430626</c:v>
                </c:pt>
                <c:pt idx="814">
                  <c:v>3.8851517796295094</c:v>
                </c:pt>
                <c:pt idx="815">
                  <c:v>3.8893723014525046</c:v>
                </c:pt>
                <c:pt idx="816">
                  <c:v>3.8947056007302971</c:v>
                </c:pt>
                <c:pt idx="817">
                  <c:v>3.900026547021382</c:v>
                </c:pt>
                <c:pt idx="818">
                  <c:v>3.9053632692683449</c:v>
                </c:pt>
                <c:pt idx="819">
                  <c:v>3.9106308532564373</c:v>
                </c:pt>
                <c:pt idx="820">
                  <c:v>3.9158424102051104</c:v>
                </c:pt>
                <c:pt idx="821">
                  <c:v>3.9199553541497951</c:v>
                </c:pt>
                <c:pt idx="822">
                  <c:v>3.9240342745012327</c:v>
                </c:pt>
                <c:pt idx="823">
                  <c:v>3.9272823295652182</c:v>
                </c:pt>
                <c:pt idx="824">
                  <c:v>3.909034518370071</c:v>
                </c:pt>
                <c:pt idx="825">
                  <c:v>3.8674195354940859</c:v>
                </c:pt>
                <c:pt idx="826">
                  <c:v>3.834116774862109</c:v>
                </c:pt>
                <c:pt idx="827">
                  <c:v>3.8208564037589121</c:v>
                </c:pt>
                <c:pt idx="828">
                  <c:v>3.8216956770605366</c:v>
                </c:pt>
                <c:pt idx="829">
                  <c:v>3.8286244489125867</c:v>
                </c:pt>
                <c:pt idx="830">
                  <c:v>3.8354836274094075</c:v>
                </c:pt>
                <c:pt idx="831">
                  <c:v>3.8420757677082293</c:v>
                </c:pt>
                <c:pt idx="832">
                  <c:v>3.848691612430525</c:v>
                </c:pt>
                <c:pt idx="833">
                  <c:v>3.8552861169346078</c:v>
                </c:pt>
                <c:pt idx="834">
                  <c:v>3.8615272366723046</c:v>
                </c:pt>
                <c:pt idx="835">
                  <c:v>3.8676717458141288</c:v>
                </c:pt>
                <c:pt idx="836">
                  <c:v>3.8737306181799771</c:v>
                </c:pt>
                <c:pt idx="837">
                  <c:v>3.8797637292351084</c:v>
                </c:pt>
                <c:pt idx="838">
                  <c:v>3.8859998731357135</c:v>
                </c:pt>
                <c:pt idx="839">
                  <c:v>3.8908276139447637</c:v>
                </c:pt>
                <c:pt idx="840">
                  <c:v>3.8967260712834082</c:v>
                </c:pt>
                <c:pt idx="841">
                  <c:v>3.9015054656524053</c:v>
                </c:pt>
                <c:pt idx="842">
                  <c:v>3.9074224853476105</c:v>
                </c:pt>
                <c:pt idx="843">
                  <c:v>3.9131411753073024</c:v>
                </c:pt>
                <c:pt idx="844">
                  <c:v>3.9188196170866307</c:v>
                </c:pt>
                <c:pt idx="845">
                  <c:v>3.9245869759548251</c:v>
                </c:pt>
                <c:pt idx="846">
                  <c:v>3.930387395465837</c:v>
                </c:pt>
                <c:pt idx="847">
                  <c:v>3.9361841319964954</c:v>
                </c:pt>
                <c:pt idx="848">
                  <c:v>3.94201652629217</c:v>
                </c:pt>
                <c:pt idx="849">
                  <c:v>3.9465910401134572</c:v>
                </c:pt>
                <c:pt idx="850">
                  <c:v>3.9511322160619913</c:v>
                </c:pt>
                <c:pt idx="851">
                  <c:v>3.9569296858408034</c:v>
                </c:pt>
                <c:pt idx="852">
                  <c:v>3.9626070302189462</c:v>
                </c:pt>
                <c:pt idx="853">
                  <c:v>3.9681535939918349</c:v>
                </c:pt>
                <c:pt idx="854">
                  <c:v>3.9738057266155238</c:v>
                </c:pt>
                <c:pt idx="855">
                  <c:v>3.9794538382406954</c:v>
                </c:pt>
                <c:pt idx="856">
                  <c:v>3.9849262726379067</c:v>
                </c:pt>
                <c:pt idx="857">
                  <c:v>3.9903767473937855</c:v>
                </c:pt>
                <c:pt idx="858">
                  <c:v>3.9958636980428772</c:v>
                </c:pt>
                <c:pt idx="859">
                  <c:v>4.0014823068916794</c:v>
                </c:pt>
                <c:pt idx="860">
                  <c:v>4.0070322632874253</c:v>
                </c:pt>
                <c:pt idx="861">
                  <c:v>4.0124277725862445</c:v>
                </c:pt>
                <c:pt idx="862">
                  <c:v>4.0179532806593627</c:v>
                </c:pt>
                <c:pt idx="863">
                  <c:v>4.023342430734445</c:v>
                </c:pt>
                <c:pt idx="864">
                  <c:v>4.0274943436491064</c:v>
                </c:pt>
                <c:pt idx="865">
                  <c:v>4.031723271204263</c:v>
                </c:pt>
                <c:pt idx="866">
                  <c:v>4.0371447714823505</c:v>
                </c:pt>
                <c:pt idx="867">
                  <c:v>4.0425049154195118</c:v>
                </c:pt>
                <c:pt idx="868">
                  <c:v>4.0477448416683197</c:v>
                </c:pt>
                <c:pt idx="869">
                  <c:v>4.0530272028390799</c:v>
                </c:pt>
                <c:pt idx="870">
                  <c:v>4.0584249065840696</c:v>
                </c:pt>
                <c:pt idx="871">
                  <c:v>4.0637040525173367</c:v>
                </c:pt>
                <c:pt idx="872">
                  <c:v>4.0690120681444313</c:v>
                </c:pt>
                <c:pt idx="873">
                  <c:v>4.0741828557821576</c:v>
                </c:pt>
                <c:pt idx="874">
                  <c:v>4.0783685041784281</c:v>
                </c:pt>
                <c:pt idx="875">
                  <c:v>4.0825155986380919</c:v>
                </c:pt>
                <c:pt idx="876">
                  <c:v>4.0879680267357381</c:v>
                </c:pt>
                <c:pt idx="877">
                  <c:v>4.0932674471312263</c:v>
                </c:pt>
                <c:pt idx="878">
                  <c:v>4.0982946622027185</c:v>
                </c:pt>
                <c:pt idx="879">
                  <c:v>4.1034388668678687</c:v>
                </c:pt>
                <c:pt idx="880">
                  <c:v>4.1085815446165563</c:v>
                </c:pt>
                <c:pt idx="881">
                  <c:v>4.1137225714309205</c:v>
                </c:pt>
                <c:pt idx="882">
                  <c:v>4.118870600199708</c:v>
                </c:pt>
                <c:pt idx="883">
                  <c:v>4.1239717264151547</c:v>
                </c:pt>
                <c:pt idx="884">
                  <c:v>4.1291719516417285</c:v>
                </c:pt>
                <c:pt idx="885">
                  <c:v>4.1343261620553902</c:v>
                </c:pt>
                <c:pt idx="886">
                  <c:v>4.1393748672945359</c:v>
                </c:pt>
                <c:pt idx="887">
                  <c:v>4.1444031155196424</c:v>
                </c:pt>
                <c:pt idx="888">
                  <c:v>4.1493799780182226</c:v>
                </c:pt>
                <c:pt idx="889">
                  <c:v>4.1533895580217424</c:v>
                </c:pt>
                <c:pt idx="890">
                  <c:v>4.1584404163066502</c:v>
                </c:pt>
                <c:pt idx="891">
                  <c:v>4.1625116354383582</c:v>
                </c:pt>
                <c:pt idx="892">
                  <c:v>4.167665208378212</c:v>
                </c:pt>
                <c:pt idx="893">
                  <c:v>4.1726901337378353</c:v>
                </c:pt>
                <c:pt idx="894">
                  <c:v>4.1777165483053507</c:v>
                </c:pt>
                <c:pt idx="895">
                  <c:v>4.1826091331164372</c:v>
                </c:pt>
                <c:pt idx="896">
                  <c:v>4.1873957380283846</c:v>
                </c:pt>
                <c:pt idx="897">
                  <c:v>4.1924003292715115</c:v>
                </c:pt>
                <c:pt idx="898">
                  <c:v>4.1974774352668023</c:v>
                </c:pt>
                <c:pt idx="899">
                  <c:v>4.2024519315498789</c:v>
                </c:pt>
                <c:pt idx="900">
                  <c:v>4.207434536241017</c:v>
                </c:pt>
                <c:pt idx="901">
                  <c:v>4.2113880565147461</c:v>
                </c:pt>
                <c:pt idx="902">
                  <c:v>4.2152458593942024</c:v>
                </c:pt>
                <c:pt idx="903">
                  <c:v>4.2202412767124455</c:v>
                </c:pt>
                <c:pt idx="904">
                  <c:v>4.2252435646139723</c:v>
                </c:pt>
                <c:pt idx="905">
                  <c:v>4.2300933629692095</c:v>
                </c:pt>
                <c:pt idx="906">
                  <c:v>4.2348698443675241</c:v>
                </c:pt>
                <c:pt idx="907">
                  <c:v>4.2397756361040617</c:v>
                </c:pt>
                <c:pt idx="908">
                  <c:v>4.2447558914004953</c:v>
                </c:pt>
                <c:pt idx="909">
                  <c:v>4.2496436312256982</c:v>
                </c:pt>
                <c:pt idx="910">
                  <c:v>4.2543942650997764</c:v>
                </c:pt>
                <c:pt idx="911">
                  <c:v>4.2592708190196626</c:v>
                </c:pt>
                <c:pt idx="912">
                  <c:v>4.2641848516977108</c:v>
                </c:pt>
                <c:pt idx="913">
                  <c:v>4.2614947367220744</c:v>
                </c:pt>
                <c:pt idx="914">
                  <c:v>4.2355512781872688</c:v>
                </c:pt>
                <c:pt idx="915">
                  <c:v>4.2037939827659301</c:v>
                </c:pt>
                <c:pt idx="916">
                  <c:v>4.1860804257074644</c:v>
                </c:pt>
                <c:pt idx="917">
                  <c:v>4.1751450904865637</c:v>
                </c:pt>
                <c:pt idx="918">
                  <c:v>4.1698746812435381</c:v>
                </c:pt>
                <c:pt idx="919">
                  <c:v>4.1740862458729415</c:v>
                </c:pt>
                <c:pt idx="920">
                  <c:v>4.1810785830878014</c:v>
                </c:pt>
                <c:pt idx="921">
                  <c:v>4.1875920580493275</c:v>
                </c:pt>
                <c:pt idx="922">
                  <c:v>4.1939394001526535</c:v>
                </c:pt>
                <c:pt idx="923">
                  <c:v>4.2001460625104245</c:v>
                </c:pt>
                <c:pt idx="924">
                  <c:v>4.2060543980853469</c:v>
                </c:pt>
                <c:pt idx="925">
                  <c:v>4.2119557125605001</c:v>
                </c:pt>
                <c:pt idx="926">
                  <c:v>4.2178400462704859</c:v>
                </c:pt>
                <c:pt idx="927">
                  <c:v>4.2225868820289749</c:v>
                </c:pt>
                <c:pt idx="928">
                  <c:v>4.2271963299809157</c:v>
                </c:pt>
                <c:pt idx="929">
                  <c:v>4.2329618342694237</c:v>
                </c:pt>
                <c:pt idx="930">
                  <c:v>4.2387449688614796</c:v>
                </c:pt>
                <c:pt idx="931">
                  <c:v>4.244579703215309</c:v>
                </c:pt>
                <c:pt idx="932">
                  <c:v>4.2502511578079467</c:v>
                </c:pt>
                <c:pt idx="933">
                  <c:v>4.2558637141370506</c:v>
                </c:pt>
                <c:pt idx="934">
                  <c:v>4.2616507901591065</c:v>
                </c:pt>
                <c:pt idx="935">
                  <c:v>4.2674082067522079</c:v>
                </c:pt>
                <c:pt idx="936">
                  <c:v>4.2729642737322822</c:v>
                </c:pt>
                <c:pt idx="937">
                  <c:v>4.2784703796390993</c:v>
                </c:pt>
                <c:pt idx="938">
                  <c:v>4.2840117340597663</c:v>
                </c:pt>
                <c:pt idx="939">
                  <c:v>4.2893690782085141</c:v>
                </c:pt>
                <c:pt idx="940">
                  <c:v>4.2946491577767096</c:v>
                </c:pt>
                <c:pt idx="941">
                  <c:v>4.2990125829250685</c:v>
                </c:pt>
                <c:pt idx="942">
                  <c:v>4.3035013036184031</c:v>
                </c:pt>
                <c:pt idx="943">
                  <c:v>4.3089762186173139</c:v>
                </c:pt>
                <c:pt idx="944">
                  <c:v>4.3142149257370228</c:v>
                </c:pt>
                <c:pt idx="945">
                  <c:v>4.3194825872181362</c:v>
                </c:pt>
                <c:pt idx="946">
                  <c:v>4.3248866806449131</c:v>
                </c:pt>
                <c:pt idx="947">
                  <c:v>4.3302100098784972</c:v>
                </c:pt>
                <c:pt idx="948">
                  <c:v>4.3355191518635143</c:v>
                </c:pt>
                <c:pt idx="949">
                  <c:v>4.3408336830595342</c:v>
                </c:pt>
                <c:pt idx="950">
                  <c:v>4.3461083830230711</c:v>
                </c:pt>
                <c:pt idx="951">
                  <c:v>4.3503833732923578</c:v>
                </c:pt>
                <c:pt idx="952">
                  <c:v>4.3545525732443249</c:v>
                </c:pt>
                <c:pt idx="953">
                  <c:v>4.3596877783261654</c:v>
                </c:pt>
                <c:pt idx="954">
                  <c:v>4.3649775839007017</c:v>
                </c:pt>
                <c:pt idx="955">
                  <c:v>4.3702457356276625</c:v>
                </c:pt>
                <c:pt idx="956">
                  <c:v>4.3754157197335086</c:v>
                </c:pt>
                <c:pt idx="957">
                  <c:v>4.3806535140365259</c:v>
                </c:pt>
                <c:pt idx="958">
                  <c:v>4.3858024683647603</c:v>
                </c:pt>
                <c:pt idx="959">
                  <c:v>4.3908597730243653</c:v>
                </c:pt>
                <c:pt idx="960">
                  <c:v>4.3959765934407171</c:v>
                </c:pt>
                <c:pt idx="961">
                  <c:v>4.4010054084802066</c:v>
                </c:pt>
                <c:pt idx="962">
                  <c:v>4.4060810440816311</c:v>
                </c:pt>
                <c:pt idx="963">
                  <c:v>4.4111861607786826</c:v>
                </c:pt>
                <c:pt idx="964">
                  <c:v>4.4161336487723393</c:v>
                </c:pt>
                <c:pt idx="965">
                  <c:v>4.4211720742560683</c:v>
                </c:pt>
                <c:pt idx="966">
                  <c:v>4.4263294414783019</c:v>
                </c:pt>
                <c:pt idx="967">
                  <c:v>4.43043256986806</c:v>
                </c:pt>
                <c:pt idx="968">
                  <c:v>4.434441303795011</c:v>
                </c:pt>
                <c:pt idx="969">
                  <c:v>4.4394039475836715</c:v>
                </c:pt>
                <c:pt idx="970">
                  <c:v>4.4443625488119869</c:v>
                </c:pt>
                <c:pt idx="971">
                  <c:v>4.4492923697661837</c:v>
                </c:pt>
                <c:pt idx="972">
                  <c:v>4.454386137748962</c:v>
                </c:pt>
                <c:pt idx="973">
                  <c:v>4.4574954534126459</c:v>
                </c:pt>
                <c:pt idx="974">
                  <c:v>4.4504488355294685</c:v>
                </c:pt>
                <c:pt idx="975">
                  <c:v>4.4389127160898649</c:v>
                </c:pt>
                <c:pt idx="976">
                  <c:v>4.4298477440654125</c:v>
                </c:pt>
                <c:pt idx="977">
                  <c:v>4.4193678133600773</c:v>
                </c:pt>
                <c:pt idx="978">
                  <c:v>4.4158454821657358</c:v>
                </c:pt>
                <c:pt idx="979">
                  <c:v>4.4188781738449352</c:v>
                </c:pt>
                <c:pt idx="980">
                  <c:v>4.4249493063297383</c:v>
                </c:pt>
                <c:pt idx="981">
                  <c:v>4.430801841132606</c:v>
                </c:pt>
                <c:pt idx="982">
                  <c:v>4.4365143391429047</c:v>
                </c:pt>
                <c:pt idx="983">
                  <c:v>4.4421395615730779</c:v>
                </c:pt>
                <c:pt idx="984">
                  <c:v>4.4477611660145193</c:v>
                </c:pt>
                <c:pt idx="985">
                  <c:v>4.4533927185617719</c:v>
                </c:pt>
                <c:pt idx="986">
                  <c:v>4.458911050701662</c:v>
                </c:pt>
                <c:pt idx="987">
                  <c:v>4.464385525889857</c:v>
                </c:pt>
                <c:pt idx="988">
                  <c:v>4.4698999240970085</c:v>
                </c:pt>
                <c:pt idx="989">
                  <c:v>4.475248636594511</c:v>
                </c:pt>
                <c:pt idx="990">
                  <c:v>4.4805478765067894</c:v>
                </c:pt>
                <c:pt idx="991">
                  <c:v>4.4859569614208858</c:v>
                </c:pt>
                <c:pt idx="992">
                  <c:v>4.4913316175828895</c:v>
                </c:pt>
                <c:pt idx="993">
                  <c:v>4.4965509457615793</c:v>
                </c:pt>
                <c:pt idx="994">
                  <c:v>4.5007007849894682</c:v>
                </c:pt>
                <c:pt idx="995">
                  <c:v>4.5049274367936523</c:v>
                </c:pt>
                <c:pt idx="996">
                  <c:v>4.5100770424895016</c:v>
                </c:pt>
                <c:pt idx="997">
                  <c:v>4.5151785702116012</c:v>
                </c:pt>
                <c:pt idx="998">
                  <c:v>4.5203787675108122</c:v>
                </c:pt>
                <c:pt idx="999">
                  <c:v>4.5256507036796689</c:v>
                </c:pt>
                <c:pt idx="1000">
                  <c:v>4.5308501567515078</c:v>
                </c:pt>
                <c:pt idx="1001">
                  <c:v>4.5359071234029438</c:v>
                </c:pt>
                <c:pt idx="1002">
                  <c:v>4.5410718140215138</c:v>
                </c:pt>
                <c:pt idx="1003">
                  <c:v>4.5462174418706143</c:v>
                </c:pt>
                <c:pt idx="1004">
                  <c:v>4.5502999297402891</c:v>
                </c:pt>
                <c:pt idx="1005">
                  <c:v>4.554340823713976</c:v>
                </c:pt>
                <c:pt idx="1006">
                  <c:v>4.5594781646074818</c:v>
                </c:pt>
                <c:pt idx="1007">
                  <c:v>4.5647350122243271</c:v>
                </c:pt>
                <c:pt idx="1008">
                  <c:v>4.5698784066186198</c:v>
                </c:pt>
                <c:pt idx="1009">
                  <c:v>4.5749761104395814</c:v>
                </c:pt>
                <c:pt idx="1010">
                  <c:v>4.5800720063070628</c:v>
                </c:pt>
                <c:pt idx="1011">
                  <c:v>4.5851504037062805</c:v>
                </c:pt>
                <c:pt idx="1012">
                  <c:v>4.5902066585050871</c:v>
                </c:pt>
                <c:pt idx="1013">
                  <c:v>4.5950856455151046</c:v>
                </c:pt>
                <c:pt idx="1014">
                  <c:v>4.5999549906324102</c:v>
                </c:pt>
                <c:pt idx="1015">
                  <c:v>4.5938712792895799</c:v>
                </c:pt>
                <c:pt idx="1016">
                  <c:v>4.5617038059204384</c:v>
                </c:pt>
                <c:pt idx="1017">
                  <c:v>4.5275942915642871</c:v>
                </c:pt>
                <c:pt idx="1018">
                  <c:v>4.5132318143099504</c:v>
                </c:pt>
                <c:pt idx="1019">
                  <c:v>4.5090188027980558</c:v>
                </c:pt>
                <c:pt idx="1020">
                  <c:v>4.5120106972260885</c:v>
                </c:pt>
                <c:pt idx="1021">
                  <c:v>4.5175263746793384</c:v>
                </c:pt>
                <c:pt idx="1022">
                  <c:v>4.5244529516337106</c:v>
                </c:pt>
                <c:pt idx="1023">
                  <c:v>4.5309626407990917</c:v>
                </c:pt>
                <c:pt idx="1024">
                  <c:v>4.5361557650586866</c:v>
                </c:pt>
                <c:pt idx="1025">
                  <c:v>4.5424042089199581</c:v>
                </c:pt>
                <c:pt idx="1026">
                  <c:v>4.5484859634145103</c:v>
                </c:pt>
                <c:pt idx="1027">
                  <c:v>4.5546532703317206</c:v>
                </c:pt>
                <c:pt idx="1028">
                  <c:v>4.5607425324702469</c:v>
                </c:pt>
                <c:pt idx="1029">
                  <c:v>4.5654123097738788</c:v>
                </c:pt>
                <c:pt idx="1030">
                  <c:v>4.570109666228122</c:v>
                </c:pt>
                <c:pt idx="1031">
                  <c:v>4.5761561901915995</c:v>
                </c:pt>
                <c:pt idx="1032">
                  <c:v>4.5820849506753634</c:v>
                </c:pt>
                <c:pt idx="1033">
                  <c:v>4.587866028150092</c:v>
                </c:pt>
                <c:pt idx="1034">
                  <c:v>4.593651124880112</c:v>
                </c:pt>
                <c:pt idx="1035">
                  <c:v>4.5993927028412056</c:v>
                </c:pt>
                <c:pt idx="1036">
                  <c:v>4.6051344281327422</c:v>
                </c:pt>
                <c:pt idx="1037">
                  <c:v>4.6109344471684768</c:v>
                </c:pt>
                <c:pt idx="1038">
                  <c:v>4.616609786869418</c:v>
                </c:pt>
                <c:pt idx="1039">
                  <c:v>4.6223386110020579</c:v>
                </c:pt>
                <c:pt idx="1040">
                  <c:v>4.6280690967652367</c:v>
                </c:pt>
                <c:pt idx="1041">
                  <c:v>4.6335587470947006</c:v>
                </c:pt>
                <c:pt idx="1042">
                  <c:v>4.6390523447741154</c:v>
                </c:pt>
                <c:pt idx="1043">
                  <c:v>4.6446042547259836</c:v>
                </c:pt>
                <c:pt idx="1044">
                  <c:v>4.6490357160354225</c:v>
                </c:pt>
                <c:pt idx="1045">
                  <c:v>4.6535423655552197</c:v>
                </c:pt>
                <c:pt idx="1046">
                  <c:v>4.659180680067557</c:v>
                </c:pt>
                <c:pt idx="1047">
                  <c:v>4.6646516123590205</c:v>
                </c:pt>
                <c:pt idx="1048">
                  <c:v>4.6700585389856908</c:v>
                </c:pt>
                <c:pt idx="1049">
                  <c:v>4.6755953580927834</c:v>
                </c:pt>
                <c:pt idx="1050">
                  <c:v>4.6809930833149114</c:v>
                </c:pt>
                <c:pt idx="1051">
                  <c:v>4.6863737758190966</c:v>
                </c:pt>
                <c:pt idx="1052">
                  <c:v>4.6918591473063627</c:v>
                </c:pt>
                <c:pt idx="1053">
                  <c:v>4.6973031524177244</c:v>
                </c:pt>
                <c:pt idx="1054">
                  <c:v>4.7017340532220055</c:v>
                </c:pt>
                <c:pt idx="1055">
                  <c:v>4.7060633066933582</c:v>
                </c:pt>
                <c:pt idx="1056">
                  <c:v>4.7114513333234465</c:v>
                </c:pt>
                <c:pt idx="1057">
                  <c:v>4.7168311133000538</c:v>
                </c:pt>
                <c:pt idx="1058">
                  <c:v>4.7221308414129215</c:v>
                </c:pt>
                <c:pt idx="1059">
                  <c:v>4.7274683646646158</c:v>
                </c:pt>
                <c:pt idx="1060">
                  <c:v>4.7327874248103869</c:v>
                </c:pt>
                <c:pt idx="1061">
                  <c:v>4.7381437023867319</c:v>
                </c:pt>
                <c:pt idx="1062">
                  <c:v>4.7435141901471436</c:v>
                </c:pt>
                <c:pt idx="1063">
                  <c:v>4.7488276176010071</c:v>
                </c:pt>
                <c:pt idx="1064">
                  <c:v>4.7541614085815063</c:v>
                </c:pt>
                <c:pt idx="1065">
                  <c:v>4.7594319400677172</c:v>
                </c:pt>
                <c:pt idx="1066">
                  <c:v>4.7645672151390226</c:v>
                </c:pt>
                <c:pt idx="1067">
                  <c:v>4.7698055619683606</c:v>
                </c:pt>
                <c:pt idx="1068">
                  <c:v>4.775110121286029</c:v>
                </c:pt>
                <c:pt idx="1069">
                  <c:v>4.7803882595353988</c:v>
                </c:pt>
                <c:pt idx="1070">
                  <c:v>4.7856456319058109</c:v>
                </c:pt>
                <c:pt idx="1071">
                  <c:v>4.7898219943255604</c:v>
                </c:pt>
                <c:pt idx="1072">
                  <c:v>4.7940875366488509</c:v>
                </c:pt>
                <c:pt idx="1073">
                  <c:v>4.7992685928883745</c:v>
                </c:pt>
                <c:pt idx="1074">
                  <c:v>4.8044335491569807</c:v>
                </c:pt>
                <c:pt idx="1075">
                  <c:v>4.809676074144666</c:v>
                </c:pt>
                <c:pt idx="1076">
                  <c:v>4.8150480000098801</c:v>
                </c:pt>
                <c:pt idx="1077">
                  <c:v>4.8204587904846141</c:v>
                </c:pt>
                <c:pt idx="1078">
                  <c:v>4.8257254836676324</c:v>
                </c:pt>
                <c:pt idx="1079">
                  <c:v>4.8309145569038918</c:v>
                </c:pt>
                <c:pt idx="1080">
                  <c:v>4.8361145408008124</c:v>
                </c:pt>
                <c:pt idx="1081">
                  <c:v>4.8402817803139424</c:v>
                </c:pt>
                <c:pt idx="1082">
                  <c:v>4.8444853298729047</c:v>
                </c:pt>
                <c:pt idx="1083">
                  <c:v>4.8496443051835172</c:v>
                </c:pt>
                <c:pt idx="1084">
                  <c:v>4.8548273463618576</c:v>
                </c:pt>
                <c:pt idx="1085">
                  <c:v>4.8599722508809728</c:v>
                </c:pt>
                <c:pt idx="1086">
                  <c:v>4.8636556101984434</c:v>
                </c:pt>
                <c:pt idx="1087">
                  <c:v>4.8478656852074105</c:v>
                </c:pt>
                <c:pt idx="1088">
                  <c:v>4.8085211346951731</c:v>
                </c:pt>
                <c:pt idx="1089">
                  <c:v>4.7748173206123958</c:v>
                </c:pt>
                <c:pt idx="1090">
                  <c:v>4.7574462871656369</c:v>
                </c:pt>
                <c:pt idx="1091">
                  <c:v>4.7526631634009151</c:v>
                </c:pt>
                <c:pt idx="1092">
                  <c:v>4.7581188792922857</c:v>
                </c:pt>
                <c:pt idx="1093">
                  <c:v>4.7660887227535254</c:v>
                </c:pt>
                <c:pt idx="1094">
                  <c:v>4.7733987939813334</c:v>
                </c:pt>
                <c:pt idx="1095">
                  <c:v>4.780360086580794</c:v>
                </c:pt>
                <c:pt idx="1096">
                  <c:v>4.7872586340943641</c:v>
                </c:pt>
                <c:pt idx="1097">
                  <c:v>4.7926673508216977</c:v>
                </c:pt>
                <c:pt idx="1098">
                  <c:v>4.7979369619827077</c:v>
                </c:pt>
                <c:pt idx="1099">
                  <c:v>4.8044749250135803</c:v>
                </c:pt>
                <c:pt idx="1100">
                  <c:v>4.8110039440880774</c:v>
                </c:pt>
                <c:pt idx="1101">
                  <c:v>4.8174660517797756</c:v>
                </c:pt>
                <c:pt idx="1102">
                  <c:v>4.8238042897976081</c:v>
                </c:pt>
                <c:pt idx="1103">
                  <c:v>4.830055752161285</c:v>
                </c:pt>
                <c:pt idx="1104">
                  <c:v>4.83638818362002</c:v>
                </c:pt>
                <c:pt idx="1105">
                  <c:v>4.8427736536568817</c:v>
                </c:pt>
                <c:pt idx="1106">
                  <c:v>4.8490287176347566</c:v>
                </c:pt>
                <c:pt idx="1107">
                  <c:v>4.8539776475608054</c:v>
                </c:pt>
                <c:pt idx="1108">
                  <c:v>4.8588804405529595</c:v>
                </c:pt>
                <c:pt idx="1109">
                  <c:v>4.8650040897504994</c:v>
                </c:pt>
                <c:pt idx="1110">
                  <c:v>4.8710410975074279</c:v>
                </c:pt>
                <c:pt idx="1111">
                  <c:v>4.8772049375829249</c:v>
                </c:pt>
                <c:pt idx="1112">
                  <c:v>4.8833853282215607</c:v>
                </c:pt>
                <c:pt idx="1113">
                  <c:v>4.8894446857964526</c:v>
                </c:pt>
                <c:pt idx="1114">
                  <c:v>4.8954597380164664</c:v>
                </c:pt>
                <c:pt idx="1115">
                  <c:v>4.9014900807823407</c:v>
                </c:pt>
                <c:pt idx="1116">
                  <c:v>4.9075428491365738</c:v>
                </c:pt>
                <c:pt idx="1117">
                  <c:v>4.9135217236398363</c:v>
                </c:pt>
                <c:pt idx="1118">
                  <c:v>4.9194461822897724</c:v>
                </c:pt>
                <c:pt idx="1119">
                  <c:v>4.9254573731082463</c:v>
                </c:pt>
                <c:pt idx="1120">
                  <c:v>4.9314800654554309</c:v>
                </c:pt>
                <c:pt idx="1121">
                  <c:v>4.9373488716507978</c:v>
                </c:pt>
                <c:pt idx="1122">
                  <c:v>4.9419228783123117</c:v>
                </c:pt>
                <c:pt idx="1123">
                  <c:v>4.9477691367392644</c:v>
                </c:pt>
                <c:pt idx="1124">
                  <c:v>4.9524965474982725</c:v>
                </c:pt>
                <c:pt idx="1125">
                  <c:v>4.9584477834070775</c:v>
                </c:pt>
                <c:pt idx="1126">
                  <c:v>4.9642772285701469</c:v>
                </c:pt>
                <c:pt idx="1127">
                  <c:v>4.9701519299355512</c:v>
                </c:pt>
                <c:pt idx="1128">
                  <c:v>4.9760270291024247</c:v>
                </c:pt>
                <c:pt idx="1129">
                  <c:v>4.9818234097242762</c:v>
                </c:pt>
                <c:pt idx="1130">
                  <c:v>4.9875826129631786</c:v>
                </c:pt>
                <c:pt idx="1131">
                  <c:v>4.9934355951583314</c:v>
                </c:pt>
                <c:pt idx="1132">
                  <c:v>4.9992265929266155</c:v>
                </c:pt>
                <c:pt idx="1133">
                  <c:v>5.0049374281001393</c:v>
                </c:pt>
                <c:pt idx="1134">
                  <c:v>5.0095642627094801</c:v>
                </c:pt>
                <c:pt idx="1135">
                  <c:v>5.0142005467407138</c:v>
                </c:pt>
                <c:pt idx="1136">
                  <c:v>5.0199194364985598</c:v>
                </c:pt>
                <c:pt idx="1137">
                  <c:v>5.0213106161110064</c:v>
                </c:pt>
                <c:pt idx="1138">
                  <c:v>5.0118528184746403</c:v>
                </c:pt>
                <c:pt idx="1139">
                  <c:v>5.001391188838908</c:v>
                </c:pt>
                <c:pt idx="1140">
                  <c:v>5.0001649819866643</c:v>
                </c:pt>
                <c:pt idx="1141">
                  <c:v>5.0007936695885329</c:v>
                </c:pt>
                <c:pt idx="1142">
                  <c:v>5.0009827322958706</c:v>
                </c:pt>
                <c:pt idx="1143">
                  <c:v>5.0047186033981008</c:v>
                </c:pt>
                <c:pt idx="1144">
                  <c:v>5.0109705473842556</c:v>
                </c:pt>
                <c:pt idx="1145">
                  <c:v>5.017524372139035</c:v>
                </c:pt>
                <c:pt idx="1146">
                  <c:v>5.0241441054120948</c:v>
                </c:pt>
                <c:pt idx="1147">
                  <c:v>5.0294006565199822</c:v>
                </c:pt>
                <c:pt idx="1148">
                  <c:v>5.0346237585082019</c:v>
                </c:pt>
                <c:pt idx="1149">
                  <c:v>5.040991180768847</c:v>
                </c:pt>
                <c:pt idx="1150">
                  <c:v>5.0472720808281668</c:v>
                </c:pt>
                <c:pt idx="1151">
                  <c:v>5.053482901734986</c:v>
                </c:pt>
                <c:pt idx="1152">
                  <c:v>5.0597110861907968</c:v>
                </c:pt>
                <c:pt idx="1153">
                  <c:v>5.0659555209109977</c:v>
                </c:pt>
                <c:pt idx="1154">
                  <c:v>5.0721171567569554</c:v>
                </c:pt>
                <c:pt idx="1155">
                  <c:v>5.0783678928852449</c:v>
                </c:pt>
                <c:pt idx="1156">
                  <c:v>5.0846037506788697</c:v>
                </c:pt>
                <c:pt idx="1157">
                  <c:v>5.0895083754735628</c:v>
                </c:pt>
                <c:pt idx="1158">
                  <c:v>5.0944238934543247</c:v>
                </c:pt>
                <c:pt idx="1159">
                  <c:v>5.0952009649304495</c:v>
                </c:pt>
                <c:pt idx="1160">
                  <c:v>5.0784402465830061</c:v>
                </c:pt>
                <c:pt idx="1161">
                  <c:v>5.0474921153210888</c:v>
                </c:pt>
                <c:pt idx="1162">
                  <c:v>5.0207979460313918</c:v>
                </c:pt>
                <c:pt idx="1163">
                  <c:v>5.0076556242591277</c:v>
                </c:pt>
                <c:pt idx="1164">
                  <c:v>5.0057469345414054</c:v>
                </c:pt>
                <c:pt idx="1165">
                  <c:v>5.0082686112476278</c:v>
                </c:pt>
                <c:pt idx="1166">
                  <c:v>5.0128680297172163</c:v>
                </c:pt>
                <c:pt idx="1167">
                  <c:v>5.0199162221296536</c:v>
                </c:pt>
                <c:pt idx="1168">
                  <c:v>5.0278889112382794</c:v>
                </c:pt>
                <c:pt idx="1169">
                  <c:v>5.0355673948939268</c:v>
                </c:pt>
                <c:pt idx="1170">
                  <c:v>5.0430933111634841</c:v>
                </c:pt>
                <c:pt idx="1171">
                  <c:v>5.0506917934317395</c:v>
                </c:pt>
                <c:pt idx="1172">
                  <c:v>5.0580333476869637</c:v>
                </c:pt>
                <c:pt idx="1173">
                  <c:v>5.0652818643025848</c:v>
                </c:pt>
                <c:pt idx="1174">
                  <c:v>5.0711571406364531</c:v>
                </c:pt>
                <c:pt idx="1175">
                  <c:v>5.0769106033474616</c:v>
                </c:pt>
                <c:pt idx="1176">
                  <c:v>5.0839852046897898</c:v>
                </c:pt>
                <c:pt idx="1177">
                  <c:v>5.091094666834894</c:v>
                </c:pt>
                <c:pt idx="1178">
                  <c:v>5.0983421050027591</c:v>
                </c:pt>
                <c:pt idx="1179">
                  <c:v>5.1054264772121627</c:v>
                </c:pt>
                <c:pt idx="1180">
                  <c:v>5.112273818526325</c:v>
                </c:pt>
                <c:pt idx="1181">
                  <c:v>5.1190888859324097</c:v>
                </c:pt>
                <c:pt idx="1182">
                  <c:v>5.1260955028588553</c:v>
                </c:pt>
                <c:pt idx="1183">
                  <c:v>5.1331155587175621</c:v>
                </c:pt>
                <c:pt idx="1184">
                  <c:v>5.1385611904749275</c:v>
                </c:pt>
                <c:pt idx="1185">
                  <c:v>5.1440330181643059</c:v>
                </c:pt>
                <c:pt idx="1186">
                  <c:v>5.150985054361227</c:v>
                </c:pt>
                <c:pt idx="1187">
                  <c:v>5.1578982821387855</c:v>
                </c:pt>
                <c:pt idx="1188">
                  <c:v>5.1648065554337217</c:v>
                </c:pt>
                <c:pt idx="1189">
                  <c:v>5.1716476546784786</c:v>
                </c:pt>
                <c:pt idx="1190">
                  <c:v>5.1784384601759115</c:v>
                </c:pt>
                <c:pt idx="1191">
                  <c:v>5.1852630217365903</c:v>
                </c:pt>
                <c:pt idx="1192">
                  <c:v>5.1920253950134727</c:v>
                </c:pt>
                <c:pt idx="1193">
                  <c:v>5.1987458294072972</c:v>
                </c:pt>
                <c:pt idx="1194">
                  <c:v>5.205617609153121</c:v>
                </c:pt>
                <c:pt idx="1195">
                  <c:v>5.2123826300358864</c:v>
                </c:pt>
                <c:pt idx="1196">
                  <c:v>5.2189700324550383</c:v>
                </c:pt>
                <c:pt idx="1197">
                  <c:v>5.2256373739594562</c:v>
                </c:pt>
                <c:pt idx="1198">
                  <c:v>5.2323801393994769</c:v>
                </c:pt>
                <c:pt idx="1199">
                  <c:v>5.2390868806031312</c:v>
                </c:pt>
                <c:pt idx="1200">
                  <c:v>5.2444408340068467</c:v>
                </c:pt>
                <c:pt idx="1201">
                  <c:v>5.2499382502458518</c:v>
                </c:pt>
                <c:pt idx="1202">
                  <c:v>5.2567229060277505</c:v>
                </c:pt>
                <c:pt idx="1203">
                  <c:v>5.2632916496878988</c:v>
                </c:pt>
                <c:pt idx="1204">
                  <c:v>5.2699322526097889</c:v>
                </c:pt>
                <c:pt idx="1205">
                  <c:v>5.2766728903588422</c:v>
                </c:pt>
                <c:pt idx="1206">
                  <c:v>5.2833305091734459</c:v>
                </c:pt>
                <c:pt idx="1207">
                  <c:v>5.2899369992957608</c:v>
                </c:pt>
                <c:pt idx="1208">
                  <c:v>5.2951635370894392</c:v>
                </c:pt>
                <c:pt idx="1209">
                  <c:v>5.2869212366577996</c:v>
                </c:pt>
                <c:pt idx="1210">
                  <c:v>5.2555163646510188</c:v>
                </c:pt>
                <c:pt idx="1211">
                  <c:v>5.228508125404848</c:v>
                </c:pt>
                <c:pt idx="1212">
                  <c:v>5.2135370940223567</c:v>
                </c:pt>
                <c:pt idx="1213">
                  <c:v>5.2069496655678664</c:v>
                </c:pt>
                <c:pt idx="1214">
                  <c:v>5.1997349378082918</c:v>
                </c:pt>
                <c:pt idx="1215">
                  <c:v>5.1881585198191793</c:v>
                </c:pt>
                <c:pt idx="1216">
                  <c:v>5.1825644692050652</c:v>
                </c:pt>
                <c:pt idx="1217">
                  <c:v>5.1882067089051027</c:v>
                </c:pt>
                <c:pt idx="1218">
                  <c:v>5.1975307910904389</c:v>
                </c:pt>
                <c:pt idx="1219">
                  <c:v>5.2065505437431581</c:v>
                </c:pt>
                <c:pt idx="1220">
                  <c:v>5.2152903263071151</c:v>
                </c:pt>
                <c:pt idx="1221">
                  <c:v>5.2239694318732282</c:v>
                </c:pt>
                <c:pt idx="1222">
                  <c:v>5.2324726107282542</c:v>
                </c:pt>
                <c:pt idx="1223">
                  <c:v>5.2408087107036581</c:v>
                </c:pt>
                <c:pt idx="1224">
                  <c:v>5.2490605796959704</c:v>
                </c:pt>
                <c:pt idx="1225">
                  <c:v>5.2572063843008783</c:v>
                </c:pt>
                <c:pt idx="1226">
                  <c:v>5.2652678781523656</c:v>
                </c:pt>
                <c:pt idx="1227">
                  <c:v>5.2717650473760802</c:v>
                </c:pt>
                <c:pt idx="1228">
                  <c:v>5.2798319188962575</c:v>
                </c:pt>
                <c:pt idx="1229">
                  <c:v>5.2861735799892671</c:v>
                </c:pt>
                <c:pt idx="1230">
                  <c:v>5.2941463679722602</c:v>
                </c:pt>
                <c:pt idx="1231">
                  <c:v>5.3020284118421248</c:v>
                </c:pt>
                <c:pt idx="1232">
                  <c:v>5.30987223439194</c:v>
                </c:pt>
                <c:pt idx="1233">
                  <c:v>5.3177665826748486</c:v>
                </c:pt>
                <c:pt idx="1234">
                  <c:v>5.3256376948539517</c:v>
                </c:pt>
                <c:pt idx="1235">
                  <c:v>5.333467601157218</c:v>
                </c:pt>
                <c:pt idx="1236">
                  <c:v>5.3412637936868803</c:v>
                </c:pt>
                <c:pt idx="1237">
                  <c:v>5.3474945819827573</c:v>
                </c:pt>
                <c:pt idx="1238">
                  <c:v>5.3537628736904992</c:v>
                </c:pt>
                <c:pt idx="1239">
                  <c:v>5.3614783813310378</c:v>
                </c:pt>
                <c:pt idx="1240">
                  <c:v>5.3691492629596826</c:v>
                </c:pt>
                <c:pt idx="1241">
                  <c:v>5.3767672191321081</c:v>
                </c:pt>
                <c:pt idx="1242">
                  <c:v>5.3843276290607491</c:v>
                </c:pt>
                <c:pt idx="1243">
                  <c:v>5.3920442470414471</c:v>
                </c:pt>
                <c:pt idx="1244">
                  <c:v>5.399670290611585</c:v>
                </c:pt>
                <c:pt idx="1245">
                  <c:v>5.4072669003261868</c:v>
                </c:pt>
                <c:pt idx="1246">
                  <c:v>5.4149304533971412</c:v>
                </c:pt>
                <c:pt idx="1247">
                  <c:v>5.4225200066351835</c:v>
                </c:pt>
                <c:pt idx="1248">
                  <c:v>5.4300748653276729</c:v>
                </c:pt>
                <c:pt idx="1249">
                  <c:v>5.4377090133846835</c:v>
                </c:pt>
                <c:pt idx="1250">
                  <c:v>5.4438178319942363</c:v>
                </c:pt>
                <c:pt idx="1251">
                  <c:v>5.4499363309189235</c:v>
                </c:pt>
                <c:pt idx="1252">
                  <c:v>5.4575896456448554</c:v>
                </c:pt>
                <c:pt idx="1253">
                  <c:v>5.4605898345831188</c:v>
                </c:pt>
                <c:pt idx="1254">
                  <c:v>5.4455409114012872</c:v>
                </c:pt>
                <c:pt idx="1255">
                  <c:v>5.4149060810138652</c:v>
                </c:pt>
                <c:pt idx="1256">
                  <c:v>5.3895444847854961</c:v>
                </c:pt>
                <c:pt idx="1257">
                  <c:v>5.3778821551368345</c:v>
                </c:pt>
                <c:pt idx="1258">
                  <c:v>5.3736678098805255</c:v>
                </c:pt>
                <c:pt idx="1259">
                  <c:v>5.3722119455169475</c:v>
                </c:pt>
                <c:pt idx="1260">
                  <c:v>5.3704293118280182</c:v>
                </c:pt>
                <c:pt idx="1261">
                  <c:v>5.3685609525887914</c:v>
                </c:pt>
                <c:pt idx="1262">
                  <c:v>5.369442660344121</c:v>
                </c:pt>
                <c:pt idx="1263">
                  <c:v>5.3764247658846447</c:v>
                </c:pt>
                <c:pt idx="1264">
                  <c:v>5.38586087747756</c:v>
                </c:pt>
                <c:pt idx="1265">
                  <c:v>5.3957639587149107</c:v>
                </c:pt>
                <c:pt idx="1266">
                  <c:v>5.4053650653345384</c:v>
                </c:pt>
                <c:pt idx="1267">
                  <c:v>5.4147529847058218</c:v>
                </c:pt>
                <c:pt idx="1268">
                  <c:v>5.4239575398392601</c:v>
                </c:pt>
                <c:pt idx="1269">
                  <c:v>5.4330289467757149</c:v>
                </c:pt>
                <c:pt idx="1270">
                  <c:v>5.4420986395805917</c:v>
                </c:pt>
                <c:pt idx="1271">
                  <c:v>5.4511116395196479</c:v>
                </c:pt>
                <c:pt idx="1272">
                  <c:v>5.4600712245641887</c:v>
                </c:pt>
                <c:pt idx="1273">
                  <c:v>5.4689594578454157</c:v>
                </c:pt>
                <c:pt idx="1274">
                  <c:v>5.4777894866719805</c:v>
                </c:pt>
                <c:pt idx="1275">
                  <c:v>5.4865601031696647</c:v>
                </c:pt>
                <c:pt idx="1276">
                  <c:v>5.4953114045380183</c:v>
                </c:pt>
                <c:pt idx="1277">
                  <c:v>5.5023164791814505</c:v>
                </c:pt>
                <c:pt idx="1278">
                  <c:v>5.5092577505704599</c:v>
                </c:pt>
                <c:pt idx="1279">
                  <c:v>5.5179887425285123</c:v>
                </c:pt>
                <c:pt idx="1280">
                  <c:v>5.5268028687400088</c:v>
                </c:pt>
                <c:pt idx="1281">
                  <c:v>5.5356082683675547</c:v>
                </c:pt>
                <c:pt idx="1282">
                  <c:v>5.5442060288991666</c:v>
                </c:pt>
                <c:pt idx="1283">
                  <c:v>5.5527991030800212</c:v>
                </c:pt>
                <c:pt idx="1284">
                  <c:v>5.5613867336393161</c:v>
                </c:pt>
                <c:pt idx="1285">
                  <c:v>5.5699467509073211</c:v>
                </c:pt>
                <c:pt idx="1286">
                  <c:v>5.5786058526398703</c:v>
                </c:pt>
                <c:pt idx="1287">
                  <c:v>5.585475606519025</c:v>
                </c:pt>
                <c:pt idx="1288">
                  <c:v>5.5923582918498944</c:v>
                </c:pt>
                <c:pt idx="1289">
                  <c:v>5.6008744881290022</c:v>
                </c:pt>
                <c:pt idx="1290">
                  <c:v>5.6093798525044383</c:v>
                </c:pt>
                <c:pt idx="1291">
                  <c:v>5.6178587314346489</c:v>
                </c:pt>
                <c:pt idx="1292">
                  <c:v>5.6263358659303453</c:v>
                </c:pt>
                <c:pt idx="1293">
                  <c:v>5.6341421529854561</c:v>
                </c:pt>
                <c:pt idx="1294">
                  <c:v>5.6323717419368977</c:v>
                </c:pt>
                <c:pt idx="1295">
                  <c:v>5.6083559523117232</c:v>
                </c:pt>
                <c:pt idx="1296">
                  <c:v>5.5760322387677919</c:v>
                </c:pt>
                <c:pt idx="1297">
                  <c:v>5.5577939702065979</c:v>
                </c:pt>
                <c:pt idx="1298">
                  <c:v>5.5525901256883738</c:v>
                </c:pt>
                <c:pt idx="1299">
                  <c:v>5.5502677532086988</c:v>
                </c:pt>
                <c:pt idx="1300">
                  <c:v>5.5417122905657257</c:v>
                </c:pt>
                <c:pt idx="1301">
                  <c:v>5.5254648272464539</c:v>
                </c:pt>
                <c:pt idx="1302">
                  <c:v>5.5195163895623631</c:v>
                </c:pt>
                <c:pt idx="1303">
                  <c:v>5.5286182582198542</c:v>
                </c:pt>
                <c:pt idx="1304">
                  <c:v>5.5377587573122522</c:v>
                </c:pt>
                <c:pt idx="1305">
                  <c:v>5.5467471139246527</c:v>
                </c:pt>
                <c:pt idx="1306">
                  <c:v>5.5575953578213912</c:v>
                </c:pt>
                <c:pt idx="1307">
                  <c:v>5.5682009517405957</c:v>
                </c:pt>
                <c:pt idx="1308">
                  <c:v>5.5787302437114521</c:v>
                </c:pt>
                <c:pt idx="1309">
                  <c:v>5.5891395637338137</c:v>
                </c:pt>
                <c:pt idx="1310">
                  <c:v>5.5995568648577096</c:v>
                </c:pt>
                <c:pt idx="1311">
                  <c:v>5.6099343039693048</c:v>
                </c:pt>
                <c:pt idx="1312">
                  <c:v>5.6200242503297115</c:v>
                </c:pt>
                <c:pt idx="1313">
                  <c:v>5.6299919195453025</c:v>
                </c:pt>
                <c:pt idx="1314">
                  <c:v>5.6379751362610397</c:v>
                </c:pt>
                <c:pt idx="1315">
                  <c:v>5.6458689420422488</c:v>
                </c:pt>
                <c:pt idx="1316">
                  <c:v>5.6558827732368666</c:v>
                </c:pt>
                <c:pt idx="1317">
                  <c:v>5.6658142670716511</c:v>
                </c:pt>
                <c:pt idx="1318">
                  <c:v>5.6756523988557426</c:v>
                </c:pt>
                <c:pt idx="1319">
                  <c:v>5.6854907616169257</c:v>
                </c:pt>
                <c:pt idx="1320">
                  <c:v>5.6952736872658987</c:v>
                </c:pt>
                <c:pt idx="1321">
                  <c:v>5.7050681043304365</c:v>
                </c:pt>
                <c:pt idx="1322">
                  <c:v>5.7147821063299622</c:v>
                </c:pt>
                <c:pt idx="1323">
                  <c:v>5.7245045190453814</c:v>
                </c:pt>
                <c:pt idx="1324">
                  <c:v>5.7343058332253021</c:v>
                </c:pt>
                <c:pt idx="1325">
                  <c:v>5.7441072532120216</c:v>
                </c:pt>
                <c:pt idx="1326">
                  <c:v>5.7537422897877324</c:v>
                </c:pt>
                <c:pt idx="1327">
                  <c:v>5.7632928333880207</c:v>
                </c:pt>
                <c:pt idx="1328">
                  <c:v>5.7728818714551613</c:v>
                </c:pt>
                <c:pt idx="1329">
                  <c:v>5.7818169323656097</c:v>
                </c:pt>
                <c:pt idx="1330">
                  <c:v>5.7828045484351378</c:v>
                </c:pt>
                <c:pt idx="1331">
                  <c:v>5.7737893965943341</c:v>
                </c:pt>
                <c:pt idx="1332">
                  <c:v>5.7604045905466137</c:v>
                </c:pt>
                <c:pt idx="1333">
                  <c:v>5.7564595336386866</c:v>
                </c:pt>
                <c:pt idx="1334">
                  <c:v>5.7530447822723714</c:v>
                </c:pt>
                <c:pt idx="1335">
                  <c:v>5.7518408364864015</c:v>
                </c:pt>
                <c:pt idx="1336">
                  <c:v>5.7595317725571675</c:v>
                </c:pt>
                <c:pt idx="1337">
                  <c:v>5.7707627064922056</c:v>
                </c:pt>
                <c:pt idx="1338">
                  <c:v>5.7797833256653997</c:v>
                </c:pt>
                <c:pt idx="1339">
                  <c:v>5.7773705701526845</c:v>
                </c:pt>
                <c:pt idx="1340">
                  <c:v>5.7634005179235679</c:v>
                </c:pt>
                <c:pt idx="1341">
                  <c:v>5.7408008800966659</c:v>
                </c:pt>
                <c:pt idx="1342">
                  <c:v>5.7260631117542058</c:v>
                </c:pt>
                <c:pt idx="1343">
                  <c:v>5.7205038207605314</c:v>
                </c:pt>
                <c:pt idx="1344">
                  <c:v>5.7199783767631063</c:v>
                </c:pt>
                <c:pt idx="1345">
                  <c:v>5.7219137717317414</c:v>
                </c:pt>
                <c:pt idx="1346">
                  <c:v>5.7263776353242157</c:v>
                </c:pt>
                <c:pt idx="1347">
                  <c:v>5.7326681714639109</c:v>
                </c:pt>
                <c:pt idx="1348">
                  <c:v>5.7353925563223562</c:v>
                </c:pt>
                <c:pt idx="1349">
                  <c:v>5.7341133460810205</c:v>
                </c:pt>
                <c:pt idx="1350">
                  <c:v>5.736205350322428</c:v>
                </c:pt>
                <c:pt idx="1351">
                  <c:v>5.7436688796613158</c:v>
                </c:pt>
                <c:pt idx="1352">
                  <c:v>5.7541967349688843</c:v>
                </c:pt>
                <c:pt idx="1353">
                  <c:v>5.7657764465057921</c:v>
                </c:pt>
                <c:pt idx="1354">
                  <c:v>5.7777992182354918</c:v>
                </c:pt>
                <c:pt idx="1355">
                  <c:v>5.7875120214768616</c:v>
                </c:pt>
                <c:pt idx="1356">
                  <c:v>5.7993637599088217</c:v>
                </c:pt>
                <c:pt idx="1357">
                  <c:v>5.8087884680437023</c:v>
                </c:pt>
                <c:pt idx="1358">
                  <c:v>5.820476474818876</c:v>
                </c:pt>
                <c:pt idx="1359">
                  <c:v>5.8320239874004525</c:v>
                </c:pt>
                <c:pt idx="1360">
                  <c:v>5.8435957843145143</c:v>
                </c:pt>
                <c:pt idx="1361">
                  <c:v>5.855245946651265</c:v>
                </c:pt>
                <c:pt idx="1362">
                  <c:v>5.8668770283037617</c:v>
                </c:pt>
                <c:pt idx="1363">
                  <c:v>5.8783787366041746</c:v>
                </c:pt>
                <c:pt idx="1364">
                  <c:v>5.8897101487788559</c:v>
                </c:pt>
                <c:pt idx="1365">
                  <c:v>5.8987635735755486</c:v>
                </c:pt>
                <c:pt idx="1366">
                  <c:v>5.907789265625917</c:v>
                </c:pt>
                <c:pt idx="1367">
                  <c:v>5.9191562125077661</c:v>
                </c:pt>
                <c:pt idx="1368">
                  <c:v>5.9305755846460348</c:v>
                </c:pt>
                <c:pt idx="1369">
                  <c:v>5.9419574232803161</c:v>
                </c:pt>
                <c:pt idx="1370">
                  <c:v>5.9532191962669847</c:v>
                </c:pt>
                <c:pt idx="1371">
                  <c:v>5.9644100966011235</c:v>
                </c:pt>
                <c:pt idx="1372">
                  <c:v>5.9755876742050109</c:v>
                </c:pt>
                <c:pt idx="1373">
                  <c:v>5.9867261292529861</c:v>
                </c:pt>
                <c:pt idx="1374">
                  <c:v>5.9952664875022066</c:v>
                </c:pt>
                <c:pt idx="1375">
                  <c:v>5.9845411560420185</c:v>
                </c:pt>
                <c:pt idx="1376">
                  <c:v>5.9442943369750321</c:v>
                </c:pt>
                <c:pt idx="1377">
                  <c:v>5.8995129541154663</c:v>
                </c:pt>
                <c:pt idx="1378">
                  <c:v>5.8748404559198137</c:v>
                </c:pt>
                <c:pt idx="1379">
                  <c:v>5.8680919417793493</c:v>
                </c:pt>
                <c:pt idx="1380">
                  <c:v>5.8687614511861268</c:v>
                </c:pt>
                <c:pt idx="1381">
                  <c:v>5.8717629600421031</c:v>
                </c:pt>
                <c:pt idx="1382">
                  <c:v>5.8755742087306837</c:v>
                </c:pt>
                <c:pt idx="1383">
                  <c:v>5.8803081997223474</c:v>
                </c:pt>
                <c:pt idx="1384">
                  <c:v>5.8889910434418171</c:v>
                </c:pt>
                <c:pt idx="1385">
                  <c:v>5.9012171384463281</c:v>
                </c:pt>
                <c:pt idx="1386">
                  <c:v>5.914725216011961</c:v>
                </c:pt>
                <c:pt idx="1387">
                  <c:v>5.9281871939826214</c:v>
                </c:pt>
                <c:pt idx="1388">
                  <c:v>5.9415296281319909</c:v>
                </c:pt>
                <c:pt idx="1389">
                  <c:v>5.9547932733919939</c:v>
                </c:pt>
                <c:pt idx="1390">
                  <c:v>5.9653168188036902</c:v>
                </c:pt>
                <c:pt idx="1391">
                  <c:v>5.9758084916292455</c:v>
                </c:pt>
                <c:pt idx="1392">
                  <c:v>5.9888086843612891</c:v>
                </c:pt>
                <c:pt idx="1393">
                  <c:v>6.0016340287528109</c:v>
                </c:pt>
                <c:pt idx="1394">
                  <c:v>6.0143489371943222</c:v>
                </c:pt>
                <c:pt idx="1395">
                  <c:v>6.02700917622776</c:v>
                </c:pt>
                <c:pt idx="1396">
                  <c:v>6.0396338285356137</c:v>
                </c:pt>
                <c:pt idx="1397">
                  <c:v>6.0523039114005677</c:v>
                </c:pt>
                <c:pt idx="1398">
                  <c:v>6.0650017607308486</c:v>
                </c:pt>
                <c:pt idx="1399">
                  <c:v>6.0775846540205398</c:v>
                </c:pt>
                <c:pt idx="1400">
                  <c:v>6.0901528481597706</c:v>
                </c:pt>
                <c:pt idx="1401">
                  <c:v>6.1026855507793627</c:v>
                </c:pt>
                <c:pt idx="1402">
                  <c:v>6.1150707647934324</c:v>
                </c:pt>
                <c:pt idx="1403">
                  <c:v>6.1274066449444717</c:v>
                </c:pt>
                <c:pt idx="1404">
                  <c:v>6.1398370543694716</c:v>
                </c:pt>
                <c:pt idx="1405">
                  <c:v>6.1497396921495096</c:v>
                </c:pt>
                <c:pt idx="1406">
                  <c:v>6.1620434337394983</c:v>
                </c:pt>
                <c:pt idx="1407">
                  <c:v>6.1698988867280793</c:v>
                </c:pt>
                <c:pt idx="1408">
                  <c:v>6.1638989006548517</c:v>
                </c:pt>
                <c:pt idx="1409">
                  <c:v>6.1349494116168382</c:v>
                </c:pt>
                <c:pt idx="1410">
                  <c:v>6.1004578100788986</c:v>
                </c:pt>
                <c:pt idx="1411">
                  <c:v>6.0758000044154148</c:v>
                </c:pt>
                <c:pt idx="1412">
                  <c:v>6.0603798439588656</c:v>
                </c:pt>
                <c:pt idx="1413">
                  <c:v>6.0503970852801201</c:v>
                </c:pt>
                <c:pt idx="1414">
                  <c:v>6.0459119022235797</c:v>
                </c:pt>
                <c:pt idx="1415">
                  <c:v>6.044842017332388</c:v>
                </c:pt>
                <c:pt idx="1416">
                  <c:v>6.0471889948696393</c:v>
                </c:pt>
                <c:pt idx="1417">
                  <c:v>6.0531882486291382</c:v>
                </c:pt>
                <c:pt idx="1418">
                  <c:v>6.0624729670701543</c:v>
                </c:pt>
                <c:pt idx="1419">
                  <c:v>6.0764971081119903</c:v>
                </c:pt>
                <c:pt idx="1420">
                  <c:v>6.0914232329901115</c:v>
                </c:pt>
                <c:pt idx="1421">
                  <c:v>6.106401648892378</c:v>
                </c:pt>
                <c:pt idx="1422">
                  <c:v>6.121151714549816</c:v>
                </c:pt>
                <c:pt idx="1423">
                  <c:v>6.1357229560782978</c:v>
                </c:pt>
                <c:pt idx="1424">
                  <c:v>6.1502019913614596</c:v>
                </c:pt>
                <c:pt idx="1425">
                  <c:v>6.1644881568043708</c:v>
                </c:pt>
                <c:pt idx="1426">
                  <c:v>6.1786724381126739</c:v>
                </c:pt>
                <c:pt idx="1427">
                  <c:v>6.19289880792111</c:v>
                </c:pt>
                <c:pt idx="1428">
                  <c:v>6.2069945655370748</c:v>
                </c:pt>
                <c:pt idx="1429">
                  <c:v>6.2210721897998447</c:v>
                </c:pt>
                <c:pt idx="1430">
                  <c:v>6.2352181236341764</c:v>
                </c:pt>
                <c:pt idx="1431">
                  <c:v>6.2491714776713634</c:v>
                </c:pt>
                <c:pt idx="1432">
                  <c:v>6.2630322126544558</c:v>
                </c:pt>
                <c:pt idx="1433">
                  <c:v>6.2741672498193877</c:v>
                </c:pt>
                <c:pt idx="1434">
                  <c:v>6.2853156991689678</c:v>
                </c:pt>
                <c:pt idx="1435">
                  <c:v>6.2991808638200153</c:v>
                </c:pt>
                <c:pt idx="1436">
                  <c:v>6.3129940128107283</c:v>
                </c:pt>
                <c:pt idx="1437">
                  <c:v>6.3268332636823637</c:v>
                </c:pt>
                <c:pt idx="1438">
                  <c:v>6.3405384160851339</c:v>
                </c:pt>
                <c:pt idx="1439">
                  <c:v>6.3521971981075938</c:v>
                </c:pt>
                <c:pt idx="1440">
                  <c:v>6.3519038883913961</c:v>
                </c:pt>
                <c:pt idx="1441">
                  <c:v>6.3378916869970023</c:v>
                </c:pt>
                <c:pt idx="1442">
                  <c:v>6.3105950529684067</c:v>
                </c:pt>
                <c:pt idx="1443">
                  <c:v>6.2841146211422529</c:v>
                </c:pt>
                <c:pt idx="1444">
                  <c:v>6.2570959397391013</c:v>
                </c:pt>
                <c:pt idx="1445">
                  <c:v>6.2340726328321674</c:v>
                </c:pt>
                <c:pt idx="1446">
                  <c:v>6.2232487516154498</c:v>
                </c:pt>
                <c:pt idx="1447">
                  <c:v>6.2210458724072657</c:v>
                </c:pt>
                <c:pt idx="1448">
                  <c:v>6.2214075335172607</c:v>
                </c:pt>
                <c:pt idx="1449">
                  <c:v>6.2266821953702829</c:v>
                </c:pt>
                <c:pt idx="1450">
                  <c:v>6.2390719321028199</c:v>
                </c:pt>
                <c:pt idx="1451">
                  <c:v>6.2554400951127578</c:v>
                </c:pt>
                <c:pt idx="1452">
                  <c:v>6.2723513505574475</c:v>
                </c:pt>
                <c:pt idx="1453">
                  <c:v>6.2888925889800067</c:v>
                </c:pt>
                <c:pt idx="1454">
                  <c:v>6.3052269738462643</c:v>
                </c:pt>
                <c:pt idx="1455">
                  <c:v>6.3213004521046932</c:v>
                </c:pt>
                <c:pt idx="1456">
                  <c:v>6.3372273256071896</c:v>
                </c:pt>
                <c:pt idx="1457">
                  <c:v>6.3499751081584259</c:v>
                </c:pt>
                <c:pt idx="1458">
                  <c:v>6.3626684903380868</c:v>
                </c:pt>
                <c:pt idx="1459">
                  <c:v>6.3783768215502326</c:v>
                </c:pt>
                <c:pt idx="1460">
                  <c:v>6.3939329323080356</c:v>
                </c:pt>
                <c:pt idx="1461">
                  <c:v>6.4094108486703076</c:v>
                </c:pt>
                <c:pt idx="1462">
                  <c:v>6.4248076038871353</c:v>
                </c:pt>
                <c:pt idx="1463">
                  <c:v>6.4402968779395522</c:v>
                </c:pt>
                <c:pt idx="1464">
                  <c:v>6.4557778577167984</c:v>
                </c:pt>
                <c:pt idx="1465">
                  <c:v>6.4712003152600168</c:v>
                </c:pt>
                <c:pt idx="1466">
                  <c:v>6.4866172901061372</c:v>
                </c:pt>
                <c:pt idx="1467">
                  <c:v>6.4988303260027687</c:v>
                </c:pt>
                <c:pt idx="1468">
                  <c:v>6.5081540442986503</c:v>
                </c:pt>
                <c:pt idx="1469">
                  <c:v>6.5064597239320161</c:v>
                </c:pt>
                <c:pt idx="1470">
                  <c:v>6.4921335249854542</c:v>
                </c:pt>
                <c:pt idx="1471">
                  <c:v>6.4790089625101261</c:v>
                </c:pt>
                <c:pt idx="1472">
                  <c:v>6.4655812713566654</c:v>
                </c:pt>
                <c:pt idx="1473">
                  <c:v>6.4463352948877928</c:v>
                </c:pt>
                <c:pt idx="1474">
                  <c:v>6.4273377489057983</c:v>
                </c:pt>
                <c:pt idx="1475">
                  <c:v>6.4139201204371279</c:v>
                </c:pt>
                <c:pt idx="1476">
                  <c:v>6.4051654572321102</c:v>
                </c:pt>
                <c:pt idx="1477">
                  <c:v>6.4029862347861384</c:v>
                </c:pt>
                <c:pt idx="1478">
                  <c:v>6.4091269819246142</c:v>
                </c:pt>
                <c:pt idx="1479">
                  <c:v>6.4219952459713587</c:v>
                </c:pt>
                <c:pt idx="1480">
                  <c:v>6.438994973516615</c:v>
                </c:pt>
                <c:pt idx="1481">
                  <c:v>6.457351475180956</c:v>
                </c:pt>
                <c:pt idx="1482">
                  <c:v>6.4754995337668309</c:v>
                </c:pt>
                <c:pt idx="1483">
                  <c:v>6.489752527177858</c:v>
                </c:pt>
                <c:pt idx="1484">
                  <c:v>6.5038332982093543</c:v>
                </c:pt>
                <c:pt idx="1485">
                  <c:v>6.5213010424338913</c:v>
                </c:pt>
                <c:pt idx="1486">
                  <c:v>6.5386045747982644</c:v>
                </c:pt>
                <c:pt idx="1487">
                  <c:v>6.5559094082980804</c:v>
                </c:pt>
                <c:pt idx="1488">
                  <c:v>6.5731681998415183</c:v>
                </c:pt>
                <c:pt idx="1489">
                  <c:v>6.5901875081871859</c:v>
                </c:pt>
                <c:pt idx="1490">
                  <c:v>6.6071311065604919</c:v>
                </c:pt>
                <c:pt idx="1491">
                  <c:v>6.6240729450236842</c:v>
                </c:pt>
                <c:pt idx="1492">
                  <c:v>6.6408646609008164</c:v>
                </c:pt>
                <c:pt idx="1493">
                  <c:v>6.6576403237334922</c:v>
                </c:pt>
                <c:pt idx="1494">
                  <c:v>6.670831660574045</c:v>
                </c:pt>
                <c:pt idx="1495">
                  <c:v>6.6798363249559669</c:v>
                </c:pt>
                <c:pt idx="1496">
                  <c:v>6.6794816501487224</c:v>
                </c:pt>
                <c:pt idx="1497">
                  <c:v>6.6573473611221621</c:v>
                </c:pt>
                <c:pt idx="1498">
                  <c:v>6.6118545316217991</c:v>
                </c:pt>
                <c:pt idx="1499">
                  <c:v>6.5696998201099648</c:v>
                </c:pt>
                <c:pt idx="1500">
                  <c:v>6.5513734760630076</c:v>
                </c:pt>
                <c:pt idx="1501">
                  <c:v>6.5458271619699833</c:v>
                </c:pt>
                <c:pt idx="1502">
                  <c:v>6.5478618201135328</c:v>
                </c:pt>
                <c:pt idx="1503">
                  <c:v>6.5610687374138363</c:v>
                </c:pt>
                <c:pt idx="1504">
                  <c:v>6.5803224633979909</c:v>
                </c:pt>
                <c:pt idx="1505">
                  <c:v>6.6002849123303653</c:v>
                </c:pt>
                <c:pt idx="1506">
                  <c:v>6.6201833079339965</c:v>
                </c:pt>
                <c:pt idx="1507">
                  <c:v>6.639910928357093</c:v>
                </c:pt>
                <c:pt idx="1508">
                  <c:v>6.6594420348673484</c:v>
                </c:pt>
                <c:pt idx="1509">
                  <c:v>6.6786544743047092</c:v>
                </c:pt>
                <c:pt idx="1510">
                  <c:v>6.6939888118941884</c:v>
                </c:pt>
                <c:pt idx="1511">
                  <c:v>6.7092282150036588</c:v>
                </c:pt>
                <c:pt idx="1512">
                  <c:v>6.7281655504254063</c:v>
                </c:pt>
                <c:pt idx="1513">
                  <c:v>6.7469043929604924</c:v>
                </c:pt>
                <c:pt idx="1514">
                  <c:v>6.7656303452293862</c:v>
                </c:pt>
                <c:pt idx="1515">
                  <c:v>6.7843036061147046</c:v>
                </c:pt>
                <c:pt idx="1516">
                  <c:v>6.8026700503455917</c:v>
                </c:pt>
                <c:pt idx="1517">
                  <c:v>6.8210318201586224</c:v>
                </c:pt>
                <c:pt idx="1518">
                  <c:v>6.839449765826032</c:v>
                </c:pt>
                <c:pt idx="1519">
                  <c:v>6.8564653039110253</c:v>
                </c:pt>
                <c:pt idx="1520">
                  <c:v>6.8604838715173324</c:v>
                </c:pt>
                <c:pt idx="1521">
                  <c:v>6.8442665789398101</c:v>
                </c:pt>
                <c:pt idx="1522">
                  <c:v>6.7951963455296491</c:v>
                </c:pt>
                <c:pt idx="1523">
                  <c:v>6.7420039256766913</c:v>
                </c:pt>
                <c:pt idx="1524">
                  <c:v>6.711862143379137</c:v>
                </c:pt>
                <c:pt idx="1525">
                  <c:v>6.6952252474370058</c:v>
                </c:pt>
                <c:pt idx="1526">
                  <c:v>6.6924485336708601</c:v>
                </c:pt>
                <c:pt idx="1527">
                  <c:v>6.7103885801362901</c:v>
                </c:pt>
                <c:pt idx="1528">
                  <c:v>6.7334744778766646</c:v>
                </c:pt>
                <c:pt idx="1529">
                  <c:v>6.7559149754348526</c:v>
                </c:pt>
                <c:pt idx="1530">
                  <c:v>6.7777732504050787</c:v>
                </c:pt>
                <c:pt idx="1531">
                  <c:v>6.799286535172782</c:v>
                </c:pt>
                <c:pt idx="1532">
                  <c:v>6.8205619170583018</c:v>
                </c:pt>
                <c:pt idx="1533">
                  <c:v>6.8415926416250672</c:v>
                </c:pt>
                <c:pt idx="1534">
                  <c:v>6.8623358945018404</c:v>
                </c:pt>
                <c:pt idx="1535">
                  <c:v>6.8828279917428477</c:v>
                </c:pt>
                <c:pt idx="1536">
                  <c:v>6.9033142229517024</c:v>
                </c:pt>
                <c:pt idx="1537">
                  <c:v>6.9197113280670033</c:v>
                </c:pt>
                <c:pt idx="1538">
                  <c:v>6.9399669342225252</c:v>
                </c:pt>
                <c:pt idx="1539">
                  <c:v>6.9601078855526461</c:v>
                </c:pt>
                <c:pt idx="1540">
                  <c:v>6.9802325984068201</c:v>
                </c:pt>
                <c:pt idx="1541">
                  <c:v>7.0002558116281621</c:v>
                </c:pt>
                <c:pt idx="1542">
                  <c:v>7.0201735586268184</c:v>
                </c:pt>
                <c:pt idx="1543">
                  <c:v>7.0400541517270376</c:v>
                </c:pt>
                <c:pt idx="1544">
                  <c:v>7.0570435835061289</c:v>
                </c:pt>
                <c:pt idx="1545">
                  <c:v>7.0500909060200003</c:v>
                </c:pt>
                <c:pt idx="1546">
                  <c:v>7.0019764372921509</c:v>
                </c:pt>
                <c:pt idx="1547">
                  <c:v>6.9445757306420086</c:v>
                </c:pt>
                <c:pt idx="1548">
                  <c:v>6.9140736320677352</c:v>
                </c:pt>
                <c:pt idx="1549">
                  <c:v>6.9057608316848542</c:v>
                </c:pt>
                <c:pt idx="1550">
                  <c:v>6.9118348722751479</c:v>
                </c:pt>
                <c:pt idx="1551">
                  <c:v>6.9309942859670626</c:v>
                </c:pt>
                <c:pt idx="1552">
                  <c:v>6.9549936264682168</c:v>
                </c:pt>
                <c:pt idx="1553">
                  <c:v>6.9786556463066871</c:v>
                </c:pt>
                <c:pt idx="1554">
                  <c:v>7.0018024516477757</c:v>
                </c:pt>
                <c:pt idx="1555">
                  <c:v>7.0245645017795324</c:v>
                </c:pt>
                <c:pt idx="1556">
                  <c:v>7.0470396727613984</c:v>
                </c:pt>
                <c:pt idx="1557">
                  <c:v>7.0693009561801015</c:v>
                </c:pt>
                <c:pt idx="1558">
                  <c:v>7.0912267552601804</c:v>
                </c:pt>
                <c:pt idx="1559">
                  <c:v>7.1130122722142284</c:v>
                </c:pt>
                <c:pt idx="1560">
                  <c:v>7.134751455924091</c:v>
                </c:pt>
                <c:pt idx="1561">
                  <c:v>7.1563443847149255</c:v>
                </c:pt>
                <c:pt idx="1562">
                  <c:v>7.1779958529893024</c:v>
                </c:pt>
                <c:pt idx="1563">
                  <c:v>7.1996223817817206</c:v>
                </c:pt>
                <c:pt idx="1564">
                  <c:v>7.2210046156919816</c:v>
                </c:pt>
                <c:pt idx="1565">
                  <c:v>7.2383474987316418</c:v>
                </c:pt>
                <c:pt idx="1566">
                  <c:v>7.2382495145174071</c:v>
                </c:pt>
                <c:pt idx="1567">
                  <c:v>7.2071625792107614</c:v>
                </c:pt>
                <c:pt idx="1568">
                  <c:v>7.1657957085249633</c:v>
                </c:pt>
                <c:pt idx="1569">
                  <c:v>7.1378160815956457</c:v>
                </c:pt>
                <c:pt idx="1570">
                  <c:v>7.1144501040509205</c:v>
                </c:pt>
                <c:pt idx="1571">
                  <c:v>7.1012870925616083</c:v>
                </c:pt>
                <c:pt idx="1572">
                  <c:v>7.1081442593838293</c:v>
                </c:pt>
                <c:pt idx="1573">
                  <c:v>7.1269323948221404</c:v>
                </c:pt>
                <c:pt idx="1574">
                  <c:v>7.1513614732855126</c:v>
                </c:pt>
                <c:pt idx="1575">
                  <c:v>7.1765590505059933</c:v>
                </c:pt>
                <c:pt idx="1576">
                  <c:v>7.2014237930306484</c:v>
                </c:pt>
                <c:pt idx="1577">
                  <c:v>7.2258464274223249</c:v>
                </c:pt>
                <c:pt idx="1578">
                  <c:v>7.2498885608594223</c:v>
                </c:pt>
                <c:pt idx="1579">
                  <c:v>7.2737117975109857</c:v>
                </c:pt>
                <c:pt idx="1580">
                  <c:v>7.2973871415392493</c:v>
                </c:pt>
                <c:pt idx="1581">
                  <c:v>7.3208135049016994</c:v>
                </c:pt>
                <c:pt idx="1582">
                  <c:v>7.3441133602469524</c:v>
                </c:pt>
                <c:pt idx="1583">
                  <c:v>7.3673589000464945</c:v>
                </c:pt>
                <c:pt idx="1584">
                  <c:v>7.3900414874829483</c:v>
                </c:pt>
                <c:pt idx="1585">
                  <c:v>7.4061606375050291</c:v>
                </c:pt>
                <c:pt idx="1586">
                  <c:v>7.3782118075721081</c:v>
                </c:pt>
                <c:pt idx="1587">
                  <c:v>7.3320090656637147</c:v>
                </c:pt>
                <c:pt idx="1588">
                  <c:v>7.2987478816149478</c:v>
                </c:pt>
                <c:pt idx="1589">
                  <c:v>7.296991527037112</c:v>
                </c:pt>
                <c:pt idx="1590">
                  <c:v>7.2855689171837028</c:v>
                </c:pt>
                <c:pt idx="1591">
                  <c:v>7.2739697006767416</c:v>
                </c:pt>
                <c:pt idx="1592">
                  <c:v>7.2720864019393119</c:v>
                </c:pt>
                <c:pt idx="1593">
                  <c:v>7.2706561618142995</c:v>
                </c:pt>
                <c:pt idx="1594">
                  <c:v>7.2827132486447619</c:v>
                </c:pt>
                <c:pt idx="1595">
                  <c:v>7.3074401450039659</c:v>
                </c:pt>
                <c:pt idx="1596">
                  <c:v>7.3292371206458453</c:v>
                </c:pt>
                <c:pt idx="1597">
                  <c:v>7.3510899586520795</c:v>
                </c:pt>
                <c:pt idx="1598">
                  <c:v>7.3782961069949593</c:v>
                </c:pt>
                <c:pt idx="1599">
                  <c:v>7.4050058959776459</c:v>
                </c:pt>
                <c:pt idx="1600">
                  <c:v>7.4314256192582784</c:v>
                </c:pt>
                <c:pt idx="1601">
                  <c:v>7.4574671129594572</c:v>
                </c:pt>
                <c:pt idx="1602">
                  <c:v>7.4833733718489457</c:v>
                </c:pt>
                <c:pt idx="1603">
                  <c:v>7.5090663073285855</c:v>
                </c:pt>
                <c:pt idx="1604">
                  <c:v>7.5304925450152149</c:v>
                </c:pt>
                <c:pt idx="1605">
                  <c:v>7.541095240216614</c:v>
                </c:pt>
                <c:pt idx="1606">
                  <c:v>7.5370738378140416</c:v>
                </c:pt>
                <c:pt idx="1607">
                  <c:v>7.5165197321463051</c:v>
                </c:pt>
                <c:pt idx="1608">
                  <c:v>7.4951052410061578</c:v>
                </c:pt>
                <c:pt idx="1609">
                  <c:v>7.4833546087582983</c:v>
                </c:pt>
                <c:pt idx="1610">
                  <c:v>7.4723424443913746</c:v>
                </c:pt>
                <c:pt idx="1611">
                  <c:v>7.4680755253099873</c:v>
                </c:pt>
                <c:pt idx="1612">
                  <c:v>7.468508844751752</c:v>
                </c:pt>
                <c:pt idx="1613">
                  <c:v>7.4705655474328365</c:v>
                </c:pt>
                <c:pt idx="1614">
                  <c:v>7.4844378025914766</c:v>
                </c:pt>
                <c:pt idx="1615">
                  <c:v>7.5116831106477182</c:v>
                </c:pt>
                <c:pt idx="1616">
                  <c:v>7.5409260568706244</c:v>
                </c:pt>
                <c:pt idx="1617">
                  <c:v>7.5697028332753247</c:v>
                </c:pt>
                <c:pt idx="1618">
                  <c:v>7.5978895527273886</c:v>
                </c:pt>
                <c:pt idx="1619">
                  <c:v>7.6258750440894731</c:v>
                </c:pt>
                <c:pt idx="1620">
                  <c:v>7.6536438106529578</c:v>
                </c:pt>
                <c:pt idx="1621">
                  <c:v>7.6810790159839186</c:v>
                </c:pt>
                <c:pt idx="1622">
                  <c:v>7.7028270250422368</c:v>
                </c:pt>
                <c:pt idx="1623">
                  <c:v>7.7243974826565562</c:v>
                </c:pt>
                <c:pt idx="1624">
                  <c:v>7.7510893490031263</c:v>
                </c:pt>
                <c:pt idx="1625">
                  <c:v>7.7775439738535344</c:v>
                </c:pt>
                <c:pt idx="1626">
                  <c:v>7.8027168813382302</c:v>
                </c:pt>
                <c:pt idx="1627">
                  <c:v>7.815509594433399</c:v>
                </c:pt>
                <c:pt idx="1628">
                  <c:v>7.7952095192363435</c:v>
                </c:pt>
                <c:pt idx="1629">
                  <c:v>7.7399995379546569</c:v>
                </c:pt>
                <c:pt idx="1630">
                  <c:v>7.6992576690326944</c:v>
                </c:pt>
                <c:pt idx="1631">
                  <c:v>7.6987762476976647</c:v>
                </c:pt>
                <c:pt idx="1632">
                  <c:v>7.7104004072188097</c:v>
                </c:pt>
                <c:pt idx="1633">
                  <c:v>7.7274696369390314</c:v>
                </c:pt>
                <c:pt idx="1634">
                  <c:v>7.7544809164710431</c:v>
                </c:pt>
                <c:pt idx="1635">
                  <c:v>7.7849941570577821</c:v>
                </c:pt>
                <c:pt idx="1636">
                  <c:v>7.8148494075847612</c:v>
                </c:pt>
                <c:pt idx="1637">
                  <c:v>7.8441227183062763</c:v>
                </c:pt>
                <c:pt idx="1638">
                  <c:v>7.8730040743775671</c:v>
                </c:pt>
                <c:pt idx="1639">
                  <c:v>7.8958596894963726</c:v>
                </c:pt>
                <c:pt idx="1640">
                  <c:v>7.9186229373168011</c:v>
                </c:pt>
                <c:pt idx="1641">
                  <c:v>7.9447560182377943</c:v>
                </c:pt>
                <c:pt idx="1642">
                  <c:v>7.936408944699143</c:v>
                </c:pt>
                <c:pt idx="1643">
                  <c:v>7.8727639569148913</c:v>
                </c:pt>
                <c:pt idx="1644">
                  <c:v>7.8242494722438236</c:v>
                </c:pt>
                <c:pt idx="1645">
                  <c:v>7.8207616091235117</c:v>
                </c:pt>
                <c:pt idx="1646">
                  <c:v>7.8294607731949437</c:v>
                </c:pt>
                <c:pt idx="1647">
                  <c:v>7.8489813276198444</c:v>
                </c:pt>
                <c:pt idx="1648">
                  <c:v>7.8758612341190481</c:v>
                </c:pt>
                <c:pt idx="1649">
                  <c:v>7.8987140288552933</c:v>
                </c:pt>
                <c:pt idx="1650">
                  <c:v>7.9216701428286225</c:v>
                </c:pt>
                <c:pt idx="1651">
                  <c:v>7.950710944632446</c:v>
                </c:pt>
                <c:pt idx="1652">
                  <c:v>7.9742650123278729</c:v>
                </c:pt>
                <c:pt idx="1653">
                  <c:v>7.9833276287582402</c:v>
                </c:pt>
                <c:pt idx="1654">
                  <c:v>7.9883450903780577</c:v>
                </c:pt>
                <c:pt idx="1655">
                  <c:v>7.9993975669238564</c:v>
                </c:pt>
                <c:pt idx="1656">
                  <c:v>8.0105192976726354</c:v>
                </c:pt>
                <c:pt idx="1657">
                  <c:v>8.0100502002637981</c:v>
                </c:pt>
                <c:pt idx="1658">
                  <c:v>8.00293298307081</c:v>
                </c:pt>
                <c:pt idx="1659">
                  <c:v>8.0100775224540097</c:v>
                </c:pt>
                <c:pt idx="1660">
                  <c:v>8.0294992699777072</c:v>
                </c:pt>
                <c:pt idx="1661">
                  <c:v>8.0496526183621189</c:v>
                </c:pt>
                <c:pt idx="1662">
                  <c:v>8.0647165666618985</c:v>
                </c:pt>
                <c:pt idx="1663">
                  <c:v>8.0745030551708883</c:v>
                </c:pt>
                <c:pt idx="1664">
                  <c:v>8.0770556340779915</c:v>
                </c:pt>
                <c:pt idx="1665">
                  <c:v>8.0820634050766191</c:v>
                </c:pt>
                <c:pt idx="1666">
                  <c:v>8.1029772112806047</c:v>
                </c:pt>
                <c:pt idx="1667">
                  <c:v>8.133205079044604</c:v>
                </c:pt>
                <c:pt idx="1668">
                  <c:v>8.1650247463188421</c:v>
                </c:pt>
                <c:pt idx="1669">
                  <c:v>8.1967080858161285</c:v>
                </c:pt>
                <c:pt idx="1670">
                  <c:v>8.2280791118915211</c:v>
                </c:pt>
                <c:pt idx="1671">
                  <c:v>8.2555806313687636</c:v>
                </c:pt>
                <c:pt idx="1672">
                  <c:v>8.2689266486463051</c:v>
                </c:pt>
                <c:pt idx="1673">
                  <c:v>8.2733906023207879</c:v>
                </c:pt>
                <c:pt idx="1674">
                  <c:v>8.2660455692847989</c:v>
                </c:pt>
                <c:pt idx="1675">
                  <c:v>8.2149934400945384</c:v>
                </c:pt>
                <c:pt idx="1676">
                  <c:v>8.1477187874303727</c:v>
                </c:pt>
                <c:pt idx="1677">
                  <c:v>8.1220552730625588</c:v>
                </c:pt>
                <c:pt idx="1678">
                  <c:v>8.1216208042461862</c:v>
                </c:pt>
                <c:pt idx="1679">
                  <c:v>8.1365996867085233</c:v>
                </c:pt>
                <c:pt idx="1680">
                  <c:v>8.1667677051494589</c:v>
                </c:pt>
                <c:pt idx="1681">
                  <c:v>8.1969108825464723</c:v>
                </c:pt>
                <c:pt idx="1682">
                  <c:v>8.2157289051110745</c:v>
                </c:pt>
                <c:pt idx="1683">
                  <c:v>8.2223276145602409</c:v>
                </c:pt>
                <c:pt idx="1684">
                  <c:v>8.2353732546370928</c:v>
                </c:pt>
                <c:pt idx="1685">
                  <c:v>8.2626992054161139</c:v>
                </c:pt>
                <c:pt idx="1686">
                  <c:v>8.2908169011531534</c:v>
                </c:pt>
                <c:pt idx="1687">
                  <c:v>8.3135040365513468</c:v>
                </c:pt>
                <c:pt idx="1688">
                  <c:v>8.3376714144522435</c:v>
                </c:pt>
                <c:pt idx="1689">
                  <c:v>8.3609197264494775</c:v>
                </c:pt>
                <c:pt idx="1690">
                  <c:v>8.385084287526869</c:v>
                </c:pt>
                <c:pt idx="1691">
                  <c:v>8.412231615522991</c:v>
                </c:pt>
                <c:pt idx="1692">
                  <c:v>8.4328424352028062</c:v>
                </c:pt>
                <c:pt idx="1693">
                  <c:v>8.4496171531187017</c:v>
                </c:pt>
                <c:pt idx="1694">
                  <c:v>8.4653358840172199</c:v>
                </c:pt>
                <c:pt idx="1695">
                  <c:v>8.484531642494261</c:v>
                </c:pt>
                <c:pt idx="1696">
                  <c:v>8.5087526273275156</c:v>
                </c:pt>
                <c:pt idx="1697">
                  <c:v>8.5325109647194957</c:v>
                </c:pt>
                <c:pt idx="1698">
                  <c:v>8.5534381584005228</c:v>
                </c:pt>
                <c:pt idx="1699">
                  <c:v>8.5699657716048367</c:v>
                </c:pt>
                <c:pt idx="1700">
                  <c:v>8.5884786607486507</c:v>
                </c:pt>
                <c:pt idx="1701">
                  <c:v>8.6153531866979609</c:v>
                </c:pt>
                <c:pt idx="1702">
                  <c:v>8.6433640375420797</c:v>
                </c:pt>
                <c:pt idx="1703">
                  <c:v>8.6682867657667373</c:v>
                </c:pt>
                <c:pt idx="1704">
                  <c:v>8.6575702394890133</c:v>
                </c:pt>
                <c:pt idx="1705">
                  <c:v>8.5933980165764634</c:v>
                </c:pt>
                <c:pt idx="1706">
                  <c:v>8.5231554359381949</c:v>
                </c:pt>
                <c:pt idx="1707">
                  <c:v>8.4949288698022727</c:v>
                </c:pt>
                <c:pt idx="1708">
                  <c:v>8.5034039954905634</c:v>
                </c:pt>
                <c:pt idx="1709">
                  <c:v>8.5230733922584712</c:v>
                </c:pt>
                <c:pt idx="1710">
                  <c:v>8.5474624678120179</c:v>
                </c:pt>
                <c:pt idx="1711">
                  <c:v>8.5739963231242164</c:v>
                </c:pt>
                <c:pt idx="1712">
                  <c:v>8.5966763566002271</c:v>
                </c:pt>
                <c:pt idx="1713">
                  <c:v>8.6148509560791471</c:v>
                </c:pt>
                <c:pt idx="1714">
                  <c:v>8.6286591358149707</c:v>
                </c:pt>
                <c:pt idx="1715">
                  <c:v>8.6352727317110638</c:v>
                </c:pt>
                <c:pt idx="1716">
                  <c:v>8.6464481741481265</c:v>
                </c:pt>
                <c:pt idx="1717">
                  <c:v>8.6765739255151022</c:v>
                </c:pt>
                <c:pt idx="1718">
                  <c:v>8.7124361501718237</c:v>
                </c:pt>
                <c:pt idx="1719">
                  <c:v>8.7456656738041954</c:v>
                </c:pt>
                <c:pt idx="1720">
                  <c:v>8.7778849395083611</c:v>
                </c:pt>
                <c:pt idx="1721">
                  <c:v>8.8107392421995669</c:v>
                </c:pt>
                <c:pt idx="1722">
                  <c:v>8.8428263767738713</c:v>
                </c:pt>
                <c:pt idx="1723">
                  <c:v>8.8702702683967569</c:v>
                </c:pt>
                <c:pt idx="1724">
                  <c:v>8.8771400524688193</c:v>
                </c:pt>
                <c:pt idx="1725">
                  <c:v>8.872087186597275</c:v>
                </c:pt>
                <c:pt idx="1726">
                  <c:v>8.8653982340966273</c:v>
                </c:pt>
                <c:pt idx="1727">
                  <c:v>8.8462722445157027</c:v>
                </c:pt>
                <c:pt idx="1728">
                  <c:v>8.8093919059230004</c:v>
                </c:pt>
                <c:pt idx="1729">
                  <c:v>8.7833980466817945</c:v>
                </c:pt>
                <c:pt idx="1730">
                  <c:v>8.7848180259930579</c:v>
                </c:pt>
                <c:pt idx="1731">
                  <c:v>8.8071498483856949</c:v>
                </c:pt>
                <c:pt idx="1732">
                  <c:v>8.8394360556888678</c:v>
                </c:pt>
                <c:pt idx="1733">
                  <c:v>8.8656693348937097</c:v>
                </c:pt>
                <c:pt idx="1734">
                  <c:v>8.8862922641611473</c:v>
                </c:pt>
                <c:pt idx="1735">
                  <c:v>8.9168101980510297</c:v>
                </c:pt>
                <c:pt idx="1736">
                  <c:v>8.9560185347939321</c:v>
                </c:pt>
                <c:pt idx="1737">
                  <c:v>8.9885781163914285</c:v>
                </c:pt>
                <c:pt idx="1738">
                  <c:v>8.9953295377541664</c:v>
                </c:pt>
                <c:pt idx="1739">
                  <c:v>8.9857033716466503</c:v>
                </c:pt>
                <c:pt idx="1740">
                  <c:v>8.9763272468473883</c:v>
                </c:pt>
                <c:pt idx="1741">
                  <c:v>8.9707794672929495</c:v>
                </c:pt>
                <c:pt idx="1742">
                  <c:v>8.9766268239959395</c:v>
                </c:pt>
                <c:pt idx="1743">
                  <c:v>8.9941554495878862</c:v>
                </c:pt>
                <c:pt idx="1744">
                  <c:v>9.0095010658915076</c:v>
                </c:pt>
                <c:pt idx="1745">
                  <c:v>9.0270859335594835</c:v>
                </c:pt>
                <c:pt idx="1746">
                  <c:v>9.0446815972593413</c:v>
                </c:pt>
                <c:pt idx="1747">
                  <c:v>9.0544580769434599</c:v>
                </c:pt>
                <c:pt idx="1748">
                  <c:v>9.0560954573902119</c:v>
                </c:pt>
                <c:pt idx="1749">
                  <c:v>9.059246992470305</c:v>
                </c:pt>
                <c:pt idx="1750">
                  <c:v>9.0696328356666189</c:v>
                </c:pt>
                <c:pt idx="1751">
                  <c:v>9.0883173042328522</c:v>
                </c:pt>
                <c:pt idx="1752">
                  <c:v>9.1096283512146705</c:v>
                </c:pt>
                <c:pt idx="1753">
                  <c:v>9.1357423916481668</c:v>
                </c:pt>
                <c:pt idx="1754">
                  <c:v>9.1675013376814114</c:v>
                </c:pt>
                <c:pt idx="1755">
                  <c:v>9.1872586403813976</c:v>
                </c:pt>
                <c:pt idx="1756">
                  <c:v>9.1923637193294461</c:v>
                </c:pt>
                <c:pt idx="1757">
                  <c:v>9.1982349028894479</c:v>
                </c:pt>
                <c:pt idx="1758">
                  <c:v>9.2018296109087085</c:v>
                </c:pt>
                <c:pt idx="1759">
                  <c:v>9.2060813761904381</c:v>
                </c:pt>
                <c:pt idx="1760">
                  <c:v>9.2255239542409235</c:v>
                </c:pt>
                <c:pt idx="1761">
                  <c:v>9.2569644215458933</c:v>
                </c:pt>
                <c:pt idx="1762">
                  <c:v>9.2952363022634064</c:v>
                </c:pt>
                <c:pt idx="1763">
                  <c:v>9.3339559793878806</c:v>
                </c:pt>
                <c:pt idx="1764">
                  <c:v>9.3716023924672758</c:v>
                </c:pt>
                <c:pt idx="1765">
                  <c:v>9.4092427658330742</c:v>
                </c:pt>
                <c:pt idx="1766">
                  <c:v>9.4394872947592496</c:v>
                </c:pt>
                <c:pt idx="1767">
                  <c:v>9.4645873392109401</c:v>
                </c:pt>
                <c:pt idx="1768">
                  <c:v>9.477223221518484</c:v>
                </c:pt>
                <c:pt idx="1769">
                  <c:v>9.4759324866847336</c:v>
                </c:pt>
                <c:pt idx="1770">
                  <c:v>9.4737613419786442</c:v>
                </c:pt>
                <c:pt idx="1771">
                  <c:v>9.462889728296993</c:v>
                </c:pt>
                <c:pt idx="1772">
                  <c:v>9.4610284588038027</c:v>
                </c:pt>
                <c:pt idx="1773">
                  <c:v>9.4851422885177765</c:v>
                </c:pt>
                <c:pt idx="1774">
                  <c:v>9.5212098386828377</c:v>
                </c:pt>
                <c:pt idx="1775">
                  <c:v>9.5579964056580113</c:v>
                </c:pt>
                <c:pt idx="1776">
                  <c:v>9.5784486594470533</c:v>
                </c:pt>
                <c:pt idx="1777">
                  <c:v>9.5838128750925691</c:v>
                </c:pt>
                <c:pt idx="1778">
                  <c:v>9.5798862431537444</c:v>
                </c:pt>
                <c:pt idx="1779">
                  <c:v>9.5823657130781008</c:v>
                </c:pt>
                <c:pt idx="1780">
                  <c:v>9.5929270404845042</c:v>
                </c:pt>
                <c:pt idx="1781">
                  <c:v>9.5927711818417496</c:v>
                </c:pt>
                <c:pt idx="1782">
                  <c:v>9.5681699029548835</c:v>
                </c:pt>
                <c:pt idx="1783">
                  <c:v>9.5468585011303997</c:v>
                </c:pt>
                <c:pt idx="1784">
                  <c:v>9.5448088323692062</c:v>
                </c:pt>
                <c:pt idx="1785">
                  <c:v>9.5441545749008121</c:v>
                </c:pt>
                <c:pt idx="1786">
                  <c:v>9.545126986556058</c:v>
                </c:pt>
                <c:pt idx="1787">
                  <c:v>9.5550393952987331</c:v>
                </c:pt>
                <c:pt idx="1788">
                  <c:v>9.5724460042252648</c:v>
                </c:pt>
                <c:pt idx="1789">
                  <c:v>9.588201010430387</c:v>
                </c:pt>
                <c:pt idx="1790">
                  <c:v>9.5850219293553582</c:v>
                </c:pt>
                <c:pt idx="1791">
                  <c:v>9.5735067603791411</c:v>
                </c:pt>
                <c:pt idx="1792">
                  <c:v>9.5909079304151756</c:v>
                </c:pt>
                <c:pt idx="1793">
                  <c:v>9.6344334462531922</c:v>
                </c:pt>
                <c:pt idx="1794">
                  <c:v>9.6814004887228418</c:v>
                </c:pt>
                <c:pt idx="1795">
                  <c:v>9.7190125443946034</c:v>
                </c:pt>
                <c:pt idx="1796">
                  <c:v>9.7561580901846412</c:v>
                </c:pt>
                <c:pt idx="1797">
                  <c:v>9.8017292678092147</c:v>
                </c:pt>
                <c:pt idx="1798">
                  <c:v>9.844698828835833</c:v>
                </c:pt>
                <c:pt idx="1799">
                  <c:v>9.8728488200785911</c:v>
                </c:pt>
                <c:pt idx="1800">
                  <c:v>9.8644804461885656</c:v>
                </c:pt>
                <c:pt idx="1801">
                  <c:v>9.834507104595863</c:v>
                </c:pt>
                <c:pt idx="1802">
                  <c:v>9.8182217123732283</c:v>
                </c:pt>
                <c:pt idx="1803">
                  <c:v>9.8182135785755413</c:v>
                </c:pt>
                <c:pt idx="1804">
                  <c:v>9.8406426525068404</c:v>
                </c:pt>
                <c:pt idx="1805">
                  <c:v>9.8732408386536044</c:v>
                </c:pt>
                <c:pt idx="1806">
                  <c:v>9.9012521460080354</c:v>
                </c:pt>
                <c:pt idx="1807">
                  <c:v>9.9219680133667048</c:v>
                </c:pt>
                <c:pt idx="1808">
                  <c:v>9.9422310943702019</c:v>
                </c:pt>
                <c:pt idx="1809">
                  <c:v>9.9525022909080914</c:v>
                </c:pt>
                <c:pt idx="1810">
                  <c:v>9.9600447092365076</c:v>
                </c:pt>
                <c:pt idx="1811">
                  <c:v>9.9792155567870306</c:v>
                </c:pt>
                <c:pt idx="1812">
                  <c:v>10.001224215985651</c:v>
                </c:pt>
                <c:pt idx="1813">
                  <c:v>10.027966242724364</c:v>
                </c:pt>
                <c:pt idx="1814">
                  <c:v>10.062089917560185</c:v>
                </c:pt>
                <c:pt idx="1815">
                  <c:v>10.096535237420346</c:v>
                </c:pt>
                <c:pt idx="1816">
                  <c:v>10.126747810885176</c:v>
                </c:pt>
                <c:pt idx="1817">
                  <c:v>10.150533940298176</c:v>
                </c:pt>
                <c:pt idx="1818">
                  <c:v>10.171911638067908</c:v>
                </c:pt>
                <c:pt idx="1819">
                  <c:v>10.189564871349932</c:v>
                </c:pt>
                <c:pt idx="1820">
                  <c:v>10.200398038754791</c:v>
                </c:pt>
                <c:pt idx="1821">
                  <c:v>10.209830451694774</c:v>
                </c:pt>
                <c:pt idx="1822">
                  <c:v>10.221419192919203</c:v>
                </c:pt>
                <c:pt idx="1823">
                  <c:v>10.227701084111255</c:v>
                </c:pt>
                <c:pt idx="1824">
                  <c:v>10.230854301495974</c:v>
                </c:pt>
                <c:pt idx="1825">
                  <c:v>10.244284823688238</c:v>
                </c:pt>
                <c:pt idx="1826">
                  <c:v>10.261286204816491</c:v>
                </c:pt>
                <c:pt idx="1827">
                  <c:v>10.27815238145641</c:v>
                </c:pt>
                <c:pt idx="1828">
                  <c:v>10.299102352789268</c:v>
                </c:pt>
                <c:pt idx="1829">
                  <c:v>10.308308652714103</c:v>
                </c:pt>
                <c:pt idx="1830">
                  <c:v>10.310044054837684</c:v>
                </c:pt>
                <c:pt idx="1831">
                  <c:v>10.311921237580105</c:v>
                </c:pt>
                <c:pt idx="1832">
                  <c:v>10.320073841642877</c:v>
                </c:pt>
                <c:pt idx="1833">
                  <c:v>10.334064239269148</c:v>
                </c:pt>
                <c:pt idx="1834">
                  <c:v>10.35278476535068</c:v>
                </c:pt>
                <c:pt idx="1835">
                  <c:v>10.380785896094466</c:v>
                </c:pt>
                <c:pt idx="1836">
                  <c:v>10.416606499362056</c:v>
                </c:pt>
                <c:pt idx="1837">
                  <c:v>10.452778912324094</c:v>
                </c:pt>
                <c:pt idx="1838">
                  <c:v>10.489670484585575</c:v>
                </c:pt>
                <c:pt idx="1839">
                  <c:v>10.528085713236788</c:v>
                </c:pt>
                <c:pt idx="1840">
                  <c:v>10.566515506309713</c:v>
                </c:pt>
                <c:pt idx="1841">
                  <c:v>10.603202974168191</c:v>
                </c:pt>
                <c:pt idx="1842">
                  <c:v>10.62085006180779</c:v>
                </c:pt>
                <c:pt idx="1843">
                  <c:v>10.607016955927914</c:v>
                </c:pt>
                <c:pt idx="1844">
                  <c:v>10.578595761132908</c:v>
                </c:pt>
                <c:pt idx="1845">
                  <c:v>10.562969123935968</c:v>
                </c:pt>
                <c:pt idx="1846">
                  <c:v>10.558496810778777</c:v>
                </c:pt>
                <c:pt idx="1847">
                  <c:v>10.558314002807872</c:v>
                </c:pt>
                <c:pt idx="1848">
                  <c:v>10.56903368208194</c:v>
                </c:pt>
                <c:pt idx="1849">
                  <c:v>10.594936039491218</c:v>
                </c:pt>
                <c:pt idx="1850">
                  <c:v>10.619531119255035</c:v>
                </c:pt>
                <c:pt idx="1851">
                  <c:v>10.634523722323836</c:v>
                </c:pt>
                <c:pt idx="1852">
                  <c:v>10.652669832769655</c:v>
                </c:pt>
                <c:pt idx="1853">
                  <c:v>10.676622566732677</c:v>
                </c:pt>
                <c:pt idx="1854">
                  <c:v>10.698355546632925</c:v>
                </c:pt>
                <c:pt idx="1855">
                  <c:v>10.716551101481755</c:v>
                </c:pt>
                <c:pt idx="1856">
                  <c:v>10.735324613677857</c:v>
                </c:pt>
                <c:pt idx="1857">
                  <c:v>10.758860629125826</c:v>
                </c:pt>
                <c:pt idx="1858">
                  <c:v>10.776786423891153</c:v>
                </c:pt>
                <c:pt idx="1859">
                  <c:v>10.796745103013548</c:v>
                </c:pt>
                <c:pt idx="1860">
                  <c:v>10.826229786894867</c:v>
                </c:pt>
                <c:pt idx="1861">
                  <c:v>10.859239942404939</c:v>
                </c:pt>
                <c:pt idx="1862">
                  <c:v>10.893950514713397</c:v>
                </c:pt>
                <c:pt idx="1863">
                  <c:v>10.929926414031291</c:v>
                </c:pt>
                <c:pt idx="1864">
                  <c:v>10.960263553020006</c:v>
                </c:pt>
                <c:pt idx="1865">
                  <c:v>10.976824609573541</c:v>
                </c:pt>
                <c:pt idx="1866">
                  <c:v>10.98982825428279</c:v>
                </c:pt>
                <c:pt idx="1867">
                  <c:v>11.00820895888495</c:v>
                </c:pt>
                <c:pt idx="1868">
                  <c:v>11.007452700936906</c:v>
                </c:pt>
                <c:pt idx="1869">
                  <c:v>10.990654571827445</c:v>
                </c:pt>
                <c:pt idx="1870">
                  <c:v>10.984418118742614</c:v>
                </c:pt>
                <c:pt idx="1871">
                  <c:v>10.980317545991966</c:v>
                </c:pt>
                <c:pt idx="1872">
                  <c:v>10.980348562007849</c:v>
                </c:pt>
                <c:pt idx="1873">
                  <c:v>10.999661102647661</c:v>
                </c:pt>
                <c:pt idx="1874">
                  <c:v>11.030295238158148</c:v>
                </c:pt>
                <c:pt idx="1875">
                  <c:v>11.06398756959911</c:v>
                </c:pt>
                <c:pt idx="1876">
                  <c:v>11.095269857579314</c:v>
                </c:pt>
                <c:pt idx="1877">
                  <c:v>11.105749348860103</c:v>
                </c:pt>
                <c:pt idx="1878">
                  <c:v>11.102762568046545</c:v>
                </c:pt>
                <c:pt idx="1879">
                  <c:v>11.118680305856804</c:v>
                </c:pt>
                <c:pt idx="1880">
                  <c:v>11.146138674863943</c:v>
                </c:pt>
                <c:pt idx="1881">
                  <c:v>11.178600616016272</c:v>
                </c:pt>
                <c:pt idx="1882">
                  <c:v>11.222250426132899</c:v>
                </c:pt>
                <c:pt idx="1883">
                  <c:v>11.264188987171293</c:v>
                </c:pt>
                <c:pt idx="1884">
                  <c:v>11.30617255952278</c:v>
                </c:pt>
                <c:pt idx="1885">
                  <c:v>11.345713636334022</c:v>
                </c:pt>
                <c:pt idx="1886">
                  <c:v>11.37825015726178</c:v>
                </c:pt>
                <c:pt idx="1887">
                  <c:v>11.404416112874452</c:v>
                </c:pt>
                <c:pt idx="1888">
                  <c:v>11.422996924775971</c:v>
                </c:pt>
                <c:pt idx="1889">
                  <c:v>11.43202027492524</c:v>
                </c:pt>
                <c:pt idx="1890">
                  <c:v>11.430426286095138</c:v>
                </c:pt>
                <c:pt idx="1891">
                  <c:v>11.413528383700472</c:v>
                </c:pt>
                <c:pt idx="1892">
                  <c:v>11.39398350093326</c:v>
                </c:pt>
                <c:pt idx="1893">
                  <c:v>11.392846032235559</c:v>
                </c:pt>
                <c:pt idx="1894">
                  <c:v>11.42086748726779</c:v>
                </c:pt>
                <c:pt idx="1895">
                  <c:v>11.454953760016506</c:v>
                </c:pt>
                <c:pt idx="1896">
                  <c:v>11.485582981048239</c:v>
                </c:pt>
                <c:pt idx="1897">
                  <c:v>11.525044062930847</c:v>
                </c:pt>
                <c:pt idx="1898">
                  <c:v>11.569997800777676</c:v>
                </c:pt>
                <c:pt idx="1899">
                  <c:v>11.605816047142339</c:v>
                </c:pt>
                <c:pt idx="1900">
                  <c:v>11.631770214030617</c:v>
                </c:pt>
                <c:pt idx="1901">
                  <c:v>11.657936604152264</c:v>
                </c:pt>
                <c:pt idx="1902">
                  <c:v>11.680264531551977</c:v>
                </c:pt>
                <c:pt idx="1903">
                  <c:v>11.698777509038589</c:v>
                </c:pt>
                <c:pt idx="1904">
                  <c:v>11.71636483088658</c:v>
                </c:pt>
                <c:pt idx="1905">
                  <c:v>11.724839168177411</c:v>
                </c:pt>
                <c:pt idx="1906">
                  <c:v>11.728087867969409</c:v>
                </c:pt>
                <c:pt idx="1907">
                  <c:v>11.721291218009114</c:v>
                </c:pt>
                <c:pt idx="1908">
                  <c:v>11.713174302853556</c:v>
                </c:pt>
                <c:pt idx="1909">
                  <c:v>11.71965787602984</c:v>
                </c:pt>
                <c:pt idx="1910">
                  <c:v>11.724706252153092</c:v>
                </c:pt>
                <c:pt idx="1911">
                  <c:v>11.711893399869728</c:v>
                </c:pt>
                <c:pt idx="1912">
                  <c:v>11.68772520744664</c:v>
                </c:pt>
                <c:pt idx="1913">
                  <c:v>11.666526762169552</c:v>
                </c:pt>
                <c:pt idx="1914">
                  <c:v>11.664259299597203</c:v>
                </c:pt>
                <c:pt idx="1915">
                  <c:v>11.670157430760762</c:v>
                </c:pt>
                <c:pt idx="1916">
                  <c:v>11.662395148140289</c:v>
                </c:pt>
                <c:pt idx="1917">
                  <c:v>11.665991486598317</c:v>
                </c:pt>
                <c:pt idx="1918">
                  <c:v>11.692564868880559</c:v>
                </c:pt>
                <c:pt idx="1919">
                  <c:v>11.725026815510288</c:v>
                </c:pt>
                <c:pt idx="1920">
                  <c:v>11.74334794037984</c:v>
                </c:pt>
                <c:pt idx="1921">
                  <c:v>11.738358627392781</c:v>
                </c:pt>
                <c:pt idx="1922">
                  <c:v>11.742496887082433</c:v>
                </c:pt>
                <c:pt idx="1923">
                  <c:v>11.774410762720988</c:v>
                </c:pt>
                <c:pt idx="1924">
                  <c:v>11.808721504097241</c:v>
                </c:pt>
                <c:pt idx="1925">
                  <c:v>11.82819476865987</c:v>
                </c:pt>
                <c:pt idx="1926">
                  <c:v>11.85192983168049</c:v>
                </c:pt>
                <c:pt idx="1927">
                  <c:v>11.884267314690572</c:v>
                </c:pt>
                <c:pt idx="1928">
                  <c:v>11.922884309643415</c:v>
                </c:pt>
                <c:pt idx="1929">
                  <c:v>11.963253214672099</c:v>
                </c:pt>
                <c:pt idx="1930">
                  <c:v>12.006029354808465</c:v>
                </c:pt>
                <c:pt idx="1931">
                  <c:v>12.039094778937283</c:v>
                </c:pt>
                <c:pt idx="1932">
                  <c:v>12.067644151758786</c:v>
                </c:pt>
                <c:pt idx="1933">
                  <c:v>12.092812438525247</c:v>
                </c:pt>
                <c:pt idx="1934">
                  <c:v>12.109801584325508</c:v>
                </c:pt>
                <c:pt idx="1935">
                  <c:v>12.126910520333919</c:v>
                </c:pt>
                <c:pt idx="1936">
                  <c:v>12.132785942403002</c:v>
                </c:pt>
                <c:pt idx="1937">
                  <c:v>12.127803573251798</c:v>
                </c:pt>
                <c:pt idx="1938">
                  <c:v>12.135460958082456</c:v>
                </c:pt>
                <c:pt idx="1939">
                  <c:v>12.161225062529438</c:v>
                </c:pt>
                <c:pt idx="1940">
                  <c:v>12.18462890853989</c:v>
                </c:pt>
                <c:pt idx="1941">
                  <c:v>12.204477445778977</c:v>
                </c:pt>
                <c:pt idx="1942">
                  <c:v>12.234401271956056</c:v>
                </c:pt>
                <c:pt idx="1943">
                  <c:v>12.26765748499389</c:v>
                </c:pt>
                <c:pt idx="1944">
                  <c:v>12.297638757645375</c:v>
                </c:pt>
                <c:pt idx="1945">
                  <c:v>12.329184089024583</c:v>
                </c:pt>
                <c:pt idx="1946">
                  <c:v>12.365343201686462</c:v>
                </c:pt>
                <c:pt idx="1947">
                  <c:v>12.402082504110815</c:v>
                </c:pt>
                <c:pt idx="1948">
                  <c:v>12.427520993449452</c:v>
                </c:pt>
                <c:pt idx="1949">
                  <c:v>12.448776474655997</c:v>
                </c:pt>
                <c:pt idx="1950">
                  <c:v>12.478023846726217</c:v>
                </c:pt>
                <c:pt idx="1951">
                  <c:v>12.516524188679897</c:v>
                </c:pt>
                <c:pt idx="1952">
                  <c:v>12.555713421430363</c:v>
                </c:pt>
                <c:pt idx="1953">
                  <c:v>12.580765886508882</c:v>
                </c:pt>
                <c:pt idx="1954">
                  <c:v>12.582183965851968</c:v>
                </c:pt>
                <c:pt idx="1955">
                  <c:v>12.573034893963449</c:v>
                </c:pt>
                <c:pt idx="1956">
                  <c:v>12.568679424391384</c:v>
                </c:pt>
                <c:pt idx="1957">
                  <c:v>12.568942288377267</c:v>
                </c:pt>
                <c:pt idx="1958">
                  <c:v>12.565118971962805</c:v>
                </c:pt>
                <c:pt idx="1959">
                  <c:v>12.572525929902952</c:v>
                </c:pt>
                <c:pt idx="1960">
                  <c:v>12.59586659825543</c:v>
                </c:pt>
                <c:pt idx="1961">
                  <c:v>12.618183358481188</c:v>
                </c:pt>
                <c:pt idx="1962">
                  <c:v>12.64104831016601</c:v>
                </c:pt>
                <c:pt idx="1963">
                  <c:v>12.675549402891203</c:v>
                </c:pt>
                <c:pt idx="1964">
                  <c:v>12.719186082657602</c:v>
                </c:pt>
                <c:pt idx="1965">
                  <c:v>12.759930925979608</c:v>
                </c:pt>
                <c:pt idx="1966">
                  <c:v>12.790202499704462</c:v>
                </c:pt>
                <c:pt idx="1967">
                  <c:v>12.818079760750459</c:v>
                </c:pt>
                <c:pt idx="1968">
                  <c:v>12.853410708743629</c:v>
                </c:pt>
                <c:pt idx="1969">
                  <c:v>12.890858630090234</c:v>
                </c:pt>
                <c:pt idx="1970">
                  <c:v>12.915931175035904</c:v>
                </c:pt>
                <c:pt idx="1971">
                  <c:v>12.935594693851812</c:v>
                </c:pt>
                <c:pt idx="1972">
                  <c:v>12.955826711646814</c:v>
                </c:pt>
                <c:pt idx="1973">
                  <c:v>12.972328248124397</c:v>
                </c:pt>
                <c:pt idx="1974">
                  <c:v>12.985598339207046</c:v>
                </c:pt>
                <c:pt idx="1975">
                  <c:v>13.001693243303997</c:v>
                </c:pt>
                <c:pt idx="1976">
                  <c:v>13.023768351186741</c:v>
                </c:pt>
                <c:pt idx="1977">
                  <c:v>13.051545596658016</c:v>
                </c:pt>
                <c:pt idx="1978">
                  <c:v>13.086076706157707</c:v>
                </c:pt>
                <c:pt idx="1979">
                  <c:v>13.111842901259653</c:v>
                </c:pt>
                <c:pt idx="1980">
                  <c:v>13.098000568673999</c:v>
                </c:pt>
                <c:pt idx="1981">
                  <c:v>13.050140536763536</c:v>
                </c:pt>
                <c:pt idx="1982">
                  <c:v>13.016450235079876</c:v>
                </c:pt>
                <c:pt idx="1983">
                  <c:v>12.998533919100915</c:v>
                </c:pt>
                <c:pt idx="1984">
                  <c:v>12.991149416415066</c:v>
                </c:pt>
                <c:pt idx="1985">
                  <c:v>12.983015850034372</c:v>
                </c:pt>
                <c:pt idx="1986">
                  <c:v>12.987442373879567</c:v>
                </c:pt>
                <c:pt idx="1987">
                  <c:v>13.009651755122141</c:v>
                </c:pt>
                <c:pt idx="1988">
                  <c:v>13.026724835330732</c:v>
                </c:pt>
                <c:pt idx="1989">
                  <c:v>13.028308918408273</c:v>
                </c:pt>
                <c:pt idx="1990">
                  <c:v>13.017666144774104</c:v>
                </c:pt>
                <c:pt idx="1991">
                  <c:v>13.024205398372851</c:v>
                </c:pt>
                <c:pt idx="1992">
                  <c:v>13.06059883710447</c:v>
                </c:pt>
                <c:pt idx="1993">
                  <c:v>13.108838420115642</c:v>
                </c:pt>
                <c:pt idx="1994">
                  <c:v>13.16062148347044</c:v>
                </c:pt>
                <c:pt idx="1995">
                  <c:v>13.2122302310283</c:v>
                </c:pt>
                <c:pt idx="1996">
                  <c:v>13.263187177510799</c:v>
                </c:pt>
                <c:pt idx="1997">
                  <c:v>13.297528442787417</c:v>
                </c:pt>
                <c:pt idx="1998">
                  <c:v>13.329604406739021</c:v>
                </c:pt>
                <c:pt idx="1999">
                  <c:v>13.348042113738133</c:v>
                </c:pt>
                <c:pt idx="2000">
                  <c:v>13.361399790354946</c:v>
                </c:pt>
                <c:pt idx="2001">
                  <c:v>13.364732756481686</c:v>
                </c:pt>
                <c:pt idx="2002">
                  <c:v>13.36310888294841</c:v>
                </c:pt>
                <c:pt idx="2003">
                  <c:v>13.353917147589728</c:v>
                </c:pt>
                <c:pt idx="2004">
                  <c:v>13.350088460248053</c:v>
                </c:pt>
                <c:pt idx="2005">
                  <c:v>13.369834075349409</c:v>
                </c:pt>
                <c:pt idx="2006">
                  <c:v>13.40998332984192</c:v>
                </c:pt>
                <c:pt idx="2007">
                  <c:v>13.457020345656799</c:v>
                </c:pt>
                <c:pt idx="2008">
                  <c:v>13.504584527539251</c:v>
                </c:pt>
                <c:pt idx="2009">
                  <c:v>13.543130654525108</c:v>
                </c:pt>
                <c:pt idx="2010">
                  <c:v>13.581211443563539</c:v>
                </c:pt>
                <c:pt idx="2011">
                  <c:v>13.629651382545225</c:v>
                </c:pt>
                <c:pt idx="2012">
                  <c:v>13.678138857894446</c:v>
                </c:pt>
                <c:pt idx="2013">
                  <c:v>13.722924753279733</c:v>
                </c:pt>
                <c:pt idx="2014">
                  <c:v>13.756263223296603</c:v>
                </c:pt>
                <c:pt idx="2015">
                  <c:v>13.769438381556283</c:v>
                </c:pt>
                <c:pt idx="2016">
                  <c:v>13.7574709246609</c:v>
                </c:pt>
                <c:pt idx="2017">
                  <c:v>13.736576721746117</c:v>
                </c:pt>
                <c:pt idx="2018">
                  <c:v>13.725721378550727</c:v>
                </c:pt>
                <c:pt idx="2019">
                  <c:v>13.727699590607786</c:v>
                </c:pt>
                <c:pt idx="2020">
                  <c:v>13.73989776845</c:v>
                </c:pt>
                <c:pt idx="2021">
                  <c:v>13.756777905116374</c:v>
                </c:pt>
                <c:pt idx="2022">
                  <c:v>13.774477481520758</c:v>
                </c:pt>
                <c:pt idx="2023">
                  <c:v>13.797270400788001</c:v>
                </c:pt>
                <c:pt idx="2024">
                  <c:v>13.835870190793091</c:v>
                </c:pt>
                <c:pt idx="2025">
                  <c:v>13.881807314727149</c:v>
                </c:pt>
                <c:pt idx="2026">
                  <c:v>13.927445835093744</c:v>
                </c:pt>
                <c:pt idx="2027">
                  <c:v>13.974488407220628</c:v>
                </c:pt>
                <c:pt idx="2028">
                  <c:v>14.02212470616791</c:v>
                </c:pt>
                <c:pt idx="2029">
                  <c:v>14.06269955138613</c:v>
                </c:pt>
                <c:pt idx="2030">
                  <c:v>14.08190694304086</c:v>
                </c:pt>
                <c:pt idx="2031">
                  <c:v>14.083969445662829</c:v>
                </c:pt>
                <c:pt idx="2032">
                  <c:v>14.083738831032607</c:v>
                </c:pt>
                <c:pt idx="2033">
                  <c:v>14.084586124534434</c:v>
                </c:pt>
                <c:pt idx="2034">
                  <c:v>14.085874800042751</c:v>
                </c:pt>
                <c:pt idx="2035">
                  <c:v>14.087726479681002</c:v>
                </c:pt>
                <c:pt idx="2036">
                  <c:v>14.090858636101649</c:v>
                </c:pt>
                <c:pt idx="2037">
                  <c:v>14.10218912297832</c:v>
                </c:pt>
                <c:pt idx="2038">
                  <c:v>14.132255790806623</c:v>
                </c:pt>
                <c:pt idx="2039">
                  <c:v>14.168840045626011</c:v>
                </c:pt>
                <c:pt idx="2040">
                  <c:v>14.181798556549847</c:v>
                </c:pt>
                <c:pt idx="2041">
                  <c:v>14.181723628840558</c:v>
                </c:pt>
                <c:pt idx="2042">
                  <c:v>14.150572911203977</c:v>
                </c:pt>
                <c:pt idx="2043">
                  <c:v>14.146515246220485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5C9A-4BAC-8ECB-C89329119BFA}"/>
            </c:ext>
          </c:extLst>
        </c:ser>
        <c:ser>
          <c:idx val="1"/>
          <c:order val="3"/>
          <c:tx>
            <c:v>ShA90-4</c:v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'ShA 90 - 4'!$H$4:$H$1897</c:f>
              <c:numCache>
                <c:formatCode>General</c:formatCode>
                <c:ptCount val="1894"/>
                <c:pt idx="0">
                  <c:v>0</c:v>
                </c:pt>
                <c:pt idx="1">
                  <c:v>-1.5088983726333715E-8</c:v>
                </c:pt>
                <c:pt idx="2">
                  <c:v>-3.0941957850164874E-8</c:v>
                </c:pt>
                <c:pt idx="3">
                  <c:v>-9.0406559607353568E-9</c:v>
                </c:pt>
                <c:pt idx="4">
                  <c:v>-4.7558929884675121E-8</c:v>
                </c:pt>
                <c:pt idx="5">
                  <c:v>2.164657677672678E-9</c:v>
                </c:pt>
                <c:pt idx="6">
                  <c:v>-2.5530298882144978E-8</c:v>
                </c:pt>
                <c:pt idx="7">
                  <c:v>-3.9918941355067721E-8</c:v>
                </c:pt>
                <c:pt idx="8">
                  <c:v>-6.2393294780392155E-9</c:v>
                </c:pt>
                <c:pt idx="9">
                  <c:v>3.1811572821078173E-5</c:v>
                </c:pt>
                <c:pt idx="10">
                  <c:v>1.4485175097633869E-4</c:v>
                </c:pt>
                <c:pt idx="11">
                  <c:v>3.4062564901724441E-4</c:v>
                </c:pt>
                <c:pt idx="12">
                  <c:v>6.1879480291609926E-4</c:v>
                </c:pt>
                <c:pt idx="13">
                  <c:v>9.8071273886058134E-4</c:v>
                </c:pt>
                <c:pt idx="14">
                  <c:v>1.329864539178783E-3</c:v>
                </c:pt>
                <c:pt idx="15">
                  <c:v>1.678151961579315E-3</c:v>
                </c:pt>
                <c:pt idx="16">
                  <c:v>2.0104881082380634E-3</c:v>
                </c:pt>
                <c:pt idx="17">
                  <c:v>2.3712859387600448E-3</c:v>
                </c:pt>
                <c:pt idx="18">
                  <c:v>2.762264667939295E-3</c:v>
                </c:pt>
                <c:pt idx="19">
                  <c:v>3.1124288780040006E-3</c:v>
                </c:pt>
                <c:pt idx="20">
                  <c:v>3.4832303246646081E-3</c:v>
                </c:pt>
                <c:pt idx="21">
                  <c:v>3.8746944035285918E-3</c:v>
                </c:pt>
                <c:pt idx="22">
                  <c:v>4.2842482360278614E-3</c:v>
                </c:pt>
                <c:pt idx="23">
                  <c:v>4.6995437112317224E-3</c:v>
                </c:pt>
                <c:pt idx="24">
                  <c:v>5.1151773744795249E-3</c:v>
                </c:pt>
                <c:pt idx="25">
                  <c:v>5.5313331523734795E-3</c:v>
                </c:pt>
                <c:pt idx="26">
                  <c:v>5.9477257220024128E-3</c:v>
                </c:pt>
                <c:pt idx="27">
                  <c:v>6.3641457561818115E-3</c:v>
                </c:pt>
                <c:pt idx="28">
                  <c:v>6.7802320631160538E-3</c:v>
                </c:pt>
                <c:pt idx="29">
                  <c:v>7.114159851182118E-3</c:v>
                </c:pt>
                <c:pt idx="30">
                  <c:v>7.5305827709130002E-3</c:v>
                </c:pt>
                <c:pt idx="31">
                  <c:v>7.8644748062722467E-3</c:v>
                </c:pt>
                <c:pt idx="32">
                  <c:v>8.2817830012420802E-3</c:v>
                </c:pt>
                <c:pt idx="33">
                  <c:v>8.6990409401888676E-3</c:v>
                </c:pt>
                <c:pt idx="34">
                  <c:v>9.1164611055693373E-3</c:v>
                </c:pt>
                <c:pt idx="35">
                  <c:v>9.5339430030677869E-3</c:v>
                </c:pt>
                <c:pt idx="36">
                  <c:v>9.8682824810193311E-3</c:v>
                </c:pt>
                <c:pt idx="37">
                  <c:v>1.0204089634594654E-2</c:v>
                </c:pt>
                <c:pt idx="38">
                  <c:v>1.0622895646203648E-2</c:v>
                </c:pt>
                <c:pt idx="39">
                  <c:v>1.1041286439028904E-2</c:v>
                </c:pt>
                <c:pt idx="40">
                  <c:v>1.1459742553343779E-2</c:v>
                </c:pt>
                <c:pt idx="41">
                  <c:v>1.187836685611943E-2</c:v>
                </c:pt>
                <c:pt idx="42">
                  <c:v>1.2297334317671825E-2</c:v>
                </c:pt>
                <c:pt idx="43">
                  <c:v>1.2716527359586586E-2</c:v>
                </c:pt>
                <c:pt idx="44">
                  <c:v>1.3135794210217424E-2</c:v>
                </c:pt>
                <c:pt idx="45">
                  <c:v>1.3554803789606776E-2</c:v>
                </c:pt>
                <c:pt idx="46">
                  <c:v>1.3974485368193582E-2</c:v>
                </c:pt>
                <c:pt idx="47">
                  <c:v>1.4394169956261582E-2</c:v>
                </c:pt>
                <c:pt idx="48">
                  <c:v>1.481453353650564E-2</c:v>
                </c:pt>
                <c:pt idx="49">
                  <c:v>1.5234248264243917E-2</c:v>
                </c:pt>
                <c:pt idx="50">
                  <c:v>1.5654266531393565E-2</c:v>
                </c:pt>
                <c:pt idx="51">
                  <c:v>1.6075074012960239E-2</c:v>
                </c:pt>
                <c:pt idx="52">
                  <c:v>1.6495864018364292E-2</c:v>
                </c:pt>
                <c:pt idx="53">
                  <c:v>1.6916086441203342E-2</c:v>
                </c:pt>
                <c:pt idx="54">
                  <c:v>1.7253218868641482E-2</c:v>
                </c:pt>
                <c:pt idx="55">
                  <c:v>1.7590278184667879E-2</c:v>
                </c:pt>
                <c:pt idx="56">
                  <c:v>1.8011548642115401E-2</c:v>
                </c:pt>
                <c:pt idx="57">
                  <c:v>1.8432737303959491E-2</c:v>
                </c:pt>
                <c:pt idx="58">
                  <c:v>1.8854817426784281E-2</c:v>
                </c:pt>
                <c:pt idx="59">
                  <c:v>1.9276574768852743E-2</c:v>
                </c:pt>
                <c:pt idx="60">
                  <c:v>1.9697932355230902E-2</c:v>
                </c:pt>
                <c:pt idx="61">
                  <c:v>2.0120567080396324E-2</c:v>
                </c:pt>
                <c:pt idx="62">
                  <c:v>2.0542830507687512E-2</c:v>
                </c:pt>
                <c:pt idx="63">
                  <c:v>2.0965044567613795E-2</c:v>
                </c:pt>
                <c:pt idx="64">
                  <c:v>2.1303591400579275E-2</c:v>
                </c:pt>
                <c:pt idx="65">
                  <c:v>2.1643537616668006E-2</c:v>
                </c:pt>
                <c:pt idx="66">
                  <c:v>2.2066279313431674E-2</c:v>
                </c:pt>
                <c:pt idx="67">
                  <c:v>2.2489300723961606E-2</c:v>
                </c:pt>
                <c:pt idx="68">
                  <c:v>2.2913001970488175E-2</c:v>
                </c:pt>
                <c:pt idx="69">
                  <c:v>2.3336709073124805E-2</c:v>
                </c:pt>
                <c:pt idx="70">
                  <c:v>2.375979541608322E-2</c:v>
                </c:pt>
                <c:pt idx="71">
                  <c:v>2.4184304352116541E-2</c:v>
                </c:pt>
                <c:pt idx="72">
                  <c:v>2.4608255237591047E-2</c:v>
                </c:pt>
                <c:pt idx="73">
                  <c:v>2.5032331293948072E-2</c:v>
                </c:pt>
                <c:pt idx="74">
                  <c:v>2.5456702666546753E-2</c:v>
                </c:pt>
                <c:pt idx="75">
                  <c:v>2.5881349401007586E-2</c:v>
                </c:pt>
                <c:pt idx="76">
                  <c:v>2.6306271771725533E-2</c:v>
                </c:pt>
                <c:pt idx="77">
                  <c:v>2.6731275448664365E-2</c:v>
                </c:pt>
                <c:pt idx="78">
                  <c:v>2.7156029895504051E-2</c:v>
                </c:pt>
                <c:pt idx="79">
                  <c:v>2.7496450284971365E-2</c:v>
                </c:pt>
                <c:pt idx="80">
                  <c:v>2.792151978897647E-2</c:v>
                </c:pt>
                <c:pt idx="81">
                  <c:v>2.8262564323928149E-2</c:v>
                </c:pt>
                <c:pt idx="82">
                  <c:v>2.8688416672252366E-2</c:v>
                </c:pt>
                <c:pt idx="83">
                  <c:v>2.9114251314970599E-2</c:v>
                </c:pt>
                <c:pt idx="84">
                  <c:v>2.9540328355166914E-2</c:v>
                </c:pt>
                <c:pt idx="85">
                  <c:v>2.9966564643663606E-2</c:v>
                </c:pt>
                <c:pt idx="86">
                  <c:v>3.0393336702273642E-2</c:v>
                </c:pt>
                <c:pt idx="87">
                  <c:v>3.0819926629397424E-2</c:v>
                </c:pt>
                <c:pt idx="88">
                  <c:v>3.1246782101777778E-2</c:v>
                </c:pt>
                <c:pt idx="89">
                  <c:v>3.1588653156563604E-2</c:v>
                </c:pt>
                <c:pt idx="90">
                  <c:v>3.1931818919020555E-2</c:v>
                </c:pt>
                <c:pt idx="91">
                  <c:v>3.2359177914190629E-2</c:v>
                </c:pt>
                <c:pt idx="92">
                  <c:v>3.2786943962265433E-2</c:v>
                </c:pt>
                <c:pt idx="93">
                  <c:v>3.3214650274437263E-2</c:v>
                </c:pt>
                <c:pt idx="94">
                  <c:v>3.3642843735281702E-2</c:v>
                </c:pt>
                <c:pt idx="95">
                  <c:v>3.4070346619781831E-2</c:v>
                </c:pt>
                <c:pt idx="96">
                  <c:v>3.4498884247221542E-2</c:v>
                </c:pt>
                <c:pt idx="97">
                  <c:v>3.4927094643751079E-2</c:v>
                </c:pt>
                <c:pt idx="98">
                  <c:v>3.5356232751070367E-2</c:v>
                </c:pt>
                <c:pt idx="99">
                  <c:v>3.5784785962443375E-2</c:v>
                </c:pt>
                <c:pt idx="100">
                  <c:v>3.6213494260157998E-2</c:v>
                </c:pt>
                <c:pt idx="101">
                  <c:v>3.6643074328876021E-2</c:v>
                </c:pt>
                <c:pt idx="102">
                  <c:v>3.7072560459927163E-2</c:v>
                </c:pt>
                <c:pt idx="103">
                  <c:v>3.7501530341428765E-2</c:v>
                </c:pt>
                <c:pt idx="104">
                  <c:v>3.7845364352625796E-2</c:v>
                </c:pt>
                <c:pt idx="105">
                  <c:v>3.8189726725261962E-2</c:v>
                </c:pt>
                <c:pt idx="106">
                  <c:v>3.8619689052323707E-2</c:v>
                </c:pt>
                <c:pt idx="107">
                  <c:v>3.9049782967764055E-2</c:v>
                </c:pt>
                <c:pt idx="108">
                  <c:v>3.9480620398545531E-2</c:v>
                </c:pt>
                <c:pt idx="109">
                  <c:v>3.9911158779505684E-2</c:v>
                </c:pt>
                <c:pt idx="110">
                  <c:v>4.0341299008513742E-2</c:v>
                </c:pt>
                <c:pt idx="111">
                  <c:v>4.0772722133517708E-2</c:v>
                </c:pt>
                <c:pt idx="112">
                  <c:v>4.1203891334080853E-2</c:v>
                </c:pt>
                <c:pt idx="113">
                  <c:v>4.1634760934757487E-2</c:v>
                </c:pt>
                <c:pt idx="114">
                  <c:v>4.1980253922249099E-2</c:v>
                </c:pt>
                <c:pt idx="115">
                  <c:v>4.2327385855022874E-2</c:v>
                </c:pt>
                <c:pt idx="116">
                  <c:v>4.2759098331958609E-2</c:v>
                </c:pt>
                <c:pt idx="117">
                  <c:v>4.3190976657296265E-2</c:v>
                </c:pt>
                <c:pt idx="118">
                  <c:v>4.3623552875527813E-2</c:v>
                </c:pt>
                <c:pt idx="119">
                  <c:v>4.4056048164171538E-2</c:v>
                </c:pt>
                <c:pt idx="120">
                  <c:v>4.4487950601374338E-2</c:v>
                </c:pt>
                <c:pt idx="121">
                  <c:v>4.4921484699467225E-2</c:v>
                </c:pt>
                <c:pt idx="122">
                  <c:v>4.5354302255874529E-2</c:v>
                </c:pt>
                <c:pt idx="123">
                  <c:v>4.5787373340704686E-2</c:v>
                </c:pt>
                <c:pt idx="124">
                  <c:v>4.6220545242154576E-2</c:v>
                </c:pt>
                <c:pt idx="125">
                  <c:v>4.6654157149648386E-2</c:v>
                </c:pt>
                <c:pt idx="126">
                  <c:v>4.7087886818036585E-2</c:v>
                </c:pt>
                <c:pt idx="127">
                  <c:v>4.7521891617730516E-2</c:v>
                </c:pt>
                <c:pt idx="128">
                  <c:v>4.7955492662479449E-2</c:v>
                </c:pt>
                <c:pt idx="129">
                  <c:v>4.8389977828379935E-2</c:v>
                </c:pt>
                <c:pt idx="130">
                  <c:v>4.8824245659776846E-2</c:v>
                </c:pt>
                <c:pt idx="131">
                  <c:v>4.9172306581094928E-2</c:v>
                </c:pt>
                <c:pt idx="132">
                  <c:v>4.9520389145679071E-2</c:v>
                </c:pt>
                <c:pt idx="133">
                  <c:v>4.9954994730280755E-2</c:v>
                </c:pt>
                <c:pt idx="134">
                  <c:v>5.0390063266782824E-2</c:v>
                </c:pt>
                <c:pt idx="135">
                  <c:v>5.0825188269914716E-2</c:v>
                </c:pt>
                <c:pt idx="136">
                  <c:v>5.1261171635654024E-2</c:v>
                </c:pt>
                <c:pt idx="137">
                  <c:v>5.1696696711333597E-2</c:v>
                </c:pt>
                <c:pt idx="138">
                  <c:v>5.2132582053123384E-2</c:v>
                </c:pt>
                <c:pt idx="139">
                  <c:v>5.2568503539597772E-2</c:v>
                </c:pt>
                <c:pt idx="140">
                  <c:v>5.3004452810769834E-2</c:v>
                </c:pt>
                <c:pt idx="141">
                  <c:v>5.3354105235838341E-2</c:v>
                </c:pt>
                <c:pt idx="142">
                  <c:v>5.3704979550082591E-2</c:v>
                </c:pt>
                <c:pt idx="143">
                  <c:v>5.4141858018062941E-2</c:v>
                </c:pt>
                <c:pt idx="144">
                  <c:v>5.4579052494952256E-2</c:v>
                </c:pt>
                <c:pt idx="145">
                  <c:v>5.5015737537204075E-2</c:v>
                </c:pt>
                <c:pt idx="146">
                  <c:v>5.5453297630403478E-2</c:v>
                </c:pt>
                <c:pt idx="147">
                  <c:v>5.5890711153713975E-2</c:v>
                </c:pt>
                <c:pt idx="148">
                  <c:v>5.6328783809640029E-2</c:v>
                </c:pt>
                <c:pt idx="149">
                  <c:v>5.6766392529157703E-2</c:v>
                </c:pt>
                <c:pt idx="150">
                  <c:v>5.7204297326778196E-2</c:v>
                </c:pt>
                <c:pt idx="151">
                  <c:v>5.7643004474998275E-2</c:v>
                </c:pt>
                <c:pt idx="152">
                  <c:v>5.8081602968000155E-2</c:v>
                </c:pt>
                <c:pt idx="153">
                  <c:v>5.8519615463527519E-2</c:v>
                </c:pt>
                <c:pt idx="154">
                  <c:v>5.8959063452886644E-2</c:v>
                </c:pt>
                <c:pt idx="155">
                  <c:v>5.9398000907229256E-2</c:v>
                </c:pt>
                <c:pt idx="156">
                  <c:v>5.9837189782546672E-2</c:v>
                </c:pt>
                <c:pt idx="157">
                  <c:v>6.0188829056825981E-2</c:v>
                </c:pt>
                <c:pt idx="158">
                  <c:v>6.0540831064742402E-2</c:v>
                </c:pt>
                <c:pt idx="159">
                  <c:v>6.0980664903662524E-2</c:v>
                </c:pt>
                <c:pt idx="160">
                  <c:v>6.1419873793626699E-2</c:v>
                </c:pt>
                <c:pt idx="161">
                  <c:v>6.1860531239421479E-2</c:v>
                </c:pt>
                <c:pt idx="162">
                  <c:v>6.2300651963246301E-2</c:v>
                </c:pt>
                <c:pt idx="163">
                  <c:v>6.2740827782238759E-2</c:v>
                </c:pt>
                <c:pt idx="164">
                  <c:v>6.3093435096556461E-2</c:v>
                </c:pt>
                <c:pt idx="165">
                  <c:v>6.3448151966719962E-2</c:v>
                </c:pt>
                <c:pt idx="166">
                  <c:v>6.38891320389081E-2</c:v>
                </c:pt>
                <c:pt idx="167">
                  <c:v>6.4330256145044604E-2</c:v>
                </c:pt>
                <c:pt idx="168">
                  <c:v>6.4772156109740811E-2</c:v>
                </c:pt>
                <c:pt idx="169">
                  <c:v>6.521380061027536E-2</c:v>
                </c:pt>
                <c:pt idx="170">
                  <c:v>6.5654927880193018E-2</c:v>
                </c:pt>
                <c:pt idx="171">
                  <c:v>6.6097645672637262E-2</c:v>
                </c:pt>
                <c:pt idx="172">
                  <c:v>6.6539914056291879E-2</c:v>
                </c:pt>
                <c:pt idx="173">
                  <c:v>6.6982091114478337E-2</c:v>
                </c:pt>
                <c:pt idx="174">
                  <c:v>6.7424776255963714E-2</c:v>
                </c:pt>
                <c:pt idx="175">
                  <c:v>6.7867581412962411E-2</c:v>
                </c:pt>
                <c:pt idx="176">
                  <c:v>6.8310717977877133E-2</c:v>
                </c:pt>
                <c:pt idx="177">
                  <c:v>6.8753886097370071E-2</c:v>
                </c:pt>
                <c:pt idx="178">
                  <c:v>6.9196836147908461E-2</c:v>
                </c:pt>
                <c:pt idx="179">
                  <c:v>6.9640608828876072E-2</c:v>
                </c:pt>
                <c:pt idx="180">
                  <c:v>7.0084299094171507E-2</c:v>
                </c:pt>
                <c:pt idx="181">
                  <c:v>7.0439603176832316E-2</c:v>
                </c:pt>
                <c:pt idx="182">
                  <c:v>7.0795245390785438E-2</c:v>
                </c:pt>
                <c:pt idx="183">
                  <c:v>7.1239338158250051E-2</c:v>
                </c:pt>
                <c:pt idx="184">
                  <c:v>7.1683730007924606E-2</c:v>
                </c:pt>
                <c:pt idx="185">
                  <c:v>7.2128378825372499E-2</c:v>
                </c:pt>
                <c:pt idx="186">
                  <c:v>7.2573514065912378E-2</c:v>
                </c:pt>
                <c:pt idx="187">
                  <c:v>7.3018626730384992E-2</c:v>
                </c:pt>
                <c:pt idx="188">
                  <c:v>7.3463810161445903E-2</c:v>
                </c:pt>
                <c:pt idx="189">
                  <c:v>7.3909208869559415E-2</c:v>
                </c:pt>
                <c:pt idx="190">
                  <c:v>7.4354559429100964E-2</c:v>
                </c:pt>
                <c:pt idx="191">
                  <c:v>7.4711401282257131E-2</c:v>
                </c:pt>
                <c:pt idx="192">
                  <c:v>7.5070123600196881E-2</c:v>
                </c:pt>
                <c:pt idx="193">
                  <c:v>7.5516255520740622E-2</c:v>
                </c:pt>
                <c:pt idx="194">
                  <c:v>7.5963020967552572E-2</c:v>
                </c:pt>
                <c:pt idx="195">
                  <c:v>7.6409133950288588E-2</c:v>
                </c:pt>
                <c:pt idx="196">
                  <c:v>7.685628152104515E-2</c:v>
                </c:pt>
                <c:pt idx="197">
                  <c:v>7.7303074727678764E-2</c:v>
                </c:pt>
                <c:pt idx="198">
                  <c:v>7.7750707619725939E-2</c:v>
                </c:pt>
                <c:pt idx="199">
                  <c:v>7.8197729982464714E-2</c:v>
                </c:pt>
                <c:pt idx="200">
                  <c:v>7.8645148697314052E-2</c:v>
                </c:pt>
                <c:pt idx="201">
                  <c:v>7.9093374339446701E-2</c:v>
                </c:pt>
                <c:pt idx="202">
                  <c:v>7.9541493240591829E-2</c:v>
                </c:pt>
                <c:pt idx="203">
                  <c:v>7.9989043354470407E-2</c:v>
                </c:pt>
                <c:pt idx="204">
                  <c:v>8.0438025911509767E-2</c:v>
                </c:pt>
                <c:pt idx="205">
                  <c:v>8.088657672176644E-2</c:v>
                </c:pt>
                <c:pt idx="206">
                  <c:v>8.1335123293640343E-2</c:v>
                </c:pt>
                <c:pt idx="207">
                  <c:v>8.1784188145426567E-2</c:v>
                </c:pt>
                <c:pt idx="208">
                  <c:v>8.2233283321073769E-2</c:v>
                </c:pt>
                <c:pt idx="209">
                  <c:v>8.2592948244809547E-2</c:v>
                </c:pt>
                <c:pt idx="210">
                  <c:v>8.3042261029290937E-2</c:v>
                </c:pt>
                <c:pt idx="211">
                  <c:v>8.3402577499701119E-2</c:v>
                </c:pt>
                <c:pt idx="212">
                  <c:v>8.3852451749400231E-2</c:v>
                </c:pt>
                <c:pt idx="213">
                  <c:v>8.4302081846383936E-2</c:v>
                </c:pt>
                <c:pt idx="214">
                  <c:v>8.4752807864942215E-2</c:v>
                </c:pt>
                <c:pt idx="215">
                  <c:v>8.5203358870064735E-2</c:v>
                </c:pt>
                <c:pt idx="216">
                  <c:v>8.5654095761561508E-2</c:v>
                </c:pt>
                <c:pt idx="217">
                  <c:v>8.6104855212916387E-2</c:v>
                </c:pt>
                <c:pt idx="218">
                  <c:v>8.6466087709267753E-2</c:v>
                </c:pt>
                <c:pt idx="219">
                  <c:v>8.682889735158443E-2</c:v>
                </c:pt>
                <c:pt idx="220">
                  <c:v>8.7279781897389039E-2</c:v>
                </c:pt>
                <c:pt idx="221">
                  <c:v>8.7732153996489703E-2</c:v>
                </c:pt>
                <c:pt idx="222">
                  <c:v>8.8183903072705905E-2</c:v>
                </c:pt>
                <c:pt idx="223">
                  <c:v>8.8635882197445379E-2</c:v>
                </c:pt>
                <c:pt idx="224">
                  <c:v>8.9088169262752565E-2</c:v>
                </c:pt>
                <c:pt idx="225">
                  <c:v>8.9540868204113236E-2</c:v>
                </c:pt>
                <c:pt idx="226">
                  <c:v>8.9993616689294467E-2</c:v>
                </c:pt>
                <c:pt idx="227">
                  <c:v>9.0446708520315389E-2</c:v>
                </c:pt>
                <c:pt idx="228">
                  <c:v>9.0899184375846612E-2</c:v>
                </c:pt>
                <c:pt idx="229">
                  <c:v>9.1352790588975302E-2</c:v>
                </c:pt>
                <c:pt idx="230">
                  <c:v>9.180608342932374E-2</c:v>
                </c:pt>
                <c:pt idx="231">
                  <c:v>9.226034371242256E-2</c:v>
                </c:pt>
                <c:pt idx="232">
                  <c:v>9.271397892738506E-2</c:v>
                </c:pt>
                <c:pt idx="233">
                  <c:v>9.3167794024045847E-2</c:v>
                </c:pt>
                <c:pt idx="234">
                  <c:v>9.3531526699690865E-2</c:v>
                </c:pt>
                <c:pt idx="235">
                  <c:v>9.3986198715063987E-2</c:v>
                </c:pt>
                <c:pt idx="236">
                  <c:v>9.4350194544141078E-2</c:v>
                </c:pt>
                <c:pt idx="237">
                  <c:v>9.4804900512347287E-2</c:v>
                </c:pt>
                <c:pt idx="238">
                  <c:v>9.5259978322122713E-2</c:v>
                </c:pt>
                <c:pt idx="239">
                  <c:v>9.5715133007426706E-2</c:v>
                </c:pt>
                <c:pt idx="240">
                  <c:v>9.6170434111696082E-2</c:v>
                </c:pt>
                <c:pt idx="241">
                  <c:v>9.6626612167388173E-2</c:v>
                </c:pt>
                <c:pt idx="242">
                  <c:v>9.7082546041046283E-2</c:v>
                </c:pt>
                <c:pt idx="243">
                  <c:v>9.7537982902408282E-2</c:v>
                </c:pt>
                <c:pt idx="244">
                  <c:v>9.7903535301435932E-2</c:v>
                </c:pt>
                <c:pt idx="245">
                  <c:v>9.827024914132472E-2</c:v>
                </c:pt>
                <c:pt idx="246">
                  <c:v>9.8727212035243622E-2</c:v>
                </c:pt>
                <c:pt idx="247">
                  <c:v>9.9184052562241595E-2</c:v>
                </c:pt>
                <c:pt idx="248">
                  <c:v>9.9641503091341566E-2</c:v>
                </c:pt>
                <c:pt idx="249">
                  <c:v>0.10009851726759793</c:v>
                </c:pt>
                <c:pt idx="250">
                  <c:v>0.10055580150986605</c:v>
                </c:pt>
                <c:pt idx="251">
                  <c:v>0.10101394999103151</c:v>
                </c:pt>
                <c:pt idx="252">
                  <c:v>0.10147195021877418</c:v>
                </c:pt>
                <c:pt idx="253">
                  <c:v>0.10192950467207165</c:v>
                </c:pt>
                <c:pt idx="254">
                  <c:v>0.1023884667521531</c:v>
                </c:pt>
                <c:pt idx="255">
                  <c:v>0.10284689584039335</c:v>
                </c:pt>
                <c:pt idx="256">
                  <c:v>0.10330550892075875</c:v>
                </c:pt>
                <c:pt idx="257">
                  <c:v>0.10376446379132431</c:v>
                </c:pt>
                <c:pt idx="258">
                  <c:v>0.10422364692192931</c:v>
                </c:pt>
                <c:pt idx="259">
                  <c:v>0.10468304976444635</c:v>
                </c:pt>
                <c:pt idx="260">
                  <c:v>0.10514290054302675</c:v>
                </c:pt>
                <c:pt idx="261">
                  <c:v>0.10551089312323952</c:v>
                </c:pt>
                <c:pt idx="262">
                  <c:v>0.10597093173319419</c:v>
                </c:pt>
                <c:pt idx="263">
                  <c:v>0.10643069910824125</c:v>
                </c:pt>
                <c:pt idx="264">
                  <c:v>0.10679928017950537</c:v>
                </c:pt>
                <c:pt idx="265">
                  <c:v>0.10725997353546493</c:v>
                </c:pt>
                <c:pt idx="266">
                  <c:v>0.10772053631752487</c:v>
                </c:pt>
                <c:pt idx="267">
                  <c:v>0.10818145206129055</c:v>
                </c:pt>
                <c:pt idx="268">
                  <c:v>0.10864250114026684</c:v>
                </c:pt>
                <c:pt idx="269">
                  <c:v>0.10901174882613424</c:v>
                </c:pt>
                <c:pt idx="270">
                  <c:v>0.10938242756222707</c:v>
                </c:pt>
                <c:pt idx="271">
                  <c:v>0.10984494718139554</c:v>
                </c:pt>
                <c:pt idx="272">
                  <c:v>0.11030698441217457</c:v>
                </c:pt>
                <c:pt idx="273">
                  <c:v>0.11076889126304053</c:v>
                </c:pt>
                <c:pt idx="274">
                  <c:v>0.11123134686294425</c:v>
                </c:pt>
                <c:pt idx="275">
                  <c:v>0.11169406056484138</c:v>
                </c:pt>
                <c:pt idx="276">
                  <c:v>0.11215704145978504</c:v>
                </c:pt>
                <c:pt idx="277">
                  <c:v>0.1126203339986008</c:v>
                </c:pt>
                <c:pt idx="278">
                  <c:v>0.11308305453064324</c:v>
                </c:pt>
                <c:pt idx="279">
                  <c:v>0.11354674100686912</c:v>
                </c:pt>
                <c:pt idx="280">
                  <c:v>0.11401031521035988</c:v>
                </c:pt>
                <c:pt idx="281">
                  <c:v>0.11447466209999094</c:v>
                </c:pt>
                <c:pt idx="282">
                  <c:v>0.11493850735058653</c:v>
                </c:pt>
                <c:pt idx="283">
                  <c:v>0.11540254127233703</c:v>
                </c:pt>
                <c:pt idx="284">
                  <c:v>0.11577423196334384</c:v>
                </c:pt>
                <c:pt idx="285">
                  <c:v>0.11614627366675248</c:v>
                </c:pt>
                <c:pt idx="286">
                  <c:v>0.11661156931765972</c:v>
                </c:pt>
                <c:pt idx="287">
                  <c:v>0.11707662005811063</c:v>
                </c:pt>
                <c:pt idx="288">
                  <c:v>0.11754179837793197</c:v>
                </c:pt>
                <c:pt idx="289">
                  <c:v>0.11800727314063754</c:v>
                </c:pt>
                <c:pt idx="290">
                  <c:v>0.1184728046939173</c:v>
                </c:pt>
                <c:pt idx="291">
                  <c:v>0.11893938000136352</c:v>
                </c:pt>
                <c:pt idx="292">
                  <c:v>0.11940543474232722</c:v>
                </c:pt>
                <c:pt idx="293">
                  <c:v>0.119871226188648</c:v>
                </c:pt>
                <c:pt idx="294">
                  <c:v>0.12024485788043625</c:v>
                </c:pt>
                <c:pt idx="295">
                  <c:v>0.12061989397821572</c:v>
                </c:pt>
                <c:pt idx="296">
                  <c:v>0.12108721395962976</c:v>
                </c:pt>
                <c:pt idx="297">
                  <c:v>0.12155435125401511</c:v>
                </c:pt>
                <c:pt idx="298">
                  <c:v>0.12202218850522699</c:v>
                </c:pt>
                <c:pt idx="299">
                  <c:v>0.12248965578685771</c:v>
                </c:pt>
                <c:pt idx="300">
                  <c:v>0.12295735062391465</c:v>
                </c:pt>
                <c:pt idx="301">
                  <c:v>0.12342588059202445</c:v>
                </c:pt>
                <c:pt idx="302">
                  <c:v>0.12389420125867458</c:v>
                </c:pt>
                <c:pt idx="303">
                  <c:v>0.12436209766411749</c:v>
                </c:pt>
                <c:pt idx="304">
                  <c:v>0.12483143846857123</c:v>
                </c:pt>
                <c:pt idx="305">
                  <c:v>0.12530040905582754</c:v>
                </c:pt>
                <c:pt idx="306">
                  <c:v>0.12576933109862506</c:v>
                </c:pt>
                <c:pt idx="307">
                  <c:v>0.12623881349480309</c:v>
                </c:pt>
                <c:pt idx="308">
                  <c:v>0.12670838199154599</c:v>
                </c:pt>
                <c:pt idx="309">
                  <c:v>0.12717845797682226</c:v>
                </c:pt>
                <c:pt idx="310">
                  <c:v>0.12764851285983275</c:v>
                </c:pt>
                <c:pt idx="311">
                  <c:v>0.12811837600548806</c:v>
                </c:pt>
                <c:pt idx="312">
                  <c:v>0.12849514730376882</c:v>
                </c:pt>
                <c:pt idx="313">
                  <c:v>0.12896547138330475</c:v>
                </c:pt>
                <c:pt idx="314">
                  <c:v>0.12934269680947139</c:v>
                </c:pt>
                <c:pt idx="315">
                  <c:v>0.12981379731202036</c:v>
                </c:pt>
                <c:pt idx="316">
                  <c:v>0.13028495797689707</c:v>
                </c:pt>
                <c:pt idx="317">
                  <c:v>0.1307563227438743</c:v>
                </c:pt>
                <c:pt idx="318">
                  <c:v>0.13122797281230575</c:v>
                </c:pt>
                <c:pt idx="319">
                  <c:v>0.13170022368958936</c:v>
                </c:pt>
                <c:pt idx="320">
                  <c:v>0.13217246342764646</c:v>
                </c:pt>
                <c:pt idx="321">
                  <c:v>0.13255045010304603</c:v>
                </c:pt>
                <c:pt idx="322">
                  <c:v>0.13293036507905515</c:v>
                </c:pt>
                <c:pt idx="323">
                  <c:v>0.13340295167972471</c:v>
                </c:pt>
                <c:pt idx="324">
                  <c:v>0.13387599638894743</c:v>
                </c:pt>
                <c:pt idx="325">
                  <c:v>0.13434934624398367</c:v>
                </c:pt>
                <c:pt idx="326">
                  <c:v>0.13482287509460408</c:v>
                </c:pt>
                <c:pt idx="327">
                  <c:v>0.13529687231795817</c:v>
                </c:pt>
                <c:pt idx="328">
                  <c:v>0.13577017196696281</c:v>
                </c:pt>
                <c:pt idx="329">
                  <c:v>0.13624460043177961</c:v>
                </c:pt>
                <c:pt idx="330">
                  <c:v>0.13671881962488946</c:v>
                </c:pt>
                <c:pt idx="331">
                  <c:v>0.13719377997573415</c:v>
                </c:pt>
                <c:pt idx="332">
                  <c:v>0.13766816875276397</c:v>
                </c:pt>
                <c:pt idx="333">
                  <c:v>0.13814293677213546</c:v>
                </c:pt>
                <c:pt idx="334">
                  <c:v>0.13861869205525432</c:v>
                </c:pt>
                <c:pt idx="335">
                  <c:v>0.13909425644061957</c:v>
                </c:pt>
                <c:pt idx="336">
                  <c:v>0.13956933908065974</c:v>
                </c:pt>
                <c:pt idx="337">
                  <c:v>0.13995027786595307</c:v>
                </c:pt>
                <c:pt idx="338">
                  <c:v>0.14033154350141003</c:v>
                </c:pt>
                <c:pt idx="339">
                  <c:v>0.14080774158308584</c:v>
                </c:pt>
                <c:pt idx="340">
                  <c:v>0.14128397559107464</c:v>
                </c:pt>
                <c:pt idx="341">
                  <c:v>0.14176129162576795</c:v>
                </c:pt>
                <c:pt idx="342">
                  <c:v>0.14223817120018917</c:v>
                </c:pt>
                <c:pt idx="343">
                  <c:v>0.1427147592721531</c:v>
                </c:pt>
                <c:pt idx="344">
                  <c:v>0.14319266779446252</c:v>
                </c:pt>
                <c:pt idx="345">
                  <c:v>0.14367027618686085</c:v>
                </c:pt>
                <c:pt idx="346">
                  <c:v>0.14414765686004147</c:v>
                </c:pt>
                <c:pt idx="347">
                  <c:v>0.14453064507143321</c:v>
                </c:pt>
                <c:pt idx="348">
                  <c:v>0.14491527664256468</c:v>
                </c:pt>
                <c:pt idx="349">
                  <c:v>0.14539354433116788</c:v>
                </c:pt>
                <c:pt idx="350">
                  <c:v>0.14587218702115032</c:v>
                </c:pt>
                <c:pt idx="351">
                  <c:v>0.14635158897440576</c:v>
                </c:pt>
                <c:pt idx="352">
                  <c:v>0.14683080027418932</c:v>
                </c:pt>
                <c:pt idx="353">
                  <c:v>0.14730945463061326</c:v>
                </c:pt>
                <c:pt idx="354">
                  <c:v>0.14778978422646313</c:v>
                </c:pt>
                <c:pt idx="355">
                  <c:v>0.14826946563288801</c:v>
                </c:pt>
                <c:pt idx="356">
                  <c:v>0.14874937724399373</c:v>
                </c:pt>
                <c:pt idx="357">
                  <c:v>0.14922975757648932</c:v>
                </c:pt>
                <c:pt idx="358">
                  <c:v>0.14971044214215815</c:v>
                </c:pt>
                <c:pt idx="359">
                  <c:v>0.15019132118045989</c:v>
                </c:pt>
                <c:pt idx="360">
                  <c:v>0.1506725050022745</c:v>
                </c:pt>
                <c:pt idx="361">
                  <c:v>0.15115324094123397</c:v>
                </c:pt>
                <c:pt idx="362">
                  <c:v>0.15153851794638615</c:v>
                </c:pt>
                <c:pt idx="363">
                  <c:v>0.15201974401602711</c:v>
                </c:pt>
                <c:pt idx="364">
                  <c:v>0.15240592512504891</c:v>
                </c:pt>
                <c:pt idx="365">
                  <c:v>0.15288832319754694</c:v>
                </c:pt>
                <c:pt idx="366">
                  <c:v>0.15337029145634104</c:v>
                </c:pt>
                <c:pt idx="367">
                  <c:v>0.15385276835113426</c:v>
                </c:pt>
                <c:pt idx="368">
                  <c:v>0.15433533074813616</c:v>
                </c:pt>
                <c:pt idx="369">
                  <c:v>0.15481873441851984</c:v>
                </c:pt>
                <c:pt idx="370">
                  <c:v>0.15530185550267681</c:v>
                </c:pt>
                <c:pt idx="371">
                  <c:v>0.15578530236062027</c:v>
                </c:pt>
                <c:pt idx="372">
                  <c:v>0.15626890921278644</c:v>
                </c:pt>
                <c:pt idx="373">
                  <c:v>0.15675250995859993</c:v>
                </c:pt>
                <c:pt idx="374">
                  <c:v>0.15714056041181579</c:v>
                </c:pt>
                <c:pt idx="375">
                  <c:v>0.15752974111640189</c:v>
                </c:pt>
                <c:pt idx="376">
                  <c:v>0.15801441443795938</c:v>
                </c:pt>
                <c:pt idx="377">
                  <c:v>0.15849945228965936</c:v>
                </c:pt>
                <c:pt idx="378">
                  <c:v>0.15898405915299207</c:v>
                </c:pt>
                <c:pt idx="379">
                  <c:v>0.1594694935850175</c:v>
                </c:pt>
                <c:pt idx="380">
                  <c:v>0.1599549414409541</c:v>
                </c:pt>
                <c:pt idx="381">
                  <c:v>0.16044106996130053</c:v>
                </c:pt>
                <c:pt idx="382">
                  <c:v>0.16092669307303825</c:v>
                </c:pt>
                <c:pt idx="383">
                  <c:v>0.1614125521291673</c:v>
                </c:pt>
                <c:pt idx="384">
                  <c:v>0.16189948274572399</c:v>
                </c:pt>
                <c:pt idx="385">
                  <c:v>0.16238622339567174</c:v>
                </c:pt>
                <c:pt idx="386">
                  <c:v>0.16287243920588021</c:v>
                </c:pt>
                <c:pt idx="387">
                  <c:v>0.16326220302611619</c:v>
                </c:pt>
                <c:pt idx="388">
                  <c:v>0.16365271391665212</c:v>
                </c:pt>
                <c:pt idx="389">
                  <c:v>0.16414014144006123</c:v>
                </c:pt>
                <c:pt idx="390">
                  <c:v>0.16462776943518087</c:v>
                </c:pt>
                <c:pt idx="391">
                  <c:v>0.16511626854210651</c:v>
                </c:pt>
                <c:pt idx="392">
                  <c:v>0.16560433560663468</c:v>
                </c:pt>
                <c:pt idx="393">
                  <c:v>0.1660922122273239</c:v>
                </c:pt>
                <c:pt idx="394">
                  <c:v>0.16658157662267817</c:v>
                </c:pt>
                <c:pt idx="395">
                  <c:v>0.16707043419657633</c:v>
                </c:pt>
                <c:pt idx="396">
                  <c:v>0.16755917614813148</c:v>
                </c:pt>
                <c:pt idx="397">
                  <c:v>0.16795075265795761</c:v>
                </c:pt>
                <c:pt idx="398">
                  <c:v>0.16834476202898546</c:v>
                </c:pt>
                <c:pt idx="399">
                  <c:v>0.16883438905431045</c:v>
                </c:pt>
                <c:pt idx="400">
                  <c:v>0.16932433074171765</c:v>
                </c:pt>
                <c:pt idx="401">
                  <c:v>0.16981522363353496</c:v>
                </c:pt>
                <c:pt idx="402">
                  <c:v>0.1703057959932974</c:v>
                </c:pt>
                <c:pt idx="403">
                  <c:v>0.17079587866034412</c:v>
                </c:pt>
                <c:pt idx="404">
                  <c:v>0.17128764454812831</c:v>
                </c:pt>
                <c:pt idx="405">
                  <c:v>0.17177878995880336</c:v>
                </c:pt>
                <c:pt idx="406">
                  <c:v>0.17227006416575508</c:v>
                </c:pt>
                <c:pt idx="407">
                  <c:v>0.17276184257832555</c:v>
                </c:pt>
                <c:pt idx="408">
                  <c:v>0.17325393806046904</c:v>
                </c:pt>
                <c:pt idx="409">
                  <c:v>0.17374640731753746</c:v>
                </c:pt>
                <c:pt idx="410">
                  <c:v>0.17423900645218338</c:v>
                </c:pt>
                <c:pt idx="411">
                  <c:v>0.17473122783140599</c:v>
                </c:pt>
                <c:pt idx="412">
                  <c:v>0.17522427482007411</c:v>
                </c:pt>
                <c:pt idx="413">
                  <c:v>0.17571735797698965</c:v>
                </c:pt>
                <c:pt idx="414">
                  <c:v>0.17611240635723541</c:v>
                </c:pt>
                <c:pt idx="415">
                  <c:v>0.17650755435038359</c:v>
                </c:pt>
                <c:pt idx="416">
                  <c:v>0.17700125198669503</c:v>
                </c:pt>
                <c:pt idx="417">
                  <c:v>0.17749519348075937</c:v>
                </c:pt>
                <c:pt idx="418">
                  <c:v>0.17798943566940106</c:v>
                </c:pt>
                <c:pt idx="419">
                  <c:v>0.17848429974622823</c:v>
                </c:pt>
                <c:pt idx="420">
                  <c:v>0.17897912557550322</c:v>
                </c:pt>
                <c:pt idx="421">
                  <c:v>0.17947396965903967</c:v>
                </c:pt>
                <c:pt idx="422">
                  <c:v>0.17996926666366403</c:v>
                </c:pt>
                <c:pt idx="423">
                  <c:v>0.18046450651663826</c:v>
                </c:pt>
                <c:pt idx="424">
                  <c:v>0.18086151075980278</c:v>
                </c:pt>
                <c:pt idx="425">
                  <c:v>0.18126030040503646</c:v>
                </c:pt>
                <c:pt idx="426">
                  <c:v>0.18175644531143914</c:v>
                </c:pt>
                <c:pt idx="427">
                  <c:v>0.18225332909254363</c:v>
                </c:pt>
                <c:pt idx="428">
                  <c:v>0.18274934152780348</c:v>
                </c:pt>
                <c:pt idx="429">
                  <c:v>0.18324660524246439</c:v>
                </c:pt>
                <c:pt idx="430">
                  <c:v>0.18374373686853426</c:v>
                </c:pt>
                <c:pt idx="431">
                  <c:v>0.18424162831409521</c:v>
                </c:pt>
                <c:pt idx="432">
                  <c:v>0.18473898906447508</c:v>
                </c:pt>
                <c:pt idx="433">
                  <c:v>0.18523657830318427</c:v>
                </c:pt>
                <c:pt idx="434">
                  <c:v>0.18573523277423765</c:v>
                </c:pt>
                <c:pt idx="435">
                  <c:v>0.18623369853239324</c:v>
                </c:pt>
                <c:pt idx="436">
                  <c:v>0.18673165164568292</c:v>
                </c:pt>
                <c:pt idx="437">
                  <c:v>0.18723120470904089</c:v>
                </c:pt>
                <c:pt idx="438">
                  <c:v>0.18773030260273871</c:v>
                </c:pt>
                <c:pt idx="439">
                  <c:v>0.1882295353628734</c:v>
                </c:pt>
                <c:pt idx="440">
                  <c:v>0.18862946337086928</c:v>
                </c:pt>
                <c:pt idx="441">
                  <c:v>0.18902976120695461</c:v>
                </c:pt>
                <c:pt idx="442">
                  <c:v>0.18952968145183227</c:v>
                </c:pt>
                <c:pt idx="443">
                  <c:v>0.19002933620986404</c:v>
                </c:pt>
                <c:pt idx="444">
                  <c:v>0.19053048246442542</c:v>
                </c:pt>
                <c:pt idx="445">
                  <c:v>0.19103136394354386</c:v>
                </c:pt>
                <c:pt idx="446">
                  <c:v>0.19153178889842401</c:v>
                </c:pt>
                <c:pt idx="447">
                  <c:v>0.19203363146031147</c:v>
                </c:pt>
                <c:pt idx="448">
                  <c:v>0.19253526659408002</c:v>
                </c:pt>
                <c:pt idx="449">
                  <c:v>0.19303705773549057</c:v>
                </c:pt>
                <c:pt idx="450">
                  <c:v>0.19353877506226524</c:v>
                </c:pt>
                <c:pt idx="451">
                  <c:v>0.19394102414463724</c:v>
                </c:pt>
                <c:pt idx="452">
                  <c:v>0.19434508426193994</c:v>
                </c:pt>
                <c:pt idx="453">
                  <c:v>0.19484701716487113</c:v>
                </c:pt>
                <c:pt idx="454">
                  <c:v>0.19535083376031456</c:v>
                </c:pt>
                <c:pt idx="455">
                  <c:v>0.19585398245929267</c:v>
                </c:pt>
                <c:pt idx="456">
                  <c:v>0.19635740365931628</c:v>
                </c:pt>
                <c:pt idx="457">
                  <c:v>0.19686100152123218</c:v>
                </c:pt>
                <c:pt idx="458">
                  <c:v>0.19736521857454337</c:v>
                </c:pt>
                <c:pt idx="459">
                  <c:v>0.19786961301468561</c:v>
                </c:pt>
                <c:pt idx="460">
                  <c:v>0.19837433901209536</c:v>
                </c:pt>
                <c:pt idx="461">
                  <c:v>0.19887847229256797</c:v>
                </c:pt>
                <c:pt idx="462">
                  <c:v>0.19938376569281932</c:v>
                </c:pt>
                <c:pt idx="463">
                  <c:v>0.19988885175234902</c:v>
                </c:pt>
                <c:pt idx="464">
                  <c:v>0.20039492617598609</c:v>
                </c:pt>
                <c:pt idx="465">
                  <c:v>0.20090023380890024</c:v>
                </c:pt>
                <c:pt idx="466">
                  <c:v>0.2014059320923777</c:v>
                </c:pt>
                <c:pt idx="467">
                  <c:v>0.20181141681651393</c:v>
                </c:pt>
                <c:pt idx="468">
                  <c:v>0.20231809811652673</c:v>
                </c:pt>
                <c:pt idx="469">
                  <c:v>0.20272364355058356</c:v>
                </c:pt>
                <c:pt idx="470">
                  <c:v>0.2032305165218318</c:v>
                </c:pt>
                <c:pt idx="471">
                  <c:v>0.20373766590090908</c:v>
                </c:pt>
                <c:pt idx="472">
                  <c:v>0.20424497577525785</c:v>
                </c:pt>
                <c:pt idx="473">
                  <c:v>0.20475236875076275</c:v>
                </c:pt>
                <c:pt idx="474">
                  <c:v>0.20526098864576375</c:v>
                </c:pt>
                <c:pt idx="475">
                  <c:v>0.20576924667238011</c:v>
                </c:pt>
                <c:pt idx="476">
                  <c:v>0.2062770451143178</c:v>
                </c:pt>
                <c:pt idx="477">
                  <c:v>0.20668464612341306</c:v>
                </c:pt>
                <c:pt idx="478">
                  <c:v>0.20709352041458567</c:v>
                </c:pt>
                <c:pt idx="479">
                  <c:v>0.20760300241581028</c:v>
                </c:pt>
                <c:pt idx="480">
                  <c:v>0.20811229695080796</c:v>
                </c:pt>
                <c:pt idx="481">
                  <c:v>0.2086223956578179</c:v>
                </c:pt>
                <c:pt idx="482">
                  <c:v>0.20913207352716998</c:v>
                </c:pt>
                <c:pt idx="483">
                  <c:v>0.20964208918834132</c:v>
                </c:pt>
                <c:pt idx="484">
                  <c:v>0.2101530469647222</c:v>
                </c:pt>
                <c:pt idx="485">
                  <c:v>0.21066383713140738</c:v>
                </c:pt>
                <c:pt idx="486">
                  <c:v>0.21117410826536601</c:v>
                </c:pt>
                <c:pt idx="487">
                  <c:v>0.21168596670998202</c:v>
                </c:pt>
                <c:pt idx="488">
                  <c:v>0.21219748211258127</c:v>
                </c:pt>
                <c:pt idx="489">
                  <c:v>0.21270908351118276</c:v>
                </c:pt>
                <c:pt idx="490">
                  <c:v>0.21322116173921291</c:v>
                </c:pt>
                <c:pt idx="491">
                  <c:v>0.21373350232570859</c:v>
                </c:pt>
                <c:pt idx="492">
                  <c:v>0.2142463011577663</c:v>
                </c:pt>
                <c:pt idx="493">
                  <c:v>0.21475918694072288</c:v>
                </c:pt>
                <c:pt idx="494">
                  <c:v>0.21516998657891753</c:v>
                </c:pt>
                <c:pt idx="495">
                  <c:v>0.21568336603748151</c:v>
                </c:pt>
                <c:pt idx="496">
                  <c:v>0.21619646038973594</c:v>
                </c:pt>
                <c:pt idx="497">
                  <c:v>0.2167112300686144</c:v>
                </c:pt>
                <c:pt idx="498">
                  <c:v>0.21722551930467229</c:v>
                </c:pt>
                <c:pt idx="499">
                  <c:v>0.21773956278314052</c:v>
                </c:pt>
                <c:pt idx="500">
                  <c:v>0.21825449913015632</c:v>
                </c:pt>
                <c:pt idx="501">
                  <c:v>0.21876946496724889</c:v>
                </c:pt>
                <c:pt idx="502">
                  <c:v>0.21928503036144642</c:v>
                </c:pt>
                <c:pt idx="503">
                  <c:v>0.21980058630963878</c:v>
                </c:pt>
                <c:pt idx="504">
                  <c:v>0.22031627042646171</c:v>
                </c:pt>
                <c:pt idx="505">
                  <c:v>0.2208323978302705</c:v>
                </c:pt>
                <c:pt idx="506">
                  <c:v>0.22134881146038984</c:v>
                </c:pt>
                <c:pt idx="507">
                  <c:v>0.22186555104563069</c:v>
                </c:pt>
                <c:pt idx="508">
                  <c:v>0.22238224224279962</c:v>
                </c:pt>
                <c:pt idx="509">
                  <c:v>0.22289868752071451</c:v>
                </c:pt>
                <c:pt idx="510">
                  <c:v>0.22341691978759637</c:v>
                </c:pt>
                <c:pt idx="511">
                  <c:v>0.22393455165881102</c:v>
                </c:pt>
                <c:pt idx="512">
                  <c:v>0.22445162158742069</c:v>
                </c:pt>
                <c:pt idx="513">
                  <c:v>0.22497028378728384</c:v>
                </c:pt>
                <c:pt idx="514">
                  <c:v>0.22548891839246474</c:v>
                </c:pt>
                <c:pt idx="515">
                  <c:v>0.22600722832177358</c:v>
                </c:pt>
                <c:pt idx="516">
                  <c:v>0.22652592585662035</c:v>
                </c:pt>
                <c:pt idx="517">
                  <c:v>0.22704515015749777</c:v>
                </c:pt>
                <c:pt idx="518">
                  <c:v>0.22756513979463155</c:v>
                </c:pt>
                <c:pt idx="519">
                  <c:v>0.22808482476382003</c:v>
                </c:pt>
                <c:pt idx="520">
                  <c:v>0.22860454180931392</c:v>
                </c:pt>
                <c:pt idx="521">
                  <c:v>0.22912476736152651</c:v>
                </c:pt>
                <c:pt idx="522">
                  <c:v>0.22964494584324777</c:v>
                </c:pt>
                <c:pt idx="523">
                  <c:v>0.23016634908611583</c:v>
                </c:pt>
                <c:pt idx="524">
                  <c:v>0.23068730843270382</c:v>
                </c:pt>
                <c:pt idx="525">
                  <c:v>0.23120798221876807</c:v>
                </c:pt>
                <c:pt idx="526">
                  <c:v>0.23162561622320227</c:v>
                </c:pt>
                <c:pt idx="527">
                  <c:v>0.23204497793972151</c:v>
                </c:pt>
                <c:pt idx="528">
                  <c:v>0.23256745508583276</c:v>
                </c:pt>
                <c:pt idx="529">
                  <c:v>0.23308952760361545</c:v>
                </c:pt>
                <c:pt idx="530">
                  <c:v>0.23361257087535275</c:v>
                </c:pt>
                <c:pt idx="531">
                  <c:v>0.23413512958295013</c:v>
                </c:pt>
                <c:pt idx="532">
                  <c:v>0.23465808129217111</c:v>
                </c:pt>
                <c:pt idx="533">
                  <c:v>0.23518202574692249</c:v>
                </c:pt>
                <c:pt idx="534">
                  <c:v>0.23570582515438784</c:v>
                </c:pt>
                <c:pt idx="535">
                  <c:v>0.2362289192378014</c:v>
                </c:pt>
                <c:pt idx="536">
                  <c:v>0.23675388765824465</c:v>
                </c:pt>
                <c:pt idx="537">
                  <c:v>0.23727829107613546</c:v>
                </c:pt>
                <c:pt idx="538">
                  <c:v>0.23780286949678806</c:v>
                </c:pt>
                <c:pt idx="539">
                  <c:v>0.23832802382357152</c:v>
                </c:pt>
                <c:pt idx="540">
                  <c:v>0.23885339393489807</c:v>
                </c:pt>
                <c:pt idx="541">
                  <c:v>0.23937930098103061</c:v>
                </c:pt>
                <c:pt idx="542">
                  <c:v>0.2399052037674651</c:v>
                </c:pt>
                <c:pt idx="543">
                  <c:v>0.24032622561398598</c:v>
                </c:pt>
                <c:pt idx="544">
                  <c:v>0.24074738462025738</c:v>
                </c:pt>
                <c:pt idx="545">
                  <c:v>0.24127322375631535</c:v>
                </c:pt>
                <c:pt idx="546">
                  <c:v>0.24180076723467786</c:v>
                </c:pt>
                <c:pt idx="547">
                  <c:v>0.24232798559401444</c:v>
                </c:pt>
                <c:pt idx="548">
                  <c:v>0.24285532102283677</c:v>
                </c:pt>
                <c:pt idx="549">
                  <c:v>0.24338273327941534</c:v>
                </c:pt>
                <c:pt idx="550">
                  <c:v>0.2439106253544038</c:v>
                </c:pt>
                <c:pt idx="551">
                  <c:v>0.24443932044422939</c:v>
                </c:pt>
                <c:pt idx="552">
                  <c:v>0.24496785141389263</c:v>
                </c:pt>
                <c:pt idx="553">
                  <c:v>0.24539109132505171</c:v>
                </c:pt>
                <c:pt idx="554">
                  <c:v>0.24581634766264668</c:v>
                </c:pt>
                <c:pt idx="555">
                  <c:v>0.24634542532865814</c:v>
                </c:pt>
                <c:pt idx="556">
                  <c:v>0.24687508622528581</c:v>
                </c:pt>
                <c:pt idx="557">
                  <c:v>0.2474050480325892</c:v>
                </c:pt>
                <c:pt idx="558">
                  <c:v>0.24793533131245821</c:v>
                </c:pt>
                <c:pt idx="559">
                  <c:v>0.24846597691307623</c:v>
                </c:pt>
                <c:pt idx="560">
                  <c:v>0.24899597258514694</c:v>
                </c:pt>
                <c:pt idx="561">
                  <c:v>0.24952728278003086</c:v>
                </c:pt>
                <c:pt idx="562">
                  <c:v>0.25005846991421321</c:v>
                </c:pt>
                <c:pt idx="563">
                  <c:v>0.25059050736178828</c:v>
                </c:pt>
                <c:pt idx="564">
                  <c:v>0.25112191467497141</c:v>
                </c:pt>
                <c:pt idx="565">
                  <c:v>0.25165360453203961</c:v>
                </c:pt>
                <c:pt idx="566">
                  <c:v>0.2521865525093005</c:v>
                </c:pt>
                <c:pt idx="567">
                  <c:v>0.25271929677350979</c:v>
                </c:pt>
                <c:pt idx="568">
                  <c:v>0.25325155208880673</c:v>
                </c:pt>
                <c:pt idx="569">
                  <c:v>0.25367855748856888</c:v>
                </c:pt>
                <c:pt idx="570">
                  <c:v>0.25410578601440809</c:v>
                </c:pt>
                <c:pt idx="571">
                  <c:v>0.25463935031271218</c:v>
                </c:pt>
                <c:pt idx="572">
                  <c:v>0.25517301604263271</c:v>
                </c:pt>
                <c:pt idx="573">
                  <c:v>0.25570786388010774</c:v>
                </c:pt>
                <c:pt idx="574">
                  <c:v>0.25624222270122821</c:v>
                </c:pt>
                <c:pt idx="575">
                  <c:v>0.2567763160976701</c:v>
                </c:pt>
                <c:pt idx="576">
                  <c:v>0.25720446200101998</c:v>
                </c:pt>
                <c:pt idx="577">
                  <c:v>0.25763491593226751</c:v>
                </c:pt>
                <c:pt idx="578">
                  <c:v>0.25817091896554983</c:v>
                </c:pt>
                <c:pt idx="579">
                  <c:v>0.25870673907525588</c:v>
                </c:pt>
                <c:pt idx="580">
                  <c:v>0.25924323522266396</c:v>
                </c:pt>
                <c:pt idx="581">
                  <c:v>0.25977942563219469</c:v>
                </c:pt>
                <c:pt idx="582">
                  <c:v>0.26031590369612512</c:v>
                </c:pt>
                <c:pt idx="583">
                  <c:v>0.26085355101291213</c:v>
                </c:pt>
                <c:pt idx="584">
                  <c:v>0.26139097489634261</c:v>
                </c:pt>
                <c:pt idx="585">
                  <c:v>0.26192772345326781</c:v>
                </c:pt>
                <c:pt idx="586">
                  <c:v>0.26246646410313995</c:v>
                </c:pt>
                <c:pt idx="587">
                  <c:v>0.2630044476487845</c:v>
                </c:pt>
                <c:pt idx="588">
                  <c:v>0.26354276187713521</c:v>
                </c:pt>
                <c:pt idx="589">
                  <c:v>0.26408144828929664</c:v>
                </c:pt>
                <c:pt idx="590">
                  <c:v>0.2646206101931225</c:v>
                </c:pt>
                <c:pt idx="591">
                  <c:v>0.26516012470004241</c:v>
                </c:pt>
                <c:pt idx="592">
                  <c:v>0.26569999222405499</c:v>
                </c:pt>
                <c:pt idx="593">
                  <c:v>0.26623934773602548</c:v>
                </c:pt>
                <c:pt idx="594">
                  <c:v>0.26667173022574653</c:v>
                </c:pt>
                <c:pt idx="595">
                  <c:v>0.26721171337548272</c:v>
                </c:pt>
                <c:pt idx="596">
                  <c:v>0.26764486738578752</c:v>
                </c:pt>
                <c:pt idx="597">
                  <c:v>0.26818595449743976</c:v>
                </c:pt>
                <c:pt idx="598">
                  <c:v>0.26872706600023238</c:v>
                </c:pt>
                <c:pt idx="599">
                  <c:v>0.26926861514139255</c:v>
                </c:pt>
                <c:pt idx="600">
                  <c:v>0.26981023024230644</c:v>
                </c:pt>
                <c:pt idx="601">
                  <c:v>0.27035288371528671</c:v>
                </c:pt>
                <c:pt idx="602">
                  <c:v>0.27089516935807068</c:v>
                </c:pt>
                <c:pt idx="603">
                  <c:v>0.27143797707929423</c:v>
                </c:pt>
                <c:pt idx="604">
                  <c:v>0.27198072728516609</c:v>
                </c:pt>
                <c:pt idx="605">
                  <c:v>0.27252360634320716</c:v>
                </c:pt>
                <c:pt idx="606">
                  <c:v>0.27295948274011006</c:v>
                </c:pt>
                <c:pt idx="607">
                  <c:v>0.27339650388269165</c:v>
                </c:pt>
                <c:pt idx="608">
                  <c:v>0.27394069218216271</c:v>
                </c:pt>
                <c:pt idx="609">
                  <c:v>0.27448530144226946</c:v>
                </c:pt>
                <c:pt idx="610">
                  <c:v>0.27502935516632404</c:v>
                </c:pt>
                <c:pt idx="611">
                  <c:v>0.27557453700790635</c:v>
                </c:pt>
                <c:pt idx="612">
                  <c:v>0.27611976651002795</c:v>
                </c:pt>
                <c:pt idx="613">
                  <c:v>0.2766658972806525</c:v>
                </c:pt>
                <c:pt idx="614">
                  <c:v>0.27721138898178932</c:v>
                </c:pt>
                <c:pt idx="615">
                  <c:v>0.27775715756203184</c:v>
                </c:pt>
                <c:pt idx="616">
                  <c:v>0.27830422525144183</c:v>
                </c:pt>
                <c:pt idx="617">
                  <c:v>0.27885109157197169</c:v>
                </c:pt>
                <c:pt idx="618">
                  <c:v>0.27939727581865764</c:v>
                </c:pt>
                <c:pt idx="619">
                  <c:v>0.27983530286342151</c:v>
                </c:pt>
                <c:pt idx="620">
                  <c:v>0.2802741069767371</c:v>
                </c:pt>
                <c:pt idx="621">
                  <c:v>0.2808218428316071</c:v>
                </c:pt>
                <c:pt idx="622">
                  <c:v>0.28136983702558127</c:v>
                </c:pt>
                <c:pt idx="623">
                  <c:v>0.28191890614459303</c:v>
                </c:pt>
                <c:pt idx="624">
                  <c:v>0.28246756484656754</c:v>
                </c:pt>
                <c:pt idx="625">
                  <c:v>0.2830157913357097</c:v>
                </c:pt>
                <c:pt idx="626">
                  <c:v>0.28356568132661103</c:v>
                </c:pt>
                <c:pt idx="627">
                  <c:v>0.28411526551644983</c:v>
                </c:pt>
                <c:pt idx="628">
                  <c:v>0.28466462719041929</c:v>
                </c:pt>
                <c:pt idx="629">
                  <c:v>0.28510528304763172</c:v>
                </c:pt>
                <c:pt idx="630">
                  <c:v>0.28554808686693006</c:v>
                </c:pt>
                <c:pt idx="631">
                  <c:v>0.28609855174542415</c:v>
                </c:pt>
                <c:pt idx="632">
                  <c:v>0.28664953010924404</c:v>
                </c:pt>
                <c:pt idx="633">
                  <c:v>0.28720142244400526</c:v>
                </c:pt>
                <c:pt idx="634">
                  <c:v>0.28775311423817523</c:v>
                </c:pt>
                <c:pt idx="635">
                  <c:v>0.28830428900871918</c:v>
                </c:pt>
                <c:pt idx="636">
                  <c:v>0.28885743283562698</c:v>
                </c:pt>
                <c:pt idx="637">
                  <c:v>0.28940999706907466</c:v>
                </c:pt>
                <c:pt idx="638">
                  <c:v>0.28996263469326922</c:v>
                </c:pt>
                <c:pt idx="639">
                  <c:v>0.2905158101283643</c:v>
                </c:pt>
                <c:pt idx="640">
                  <c:v>0.29106931285973986</c:v>
                </c:pt>
                <c:pt idx="641">
                  <c:v>0.29162341802374514</c:v>
                </c:pt>
                <c:pt idx="642">
                  <c:v>0.29217755547600532</c:v>
                </c:pt>
                <c:pt idx="643">
                  <c:v>0.29273151351006998</c:v>
                </c:pt>
                <c:pt idx="644">
                  <c:v>0.29328637136395302</c:v>
                </c:pt>
                <c:pt idx="645">
                  <c:v>0.29384128306621216</c:v>
                </c:pt>
                <c:pt idx="646">
                  <c:v>0.29428581145784766</c:v>
                </c:pt>
                <c:pt idx="647">
                  <c:v>0.29473049514020949</c:v>
                </c:pt>
                <c:pt idx="648">
                  <c:v>0.29528612415299699</c:v>
                </c:pt>
                <c:pt idx="649">
                  <c:v>0.29584216818554637</c:v>
                </c:pt>
                <c:pt idx="650">
                  <c:v>0.29639852157508595</c:v>
                </c:pt>
                <c:pt idx="651">
                  <c:v>0.29695582212250959</c:v>
                </c:pt>
                <c:pt idx="652">
                  <c:v>0.29751281687539044</c:v>
                </c:pt>
                <c:pt idx="653">
                  <c:v>0.29807007949984193</c:v>
                </c:pt>
                <c:pt idx="654">
                  <c:v>0.29862761027086543</c:v>
                </c:pt>
                <c:pt idx="655">
                  <c:v>0.29918517520808641</c:v>
                </c:pt>
                <c:pt idx="656">
                  <c:v>0.29963225644638869</c:v>
                </c:pt>
                <c:pt idx="657">
                  <c:v>0.3000812641749982</c:v>
                </c:pt>
                <c:pt idx="658">
                  <c:v>0.30064023759005382</c:v>
                </c:pt>
                <c:pt idx="659">
                  <c:v>0.30119977969822098</c:v>
                </c:pt>
                <c:pt idx="660">
                  <c:v>0.30175854617498216</c:v>
                </c:pt>
                <c:pt idx="661">
                  <c:v>0.30231867182366862</c:v>
                </c:pt>
                <c:pt idx="662">
                  <c:v>0.30287849152019436</c:v>
                </c:pt>
                <c:pt idx="663">
                  <c:v>0.30343937332702614</c:v>
                </c:pt>
                <c:pt idx="664">
                  <c:v>0.30399962835314415</c:v>
                </c:pt>
                <c:pt idx="665">
                  <c:v>0.30456039013772368</c:v>
                </c:pt>
                <c:pt idx="666">
                  <c:v>0.30512238773225303</c:v>
                </c:pt>
                <c:pt idx="667">
                  <c:v>0.30568403686574547</c:v>
                </c:pt>
                <c:pt idx="668">
                  <c:v>0.30624531532638233</c:v>
                </c:pt>
                <c:pt idx="669">
                  <c:v>0.30680811069724401</c:v>
                </c:pt>
                <c:pt idx="670">
                  <c:v>0.30737049297052527</c:v>
                </c:pt>
                <c:pt idx="671">
                  <c:v>0.30793321317869765</c:v>
                </c:pt>
                <c:pt idx="672">
                  <c:v>0.30838428802212797</c:v>
                </c:pt>
                <c:pt idx="673">
                  <c:v>0.3088353944060015</c:v>
                </c:pt>
                <c:pt idx="674">
                  <c:v>0.30939896129498407</c:v>
                </c:pt>
                <c:pt idx="675">
                  <c:v>0.30996224322211891</c:v>
                </c:pt>
                <c:pt idx="676">
                  <c:v>0.31052726418069415</c:v>
                </c:pt>
                <c:pt idx="677">
                  <c:v>0.31109191493426569</c:v>
                </c:pt>
                <c:pt idx="678">
                  <c:v>0.31165606529567058</c:v>
                </c:pt>
                <c:pt idx="679">
                  <c:v>0.31210843462100862</c:v>
                </c:pt>
                <c:pt idx="680">
                  <c:v>0.31256368494086917</c:v>
                </c:pt>
                <c:pt idx="681">
                  <c:v>0.31312931429812629</c:v>
                </c:pt>
                <c:pt idx="682">
                  <c:v>0.31369535020198841</c:v>
                </c:pt>
                <c:pt idx="683">
                  <c:v>0.31426239850760812</c:v>
                </c:pt>
                <c:pt idx="684">
                  <c:v>0.31482920611369009</c:v>
                </c:pt>
                <c:pt idx="685">
                  <c:v>0.31539546941220137</c:v>
                </c:pt>
                <c:pt idx="686">
                  <c:v>0.31596382936251305</c:v>
                </c:pt>
                <c:pt idx="687">
                  <c:v>0.31653155911026554</c:v>
                </c:pt>
                <c:pt idx="688">
                  <c:v>0.31709943791082018</c:v>
                </c:pt>
                <c:pt idx="689">
                  <c:v>0.31766789969988474</c:v>
                </c:pt>
                <c:pt idx="690">
                  <c:v>0.31823664141038793</c:v>
                </c:pt>
                <c:pt idx="691">
                  <c:v>0.31880592395156981</c:v>
                </c:pt>
                <c:pt idx="692">
                  <c:v>0.31937540037804313</c:v>
                </c:pt>
                <c:pt idx="693">
                  <c:v>0.31994450552637982</c:v>
                </c:pt>
                <c:pt idx="694">
                  <c:v>0.32051480494319401</c:v>
                </c:pt>
                <c:pt idx="695">
                  <c:v>0.3210850815069124</c:v>
                </c:pt>
                <c:pt idx="696">
                  <c:v>0.32154169382632958</c:v>
                </c:pt>
                <c:pt idx="697">
                  <c:v>0.32199890690900951</c:v>
                </c:pt>
                <c:pt idx="698">
                  <c:v>0.32256985629275653</c:v>
                </c:pt>
                <c:pt idx="699">
                  <c:v>0.32314117547054821</c:v>
                </c:pt>
                <c:pt idx="700">
                  <c:v>0.32371295218921814</c:v>
                </c:pt>
                <c:pt idx="701">
                  <c:v>0.32428579849103079</c:v>
                </c:pt>
                <c:pt idx="702">
                  <c:v>0.32485809914192404</c:v>
                </c:pt>
                <c:pt idx="703">
                  <c:v>0.32543085868224225</c:v>
                </c:pt>
                <c:pt idx="704">
                  <c:v>0.32600381521503913</c:v>
                </c:pt>
                <c:pt idx="705">
                  <c:v>0.32657701266571437</c:v>
                </c:pt>
                <c:pt idx="706">
                  <c:v>0.32703618393939671</c:v>
                </c:pt>
                <c:pt idx="707">
                  <c:v>0.32749771308473491</c:v>
                </c:pt>
                <c:pt idx="708">
                  <c:v>0.32807233764305727</c:v>
                </c:pt>
                <c:pt idx="709">
                  <c:v>0.32864733645009542</c:v>
                </c:pt>
                <c:pt idx="710">
                  <c:v>0.32922178825692155</c:v>
                </c:pt>
                <c:pt idx="711">
                  <c:v>0.32979749248303231</c:v>
                </c:pt>
                <c:pt idx="712">
                  <c:v>0.33037300104039979</c:v>
                </c:pt>
                <c:pt idx="713">
                  <c:v>0.33094958843024785</c:v>
                </c:pt>
                <c:pt idx="714">
                  <c:v>0.3315254526585239</c:v>
                </c:pt>
                <c:pt idx="715">
                  <c:v>0.3321017807493013</c:v>
                </c:pt>
                <c:pt idx="716">
                  <c:v>0.33267941012471736</c:v>
                </c:pt>
                <c:pt idx="717">
                  <c:v>0.33325693266711054</c:v>
                </c:pt>
                <c:pt idx="718">
                  <c:v>0.33383368659465262</c:v>
                </c:pt>
                <c:pt idx="719">
                  <c:v>0.3344124498835831</c:v>
                </c:pt>
                <c:pt idx="720">
                  <c:v>0.33499062129612595</c:v>
                </c:pt>
                <c:pt idx="721">
                  <c:v>0.33556912718424459</c:v>
                </c:pt>
                <c:pt idx="722">
                  <c:v>0.33603244695920187</c:v>
                </c:pt>
                <c:pt idx="723">
                  <c:v>0.3364964678212915</c:v>
                </c:pt>
                <c:pt idx="724">
                  <c:v>0.33707584575932226</c:v>
                </c:pt>
                <c:pt idx="725">
                  <c:v>0.33765507268432615</c:v>
                </c:pt>
                <c:pt idx="726">
                  <c:v>0.33823600823817357</c:v>
                </c:pt>
                <c:pt idx="727">
                  <c:v>0.33881643951126039</c:v>
                </c:pt>
                <c:pt idx="728">
                  <c:v>0.33939649844761005</c:v>
                </c:pt>
                <c:pt idx="729">
                  <c:v>0.33997826937226849</c:v>
                </c:pt>
                <c:pt idx="730">
                  <c:v>0.34055993503971665</c:v>
                </c:pt>
                <c:pt idx="731">
                  <c:v>0.34114176157105802</c:v>
                </c:pt>
                <c:pt idx="732">
                  <c:v>0.34172392682159736</c:v>
                </c:pt>
                <c:pt idx="733">
                  <c:v>0.34219019662461247</c:v>
                </c:pt>
                <c:pt idx="734">
                  <c:v>0.34265890815553635</c:v>
                </c:pt>
                <c:pt idx="735">
                  <c:v>0.34324120088810822</c:v>
                </c:pt>
                <c:pt idx="736">
                  <c:v>0.34382556979948808</c:v>
                </c:pt>
                <c:pt idx="737">
                  <c:v>0.34440930002512876</c:v>
                </c:pt>
                <c:pt idx="738">
                  <c:v>0.34499319283719959</c:v>
                </c:pt>
                <c:pt idx="739">
                  <c:v>0.34557773908045641</c:v>
                </c:pt>
                <c:pt idx="740">
                  <c:v>0.34616276113958444</c:v>
                </c:pt>
                <c:pt idx="741">
                  <c:v>0.34674821498329239</c:v>
                </c:pt>
                <c:pt idx="742">
                  <c:v>0.34733387770535318</c:v>
                </c:pt>
                <c:pt idx="743">
                  <c:v>0.34791889981004248</c:v>
                </c:pt>
                <c:pt idx="744">
                  <c:v>0.34850529350647624</c:v>
                </c:pt>
                <c:pt idx="745">
                  <c:v>0.34909185217615757</c:v>
                </c:pt>
                <c:pt idx="746">
                  <c:v>0.34967942706608934</c:v>
                </c:pt>
                <c:pt idx="747">
                  <c:v>0.35026622679947261</c:v>
                </c:pt>
                <c:pt idx="748">
                  <c:v>0.3508533262185155</c:v>
                </c:pt>
                <c:pt idx="749">
                  <c:v>0.3513239630242701</c:v>
                </c:pt>
                <c:pt idx="750">
                  <c:v>0.35179468675524556</c:v>
                </c:pt>
                <c:pt idx="751">
                  <c:v>0.35238358286475985</c:v>
                </c:pt>
                <c:pt idx="752">
                  <c:v>0.35297237652124597</c:v>
                </c:pt>
                <c:pt idx="753">
                  <c:v>0.35356138214372762</c:v>
                </c:pt>
                <c:pt idx="754">
                  <c:v>0.35415082489547872</c:v>
                </c:pt>
                <c:pt idx="755">
                  <c:v>0.35474043519438719</c:v>
                </c:pt>
                <c:pt idx="756">
                  <c:v>0.35533133942482786</c:v>
                </c:pt>
                <c:pt idx="757">
                  <c:v>0.35592164638386875</c:v>
                </c:pt>
                <c:pt idx="758">
                  <c:v>0.35651176075146496</c:v>
                </c:pt>
                <c:pt idx="759">
                  <c:v>0.35698524931075548</c:v>
                </c:pt>
                <c:pt idx="760">
                  <c:v>0.35746040689500558</c:v>
                </c:pt>
                <c:pt idx="761">
                  <c:v>0.3580527855093884</c:v>
                </c:pt>
                <c:pt idx="762">
                  <c:v>0.35864483722495122</c:v>
                </c:pt>
                <c:pt idx="763">
                  <c:v>0.35923796332252378</c:v>
                </c:pt>
                <c:pt idx="764">
                  <c:v>0.35983031005470406</c:v>
                </c:pt>
                <c:pt idx="765">
                  <c:v>0.36042337012329401</c:v>
                </c:pt>
                <c:pt idx="766">
                  <c:v>0.36101750705887919</c:v>
                </c:pt>
                <c:pt idx="767">
                  <c:v>0.36161154384726468</c:v>
                </c:pt>
                <c:pt idx="768">
                  <c:v>0.36220484502520384</c:v>
                </c:pt>
                <c:pt idx="769">
                  <c:v>0.36280040477541309</c:v>
                </c:pt>
                <c:pt idx="770">
                  <c:v>0.36339527484826373</c:v>
                </c:pt>
                <c:pt idx="771">
                  <c:v>0.36399045355861609</c:v>
                </c:pt>
                <c:pt idx="772">
                  <c:v>0.36458612312948996</c:v>
                </c:pt>
                <c:pt idx="773">
                  <c:v>0.36518210223636521</c:v>
                </c:pt>
                <c:pt idx="774">
                  <c:v>0.36577889199494851</c:v>
                </c:pt>
                <c:pt idx="775">
                  <c:v>0.36637571925971091</c:v>
                </c:pt>
                <c:pt idx="776">
                  <c:v>0.36685376580191548</c:v>
                </c:pt>
                <c:pt idx="777">
                  <c:v>0.36745118951626732</c:v>
                </c:pt>
                <c:pt idx="778">
                  <c:v>0.3680484684473383</c:v>
                </c:pt>
                <c:pt idx="779">
                  <c:v>0.36852708725144667</c:v>
                </c:pt>
                <c:pt idx="780">
                  <c:v>0.36912555746150277</c:v>
                </c:pt>
                <c:pt idx="781">
                  <c:v>0.36972420323320987</c:v>
                </c:pt>
                <c:pt idx="782">
                  <c:v>0.37032316186411857</c:v>
                </c:pt>
                <c:pt idx="783">
                  <c:v>0.37092257098079734</c:v>
                </c:pt>
                <c:pt idx="784">
                  <c:v>0.37152279747548633</c:v>
                </c:pt>
                <c:pt idx="785">
                  <c:v>0.37212310957060485</c:v>
                </c:pt>
                <c:pt idx="786">
                  <c:v>0.37260395804273372</c:v>
                </c:pt>
                <c:pt idx="787">
                  <c:v>0.37308678047418486</c:v>
                </c:pt>
                <c:pt idx="788">
                  <c:v>0.37368743594156217</c:v>
                </c:pt>
                <c:pt idx="789">
                  <c:v>0.37428895746623692</c:v>
                </c:pt>
                <c:pt idx="790">
                  <c:v>0.37489102480328401</c:v>
                </c:pt>
                <c:pt idx="791">
                  <c:v>0.37549359275169841</c:v>
                </c:pt>
                <c:pt idx="792">
                  <c:v>0.37609647801014456</c:v>
                </c:pt>
                <c:pt idx="793">
                  <c:v>0.3766986223643003</c:v>
                </c:pt>
                <c:pt idx="794">
                  <c:v>0.37730228082719575</c:v>
                </c:pt>
                <c:pt idx="795">
                  <c:v>0.37790579703003208</c:v>
                </c:pt>
                <c:pt idx="796">
                  <c:v>0.37851041541549951</c:v>
                </c:pt>
                <c:pt idx="797">
                  <c:v>0.37911429231976862</c:v>
                </c:pt>
                <c:pt idx="798">
                  <c:v>0.37971881109535138</c:v>
                </c:pt>
                <c:pt idx="799">
                  <c:v>0.38032452698910846</c:v>
                </c:pt>
                <c:pt idx="800">
                  <c:v>0.3809301940177785</c:v>
                </c:pt>
                <c:pt idx="801">
                  <c:v>0.38153521064755996</c:v>
                </c:pt>
                <c:pt idx="802">
                  <c:v>0.38202079246480591</c:v>
                </c:pt>
                <c:pt idx="803">
                  <c:v>0.38250623984380289</c:v>
                </c:pt>
                <c:pt idx="804">
                  <c:v>0.38311276689905027</c:v>
                </c:pt>
                <c:pt idx="805">
                  <c:v>0.38371989379772325</c:v>
                </c:pt>
                <c:pt idx="806">
                  <c:v>0.38432822431312796</c:v>
                </c:pt>
                <c:pt idx="807">
                  <c:v>0.38493595060553515</c:v>
                </c:pt>
                <c:pt idx="808">
                  <c:v>0.38554344281656</c:v>
                </c:pt>
                <c:pt idx="809">
                  <c:v>0.38603046432106525</c:v>
                </c:pt>
                <c:pt idx="810">
                  <c:v>0.38651995411984202</c:v>
                </c:pt>
                <c:pt idx="811">
                  <c:v>0.38712966535338844</c:v>
                </c:pt>
                <c:pt idx="812">
                  <c:v>0.38773928320450513</c:v>
                </c:pt>
                <c:pt idx="813">
                  <c:v>0.38834978512133644</c:v>
                </c:pt>
                <c:pt idx="814">
                  <c:v>0.38895991449770168</c:v>
                </c:pt>
                <c:pt idx="815">
                  <c:v>0.38957046298018255</c:v>
                </c:pt>
                <c:pt idx="816">
                  <c:v>0.39018231744980442</c:v>
                </c:pt>
                <c:pt idx="817">
                  <c:v>0.39079379966539768</c:v>
                </c:pt>
                <c:pt idx="818">
                  <c:v>0.39140472188827463</c:v>
                </c:pt>
                <c:pt idx="819">
                  <c:v>0.39201788697257717</c:v>
                </c:pt>
                <c:pt idx="820">
                  <c:v>0.3926304462173798</c:v>
                </c:pt>
                <c:pt idx="821">
                  <c:v>0.39324314695836549</c:v>
                </c:pt>
                <c:pt idx="822">
                  <c:v>0.39385659790154354</c:v>
                </c:pt>
                <c:pt idx="823">
                  <c:v>0.39447037854780415</c:v>
                </c:pt>
                <c:pt idx="824">
                  <c:v>0.39508481742476792</c:v>
                </c:pt>
                <c:pt idx="825">
                  <c:v>0.39569944643856703</c:v>
                </c:pt>
                <c:pt idx="826">
                  <c:v>0.39631370247046799</c:v>
                </c:pt>
                <c:pt idx="827">
                  <c:v>0.3968064685653927</c:v>
                </c:pt>
                <c:pt idx="828">
                  <c:v>0.39742159313186698</c:v>
                </c:pt>
                <c:pt idx="829">
                  <c:v>0.39791471754849012</c:v>
                </c:pt>
                <c:pt idx="830">
                  <c:v>0.39853123002317742</c:v>
                </c:pt>
                <c:pt idx="831">
                  <c:v>0.39914774626285077</c:v>
                </c:pt>
                <c:pt idx="832">
                  <c:v>0.39976454863193489</c:v>
                </c:pt>
                <c:pt idx="833">
                  <c:v>0.40038177880875048</c:v>
                </c:pt>
                <c:pt idx="834">
                  <c:v>0.4010001447041584</c:v>
                </c:pt>
                <c:pt idx="835">
                  <c:v>0.40161832697960659</c:v>
                </c:pt>
                <c:pt idx="836">
                  <c:v>0.40223674999499981</c:v>
                </c:pt>
                <c:pt idx="837">
                  <c:v>0.40273216072144319</c:v>
                </c:pt>
                <c:pt idx="838">
                  <c:v>0.40322947117522567</c:v>
                </c:pt>
                <c:pt idx="839">
                  <c:v>0.40384893896268254</c:v>
                </c:pt>
                <c:pt idx="840">
                  <c:v>0.40446907465295162</c:v>
                </c:pt>
                <c:pt idx="841">
                  <c:v>0.40508954779999529</c:v>
                </c:pt>
                <c:pt idx="842">
                  <c:v>0.40571069045034219</c:v>
                </c:pt>
                <c:pt idx="843">
                  <c:v>0.40633117616077935</c:v>
                </c:pt>
                <c:pt idx="844">
                  <c:v>0.40695280612771445</c:v>
                </c:pt>
                <c:pt idx="845">
                  <c:v>0.40757472782290854</c:v>
                </c:pt>
                <c:pt idx="846">
                  <c:v>0.40819755901818305</c:v>
                </c:pt>
                <c:pt idx="847">
                  <c:v>0.40881959019593794</c:v>
                </c:pt>
                <c:pt idx="848">
                  <c:v>0.40944210365068839</c:v>
                </c:pt>
                <c:pt idx="849">
                  <c:v>0.41006628970128239</c:v>
                </c:pt>
                <c:pt idx="850">
                  <c:v>0.41069019897812531</c:v>
                </c:pt>
                <c:pt idx="851">
                  <c:v>0.41131340190763743</c:v>
                </c:pt>
                <c:pt idx="852">
                  <c:v>0.4118133785729412</c:v>
                </c:pt>
                <c:pt idx="853">
                  <c:v>0.41231393919411158</c:v>
                </c:pt>
                <c:pt idx="854">
                  <c:v>0.41293891875353111</c:v>
                </c:pt>
                <c:pt idx="855">
                  <c:v>0.41356428915668225</c:v>
                </c:pt>
                <c:pt idx="856">
                  <c:v>0.41419091098745037</c:v>
                </c:pt>
                <c:pt idx="857">
                  <c:v>0.41481720852413584</c:v>
                </c:pt>
                <c:pt idx="858">
                  <c:v>0.41544322875389428</c:v>
                </c:pt>
                <c:pt idx="859">
                  <c:v>0.41607107731903403</c:v>
                </c:pt>
                <c:pt idx="860">
                  <c:v>0.41669860177984547</c:v>
                </c:pt>
                <c:pt idx="861">
                  <c:v>0.4173257533451703</c:v>
                </c:pt>
                <c:pt idx="862">
                  <c:v>0.41782903360238605</c:v>
                </c:pt>
                <c:pt idx="863">
                  <c:v>0.41833463047932312</c:v>
                </c:pt>
                <c:pt idx="864">
                  <c:v>0.4189632413496715</c:v>
                </c:pt>
                <c:pt idx="865">
                  <c:v>0.41959263195510227</c:v>
                </c:pt>
                <c:pt idx="866">
                  <c:v>0.42022304388052545</c:v>
                </c:pt>
                <c:pt idx="867">
                  <c:v>0.42085332434849115</c:v>
                </c:pt>
                <c:pt idx="868">
                  <c:v>0.42148308779728744</c:v>
                </c:pt>
                <c:pt idx="869">
                  <c:v>0.42211478931899726</c:v>
                </c:pt>
                <c:pt idx="870">
                  <c:v>0.42274587807371189</c:v>
                </c:pt>
                <c:pt idx="871">
                  <c:v>0.42337746180104641</c:v>
                </c:pt>
                <c:pt idx="872">
                  <c:v>0.42400973420572818</c:v>
                </c:pt>
                <c:pt idx="873">
                  <c:v>0.42464226177649572</c:v>
                </c:pt>
                <c:pt idx="874">
                  <c:v>0.42527562453256323</c:v>
                </c:pt>
                <c:pt idx="875">
                  <c:v>0.42590914695978843</c:v>
                </c:pt>
                <c:pt idx="876">
                  <c:v>0.4265422002074748</c:v>
                </c:pt>
                <c:pt idx="877">
                  <c:v>0.42717642898667568</c:v>
                </c:pt>
                <c:pt idx="878">
                  <c:v>0.42781106026731219</c:v>
                </c:pt>
                <c:pt idx="879">
                  <c:v>0.42831959822141369</c:v>
                </c:pt>
                <c:pt idx="880">
                  <c:v>0.4288278130665712</c:v>
                </c:pt>
                <c:pt idx="881">
                  <c:v>0.42946325097433108</c:v>
                </c:pt>
                <c:pt idx="882">
                  <c:v>0.43009909292018011</c:v>
                </c:pt>
                <c:pt idx="883">
                  <c:v>0.43073538799843608</c:v>
                </c:pt>
                <c:pt idx="884">
                  <c:v>0.43137267153956976</c:v>
                </c:pt>
                <c:pt idx="885">
                  <c:v>0.43200992369066199</c:v>
                </c:pt>
                <c:pt idx="886">
                  <c:v>0.43264738749837189</c:v>
                </c:pt>
                <c:pt idx="887">
                  <c:v>0.43315790451518232</c:v>
                </c:pt>
                <c:pt idx="888">
                  <c:v>0.43367067993331793</c:v>
                </c:pt>
                <c:pt idx="889">
                  <c:v>0.43430944740153771</c:v>
                </c:pt>
                <c:pt idx="890">
                  <c:v>0.43494872072504243</c:v>
                </c:pt>
                <c:pt idx="891">
                  <c:v>0.43558854942992203</c:v>
                </c:pt>
                <c:pt idx="892">
                  <c:v>0.4362287389299021</c:v>
                </c:pt>
                <c:pt idx="893">
                  <c:v>0.436868409832812</c:v>
                </c:pt>
                <c:pt idx="894">
                  <c:v>0.43750951729413912</c:v>
                </c:pt>
                <c:pt idx="895">
                  <c:v>0.43815059556205077</c:v>
                </c:pt>
                <c:pt idx="896">
                  <c:v>0.43879286864582417</c:v>
                </c:pt>
                <c:pt idx="897">
                  <c:v>0.43943423138388993</c:v>
                </c:pt>
                <c:pt idx="898">
                  <c:v>0.44007629994863223</c:v>
                </c:pt>
                <c:pt idx="899">
                  <c:v>0.440719713315263</c:v>
                </c:pt>
                <c:pt idx="900">
                  <c:v>0.4413630499367806</c:v>
                </c:pt>
                <c:pt idx="901">
                  <c:v>0.44200576895948651</c:v>
                </c:pt>
                <c:pt idx="902">
                  <c:v>0.44252098893929226</c:v>
                </c:pt>
                <c:pt idx="903">
                  <c:v>0.44303740895579358</c:v>
                </c:pt>
                <c:pt idx="904">
                  <c:v>0.44368199278030818</c:v>
                </c:pt>
                <c:pt idx="905">
                  <c:v>0.44432684462622529</c:v>
                </c:pt>
                <c:pt idx="906">
                  <c:v>0.44497309810991587</c:v>
                </c:pt>
                <c:pt idx="907">
                  <c:v>0.44561878333420935</c:v>
                </c:pt>
                <c:pt idx="908">
                  <c:v>0.44626458969435329</c:v>
                </c:pt>
                <c:pt idx="909">
                  <c:v>0.4469120970725321</c:v>
                </c:pt>
                <c:pt idx="910">
                  <c:v>0.4475593323262449</c:v>
                </c:pt>
                <c:pt idx="911">
                  <c:v>0.44820614634606382</c:v>
                </c:pt>
                <c:pt idx="912">
                  <c:v>0.44872491787332164</c:v>
                </c:pt>
                <c:pt idx="913">
                  <c:v>0.44924648254032234</c:v>
                </c:pt>
                <c:pt idx="914">
                  <c:v>0.44989473574692568</c:v>
                </c:pt>
                <c:pt idx="915">
                  <c:v>0.45054390497901914</c:v>
                </c:pt>
                <c:pt idx="916">
                  <c:v>0.45119423967000905</c:v>
                </c:pt>
                <c:pt idx="917">
                  <c:v>0.45184430293940253</c:v>
                </c:pt>
                <c:pt idx="918">
                  <c:v>0.45249379608957879</c:v>
                </c:pt>
                <c:pt idx="919">
                  <c:v>0.45314564891896286</c:v>
                </c:pt>
                <c:pt idx="920">
                  <c:v>0.4537968332393702</c:v>
                </c:pt>
                <c:pt idx="921">
                  <c:v>0.45444814340155754</c:v>
                </c:pt>
                <c:pt idx="922">
                  <c:v>0.45510012693694452</c:v>
                </c:pt>
                <c:pt idx="923">
                  <c:v>0.45575298412995752</c:v>
                </c:pt>
                <c:pt idx="924">
                  <c:v>0.45640621798052183</c:v>
                </c:pt>
                <c:pt idx="925">
                  <c:v>0.45705987882449117</c:v>
                </c:pt>
                <c:pt idx="926">
                  <c:v>0.45771296904801284</c:v>
                </c:pt>
                <c:pt idx="927">
                  <c:v>0.45836738501956237</c:v>
                </c:pt>
                <c:pt idx="928">
                  <c:v>0.45902192968798167</c:v>
                </c:pt>
                <c:pt idx="929">
                  <c:v>0.45954629406790914</c:v>
                </c:pt>
                <c:pt idx="930">
                  <c:v>0.46007103360294149</c:v>
                </c:pt>
                <c:pt idx="931">
                  <c:v>0.4607265445241463</c:v>
                </c:pt>
                <c:pt idx="932">
                  <c:v>0.46138268579010355</c:v>
                </c:pt>
                <c:pt idx="933">
                  <c:v>0.46203925786010552</c:v>
                </c:pt>
                <c:pt idx="934">
                  <c:v>0.46269686319553371</c:v>
                </c:pt>
                <c:pt idx="935">
                  <c:v>0.46335439935070949</c:v>
                </c:pt>
                <c:pt idx="936">
                  <c:v>0.46401201657634933</c:v>
                </c:pt>
                <c:pt idx="937">
                  <c:v>0.46467036808920548</c:v>
                </c:pt>
                <c:pt idx="938">
                  <c:v>0.46532880128326065</c:v>
                </c:pt>
                <c:pt idx="939">
                  <c:v>0.46585653440483338</c:v>
                </c:pt>
                <c:pt idx="940">
                  <c:v>0.46638671093845302</c:v>
                </c:pt>
                <c:pt idx="941">
                  <c:v>0.46704698084557705</c:v>
                </c:pt>
                <c:pt idx="942">
                  <c:v>0.46770768699710624</c:v>
                </c:pt>
                <c:pt idx="943">
                  <c:v>0.46836782110519848</c:v>
                </c:pt>
                <c:pt idx="944">
                  <c:v>0.46902945128613016</c:v>
                </c:pt>
                <c:pt idx="945">
                  <c:v>0.46969106492128065</c:v>
                </c:pt>
                <c:pt idx="946">
                  <c:v>0.47035382418744065</c:v>
                </c:pt>
                <c:pt idx="947">
                  <c:v>0.47101585972398646</c:v>
                </c:pt>
                <c:pt idx="948">
                  <c:v>0.47167858689437986</c:v>
                </c:pt>
                <c:pt idx="949">
                  <c:v>0.47234271580106485</c:v>
                </c:pt>
                <c:pt idx="950">
                  <c:v>0.47300667793489326</c:v>
                </c:pt>
                <c:pt idx="951">
                  <c:v>0.47366991484508009</c:v>
                </c:pt>
                <c:pt idx="952">
                  <c:v>0.47433557098896878</c:v>
                </c:pt>
                <c:pt idx="953">
                  <c:v>0.47500065494756455</c:v>
                </c:pt>
                <c:pt idx="954">
                  <c:v>0.47566618153723522</c:v>
                </c:pt>
                <c:pt idx="955">
                  <c:v>0.47619934895377714</c:v>
                </c:pt>
                <c:pt idx="956">
                  <c:v>0.47673310599111829</c:v>
                </c:pt>
                <c:pt idx="957">
                  <c:v>0.47739963425450033</c:v>
                </c:pt>
                <c:pt idx="958">
                  <c:v>0.47806604679119685</c:v>
                </c:pt>
                <c:pt idx="959">
                  <c:v>0.47873463666961102</c:v>
                </c:pt>
                <c:pt idx="960">
                  <c:v>0.4794028068093269</c:v>
                </c:pt>
                <c:pt idx="961">
                  <c:v>0.48007045399553094</c:v>
                </c:pt>
                <c:pt idx="962">
                  <c:v>0.48060566904963475</c:v>
                </c:pt>
                <c:pt idx="963">
                  <c:v>0.48114459386005193</c:v>
                </c:pt>
                <c:pt idx="964">
                  <c:v>0.48181376323038944</c:v>
                </c:pt>
                <c:pt idx="965">
                  <c:v>0.48248399461192754</c:v>
                </c:pt>
                <c:pt idx="966">
                  <c:v>0.4831553410354969</c:v>
                </c:pt>
                <c:pt idx="967">
                  <c:v>0.48382647249000199</c:v>
                </c:pt>
                <c:pt idx="968">
                  <c:v>0.48449723444930837</c:v>
                </c:pt>
                <c:pt idx="969">
                  <c:v>0.48517019076048962</c:v>
                </c:pt>
                <c:pt idx="970">
                  <c:v>0.48584257359756167</c:v>
                </c:pt>
                <c:pt idx="971">
                  <c:v>0.48651525473656598</c:v>
                </c:pt>
                <c:pt idx="972">
                  <c:v>0.48718849148323784</c:v>
                </c:pt>
                <c:pt idx="973">
                  <c:v>0.48786254183655742</c:v>
                </c:pt>
                <c:pt idx="974">
                  <c:v>0.48853714978211277</c:v>
                </c:pt>
                <c:pt idx="975">
                  <c:v>0.48921226463648732</c:v>
                </c:pt>
                <c:pt idx="976">
                  <c:v>0.48988670168823878</c:v>
                </c:pt>
                <c:pt idx="977">
                  <c:v>0.49056252226725017</c:v>
                </c:pt>
                <c:pt idx="978">
                  <c:v>0.4912386450580597</c:v>
                </c:pt>
                <c:pt idx="979">
                  <c:v>0.49191589668687113</c:v>
                </c:pt>
                <c:pt idx="980">
                  <c:v>0.49259231529320924</c:v>
                </c:pt>
                <c:pt idx="981">
                  <c:v>0.49326919175139544</c:v>
                </c:pt>
                <c:pt idx="982">
                  <c:v>0.49381198541038124</c:v>
                </c:pt>
                <c:pt idx="983">
                  <c:v>0.49435481499801825</c:v>
                </c:pt>
                <c:pt idx="984">
                  <c:v>0.49503402564849408</c:v>
                </c:pt>
                <c:pt idx="985">
                  <c:v>0.49571317952321919</c:v>
                </c:pt>
                <c:pt idx="986">
                  <c:v>0.49639248370022698</c:v>
                </c:pt>
                <c:pt idx="987">
                  <c:v>0.4970723015572332</c:v>
                </c:pt>
                <c:pt idx="988">
                  <c:v>0.49775242603859193</c:v>
                </c:pt>
                <c:pt idx="989">
                  <c:v>0.498434416941272</c:v>
                </c:pt>
                <c:pt idx="990">
                  <c:v>0.49911578088753433</c:v>
                </c:pt>
                <c:pt idx="991">
                  <c:v>0.49979682860040309</c:v>
                </c:pt>
                <c:pt idx="992">
                  <c:v>0.50034333422660637</c:v>
                </c:pt>
                <c:pt idx="993">
                  <c:v>0.50089191045014381</c:v>
                </c:pt>
                <c:pt idx="994">
                  <c:v>0.50157531650063636</c:v>
                </c:pt>
                <c:pt idx="995">
                  <c:v>0.50225872027560148</c:v>
                </c:pt>
                <c:pt idx="996">
                  <c:v>0.50294347911321469</c:v>
                </c:pt>
                <c:pt idx="997">
                  <c:v>0.50362745308092161</c:v>
                </c:pt>
                <c:pt idx="998">
                  <c:v>0.50431220892521689</c:v>
                </c:pt>
                <c:pt idx="999">
                  <c:v>0.50499848048556839</c:v>
                </c:pt>
                <c:pt idx="1000">
                  <c:v>0.50568449028174089</c:v>
                </c:pt>
                <c:pt idx="1001">
                  <c:v>0.50636976587783145</c:v>
                </c:pt>
                <c:pt idx="1002">
                  <c:v>0.50705739898772928</c:v>
                </c:pt>
                <c:pt idx="1003">
                  <c:v>0.50774466575589572</c:v>
                </c:pt>
                <c:pt idx="1004">
                  <c:v>0.50843230017408891</c:v>
                </c:pt>
                <c:pt idx="1005">
                  <c:v>0.50898296900061768</c:v>
                </c:pt>
                <c:pt idx="1006">
                  <c:v>0.50953472967710967</c:v>
                </c:pt>
                <c:pt idx="1007">
                  <c:v>0.5102236491310288</c:v>
                </c:pt>
                <c:pt idx="1008">
                  <c:v>0.51091230662356824</c:v>
                </c:pt>
                <c:pt idx="1009">
                  <c:v>0.51160328220961249</c:v>
                </c:pt>
                <c:pt idx="1010">
                  <c:v>0.5122936814054122</c:v>
                </c:pt>
                <c:pt idx="1011">
                  <c:v>0.51298371366542228</c:v>
                </c:pt>
                <c:pt idx="1012">
                  <c:v>0.51367575305389335</c:v>
                </c:pt>
                <c:pt idx="1013">
                  <c:v>0.51436795478570829</c:v>
                </c:pt>
                <c:pt idx="1014">
                  <c:v>0.5150601603031989</c:v>
                </c:pt>
                <c:pt idx="1015">
                  <c:v>0.51575289819208525</c:v>
                </c:pt>
                <c:pt idx="1016">
                  <c:v>0.51630777291875418</c:v>
                </c:pt>
                <c:pt idx="1017">
                  <c:v>0.51686533844369242</c:v>
                </c:pt>
                <c:pt idx="1018">
                  <c:v>0.5175586925723028</c:v>
                </c:pt>
                <c:pt idx="1019">
                  <c:v>0.51825433057076475</c:v>
                </c:pt>
                <c:pt idx="1020">
                  <c:v>0.51894955079206007</c:v>
                </c:pt>
                <c:pt idx="1021">
                  <c:v>0.51964461751372282</c:v>
                </c:pt>
                <c:pt idx="1022">
                  <c:v>0.52034085843380296</c:v>
                </c:pt>
                <c:pt idx="1023">
                  <c:v>0.5210375312718093</c:v>
                </c:pt>
                <c:pt idx="1024">
                  <c:v>0.52173484942625392</c:v>
                </c:pt>
                <c:pt idx="1025">
                  <c:v>0.52243270741811942</c:v>
                </c:pt>
                <c:pt idx="1026">
                  <c:v>0.52313004038544297</c:v>
                </c:pt>
                <c:pt idx="1027">
                  <c:v>0.52382881972264539</c:v>
                </c:pt>
                <c:pt idx="1028">
                  <c:v>0.52452760747945049</c:v>
                </c:pt>
                <c:pt idx="1029">
                  <c:v>0.52522816535016892</c:v>
                </c:pt>
                <c:pt idx="1030">
                  <c:v>0.52592734422861231</c:v>
                </c:pt>
                <c:pt idx="1031">
                  <c:v>0.52662722617736246</c:v>
                </c:pt>
                <c:pt idx="1032">
                  <c:v>0.52732882896005406</c:v>
                </c:pt>
                <c:pt idx="1033">
                  <c:v>0.52803044243534603</c:v>
                </c:pt>
                <c:pt idx="1034">
                  <c:v>0.52873126255101199</c:v>
                </c:pt>
                <c:pt idx="1035">
                  <c:v>0.52929403096016148</c:v>
                </c:pt>
                <c:pt idx="1036">
                  <c:v>0.52985652619111534</c:v>
                </c:pt>
                <c:pt idx="1037">
                  <c:v>0.53055943288103291</c:v>
                </c:pt>
                <c:pt idx="1038">
                  <c:v>0.53126299514952691</c:v>
                </c:pt>
                <c:pt idx="1039">
                  <c:v>0.53196791285596079</c:v>
                </c:pt>
                <c:pt idx="1040">
                  <c:v>0.53267252091894424</c:v>
                </c:pt>
                <c:pt idx="1041">
                  <c:v>0.53337687216447582</c:v>
                </c:pt>
                <c:pt idx="1042">
                  <c:v>0.53394166931880449</c:v>
                </c:pt>
                <c:pt idx="1043">
                  <c:v>0.53450915691200684</c:v>
                </c:pt>
                <c:pt idx="1044">
                  <c:v>0.53521615170199588</c:v>
                </c:pt>
                <c:pt idx="1045">
                  <c:v>0.535923053031929</c:v>
                </c:pt>
                <c:pt idx="1046">
                  <c:v>0.53663094048657112</c:v>
                </c:pt>
                <c:pt idx="1047">
                  <c:v>0.53733835658880569</c:v>
                </c:pt>
                <c:pt idx="1048">
                  <c:v>0.53804676023323672</c:v>
                </c:pt>
                <c:pt idx="1049">
                  <c:v>0.53875669438276952</c:v>
                </c:pt>
                <c:pt idx="1050">
                  <c:v>0.53946604969226697</c:v>
                </c:pt>
                <c:pt idx="1051">
                  <c:v>0.54017514976295988</c:v>
                </c:pt>
                <c:pt idx="1052">
                  <c:v>0.54088654283907256</c:v>
                </c:pt>
                <c:pt idx="1053">
                  <c:v>0.54159741111562809</c:v>
                </c:pt>
                <c:pt idx="1054">
                  <c:v>0.54230851351351084</c:v>
                </c:pt>
                <c:pt idx="1055">
                  <c:v>0.54302066546835315</c:v>
                </c:pt>
                <c:pt idx="1056">
                  <c:v>0.54373343372868588</c:v>
                </c:pt>
                <c:pt idx="1057">
                  <c:v>0.54444681925126726</c:v>
                </c:pt>
                <c:pt idx="1058">
                  <c:v>0.54516049617809004</c:v>
                </c:pt>
                <c:pt idx="1059">
                  <c:v>0.54573177196717459</c:v>
                </c:pt>
                <c:pt idx="1060">
                  <c:v>0.5463033742988409</c:v>
                </c:pt>
                <c:pt idx="1061">
                  <c:v>0.54701723192526819</c:v>
                </c:pt>
                <c:pt idx="1062">
                  <c:v>0.54773312858181189</c:v>
                </c:pt>
                <c:pt idx="1063">
                  <c:v>0.54844937416675588</c:v>
                </c:pt>
                <c:pt idx="1064">
                  <c:v>0.54916558624614864</c:v>
                </c:pt>
                <c:pt idx="1065">
                  <c:v>0.54988247583486127</c:v>
                </c:pt>
                <c:pt idx="1066">
                  <c:v>0.55059977018981743</c:v>
                </c:pt>
                <c:pt idx="1067">
                  <c:v>0.55131812748447406</c:v>
                </c:pt>
                <c:pt idx="1068">
                  <c:v>0.55203683665130177</c:v>
                </c:pt>
                <c:pt idx="1069">
                  <c:v>0.55261205539826797</c:v>
                </c:pt>
                <c:pt idx="1070">
                  <c:v>0.55318991137135276</c:v>
                </c:pt>
                <c:pt idx="1071">
                  <c:v>0.55390947301777993</c:v>
                </c:pt>
                <c:pt idx="1072">
                  <c:v>0.5546298277446563</c:v>
                </c:pt>
                <c:pt idx="1073">
                  <c:v>0.55535103192093216</c:v>
                </c:pt>
                <c:pt idx="1074">
                  <c:v>0.5560728116752246</c:v>
                </c:pt>
                <c:pt idx="1075">
                  <c:v>0.55679489234416657</c:v>
                </c:pt>
                <c:pt idx="1076">
                  <c:v>0.55751655729609495</c:v>
                </c:pt>
                <c:pt idx="1077">
                  <c:v>0.55823962640945957</c:v>
                </c:pt>
                <c:pt idx="1078">
                  <c:v>0.55896338440971938</c:v>
                </c:pt>
                <c:pt idx="1079">
                  <c:v>0.55968799821443915</c:v>
                </c:pt>
                <c:pt idx="1080">
                  <c:v>0.56041186541259058</c:v>
                </c:pt>
                <c:pt idx="1081">
                  <c:v>0.56113642301408928</c:v>
                </c:pt>
                <c:pt idx="1082">
                  <c:v>0.56186277987784572</c:v>
                </c:pt>
                <c:pt idx="1083">
                  <c:v>0.56258877788503969</c:v>
                </c:pt>
                <c:pt idx="1084">
                  <c:v>0.5633144158701614</c:v>
                </c:pt>
                <c:pt idx="1085">
                  <c:v>0.56389660430440502</c:v>
                </c:pt>
                <c:pt idx="1086">
                  <c:v>0.56447929847548906</c:v>
                </c:pt>
                <c:pt idx="1087">
                  <c:v>0.56520692138753026</c:v>
                </c:pt>
                <c:pt idx="1088">
                  <c:v>0.56593540779772444</c:v>
                </c:pt>
                <c:pt idx="1089">
                  <c:v>0.56666526008992257</c:v>
                </c:pt>
                <c:pt idx="1090">
                  <c:v>0.5673945315722706</c:v>
                </c:pt>
                <c:pt idx="1091">
                  <c:v>0.56812372219711771</c:v>
                </c:pt>
                <c:pt idx="1092">
                  <c:v>0.56885528552039244</c:v>
                </c:pt>
                <c:pt idx="1093">
                  <c:v>0.56958649135843653</c:v>
                </c:pt>
                <c:pt idx="1094">
                  <c:v>0.57031722682052133</c:v>
                </c:pt>
                <c:pt idx="1095">
                  <c:v>0.57090417839741925</c:v>
                </c:pt>
                <c:pt idx="1096">
                  <c:v>0.57149315237356113</c:v>
                </c:pt>
                <c:pt idx="1097">
                  <c:v>0.57222567468707197</c:v>
                </c:pt>
                <c:pt idx="1098">
                  <c:v>0.57295912601721544</c:v>
                </c:pt>
                <c:pt idx="1099">
                  <c:v>0.57369406847614612</c:v>
                </c:pt>
                <c:pt idx="1100">
                  <c:v>0.57442899059968944</c:v>
                </c:pt>
                <c:pt idx="1101">
                  <c:v>0.57516333066046776</c:v>
                </c:pt>
                <c:pt idx="1102">
                  <c:v>0.57590012014650449</c:v>
                </c:pt>
                <c:pt idx="1103">
                  <c:v>0.57663627245503601</c:v>
                </c:pt>
                <c:pt idx="1104">
                  <c:v>0.57737285457773613</c:v>
                </c:pt>
                <c:pt idx="1105">
                  <c:v>0.57811020483016251</c:v>
                </c:pt>
                <c:pt idx="1106">
                  <c:v>0.57884838084771995</c:v>
                </c:pt>
                <c:pt idx="1107">
                  <c:v>0.5795874404357978</c:v>
                </c:pt>
                <c:pt idx="1108">
                  <c:v>0.58032665170349318</c:v>
                </c:pt>
                <c:pt idx="1109">
                  <c:v>0.58106561935775836</c:v>
                </c:pt>
                <c:pt idx="1110">
                  <c:v>0.58165784223845973</c:v>
                </c:pt>
                <c:pt idx="1111">
                  <c:v>0.58239813383501815</c:v>
                </c:pt>
                <c:pt idx="1112">
                  <c:v>0.58299142946943605</c:v>
                </c:pt>
                <c:pt idx="1113">
                  <c:v>0.58373344528464965</c:v>
                </c:pt>
                <c:pt idx="1114">
                  <c:v>0.58447521894550225</c:v>
                </c:pt>
                <c:pt idx="1115">
                  <c:v>0.58521794011276229</c:v>
                </c:pt>
                <c:pt idx="1116">
                  <c:v>0.58596109984910416</c:v>
                </c:pt>
                <c:pt idx="1117">
                  <c:v>0.58670549364349545</c:v>
                </c:pt>
                <c:pt idx="1118">
                  <c:v>0.58744993057129069</c:v>
                </c:pt>
                <c:pt idx="1119">
                  <c:v>0.58819469463943586</c:v>
                </c:pt>
                <c:pt idx="1120">
                  <c:v>0.58879121276946922</c:v>
                </c:pt>
                <c:pt idx="1121">
                  <c:v>0.58939007958931677</c:v>
                </c:pt>
                <c:pt idx="1122">
                  <c:v>0.59013640450359839</c:v>
                </c:pt>
                <c:pt idx="1123">
                  <c:v>0.59088368595951279</c:v>
                </c:pt>
                <c:pt idx="1124">
                  <c:v>0.59163164038361815</c:v>
                </c:pt>
                <c:pt idx="1125">
                  <c:v>0.59237998335267938</c:v>
                </c:pt>
                <c:pt idx="1126">
                  <c:v>0.59312791527703923</c:v>
                </c:pt>
                <c:pt idx="1127">
                  <c:v>0.59387720766472296</c:v>
                </c:pt>
                <c:pt idx="1128">
                  <c:v>0.59462689021752657</c:v>
                </c:pt>
                <c:pt idx="1129">
                  <c:v>0.5953781661594717</c:v>
                </c:pt>
                <c:pt idx="1130">
                  <c:v>0.5961281154574507</c:v>
                </c:pt>
                <c:pt idx="1131">
                  <c:v>0.5968792585691135</c:v>
                </c:pt>
                <c:pt idx="1132">
                  <c:v>0.59763199959062629</c:v>
                </c:pt>
                <c:pt idx="1133">
                  <c:v>0.59838461829234013</c:v>
                </c:pt>
                <c:pt idx="1134">
                  <c:v>0.59913653906745945</c:v>
                </c:pt>
                <c:pt idx="1135">
                  <c:v>0.59989086673016878</c:v>
                </c:pt>
                <c:pt idx="1136">
                  <c:v>0.60064518806117817</c:v>
                </c:pt>
                <c:pt idx="1137">
                  <c:v>0.601249354656471</c:v>
                </c:pt>
                <c:pt idx="1138">
                  <c:v>0.60200516305144858</c:v>
                </c:pt>
                <c:pt idx="1139">
                  <c:v>0.60276085073571639</c:v>
                </c:pt>
                <c:pt idx="1140">
                  <c:v>0.60351734088669662</c:v>
                </c:pt>
                <c:pt idx="1141">
                  <c:v>0.60427399924307834</c:v>
                </c:pt>
                <c:pt idx="1142">
                  <c:v>0.60488001596470342</c:v>
                </c:pt>
                <c:pt idx="1143">
                  <c:v>0.60563788009032138</c:v>
                </c:pt>
                <c:pt idx="1144">
                  <c:v>0.60639568200839289</c:v>
                </c:pt>
                <c:pt idx="1145">
                  <c:v>0.6070036815937373</c:v>
                </c:pt>
                <c:pt idx="1146">
                  <c:v>0.60761442823658762</c:v>
                </c:pt>
                <c:pt idx="1147">
                  <c:v>0.6083740781803646</c:v>
                </c:pt>
                <c:pt idx="1148">
                  <c:v>0.60913477017495654</c:v>
                </c:pt>
                <c:pt idx="1149">
                  <c:v>0.60989702917099575</c:v>
                </c:pt>
                <c:pt idx="1150">
                  <c:v>0.61065853204710596</c:v>
                </c:pt>
                <c:pt idx="1151">
                  <c:v>0.61141997504203871</c:v>
                </c:pt>
                <c:pt idx="1152">
                  <c:v>0.61218397861422846</c:v>
                </c:pt>
                <c:pt idx="1153">
                  <c:v>0.61294757540635603</c:v>
                </c:pt>
                <c:pt idx="1154">
                  <c:v>0.61371146405216859</c:v>
                </c:pt>
                <c:pt idx="1155">
                  <c:v>0.6144760534279694</c:v>
                </c:pt>
                <c:pt idx="1156">
                  <c:v>0.61524169523769334</c:v>
                </c:pt>
                <c:pt idx="1157">
                  <c:v>0.61600798217250163</c:v>
                </c:pt>
                <c:pt idx="1158">
                  <c:v>0.61677468121323664</c:v>
                </c:pt>
                <c:pt idx="1159">
                  <c:v>0.61754103160062446</c:v>
                </c:pt>
                <c:pt idx="1160">
                  <c:v>0.61830890738204691</c:v>
                </c:pt>
                <c:pt idx="1161">
                  <c:v>0.61907702136041109</c:v>
                </c:pt>
                <c:pt idx="1162">
                  <c:v>0.61969272399536923</c:v>
                </c:pt>
                <c:pt idx="1163">
                  <c:v>0.62030827746915418</c:v>
                </c:pt>
                <c:pt idx="1164">
                  <c:v>0.62107757672555586</c:v>
                </c:pt>
                <c:pt idx="1165">
                  <c:v>0.62184770350272989</c:v>
                </c:pt>
                <c:pt idx="1166">
                  <c:v>0.62261901239537898</c:v>
                </c:pt>
                <c:pt idx="1167">
                  <c:v>0.62339127007539452</c:v>
                </c:pt>
                <c:pt idx="1168">
                  <c:v>0.6241632993359244</c:v>
                </c:pt>
                <c:pt idx="1169">
                  <c:v>0.624936043071875</c:v>
                </c:pt>
                <c:pt idx="1170">
                  <c:v>0.62570897113314583</c:v>
                </c:pt>
                <c:pt idx="1171">
                  <c:v>0.62648267432683591</c:v>
                </c:pt>
                <c:pt idx="1172">
                  <c:v>0.62710283674533518</c:v>
                </c:pt>
                <c:pt idx="1173">
                  <c:v>0.62772569114980448</c:v>
                </c:pt>
                <c:pt idx="1174">
                  <c:v>0.62850148969822406</c:v>
                </c:pt>
                <c:pt idx="1175">
                  <c:v>0.62927824607471483</c:v>
                </c:pt>
                <c:pt idx="1176">
                  <c:v>0.63005412388063253</c:v>
                </c:pt>
                <c:pt idx="1177">
                  <c:v>0.63083173163178619</c:v>
                </c:pt>
                <c:pt idx="1178">
                  <c:v>0.63160976636371124</c:v>
                </c:pt>
                <c:pt idx="1179">
                  <c:v>0.6323888823782372</c:v>
                </c:pt>
                <c:pt idx="1180">
                  <c:v>0.63316735679767333</c:v>
                </c:pt>
                <c:pt idx="1181">
                  <c:v>0.63394679487260441</c:v>
                </c:pt>
                <c:pt idx="1182">
                  <c:v>0.63472827070490456</c:v>
                </c:pt>
                <c:pt idx="1183">
                  <c:v>0.63550928456037281</c:v>
                </c:pt>
                <c:pt idx="1184">
                  <c:v>0.63628971554542368</c:v>
                </c:pt>
                <c:pt idx="1185">
                  <c:v>0.63707272661225167</c:v>
                </c:pt>
                <c:pt idx="1186">
                  <c:v>0.63785551462614354</c:v>
                </c:pt>
                <c:pt idx="1187">
                  <c:v>0.63863867665004059</c:v>
                </c:pt>
                <c:pt idx="1188">
                  <c:v>0.63926648599624647</c:v>
                </c:pt>
                <c:pt idx="1189">
                  <c:v>0.63989462985270351</c:v>
                </c:pt>
                <c:pt idx="1190">
                  <c:v>0.64067939109092431</c:v>
                </c:pt>
                <c:pt idx="1191">
                  <c:v>0.64146428885488582</c:v>
                </c:pt>
                <c:pt idx="1192">
                  <c:v>0.64225142379331857</c:v>
                </c:pt>
                <c:pt idx="1193">
                  <c:v>0.64303827774363131</c:v>
                </c:pt>
                <c:pt idx="1194">
                  <c:v>0.64382466920076797</c:v>
                </c:pt>
                <c:pt idx="1195">
                  <c:v>0.64445520244764098</c:v>
                </c:pt>
                <c:pt idx="1196">
                  <c:v>0.64508968494767205</c:v>
                </c:pt>
                <c:pt idx="1197">
                  <c:v>0.64587847504321805</c:v>
                </c:pt>
                <c:pt idx="1198">
                  <c:v>0.64666818926437619</c:v>
                </c:pt>
                <c:pt idx="1199">
                  <c:v>0.64745961368634042</c:v>
                </c:pt>
                <c:pt idx="1200">
                  <c:v>0.64825039688397301</c:v>
                </c:pt>
                <c:pt idx="1201">
                  <c:v>0.64904102029628585</c:v>
                </c:pt>
                <c:pt idx="1202">
                  <c:v>0.6498342046501705</c:v>
                </c:pt>
                <c:pt idx="1203">
                  <c:v>0.65062723177946602</c:v>
                </c:pt>
                <c:pt idx="1204">
                  <c:v>0.65142046426701261</c:v>
                </c:pt>
                <c:pt idx="1205">
                  <c:v>0.65221444772034887</c:v>
                </c:pt>
                <c:pt idx="1206">
                  <c:v>0.65300960813637743</c:v>
                </c:pt>
                <c:pt idx="1207">
                  <c:v>0.65380546205645584</c:v>
                </c:pt>
                <c:pt idx="1208">
                  <c:v>0.65460164601881066</c:v>
                </c:pt>
                <c:pt idx="1209">
                  <c:v>0.655397612949561</c:v>
                </c:pt>
                <c:pt idx="1210">
                  <c:v>0.65619506607258027</c:v>
                </c:pt>
                <c:pt idx="1211">
                  <c:v>0.65699297289075864</c:v>
                </c:pt>
                <c:pt idx="1212">
                  <c:v>0.65763186677072338</c:v>
                </c:pt>
                <c:pt idx="1213">
                  <c:v>0.65827177902257628</c:v>
                </c:pt>
                <c:pt idx="1214">
                  <c:v>0.65907073483586343</c:v>
                </c:pt>
                <c:pt idx="1215">
                  <c:v>0.65987100148184996</c:v>
                </c:pt>
                <c:pt idx="1216">
                  <c:v>0.66067172565010202</c:v>
                </c:pt>
                <c:pt idx="1217">
                  <c:v>0.66147394812572335</c:v>
                </c:pt>
                <c:pt idx="1218">
                  <c:v>0.6622761410684721</c:v>
                </c:pt>
                <c:pt idx="1219">
                  <c:v>0.66307891675493025</c:v>
                </c:pt>
                <c:pt idx="1220">
                  <c:v>0.66388190805793112</c:v>
                </c:pt>
                <c:pt idx="1221">
                  <c:v>0.66468591298437341</c:v>
                </c:pt>
                <c:pt idx="1222">
                  <c:v>0.66532980380377205</c:v>
                </c:pt>
                <c:pt idx="1223">
                  <c:v>0.66597699830588253</c:v>
                </c:pt>
                <c:pt idx="1224">
                  <c:v>0.66678305922386572</c:v>
                </c:pt>
                <c:pt idx="1225">
                  <c:v>0.66758995509092067</c:v>
                </c:pt>
                <c:pt idx="1226">
                  <c:v>0.6683966399788609</c:v>
                </c:pt>
                <c:pt idx="1227">
                  <c:v>0.66920459276302635</c:v>
                </c:pt>
                <c:pt idx="1228">
                  <c:v>0.67001301372399846</c:v>
                </c:pt>
                <c:pt idx="1229">
                  <c:v>0.67082252109841323</c:v>
                </c:pt>
                <c:pt idx="1230">
                  <c:v>0.67163150986048126</c:v>
                </c:pt>
                <c:pt idx="1231">
                  <c:v>0.67244171038198941</c:v>
                </c:pt>
                <c:pt idx="1232">
                  <c:v>0.67325368229831029</c:v>
                </c:pt>
                <c:pt idx="1233">
                  <c:v>0.67406550852275482</c:v>
                </c:pt>
                <c:pt idx="1234">
                  <c:v>0.67487675406762171</c:v>
                </c:pt>
                <c:pt idx="1235">
                  <c:v>0.67569070638612105</c:v>
                </c:pt>
                <c:pt idx="1236">
                  <c:v>0.67650414158064942</c:v>
                </c:pt>
                <c:pt idx="1237">
                  <c:v>0.67731830115609937</c:v>
                </c:pt>
                <c:pt idx="1238">
                  <c:v>0.6779703179098544</c:v>
                </c:pt>
                <c:pt idx="1239">
                  <c:v>0.67862344477909164</c:v>
                </c:pt>
                <c:pt idx="1240">
                  <c:v>0.67943920774524291</c:v>
                </c:pt>
                <c:pt idx="1241">
                  <c:v>0.68025507558967668</c:v>
                </c:pt>
                <c:pt idx="1242">
                  <c:v>0.68107354399402398</c:v>
                </c:pt>
                <c:pt idx="1243">
                  <c:v>0.68189155873071772</c:v>
                </c:pt>
                <c:pt idx="1244">
                  <c:v>0.68270918063845676</c:v>
                </c:pt>
                <c:pt idx="1245">
                  <c:v>0.68352934817855371</c:v>
                </c:pt>
                <c:pt idx="1246">
                  <c:v>0.68434968811310759</c:v>
                </c:pt>
                <c:pt idx="1247">
                  <c:v>0.68517013765873525</c:v>
                </c:pt>
                <c:pt idx="1248">
                  <c:v>0.68599151172223616</c:v>
                </c:pt>
                <c:pt idx="1249">
                  <c:v>0.68664964925497995</c:v>
                </c:pt>
                <c:pt idx="1250">
                  <c:v>0.68731066901312132</c:v>
                </c:pt>
                <c:pt idx="1251">
                  <c:v>0.68813298692332348</c:v>
                </c:pt>
                <c:pt idx="1252">
                  <c:v>0.68895793128447969</c:v>
                </c:pt>
                <c:pt idx="1253">
                  <c:v>0.68978254961869945</c:v>
                </c:pt>
                <c:pt idx="1254">
                  <c:v>0.69060721853909535</c:v>
                </c:pt>
                <c:pt idx="1255">
                  <c:v>0.69143307249212482</c:v>
                </c:pt>
                <c:pt idx="1256">
                  <c:v>0.69225998765099006</c:v>
                </c:pt>
                <c:pt idx="1257">
                  <c:v>0.69308771347143727</c:v>
                </c:pt>
                <c:pt idx="1258">
                  <c:v>0.6939158721662686</c:v>
                </c:pt>
                <c:pt idx="1259">
                  <c:v>0.6947437051454779</c:v>
                </c:pt>
                <c:pt idx="1260">
                  <c:v>0.69557311034853253</c:v>
                </c:pt>
                <c:pt idx="1261">
                  <c:v>0.69640301394601944</c:v>
                </c:pt>
                <c:pt idx="1262">
                  <c:v>0.69723474834163013</c:v>
                </c:pt>
                <c:pt idx="1263">
                  <c:v>0.69806520756628798</c:v>
                </c:pt>
                <c:pt idx="1264">
                  <c:v>0.69889711928366127</c:v>
                </c:pt>
                <c:pt idx="1265">
                  <c:v>0.69956342699318885</c:v>
                </c:pt>
                <c:pt idx="1266">
                  <c:v>0.70023036978324049</c:v>
                </c:pt>
                <c:pt idx="1267">
                  <c:v>0.70106484933878543</c:v>
                </c:pt>
                <c:pt idx="1268">
                  <c:v>0.70189932499513952</c:v>
                </c:pt>
                <c:pt idx="1269">
                  <c:v>0.70273449758272732</c:v>
                </c:pt>
                <c:pt idx="1270">
                  <c:v>0.70356992153386355</c:v>
                </c:pt>
                <c:pt idx="1271">
                  <c:v>0.70440668272534279</c:v>
                </c:pt>
                <c:pt idx="1272">
                  <c:v>0.70524516748728527</c:v>
                </c:pt>
                <c:pt idx="1273">
                  <c:v>0.70608301232476123</c:v>
                </c:pt>
                <c:pt idx="1274">
                  <c:v>0.7069205352040554</c:v>
                </c:pt>
                <c:pt idx="1275">
                  <c:v>0.70759266081810956</c:v>
                </c:pt>
                <c:pt idx="1276">
                  <c:v>0.70826748266716877</c:v>
                </c:pt>
                <c:pt idx="1277">
                  <c:v>0.70910857053940746</c:v>
                </c:pt>
                <c:pt idx="1278">
                  <c:v>0.70994991684396824</c:v>
                </c:pt>
                <c:pt idx="1279">
                  <c:v>0.71079267870526575</c:v>
                </c:pt>
                <c:pt idx="1280">
                  <c:v>0.71163480036206184</c:v>
                </c:pt>
                <c:pt idx="1281">
                  <c:v>0.71247801812541145</c:v>
                </c:pt>
                <c:pt idx="1282">
                  <c:v>0.71332317194867723</c:v>
                </c:pt>
                <c:pt idx="1283">
                  <c:v>0.7141678796802744</c:v>
                </c:pt>
                <c:pt idx="1284">
                  <c:v>0.7150124623517693</c:v>
                </c:pt>
                <c:pt idx="1285">
                  <c:v>0.71586002022830808</c:v>
                </c:pt>
                <c:pt idx="1286">
                  <c:v>0.71670687448442916</c:v>
                </c:pt>
                <c:pt idx="1287">
                  <c:v>0.71755425235748727</c:v>
                </c:pt>
                <c:pt idx="1288">
                  <c:v>0.71840267275186787</c:v>
                </c:pt>
                <c:pt idx="1289">
                  <c:v>0.71925194322997943</c:v>
                </c:pt>
                <c:pt idx="1290">
                  <c:v>0.72010225999549149</c:v>
                </c:pt>
                <c:pt idx="1291">
                  <c:v>0.72095297572483097</c:v>
                </c:pt>
                <c:pt idx="1292">
                  <c:v>0.72163427771247668</c:v>
                </c:pt>
                <c:pt idx="1293">
                  <c:v>0.72248629830805122</c:v>
                </c:pt>
                <c:pt idx="1294">
                  <c:v>0.72333813415809922</c:v>
                </c:pt>
                <c:pt idx="1295">
                  <c:v>0.72402086824143275</c:v>
                </c:pt>
                <c:pt idx="1296">
                  <c:v>0.72487538191184364</c:v>
                </c:pt>
                <c:pt idx="1297">
                  <c:v>0.72572971291463384</c:v>
                </c:pt>
                <c:pt idx="1298">
                  <c:v>0.72658516625171898</c:v>
                </c:pt>
                <c:pt idx="1299">
                  <c:v>0.72727012155817028</c:v>
                </c:pt>
                <c:pt idx="1300">
                  <c:v>0.72795907765106815</c:v>
                </c:pt>
                <c:pt idx="1301">
                  <c:v>0.72881519748978629</c:v>
                </c:pt>
                <c:pt idx="1302">
                  <c:v>0.72967440914155413</c:v>
                </c:pt>
                <c:pt idx="1303">
                  <c:v>0.73053337622527081</c:v>
                </c:pt>
                <c:pt idx="1304">
                  <c:v>0.73139262243118308</c:v>
                </c:pt>
                <c:pt idx="1305">
                  <c:v>0.73225254190015876</c:v>
                </c:pt>
                <c:pt idx="1306">
                  <c:v>0.73311412172254597</c:v>
                </c:pt>
                <c:pt idx="1307">
                  <c:v>0.73397631292635868</c:v>
                </c:pt>
                <c:pt idx="1308">
                  <c:v>0.73483911645326727</c:v>
                </c:pt>
                <c:pt idx="1309">
                  <c:v>0.73570147880088665</c:v>
                </c:pt>
                <c:pt idx="1310">
                  <c:v>0.73656570677581601</c:v>
                </c:pt>
                <c:pt idx="1311">
                  <c:v>0.73743055025300686</c:v>
                </c:pt>
                <c:pt idx="1312">
                  <c:v>0.73829713344350645</c:v>
                </c:pt>
                <c:pt idx="1313">
                  <c:v>0.73916241817826955</c:v>
                </c:pt>
                <c:pt idx="1314">
                  <c:v>0.7400289817883775</c:v>
                </c:pt>
                <c:pt idx="1315">
                  <c:v>0.74089762190519992</c:v>
                </c:pt>
                <c:pt idx="1316">
                  <c:v>0.74176615526459078</c:v>
                </c:pt>
                <c:pt idx="1317">
                  <c:v>0.74263424912526832</c:v>
                </c:pt>
                <c:pt idx="1318">
                  <c:v>0.743331020363732</c:v>
                </c:pt>
                <c:pt idx="1319">
                  <c:v>0.74402787870752318</c:v>
                </c:pt>
                <c:pt idx="1320">
                  <c:v>0.74489860415124542</c:v>
                </c:pt>
                <c:pt idx="1321">
                  <c:v>0.74577055440695517</c:v>
                </c:pt>
                <c:pt idx="1322">
                  <c:v>0.74664439829860241</c:v>
                </c:pt>
                <c:pt idx="1323">
                  <c:v>0.7475175393641077</c:v>
                </c:pt>
                <c:pt idx="1324">
                  <c:v>0.74839084277099632</c:v>
                </c:pt>
                <c:pt idx="1325">
                  <c:v>0.74909090331192307</c:v>
                </c:pt>
                <c:pt idx="1326">
                  <c:v>0.74979499670114447</c:v>
                </c:pt>
                <c:pt idx="1327">
                  <c:v>0.75067136250631861</c:v>
                </c:pt>
                <c:pt idx="1328">
                  <c:v>0.75154849700222093</c:v>
                </c:pt>
                <c:pt idx="1329">
                  <c:v>0.7524271386965935</c:v>
                </c:pt>
                <c:pt idx="1330">
                  <c:v>0.75330501039521158</c:v>
                </c:pt>
                <c:pt idx="1331">
                  <c:v>0.75418432475205532</c:v>
                </c:pt>
                <c:pt idx="1332">
                  <c:v>0.75506548804555373</c:v>
                </c:pt>
                <c:pt idx="1333">
                  <c:v>0.7559463524616874</c:v>
                </c:pt>
                <c:pt idx="1334">
                  <c:v>0.7568266472856805</c:v>
                </c:pt>
                <c:pt idx="1335">
                  <c:v>0.75771014300579165</c:v>
                </c:pt>
                <c:pt idx="1336">
                  <c:v>0.75859347597576687</c:v>
                </c:pt>
                <c:pt idx="1337">
                  <c:v>0.75947731995863599</c:v>
                </c:pt>
                <c:pt idx="1338">
                  <c:v>0.76036262129558319</c:v>
                </c:pt>
                <c:pt idx="1339">
                  <c:v>0.76124776057141874</c:v>
                </c:pt>
                <c:pt idx="1340">
                  <c:v>0.76213463136594728</c:v>
                </c:pt>
                <c:pt idx="1341">
                  <c:v>0.76302174757308394</c:v>
                </c:pt>
                <c:pt idx="1342">
                  <c:v>0.76390897357119536</c:v>
                </c:pt>
                <c:pt idx="1343">
                  <c:v>0.76462018987512692</c:v>
                </c:pt>
                <c:pt idx="1344">
                  <c:v>0.76550910740496869</c:v>
                </c:pt>
                <c:pt idx="1345">
                  <c:v>0.7662217348478414</c:v>
                </c:pt>
                <c:pt idx="1346">
                  <c:v>0.76711330189856086</c:v>
                </c:pt>
                <c:pt idx="1347">
                  <c:v>0.76800430322031199</c:v>
                </c:pt>
                <c:pt idx="1348">
                  <c:v>0.76889650789667707</c:v>
                </c:pt>
                <c:pt idx="1349">
                  <c:v>0.76961100884450284</c:v>
                </c:pt>
                <c:pt idx="1350">
                  <c:v>0.77032956835843747</c:v>
                </c:pt>
                <c:pt idx="1351">
                  <c:v>0.77122316813076919</c:v>
                </c:pt>
                <c:pt idx="1352">
                  <c:v>0.77211948085611348</c:v>
                </c:pt>
                <c:pt idx="1353">
                  <c:v>0.77301577677722622</c:v>
                </c:pt>
                <c:pt idx="1354">
                  <c:v>0.77391219206740958</c:v>
                </c:pt>
                <c:pt idx="1355">
                  <c:v>0.77480968576399067</c:v>
                </c:pt>
                <c:pt idx="1356">
                  <c:v>0.77570853442207977</c:v>
                </c:pt>
                <c:pt idx="1357">
                  <c:v>0.7766084663545284</c:v>
                </c:pt>
                <c:pt idx="1358">
                  <c:v>0.77750879659502281</c:v>
                </c:pt>
                <c:pt idx="1359">
                  <c:v>0.77840883770623281</c:v>
                </c:pt>
                <c:pt idx="1360">
                  <c:v>0.77931079106739154</c:v>
                </c:pt>
                <c:pt idx="1361">
                  <c:v>0.78021342087770751</c:v>
                </c:pt>
                <c:pt idx="1362">
                  <c:v>0.78111769374344575</c:v>
                </c:pt>
                <c:pt idx="1363">
                  <c:v>0.78202071423981412</c:v>
                </c:pt>
                <c:pt idx="1364">
                  <c:v>0.78292537999535861</c:v>
                </c:pt>
                <c:pt idx="1365">
                  <c:v>0.78383224795890127</c:v>
                </c:pt>
                <c:pt idx="1366">
                  <c:v>0.7847392469269111</c:v>
                </c:pt>
                <c:pt idx="1367">
                  <c:v>0.78564554517412211</c:v>
                </c:pt>
                <c:pt idx="1368">
                  <c:v>0.78637225714809356</c:v>
                </c:pt>
                <c:pt idx="1369">
                  <c:v>0.78710019140361265</c:v>
                </c:pt>
                <c:pt idx="1370">
                  <c:v>0.78800904952274398</c:v>
                </c:pt>
                <c:pt idx="1371">
                  <c:v>0.78891970748724149</c:v>
                </c:pt>
                <c:pt idx="1372">
                  <c:v>0.78983175205356215</c:v>
                </c:pt>
                <c:pt idx="1373">
                  <c:v>0.79074393288434175</c:v>
                </c:pt>
                <c:pt idx="1374">
                  <c:v>0.7916555526376301</c:v>
                </c:pt>
                <c:pt idx="1375">
                  <c:v>0.79257037601307079</c:v>
                </c:pt>
                <c:pt idx="1376">
                  <c:v>0.79348478023987934</c:v>
                </c:pt>
                <c:pt idx="1377">
                  <c:v>0.79439932249687684</c:v>
                </c:pt>
                <c:pt idx="1378">
                  <c:v>0.79513298571931923</c:v>
                </c:pt>
                <c:pt idx="1379">
                  <c:v>0.79587026714839848</c:v>
                </c:pt>
                <c:pt idx="1380">
                  <c:v>0.79678741496412586</c:v>
                </c:pt>
                <c:pt idx="1381">
                  <c:v>0.79770596565982255</c:v>
                </c:pt>
                <c:pt idx="1382">
                  <c:v>0.79862620306265752</c:v>
                </c:pt>
                <c:pt idx="1383">
                  <c:v>0.79954672610098432</c:v>
                </c:pt>
                <c:pt idx="1384">
                  <c:v>0.80046655041081372</c:v>
                </c:pt>
                <c:pt idx="1385">
                  <c:v>0.8013889106275679</c:v>
                </c:pt>
                <c:pt idx="1386">
                  <c:v>0.80231184060943839</c:v>
                </c:pt>
                <c:pt idx="1387">
                  <c:v>0.80323477709103241</c:v>
                </c:pt>
                <c:pt idx="1388">
                  <c:v>0.80415913075053991</c:v>
                </c:pt>
                <c:pt idx="1389">
                  <c:v>0.80508462218134424</c:v>
                </c:pt>
                <c:pt idx="1390">
                  <c:v>0.80601139515952402</c:v>
                </c:pt>
                <c:pt idx="1391">
                  <c:v>0.80693846169180539</c:v>
                </c:pt>
                <c:pt idx="1392">
                  <c:v>0.8078653967909889</c:v>
                </c:pt>
                <c:pt idx="1393">
                  <c:v>0.80879404269904687</c:v>
                </c:pt>
                <c:pt idx="1394">
                  <c:v>0.80972411952182666</c:v>
                </c:pt>
                <c:pt idx="1395">
                  <c:v>0.81046897475930946</c:v>
                </c:pt>
                <c:pt idx="1396">
                  <c:v>0.81121395878726599</c:v>
                </c:pt>
                <c:pt idx="1397">
                  <c:v>0.81214543643432024</c:v>
                </c:pt>
                <c:pt idx="1398">
                  <c:v>0.8130774977224472</c:v>
                </c:pt>
                <c:pt idx="1399">
                  <c:v>0.81401099872821137</c:v>
                </c:pt>
                <c:pt idx="1400">
                  <c:v>0.81494622802579697</c:v>
                </c:pt>
                <c:pt idx="1401">
                  <c:v>0.81588147594092808</c:v>
                </c:pt>
                <c:pt idx="1402">
                  <c:v>0.81681774230648829</c:v>
                </c:pt>
                <c:pt idx="1403">
                  <c:v>0.81775402762718097</c:v>
                </c:pt>
                <c:pt idx="1404">
                  <c:v>0.81850446076449324</c:v>
                </c:pt>
                <c:pt idx="1405">
                  <c:v>0.81925860989867849</c:v>
                </c:pt>
                <c:pt idx="1406">
                  <c:v>0.82019876212921805</c:v>
                </c:pt>
                <c:pt idx="1407">
                  <c:v>0.82113908126786317</c:v>
                </c:pt>
                <c:pt idx="1408">
                  <c:v>0.82208071653032888</c:v>
                </c:pt>
                <c:pt idx="1409">
                  <c:v>0.82302180097971556</c:v>
                </c:pt>
                <c:pt idx="1410">
                  <c:v>0.82396492364825069</c:v>
                </c:pt>
                <c:pt idx="1411">
                  <c:v>0.82490908074107805</c:v>
                </c:pt>
                <c:pt idx="1412">
                  <c:v>0.82585441858995201</c:v>
                </c:pt>
                <c:pt idx="1413">
                  <c:v>0.82679906280210025</c:v>
                </c:pt>
                <c:pt idx="1414">
                  <c:v>0.82774503375098218</c:v>
                </c:pt>
                <c:pt idx="1415">
                  <c:v>0.828693346912728</c:v>
                </c:pt>
                <c:pt idx="1416">
                  <c:v>0.82964169149888467</c:v>
                </c:pt>
                <c:pt idx="1417">
                  <c:v>0.83058992181970748</c:v>
                </c:pt>
                <c:pt idx="1418">
                  <c:v>0.83154050276347657</c:v>
                </c:pt>
                <c:pt idx="1419">
                  <c:v>0.83249184297015166</c:v>
                </c:pt>
                <c:pt idx="1420">
                  <c:v>0.83344350772955467</c:v>
                </c:pt>
                <c:pt idx="1421">
                  <c:v>0.8342061030453044</c:v>
                </c:pt>
                <c:pt idx="1422">
                  <c:v>0.83496913479531432</c:v>
                </c:pt>
                <c:pt idx="1423">
                  <c:v>0.83592272405465429</c:v>
                </c:pt>
                <c:pt idx="1424">
                  <c:v>0.83687693183612111</c:v>
                </c:pt>
                <c:pt idx="1425">
                  <c:v>0.83783424068009205</c:v>
                </c:pt>
                <c:pt idx="1426">
                  <c:v>0.83879144401147765</c:v>
                </c:pt>
                <c:pt idx="1427">
                  <c:v>0.83974810187297755</c:v>
                </c:pt>
                <c:pt idx="1428">
                  <c:v>0.84051537571072388</c:v>
                </c:pt>
                <c:pt idx="1429">
                  <c:v>0.84128704728004489</c:v>
                </c:pt>
                <c:pt idx="1430">
                  <c:v>0.84224668320559071</c:v>
                </c:pt>
                <c:pt idx="1431">
                  <c:v>0.84320797474367259</c:v>
                </c:pt>
                <c:pt idx="1432">
                  <c:v>0.84417121959982355</c:v>
                </c:pt>
                <c:pt idx="1433">
                  <c:v>0.84513421680350753</c:v>
                </c:pt>
                <c:pt idx="1434">
                  <c:v>0.84609696474388474</c:v>
                </c:pt>
                <c:pt idx="1435">
                  <c:v>0.84706373443662886</c:v>
                </c:pt>
                <c:pt idx="1436">
                  <c:v>0.84802893260505596</c:v>
                </c:pt>
                <c:pt idx="1437">
                  <c:v>0.84899521089834151</c:v>
                </c:pt>
                <c:pt idx="1438">
                  <c:v>0.84996257154861565</c:v>
                </c:pt>
                <c:pt idx="1439">
                  <c:v>0.85093175631161044</c:v>
                </c:pt>
                <c:pt idx="1440">
                  <c:v>0.85190188130504074</c:v>
                </c:pt>
                <c:pt idx="1441">
                  <c:v>0.85287280016420131</c:v>
                </c:pt>
                <c:pt idx="1442">
                  <c:v>0.85384332761036541</c:v>
                </c:pt>
                <c:pt idx="1443">
                  <c:v>0.85481598572639361</c:v>
                </c:pt>
                <c:pt idx="1444">
                  <c:v>0.85578914495663805</c:v>
                </c:pt>
                <c:pt idx="1445">
                  <c:v>0.85656897949015198</c:v>
                </c:pt>
                <c:pt idx="1446">
                  <c:v>0.85734972035151946</c:v>
                </c:pt>
                <c:pt idx="1447">
                  <c:v>0.85832460463554061</c:v>
                </c:pt>
                <c:pt idx="1448">
                  <c:v>0.8593013351248342</c:v>
                </c:pt>
                <c:pt idx="1449">
                  <c:v>0.86027902054936667</c:v>
                </c:pt>
                <c:pt idx="1450">
                  <c:v>0.86125870884848299</c:v>
                </c:pt>
                <c:pt idx="1451">
                  <c:v>0.86223801161120706</c:v>
                </c:pt>
                <c:pt idx="1452">
                  <c:v>0.86321887327543079</c:v>
                </c:pt>
                <c:pt idx="1453">
                  <c:v>0.86419949894280479</c:v>
                </c:pt>
                <c:pt idx="1454">
                  <c:v>0.86518198733724339</c:v>
                </c:pt>
                <c:pt idx="1455">
                  <c:v>0.86596933428389478</c:v>
                </c:pt>
                <c:pt idx="1456">
                  <c:v>0.86675985610263084</c:v>
                </c:pt>
                <c:pt idx="1457">
                  <c:v>0.86774561653811388</c:v>
                </c:pt>
                <c:pt idx="1458">
                  <c:v>0.86873204853674457</c:v>
                </c:pt>
                <c:pt idx="1459">
                  <c:v>0.86971885171086161</c:v>
                </c:pt>
                <c:pt idx="1460">
                  <c:v>0.8707066296274415</c:v>
                </c:pt>
                <c:pt idx="1461">
                  <c:v>0.87169583723364152</c:v>
                </c:pt>
                <c:pt idx="1462">
                  <c:v>0.87268662896538118</c:v>
                </c:pt>
                <c:pt idx="1463">
                  <c:v>0.87367658766577749</c:v>
                </c:pt>
                <c:pt idx="1464">
                  <c:v>0.8746681331797177</c:v>
                </c:pt>
                <c:pt idx="1465">
                  <c:v>0.87566217889790332</c:v>
                </c:pt>
                <c:pt idx="1466">
                  <c:v>0.87665599966599395</c:v>
                </c:pt>
                <c:pt idx="1467">
                  <c:v>0.87764974573758336</c:v>
                </c:pt>
                <c:pt idx="1468">
                  <c:v>0.87864645709843403</c:v>
                </c:pt>
                <c:pt idx="1469">
                  <c:v>0.8796432496148876</c:v>
                </c:pt>
                <c:pt idx="1470">
                  <c:v>0.88064088435474319</c:v>
                </c:pt>
                <c:pt idx="1471">
                  <c:v>0.88163936284806299</c:v>
                </c:pt>
                <c:pt idx="1472">
                  <c:v>0.88243916935035183</c:v>
                </c:pt>
                <c:pt idx="1473">
                  <c:v>0.88324053261469038</c:v>
                </c:pt>
                <c:pt idx="1474">
                  <c:v>0.88424084691445026</c:v>
                </c:pt>
                <c:pt idx="1475">
                  <c:v>0.88524476497147797</c:v>
                </c:pt>
                <c:pt idx="1476">
                  <c:v>0.88624785325019328</c:v>
                </c:pt>
                <c:pt idx="1477">
                  <c:v>0.88725118185565266</c:v>
                </c:pt>
                <c:pt idx="1478">
                  <c:v>0.88825705342175942</c:v>
                </c:pt>
                <c:pt idx="1479">
                  <c:v>0.88926439883312303</c:v>
                </c:pt>
                <c:pt idx="1480">
                  <c:v>0.89027152930916309</c:v>
                </c:pt>
                <c:pt idx="1481">
                  <c:v>0.89127982911267267</c:v>
                </c:pt>
                <c:pt idx="1482">
                  <c:v>0.89208861947819396</c:v>
                </c:pt>
                <c:pt idx="1483">
                  <c:v>0.89290006966862057</c:v>
                </c:pt>
                <c:pt idx="1484">
                  <c:v>0.89391009826506795</c:v>
                </c:pt>
                <c:pt idx="1485">
                  <c:v>0.89492362093041833</c:v>
                </c:pt>
                <c:pt idx="1486">
                  <c:v>0.89593693417058329</c:v>
                </c:pt>
                <c:pt idx="1487">
                  <c:v>0.89695034604330148</c:v>
                </c:pt>
                <c:pt idx="1488">
                  <c:v>0.89796571611746123</c:v>
                </c:pt>
                <c:pt idx="1489">
                  <c:v>0.89898196303229216</c:v>
                </c:pt>
                <c:pt idx="1490">
                  <c:v>0.90000017580579472</c:v>
                </c:pt>
                <c:pt idx="1491">
                  <c:v>0.90101864889274219</c:v>
                </c:pt>
                <c:pt idx="1492">
                  <c:v>0.90203784900742923</c:v>
                </c:pt>
                <c:pt idx="1493">
                  <c:v>0.90305793313336713</c:v>
                </c:pt>
                <c:pt idx="1494">
                  <c:v>0.90407952682373838</c:v>
                </c:pt>
                <c:pt idx="1495">
                  <c:v>0.90510310205367239</c:v>
                </c:pt>
                <c:pt idx="1496">
                  <c:v>0.90612538161785006</c:v>
                </c:pt>
                <c:pt idx="1497">
                  <c:v>0.90714964604478432</c:v>
                </c:pt>
                <c:pt idx="1498">
                  <c:v>0.90797028337649932</c:v>
                </c:pt>
                <c:pt idx="1499">
                  <c:v>0.90879253498822543</c:v>
                </c:pt>
                <c:pt idx="1500">
                  <c:v>0.90982032071055796</c:v>
                </c:pt>
                <c:pt idx="1501">
                  <c:v>0.91084853571849922</c:v>
                </c:pt>
                <c:pt idx="1502">
                  <c:v>0.91187780904081117</c:v>
                </c:pt>
                <c:pt idx="1503">
                  <c:v>0.91290767077869894</c:v>
                </c:pt>
                <c:pt idx="1504">
                  <c:v>0.91393953935863292</c:v>
                </c:pt>
                <c:pt idx="1505">
                  <c:v>0.91497326221701869</c:v>
                </c:pt>
                <c:pt idx="1506">
                  <c:v>0.91600679197722845</c:v>
                </c:pt>
                <c:pt idx="1507">
                  <c:v>0.91704012693390258</c:v>
                </c:pt>
                <c:pt idx="1508">
                  <c:v>0.91786987327057468</c:v>
                </c:pt>
                <c:pt idx="1509">
                  <c:v>0.91870252449664425</c:v>
                </c:pt>
                <c:pt idx="1510">
                  <c:v>0.91974055151460599</c:v>
                </c:pt>
                <c:pt idx="1511">
                  <c:v>0.92077933994551719</c:v>
                </c:pt>
                <c:pt idx="1512">
                  <c:v>0.92181984365393221</c:v>
                </c:pt>
                <c:pt idx="1513">
                  <c:v>0.9228607954023561</c:v>
                </c:pt>
                <c:pt idx="1514">
                  <c:v>0.92390187726350936</c:v>
                </c:pt>
                <c:pt idx="1515">
                  <c:v>0.92494595529149004</c:v>
                </c:pt>
                <c:pt idx="1516">
                  <c:v>0.92598984910123761</c:v>
                </c:pt>
                <c:pt idx="1517">
                  <c:v>0.92703371657407929</c:v>
                </c:pt>
                <c:pt idx="1518">
                  <c:v>0.9280809115623273</c:v>
                </c:pt>
                <c:pt idx="1519">
                  <c:v>0.92912904438433497</c:v>
                </c:pt>
                <c:pt idx="1520">
                  <c:v>0.93017635572965474</c:v>
                </c:pt>
                <c:pt idx="1521">
                  <c:v>0.93122620750609986</c:v>
                </c:pt>
                <c:pt idx="1522">
                  <c:v>0.93227716262975013</c:v>
                </c:pt>
                <c:pt idx="1523">
                  <c:v>0.93311853001140466</c:v>
                </c:pt>
                <c:pt idx="1524">
                  <c:v>0.93417083384558908</c:v>
                </c:pt>
                <c:pt idx="1525">
                  <c:v>0.93501492282328058</c:v>
                </c:pt>
                <c:pt idx="1526">
                  <c:v>0.93606938623271962</c:v>
                </c:pt>
                <c:pt idx="1527">
                  <c:v>0.93712367297236643</c:v>
                </c:pt>
                <c:pt idx="1528">
                  <c:v>0.93818149321693489</c:v>
                </c:pt>
                <c:pt idx="1529">
                  <c:v>0.93924043363021492</c:v>
                </c:pt>
                <c:pt idx="1530">
                  <c:v>0.94029904101860107</c:v>
                </c:pt>
                <c:pt idx="1531">
                  <c:v>0.94114718776536277</c:v>
                </c:pt>
                <c:pt idx="1532">
                  <c:v>0.94200075261453531</c:v>
                </c:pt>
                <c:pt idx="1533">
                  <c:v>0.94306228768730593</c:v>
                </c:pt>
                <c:pt idx="1534">
                  <c:v>0.94412413906636883</c:v>
                </c:pt>
                <c:pt idx="1535">
                  <c:v>0.94519020709897628</c:v>
                </c:pt>
                <c:pt idx="1536">
                  <c:v>0.94625546049266618</c:v>
                </c:pt>
                <c:pt idx="1537">
                  <c:v>0.94732184986135748</c:v>
                </c:pt>
                <c:pt idx="1538">
                  <c:v>0.94838921458696279</c:v>
                </c:pt>
                <c:pt idx="1539">
                  <c:v>0.94945902554030337</c:v>
                </c:pt>
                <c:pt idx="1540">
                  <c:v>0.95052932864372153</c:v>
                </c:pt>
                <c:pt idx="1541">
                  <c:v>0.95160077852338076</c:v>
                </c:pt>
                <c:pt idx="1542">
                  <c:v>0.95267223143586688</c:v>
                </c:pt>
                <c:pt idx="1543">
                  <c:v>0.95374598102472385</c:v>
                </c:pt>
                <c:pt idx="1544">
                  <c:v>0.9548205566002913</c:v>
                </c:pt>
                <c:pt idx="1545">
                  <c:v>0.95589727376346145</c:v>
                </c:pt>
                <c:pt idx="1546">
                  <c:v>0.95697334255496036</c:v>
                </c:pt>
                <c:pt idx="1547">
                  <c:v>0.95805073514427652</c:v>
                </c:pt>
                <c:pt idx="1548">
                  <c:v>0.95891473799550953</c:v>
                </c:pt>
                <c:pt idx="1549">
                  <c:v>0.95977899325986304</c:v>
                </c:pt>
                <c:pt idx="1550">
                  <c:v>0.96086106541164273</c:v>
                </c:pt>
                <c:pt idx="1551">
                  <c:v>0.96194298756441587</c:v>
                </c:pt>
                <c:pt idx="1552">
                  <c:v>0.96302641243560538</c:v>
                </c:pt>
                <c:pt idx="1553">
                  <c:v>0.96411034988154753</c:v>
                </c:pt>
                <c:pt idx="1554">
                  <c:v>0.96519612675012845</c:v>
                </c:pt>
                <c:pt idx="1555">
                  <c:v>0.96628441170999402</c:v>
                </c:pt>
                <c:pt idx="1556">
                  <c:v>0.96737238681052895</c:v>
                </c:pt>
                <c:pt idx="1557">
                  <c:v>0.96846071514471077</c:v>
                </c:pt>
                <c:pt idx="1558">
                  <c:v>0.96933326369120731</c:v>
                </c:pt>
                <c:pt idx="1559">
                  <c:v>0.9702105736046408</c:v>
                </c:pt>
                <c:pt idx="1560">
                  <c:v>0.97130349829641605</c:v>
                </c:pt>
                <c:pt idx="1561">
                  <c:v>0.97239711776405213</c:v>
                </c:pt>
                <c:pt idx="1562">
                  <c:v>0.97349277048551031</c:v>
                </c:pt>
                <c:pt idx="1563">
                  <c:v>0.97458862074898445</c:v>
                </c:pt>
                <c:pt idx="1564">
                  <c:v>0.97568533810736957</c:v>
                </c:pt>
                <c:pt idx="1565">
                  <c:v>0.97678493696940027</c:v>
                </c:pt>
                <c:pt idx="1566">
                  <c:v>0.97788473873498105</c:v>
                </c:pt>
                <c:pt idx="1567">
                  <c:v>0.97898390219785181</c:v>
                </c:pt>
                <c:pt idx="1568">
                  <c:v>0.98008848250652536</c:v>
                </c:pt>
                <c:pt idx="1569">
                  <c:v>0.98119057769155038</c:v>
                </c:pt>
                <c:pt idx="1570">
                  <c:v>0.98229456349545607</c:v>
                </c:pt>
                <c:pt idx="1571">
                  <c:v>0.98340010713678006</c:v>
                </c:pt>
                <c:pt idx="1572">
                  <c:v>0.98450788859717497</c:v>
                </c:pt>
                <c:pt idx="1573">
                  <c:v>0.98561656014333054</c:v>
                </c:pt>
                <c:pt idx="1574">
                  <c:v>0.98672629279101964</c:v>
                </c:pt>
                <c:pt idx="1575">
                  <c:v>0.98783590148459377</c:v>
                </c:pt>
                <c:pt idx="1576">
                  <c:v>0.98872654678379157</c:v>
                </c:pt>
                <c:pt idx="1577">
                  <c:v>0.98983837843339428</c:v>
                </c:pt>
                <c:pt idx="1578">
                  <c:v>0.99072961914732494</c:v>
                </c:pt>
                <c:pt idx="1579">
                  <c:v>0.99184606533768649</c:v>
                </c:pt>
                <c:pt idx="1580">
                  <c:v>0.99296154319515761</c:v>
                </c:pt>
                <c:pt idx="1581">
                  <c:v>0.99407912006121335</c:v>
                </c:pt>
                <c:pt idx="1582">
                  <c:v>0.99519777644611629</c:v>
                </c:pt>
                <c:pt idx="1583">
                  <c:v>0.99631871191420329</c:v>
                </c:pt>
                <c:pt idx="1584">
                  <c:v>0.9974405628080466</c:v>
                </c:pt>
                <c:pt idx="1585">
                  <c:v>0.99833912195491559</c:v>
                </c:pt>
                <c:pt idx="1586">
                  <c:v>0.99924140556513041</c:v>
                </c:pt>
                <c:pt idx="1587">
                  <c:v>1.0003648245099048</c:v>
                </c:pt>
                <c:pt idx="1588">
                  <c:v>1.0014913982320821</c:v>
                </c:pt>
                <c:pt idx="1589">
                  <c:v>1.00261924255417</c:v>
                </c:pt>
                <c:pt idx="1590">
                  <c:v>1.0037481880215984</c:v>
                </c:pt>
                <c:pt idx="1591">
                  <c:v>1.0048780644100899</c:v>
                </c:pt>
                <c:pt idx="1592">
                  <c:v>1.0060081825803222</c:v>
                </c:pt>
                <c:pt idx="1593">
                  <c:v>1.0071407897284415</c:v>
                </c:pt>
                <c:pt idx="1594">
                  <c:v>1.0082743349189438</c:v>
                </c:pt>
                <c:pt idx="1595">
                  <c:v>1.0094108995155369</c:v>
                </c:pt>
                <c:pt idx="1596">
                  <c:v>1.0105458078695739</c:v>
                </c:pt>
                <c:pt idx="1597">
                  <c:v>1.0116827004903803</c:v>
                </c:pt>
                <c:pt idx="1598">
                  <c:v>1.0128224521583526</c:v>
                </c:pt>
                <c:pt idx="1599">
                  <c:v>1.0139629820630292</c:v>
                </c:pt>
                <c:pt idx="1600">
                  <c:v>1.0151025484676326</c:v>
                </c:pt>
                <c:pt idx="1601">
                  <c:v>1.016017300708036</c:v>
                </c:pt>
                <c:pt idx="1602">
                  <c:v>1.0169325412644539</c:v>
                </c:pt>
                <c:pt idx="1603">
                  <c:v>1.0180770719423933</c:v>
                </c:pt>
                <c:pt idx="1604">
                  <c:v>1.0192234391059056</c:v>
                </c:pt>
                <c:pt idx="1605">
                  <c:v>1.0203719979975507</c:v>
                </c:pt>
                <c:pt idx="1606">
                  <c:v>1.0215199480407398</c:v>
                </c:pt>
                <c:pt idx="1607">
                  <c:v>1.0226683393109726</c:v>
                </c:pt>
                <c:pt idx="1608">
                  <c:v>1.0235895144933644</c:v>
                </c:pt>
                <c:pt idx="1609">
                  <c:v>1.024515937513979</c:v>
                </c:pt>
                <c:pt idx="1610">
                  <c:v>1.0256704186427898</c:v>
                </c:pt>
                <c:pt idx="1611">
                  <c:v>1.0268257050980301</c:v>
                </c:pt>
                <c:pt idx="1612">
                  <c:v>1.0279821512329534</c:v>
                </c:pt>
                <c:pt idx="1613">
                  <c:v>1.0291390525069672</c:v>
                </c:pt>
                <c:pt idx="1614">
                  <c:v>1.0302971167917312</c:v>
                </c:pt>
                <c:pt idx="1615">
                  <c:v>1.0314590040637153</c:v>
                </c:pt>
                <c:pt idx="1616">
                  <c:v>1.032620114425431</c:v>
                </c:pt>
                <c:pt idx="1617">
                  <c:v>1.0337816866420722</c:v>
                </c:pt>
                <c:pt idx="1618">
                  <c:v>1.0349481653740937</c:v>
                </c:pt>
                <c:pt idx="1619">
                  <c:v>1.036113158486101</c:v>
                </c:pt>
                <c:pt idx="1620">
                  <c:v>1.0372791539900899</c:v>
                </c:pt>
                <c:pt idx="1621">
                  <c:v>1.0384475810763922</c:v>
                </c:pt>
                <c:pt idx="1622">
                  <c:v>1.0396179108334185</c:v>
                </c:pt>
                <c:pt idx="1623">
                  <c:v>1.0407896118671873</c:v>
                </c:pt>
                <c:pt idx="1624">
                  <c:v>1.041962329321817</c:v>
                </c:pt>
                <c:pt idx="1625">
                  <c:v>1.0431348104371774</c:v>
                </c:pt>
                <c:pt idx="1626">
                  <c:v>1.0440750420343778</c:v>
                </c:pt>
                <c:pt idx="1627">
                  <c:v>1.0452501839675434</c:v>
                </c:pt>
                <c:pt idx="1628">
                  <c:v>1.0461933065269575</c:v>
                </c:pt>
                <c:pt idx="1629">
                  <c:v>1.0473725618963854</c:v>
                </c:pt>
                <c:pt idx="1630">
                  <c:v>1.0485533897715031</c:v>
                </c:pt>
                <c:pt idx="1631">
                  <c:v>1.0497339897482019</c:v>
                </c:pt>
                <c:pt idx="1632">
                  <c:v>1.0509170690699403</c:v>
                </c:pt>
                <c:pt idx="1633">
                  <c:v>1.0521020923096973</c:v>
                </c:pt>
                <c:pt idx="1634">
                  <c:v>1.0532874350412682</c:v>
                </c:pt>
                <c:pt idx="1635">
                  <c:v>1.0544743657685114</c:v>
                </c:pt>
                <c:pt idx="1636">
                  <c:v>1.0554256878795276</c:v>
                </c:pt>
                <c:pt idx="1637">
                  <c:v>1.0563819118689852</c:v>
                </c:pt>
                <c:pt idx="1638">
                  <c:v>1.0575719778458141</c:v>
                </c:pt>
                <c:pt idx="1639">
                  <c:v>1.0587649183279337</c:v>
                </c:pt>
                <c:pt idx="1640">
                  <c:v>1.0599589190413894</c:v>
                </c:pt>
                <c:pt idx="1641">
                  <c:v>1.0611545296027598</c:v>
                </c:pt>
                <c:pt idx="1642">
                  <c:v>1.062350292290027</c:v>
                </c:pt>
                <c:pt idx="1643">
                  <c:v>1.0635484012534047</c:v>
                </c:pt>
                <c:pt idx="1644">
                  <c:v>1.0647481305667761</c:v>
                </c:pt>
                <c:pt idx="1645">
                  <c:v>1.0659496677256894</c:v>
                </c:pt>
                <c:pt idx="1646">
                  <c:v>1.0671511814837991</c:v>
                </c:pt>
                <c:pt idx="1647">
                  <c:v>1.0683546920877487</c:v>
                </c:pt>
                <c:pt idx="1648">
                  <c:v>1.0695611252461161</c:v>
                </c:pt>
                <c:pt idx="1649">
                  <c:v>1.07076717295566</c:v>
                </c:pt>
                <c:pt idx="1650">
                  <c:v>1.0719743079903581</c:v>
                </c:pt>
                <c:pt idx="1651">
                  <c:v>1.0731851185355854</c:v>
                </c:pt>
                <c:pt idx="1652">
                  <c:v>1.0743961023497866</c:v>
                </c:pt>
                <c:pt idx="1653">
                  <c:v>1.075366205542666</c:v>
                </c:pt>
                <c:pt idx="1654">
                  <c:v>1.0765803911342742</c:v>
                </c:pt>
                <c:pt idx="1655">
                  <c:v>1.0775526166601272</c:v>
                </c:pt>
                <c:pt idx="1656">
                  <c:v>1.0787683469883809</c:v>
                </c:pt>
                <c:pt idx="1657">
                  <c:v>1.0799849991908042</c:v>
                </c:pt>
                <c:pt idx="1658">
                  <c:v>1.0812057402666384</c:v>
                </c:pt>
                <c:pt idx="1659">
                  <c:v>1.082426854793864</c:v>
                </c:pt>
                <c:pt idx="1660">
                  <c:v>1.0836474090314294</c:v>
                </c:pt>
                <c:pt idx="1661">
                  <c:v>1.0846276540464068</c:v>
                </c:pt>
                <c:pt idx="1662">
                  <c:v>1.0856118532712309</c:v>
                </c:pt>
                <c:pt idx="1663">
                  <c:v>1.0868372398226933</c:v>
                </c:pt>
                <c:pt idx="1664">
                  <c:v>1.0880650672074699</c:v>
                </c:pt>
                <c:pt idx="1665">
                  <c:v>1.0892955302931129</c:v>
                </c:pt>
                <c:pt idx="1666">
                  <c:v>1.0905263816079107</c:v>
                </c:pt>
                <c:pt idx="1667">
                  <c:v>1.0917576207198902</c:v>
                </c:pt>
                <c:pt idx="1668">
                  <c:v>1.0929930153872847</c:v>
                </c:pt>
                <c:pt idx="1669">
                  <c:v>1.0942276744267669</c:v>
                </c:pt>
                <c:pt idx="1670">
                  <c:v>1.0954638597338069</c:v>
                </c:pt>
                <c:pt idx="1671">
                  <c:v>1.0967021424168502</c:v>
                </c:pt>
                <c:pt idx="1672">
                  <c:v>1.0979427177244587</c:v>
                </c:pt>
                <c:pt idx="1673">
                  <c:v>1.0991859714530408</c:v>
                </c:pt>
                <c:pt idx="1674">
                  <c:v>1.100427925541025</c:v>
                </c:pt>
                <c:pt idx="1675">
                  <c:v>1.1016710438928201</c:v>
                </c:pt>
                <c:pt idx="1676">
                  <c:v>1.1029174221126214</c:v>
                </c:pt>
                <c:pt idx="1677">
                  <c:v>1.1041653557299052</c:v>
                </c:pt>
                <c:pt idx="1678">
                  <c:v>1.1051655498474984</c:v>
                </c:pt>
                <c:pt idx="1679">
                  <c:v>1.1064159119798853</c:v>
                </c:pt>
                <c:pt idx="1680">
                  <c:v>1.1076663099141275</c:v>
                </c:pt>
                <c:pt idx="1681">
                  <c:v>1.1086694394023597</c:v>
                </c:pt>
                <c:pt idx="1682">
                  <c:v>1.1099241931046249</c:v>
                </c:pt>
                <c:pt idx="1683">
                  <c:v>1.1111830174799582</c:v>
                </c:pt>
                <c:pt idx="1684">
                  <c:v>1.1124401626178404</c:v>
                </c:pt>
                <c:pt idx="1685">
                  <c:v>1.1136990825110322</c:v>
                </c:pt>
                <c:pt idx="1686">
                  <c:v>1.1149592040925072</c:v>
                </c:pt>
                <c:pt idx="1687">
                  <c:v>1.1162218797725512</c:v>
                </c:pt>
                <c:pt idx="1688">
                  <c:v>1.1172349840170963</c:v>
                </c:pt>
                <c:pt idx="1689">
                  <c:v>1.1182508547463512</c:v>
                </c:pt>
                <c:pt idx="1690">
                  <c:v>1.1195192439961434</c:v>
                </c:pt>
                <c:pt idx="1691">
                  <c:v>1.1207878880576072</c:v>
                </c:pt>
                <c:pt idx="1692">
                  <c:v>1.1220571737892782</c:v>
                </c:pt>
                <c:pt idx="1693">
                  <c:v>1.1233290437204921</c:v>
                </c:pt>
                <c:pt idx="1694">
                  <c:v>1.1246019499832227</c:v>
                </c:pt>
                <c:pt idx="1695">
                  <c:v>1.1258780362714573</c:v>
                </c:pt>
                <c:pt idx="1696">
                  <c:v>1.1271541933754023</c:v>
                </c:pt>
                <c:pt idx="1697">
                  <c:v>1.1284317859307271</c:v>
                </c:pt>
                <c:pt idx="1698">
                  <c:v>1.1297131628422221</c:v>
                </c:pt>
                <c:pt idx="1699">
                  <c:v>1.1309948138324157</c:v>
                </c:pt>
                <c:pt idx="1700">
                  <c:v>1.1322765418890874</c:v>
                </c:pt>
                <c:pt idx="1701">
                  <c:v>1.1335628580410277</c:v>
                </c:pt>
                <c:pt idx="1702">
                  <c:v>1.1348480804437775</c:v>
                </c:pt>
                <c:pt idx="1703">
                  <c:v>1.1358788649793059</c:v>
                </c:pt>
                <c:pt idx="1704">
                  <c:v>1.1371684477726942</c:v>
                </c:pt>
                <c:pt idx="1705">
                  <c:v>1.1382022194913863</c:v>
                </c:pt>
                <c:pt idx="1706">
                  <c:v>1.139494409108962</c:v>
                </c:pt>
                <c:pt idx="1707">
                  <c:v>1.1407872824727674</c:v>
                </c:pt>
                <c:pt idx="1708">
                  <c:v>1.1420853915413913</c:v>
                </c:pt>
                <c:pt idx="1709">
                  <c:v>1.1433820175296372</c:v>
                </c:pt>
                <c:pt idx="1710">
                  <c:v>1.1446793349178999</c:v>
                </c:pt>
                <c:pt idx="1711">
                  <c:v>1.1459807214741304</c:v>
                </c:pt>
                <c:pt idx="1712">
                  <c:v>1.147022852623294</c:v>
                </c:pt>
                <c:pt idx="1713">
                  <c:v>1.1480700524982275</c:v>
                </c:pt>
                <c:pt idx="1714">
                  <c:v>1.1493754633888627</c:v>
                </c:pt>
                <c:pt idx="1715">
                  <c:v>1.1506845765961999</c:v>
                </c:pt>
                <c:pt idx="1716">
                  <c:v>1.1519932073573818</c:v>
                </c:pt>
                <c:pt idx="1717">
                  <c:v>1.1533019518963747</c:v>
                </c:pt>
                <c:pt idx="1718">
                  <c:v>1.1546158180411337</c:v>
                </c:pt>
                <c:pt idx="1719">
                  <c:v>1.1559296068588392</c:v>
                </c:pt>
                <c:pt idx="1720">
                  <c:v>1.1572439185104584</c:v>
                </c:pt>
                <c:pt idx="1721">
                  <c:v>1.1585615692718298</c:v>
                </c:pt>
                <c:pt idx="1722">
                  <c:v>1.1598811599711298</c:v>
                </c:pt>
                <c:pt idx="1723">
                  <c:v>1.1612030994207123</c:v>
                </c:pt>
                <c:pt idx="1724">
                  <c:v>1.1625263847535408</c:v>
                </c:pt>
                <c:pt idx="1725">
                  <c:v>1.1638485920675892</c:v>
                </c:pt>
                <c:pt idx="1726">
                  <c:v>1.1651745750525089</c:v>
                </c:pt>
                <c:pt idx="1727">
                  <c:v>1.166502318603043</c:v>
                </c:pt>
                <c:pt idx="1728">
                  <c:v>1.167567083380298</c:v>
                </c:pt>
                <c:pt idx="1729">
                  <c:v>1.1686323734477926</c:v>
                </c:pt>
                <c:pt idx="1730">
                  <c:v>1.169963498170453</c:v>
                </c:pt>
                <c:pt idx="1731">
                  <c:v>1.1712974159293692</c:v>
                </c:pt>
                <c:pt idx="1732">
                  <c:v>1.1726337274880394</c:v>
                </c:pt>
                <c:pt idx="1733">
                  <c:v>1.1739724400712399</c:v>
                </c:pt>
                <c:pt idx="1734">
                  <c:v>1.1753117197521488</c:v>
                </c:pt>
                <c:pt idx="1735">
                  <c:v>1.1766530003593247</c:v>
                </c:pt>
                <c:pt idx="1736">
                  <c:v>1.1779952619137308</c:v>
                </c:pt>
                <c:pt idx="1737">
                  <c:v>1.1793403545642887</c:v>
                </c:pt>
                <c:pt idx="1738">
                  <c:v>1.1804184731263556</c:v>
                </c:pt>
                <c:pt idx="1739">
                  <c:v>1.1815014605061172</c:v>
                </c:pt>
                <c:pt idx="1740">
                  <c:v>1.1828512807862095</c:v>
                </c:pt>
                <c:pt idx="1741">
                  <c:v>1.1842037511562928</c:v>
                </c:pt>
                <c:pt idx="1742">
                  <c:v>1.1855566064010503</c:v>
                </c:pt>
                <c:pt idx="1743">
                  <c:v>1.1869121221940766</c:v>
                </c:pt>
                <c:pt idx="1744">
                  <c:v>1.188268648928734</c:v>
                </c:pt>
                <c:pt idx="1745">
                  <c:v>1.1896280559564054</c:v>
                </c:pt>
                <c:pt idx="1746">
                  <c:v>1.1909878588292466</c:v>
                </c:pt>
                <c:pt idx="1747">
                  <c:v>1.1923503456496169</c:v>
                </c:pt>
                <c:pt idx="1748">
                  <c:v>1.1937176086358601</c:v>
                </c:pt>
                <c:pt idx="1749">
                  <c:v>1.1950825703648773</c:v>
                </c:pt>
                <c:pt idx="1750">
                  <c:v>1.1964493977612707</c:v>
                </c:pt>
                <c:pt idx="1751">
                  <c:v>1.19782060672402</c:v>
                </c:pt>
                <c:pt idx="1752">
                  <c:v>1.1991926508812651</c:v>
                </c:pt>
                <c:pt idx="1753">
                  <c:v>1.2005651114736695</c:v>
                </c:pt>
                <c:pt idx="1754">
                  <c:v>1.2016661601084793</c:v>
                </c:pt>
                <c:pt idx="1755">
                  <c:v>1.2027690532001873</c:v>
                </c:pt>
                <c:pt idx="1756">
                  <c:v>1.2041474872436619</c:v>
                </c:pt>
                <c:pt idx="1757">
                  <c:v>1.2055276131388681</c:v>
                </c:pt>
                <c:pt idx="1758">
                  <c:v>1.2069123912811714</c:v>
                </c:pt>
                <c:pt idx="1759">
                  <c:v>1.2082959181450807</c:v>
                </c:pt>
                <c:pt idx="1760">
                  <c:v>1.2096794562454198</c:v>
                </c:pt>
                <c:pt idx="1761">
                  <c:v>1.2107899557991457</c:v>
                </c:pt>
                <c:pt idx="1762">
                  <c:v>1.2119069949470413</c:v>
                </c:pt>
                <c:pt idx="1763">
                  <c:v>1.2132987290623087</c:v>
                </c:pt>
                <c:pt idx="1764">
                  <c:v>1.2146917644223669</c:v>
                </c:pt>
                <c:pt idx="1765">
                  <c:v>1.2160888739387232</c:v>
                </c:pt>
                <c:pt idx="1766">
                  <c:v>1.2174864443814168</c:v>
                </c:pt>
                <c:pt idx="1767">
                  <c:v>1.2188840475778169</c:v>
                </c:pt>
                <c:pt idx="1768">
                  <c:v>1.2202872445734052</c:v>
                </c:pt>
                <c:pt idx="1769">
                  <c:v>1.221689413273378</c:v>
                </c:pt>
                <c:pt idx="1770">
                  <c:v>1.2230939799879537</c:v>
                </c:pt>
                <c:pt idx="1771">
                  <c:v>1.224501381847209</c:v>
                </c:pt>
                <c:pt idx="1772">
                  <c:v>1.2259114128595809</c:v>
                </c:pt>
                <c:pt idx="1773">
                  <c:v>1.2273227883737732</c:v>
                </c:pt>
                <c:pt idx="1774">
                  <c:v>1.2287361586845462</c:v>
                </c:pt>
                <c:pt idx="1775">
                  <c:v>1.2301500166826971</c:v>
                </c:pt>
                <c:pt idx="1776">
                  <c:v>1.2315673914052445</c:v>
                </c:pt>
                <c:pt idx="1777">
                  <c:v>1.232985477601074</c:v>
                </c:pt>
                <c:pt idx="1778">
                  <c:v>1.2341223942891486</c:v>
                </c:pt>
                <c:pt idx="1779">
                  <c:v>1.2352619083195697</c:v>
                </c:pt>
                <c:pt idx="1780">
                  <c:v>1.2366854646108145</c:v>
                </c:pt>
                <c:pt idx="1781">
                  <c:v>1.2381110503038846</c:v>
                </c:pt>
                <c:pt idx="1782">
                  <c:v>1.2395401982188083</c:v>
                </c:pt>
                <c:pt idx="1783">
                  <c:v>1.2409722653578401</c:v>
                </c:pt>
                <c:pt idx="1784">
                  <c:v>1.2424037609841647</c:v>
                </c:pt>
                <c:pt idx="1785">
                  <c:v>1.243837527814287</c:v>
                </c:pt>
                <c:pt idx="1786">
                  <c:v>1.2452733532836944</c:v>
                </c:pt>
                <c:pt idx="1787">
                  <c:v>1.2467121221795368</c:v>
                </c:pt>
                <c:pt idx="1788">
                  <c:v>1.24786586143136</c:v>
                </c:pt>
                <c:pt idx="1789">
                  <c:v>1.2490231355846086</c:v>
                </c:pt>
                <c:pt idx="1790">
                  <c:v>1.2504695190204078</c:v>
                </c:pt>
                <c:pt idx="1791">
                  <c:v>1.2519146845628177</c:v>
                </c:pt>
                <c:pt idx="1792">
                  <c:v>1.2533623839972989</c:v>
                </c:pt>
                <c:pt idx="1793">
                  <c:v>1.2548132898238604</c:v>
                </c:pt>
                <c:pt idx="1794">
                  <c:v>1.2562656383591826</c:v>
                </c:pt>
                <c:pt idx="1795">
                  <c:v>1.257721432172956</c:v>
                </c:pt>
                <c:pt idx="1796">
                  <c:v>1.2591771236826097</c:v>
                </c:pt>
                <c:pt idx="1797">
                  <c:v>1.2606358285091961</c:v>
                </c:pt>
                <c:pt idx="1798">
                  <c:v>1.2620980030045057</c:v>
                </c:pt>
                <c:pt idx="1799">
                  <c:v>1.2635612013333422</c:v>
                </c:pt>
                <c:pt idx="1800">
                  <c:v>1.2650238584179854</c:v>
                </c:pt>
                <c:pt idx="1801">
                  <c:v>1.2664938124382479</c:v>
                </c:pt>
                <c:pt idx="1802">
                  <c:v>1.2679621149891287</c:v>
                </c:pt>
                <c:pt idx="1803">
                  <c:v>1.2694339252201419</c:v>
                </c:pt>
                <c:pt idx="1804">
                  <c:v>1.2709070044787096</c:v>
                </c:pt>
                <c:pt idx="1805">
                  <c:v>1.2723845112040686</c:v>
                </c:pt>
                <c:pt idx="1806">
                  <c:v>1.273864429950518</c:v>
                </c:pt>
                <c:pt idx="1807">
                  <c:v>1.2753447333106316</c:v>
                </c:pt>
                <c:pt idx="1808">
                  <c:v>1.2768247404438895</c:v>
                </c:pt>
                <c:pt idx="1809">
                  <c:v>1.278013771160641</c:v>
                </c:pt>
                <c:pt idx="1810">
                  <c:v>1.2794990989411736</c:v>
                </c:pt>
                <c:pt idx="1811">
                  <c:v>1.2809902742581951</c:v>
                </c:pt>
                <c:pt idx="1812">
                  <c:v>1.2824818547521359</c:v>
                </c:pt>
                <c:pt idx="1813">
                  <c:v>1.2839736108559197</c:v>
                </c:pt>
                <c:pt idx="1814">
                  <c:v>1.2851700357082776</c:v>
                </c:pt>
                <c:pt idx="1815">
                  <c:v>1.2866660389949209</c:v>
                </c:pt>
                <c:pt idx="1816">
                  <c:v>1.2881672608730481</c:v>
                </c:pt>
                <c:pt idx="1817">
                  <c:v>1.2896675287548842</c:v>
                </c:pt>
                <c:pt idx="1818">
                  <c:v>1.2908723969531337</c:v>
                </c:pt>
                <c:pt idx="1819">
                  <c:v>1.2920821673291236</c:v>
                </c:pt>
                <c:pt idx="1820">
                  <c:v>1.2935871732582931</c:v>
                </c:pt>
                <c:pt idx="1821">
                  <c:v>1.2950983679987758</c:v>
                </c:pt>
                <c:pt idx="1822">
                  <c:v>1.2966106951122676</c:v>
                </c:pt>
                <c:pt idx="1823">
                  <c:v>1.2981264693673489</c:v>
                </c:pt>
                <c:pt idx="1824">
                  <c:v>1.299642923061644</c:v>
                </c:pt>
                <c:pt idx="1825">
                  <c:v>1.3011607518331381</c:v>
                </c:pt>
                <c:pt idx="1826">
                  <c:v>1.3026822821008719</c:v>
                </c:pt>
                <c:pt idx="1827">
                  <c:v>1.3042052000738718</c:v>
                </c:pt>
                <c:pt idx="1828">
                  <c:v>1.3054274899755014</c:v>
                </c:pt>
                <c:pt idx="1829">
                  <c:v>1.3066503425420029</c:v>
                </c:pt>
                <c:pt idx="1830">
                  <c:v>1.3081793201823586</c:v>
                </c:pt>
                <c:pt idx="1831">
                  <c:v>1.3097101711678227</c:v>
                </c:pt>
                <c:pt idx="1832">
                  <c:v>1.3112459472469791</c:v>
                </c:pt>
                <c:pt idx="1833">
                  <c:v>1.3127850244602104</c:v>
                </c:pt>
                <c:pt idx="1834">
                  <c:v>1.3143231828769208</c:v>
                </c:pt>
                <c:pt idx="1835">
                  <c:v>1.3158630045256634</c:v>
                </c:pt>
                <c:pt idx="1836">
                  <c:v>1.3174066157521083</c:v>
                </c:pt>
                <c:pt idx="1837">
                  <c:v>1.3189526133983502</c:v>
                </c:pt>
                <c:pt idx="1838">
                  <c:v>1.3205036068270395</c:v>
                </c:pt>
                <c:pt idx="1839">
                  <c:v>1.322054877377048</c:v>
                </c:pt>
                <c:pt idx="1840">
                  <c:v>1.3236073717131445</c:v>
                </c:pt>
                <c:pt idx="1841">
                  <c:v>1.325165131813804</c:v>
                </c:pt>
                <c:pt idx="1842">
                  <c:v>1.3267217520306269</c:v>
                </c:pt>
                <c:pt idx="1843">
                  <c:v>1.3279716549614886</c:v>
                </c:pt>
                <c:pt idx="1844">
                  <c:v>1.3292255082560134</c:v>
                </c:pt>
                <c:pt idx="1845">
                  <c:v>1.330790617637859</c:v>
                </c:pt>
                <c:pt idx="1846">
                  <c:v>1.3323569836078437</c:v>
                </c:pt>
                <c:pt idx="1847">
                  <c:v>1.3339277248483483</c:v>
                </c:pt>
                <c:pt idx="1848">
                  <c:v>1.3355016575516634</c:v>
                </c:pt>
                <c:pt idx="1849">
                  <c:v>1.337075425966795</c:v>
                </c:pt>
                <c:pt idx="1850">
                  <c:v>1.3386507115329063</c:v>
                </c:pt>
                <c:pt idx="1851">
                  <c:v>1.3402325838889846</c:v>
                </c:pt>
                <c:pt idx="1852">
                  <c:v>1.3418150294210647</c:v>
                </c:pt>
                <c:pt idx="1853">
                  <c:v>1.3433975628422192</c:v>
                </c:pt>
                <c:pt idx="1854">
                  <c:v>1.3449850286989617</c:v>
                </c:pt>
                <c:pt idx="1855">
                  <c:v>1.3465747758195961</c:v>
                </c:pt>
                <c:pt idx="1856">
                  <c:v>1.3481687565097284</c:v>
                </c:pt>
                <c:pt idx="1857">
                  <c:v>1.3497626027959528</c:v>
                </c:pt>
                <c:pt idx="1858">
                  <c:v>1.3513585055728912</c:v>
                </c:pt>
                <c:pt idx="1859">
                  <c:v>1.3526386274207789</c:v>
                </c:pt>
                <c:pt idx="1860">
                  <c:v>1.3542391303402894</c:v>
                </c:pt>
                <c:pt idx="1861">
                  <c:v>1.3555246622433377</c:v>
                </c:pt>
                <c:pt idx="1862">
                  <c:v>1.3571312668627178</c:v>
                </c:pt>
                <c:pt idx="1863">
                  <c:v>1.3587402110516265</c:v>
                </c:pt>
                <c:pt idx="1864">
                  <c:v>1.3603505173181232</c:v>
                </c:pt>
                <c:pt idx="1865">
                  <c:v>1.3619656398642084</c:v>
                </c:pt>
                <c:pt idx="1866">
                  <c:v>1.3635833752517603</c:v>
                </c:pt>
                <c:pt idx="1867">
                  <c:v>1.365202247809467</c:v>
                </c:pt>
                <c:pt idx="1868">
                  <c:v>1.3665002261555663</c:v>
                </c:pt>
                <c:pt idx="1869">
                  <c:v>1.3678058434488405</c:v>
                </c:pt>
                <c:pt idx="1870">
                  <c:v>1.3694313232629924</c:v>
                </c:pt>
                <c:pt idx="1871">
                  <c:v>1.3710587031364005</c:v>
                </c:pt>
                <c:pt idx="1872">
                  <c:v>1.3726922247094937</c:v>
                </c:pt>
                <c:pt idx="1873">
                  <c:v>1.3743266716752474</c:v>
                </c:pt>
                <c:pt idx="1874">
                  <c:v>1.3759647945627869</c:v>
                </c:pt>
                <c:pt idx="1875">
                  <c:v>1.3776023495411951</c:v>
                </c:pt>
                <c:pt idx="1876">
                  <c:v>1.3792461024635307</c:v>
                </c:pt>
                <c:pt idx="1877">
                  <c:v>1.3808900490820499</c:v>
                </c:pt>
                <c:pt idx="1878">
                  <c:v>1.3825382128016619</c:v>
                </c:pt>
                <c:pt idx="1879">
                  <c:v>1.384187836962534</c:v>
                </c:pt>
                <c:pt idx="1880">
                  <c:v>1.3858422069963838</c:v>
                </c:pt>
                <c:pt idx="1881">
                  <c:v>1.3875000773074191</c:v>
                </c:pt>
                <c:pt idx="1882">
                  <c:v>1.3891579138259293</c:v>
                </c:pt>
                <c:pt idx="1883">
                  <c:v>1.3908172344594174</c:v>
                </c:pt>
                <c:pt idx="1884">
                  <c:v>1.392482617572113</c:v>
                </c:pt>
                <c:pt idx="1885">
                  <c:v>1.3938162620748145</c:v>
                </c:pt>
                <c:pt idx="1886">
                  <c:v>1.3954874162803055</c:v>
                </c:pt>
                <c:pt idx="1887">
                  <c:v>1.3971590694171634</c:v>
                </c:pt>
                <c:pt idx="1888">
                  <c:v>1.3988324983919116</c:v>
                </c:pt>
                <c:pt idx="1889">
                  <c:v>1.4004641466919496</c:v>
                </c:pt>
                <c:pt idx="1890">
                  <c:v>1.4008088410080166</c:v>
                </c:pt>
                <c:pt idx="1891">
                  <c:v>1.400985462790566</c:v>
                </c:pt>
                <c:pt idx="1892">
                  <c:v>1.4010839128533639</c:v>
                </c:pt>
                <c:pt idx="1893">
                  <c:v>1.4010846820326375</c:v>
                </c:pt>
              </c:numCache>
            </c:numRef>
          </c:xVal>
          <c:yVal>
            <c:numRef>
              <c:f>'ShA 90 - 4'!$I$4:$I$1897</c:f>
              <c:numCache>
                <c:formatCode>General</c:formatCode>
                <c:ptCount val="1894"/>
                <c:pt idx="0">
                  <c:v>5.598463848783973E-2</c:v>
                </c:pt>
                <c:pt idx="1">
                  <c:v>5.5696117806669311E-2</c:v>
                </c:pt>
                <c:pt idx="2">
                  <c:v>5.5518619374053883E-2</c:v>
                </c:pt>
                <c:pt idx="3">
                  <c:v>5.5505173351548615E-2</c:v>
                </c:pt>
                <c:pt idx="4">
                  <c:v>5.544960052409565E-2</c:v>
                </c:pt>
                <c:pt idx="5">
                  <c:v>5.5528737907004855E-2</c:v>
                </c:pt>
                <c:pt idx="6">
                  <c:v>5.5443519339612272E-2</c:v>
                </c:pt>
                <c:pt idx="7">
                  <c:v>5.5415825537823156E-2</c:v>
                </c:pt>
                <c:pt idx="8">
                  <c:v>5.5368832640645474E-2</c:v>
                </c:pt>
                <c:pt idx="9">
                  <c:v>5.572987568009511E-2</c:v>
                </c:pt>
                <c:pt idx="10">
                  <c:v>5.9618491894966243E-2</c:v>
                </c:pt>
                <c:pt idx="11">
                  <c:v>6.7447147492539869E-2</c:v>
                </c:pt>
                <c:pt idx="12">
                  <c:v>7.9014595111153316E-2</c:v>
                </c:pt>
                <c:pt idx="13">
                  <c:v>9.5266721119272868E-2</c:v>
                </c:pt>
                <c:pt idx="14">
                  <c:v>0.11230197111025637</c:v>
                </c:pt>
                <c:pt idx="15">
                  <c:v>0.13073366018785193</c:v>
                </c:pt>
                <c:pt idx="16">
                  <c:v>0.14910387955781235</c:v>
                </c:pt>
                <c:pt idx="17">
                  <c:v>0.16997777420183816</c:v>
                </c:pt>
                <c:pt idx="18">
                  <c:v>0.19325050282092956</c:v>
                </c:pt>
                <c:pt idx="19">
                  <c:v>0.21370839438096337</c:v>
                </c:pt>
                <c:pt idx="20">
                  <c:v>0.23445210586853205</c:v>
                </c:pt>
                <c:pt idx="21">
                  <c:v>0.25550791167983361</c:v>
                </c:pt>
                <c:pt idx="22">
                  <c:v>0.27732280851298907</c:v>
                </c:pt>
                <c:pt idx="23">
                  <c:v>0.29996055370972047</c:v>
                </c:pt>
                <c:pt idx="24">
                  <c:v>0.32389866715779098</c:v>
                </c:pt>
                <c:pt idx="25">
                  <c:v>0.34862760464104892</c:v>
                </c:pt>
                <c:pt idx="26">
                  <c:v>0.37363583766344588</c:v>
                </c:pt>
                <c:pt idx="27">
                  <c:v>0.39863071448659432</c:v>
                </c:pt>
                <c:pt idx="28">
                  <c:v>0.42368167343345031</c:v>
                </c:pt>
                <c:pt idx="29">
                  <c:v>0.44378881551555127</c:v>
                </c:pt>
                <c:pt idx="30">
                  <c:v>0.46903724545347608</c:v>
                </c:pt>
                <c:pt idx="31">
                  <c:v>0.48928287207075111</c:v>
                </c:pt>
                <c:pt idx="32">
                  <c:v>0.51496367007876409</c:v>
                </c:pt>
                <c:pt idx="33">
                  <c:v>0.54069194770672524</c:v>
                </c:pt>
                <c:pt idx="34">
                  <c:v>0.56663211388968837</c:v>
                </c:pt>
                <c:pt idx="35">
                  <c:v>0.59284833783462632</c:v>
                </c:pt>
                <c:pt idx="36">
                  <c:v>0.61364011563171628</c:v>
                </c:pt>
                <c:pt idx="37">
                  <c:v>0.63439499105950126</c:v>
                </c:pt>
                <c:pt idx="38">
                  <c:v>0.66008889255374481</c:v>
                </c:pt>
                <c:pt idx="39">
                  <c:v>0.6859701633753521</c:v>
                </c:pt>
                <c:pt idx="40">
                  <c:v>0.71204877448668913</c:v>
                </c:pt>
                <c:pt idx="41">
                  <c:v>0.7378336333688954</c:v>
                </c:pt>
                <c:pt idx="42">
                  <c:v>0.76354098370749723</c:v>
                </c:pt>
                <c:pt idx="43">
                  <c:v>0.78943283584773805</c:v>
                </c:pt>
                <c:pt idx="44">
                  <c:v>0.81504330130459868</c:v>
                </c:pt>
                <c:pt idx="45">
                  <c:v>0.84048087463120058</c:v>
                </c:pt>
                <c:pt idx="46">
                  <c:v>0.86594361176320656</c:v>
                </c:pt>
                <c:pt idx="47">
                  <c:v>0.89138776001696185</c:v>
                </c:pt>
                <c:pt idx="48">
                  <c:v>0.91697707395773742</c:v>
                </c:pt>
                <c:pt idx="49">
                  <c:v>0.94246288014139312</c:v>
                </c:pt>
                <c:pt idx="50">
                  <c:v>0.96750487571715482</c:v>
                </c:pt>
                <c:pt idx="51">
                  <c:v>0.99249320405721841</c:v>
                </c:pt>
                <c:pt idx="52">
                  <c:v>1.0178772741276862</c:v>
                </c:pt>
                <c:pt idx="53">
                  <c:v>1.0432853343028849</c:v>
                </c:pt>
                <c:pt idx="54">
                  <c:v>1.0632607393822335</c:v>
                </c:pt>
                <c:pt idx="55">
                  <c:v>1.0831067950063247</c:v>
                </c:pt>
                <c:pt idx="56">
                  <c:v>1.1081524860462129</c:v>
                </c:pt>
                <c:pt idx="57">
                  <c:v>1.1331358853281601</c:v>
                </c:pt>
                <c:pt idx="58">
                  <c:v>1.1576078534243064</c:v>
                </c:pt>
                <c:pt idx="59">
                  <c:v>1.1821411030840536</c:v>
                </c:pt>
                <c:pt idx="60">
                  <c:v>1.206704089389409</c:v>
                </c:pt>
                <c:pt idx="61">
                  <c:v>1.231155386082021</c:v>
                </c:pt>
                <c:pt idx="62">
                  <c:v>1.2556718046259872</c:v>
                </c:pt>
                <c:pt idx="63">
                  <c:v>1.2801164312190603</c:v>
                </c:pt>
                <c:pt idx="64">
                  <c:v>1.2996649539024889</c:v>
                </c:pt>
                <c:pt idx="65">
                  <c:v>1.3191656491803303</c:v>
                </c:pt>
                <c:pt idx="66">
                  <c:v>1.3436049576921316</c:v>
                </c:pt>
                <c:pt idx="67">
                  <c:v>1.3677351586648689</c:v>
                </c:pt>
                <c:pt idx="68">
                  <c:v>1.3917412425576892</c:v>
                </c:pt>
                <c:pt idx="69">
                  <c:v>1.4160037950902966</c:v>
                </c:pt>
                <c:pt idx="70">
                  <c:v>1.4401935867656581</c:v>
                </c:pt>
                <c:pt idx="71">
                  <c:v>1.4641913387924061</c:v>
                </c:pt>
                <c:pt idx="72">
                  <c:v>1.4879812746881151</c:v>
                </c:pt>
                <c:pt idx="73">
                  <c:v>1.5117110952352737</c:v>
                </c:pt>
                <c:pt idx="74">
                  <c:v>1.5355930802404414</c:v>
                </c:pt>
                <c:pt idx="75">
                  <c:v>1.5593010763501391</c:v>
                </c:pt>
                <c:pt idx="76">
                  <c:v>1.5828486613571262</c:v>
                </c:pt>
                <c:pt idx="77">
                  <c:v>1.6063910195262792</c:v>
                </c:pt>
                <c:pt idx="78">
                  <c:v>1.6299409711521586</c:v>
                </c:pt>
                <c:pt idx="79">
                  <c:v>1.648814053303387</c:v>
                </c:pt>
                <c:pt idx="80">
                  <c:v>1.6723909985881116</c:v>
                </c:pt>
                <c:pt idx="81">
                  <c:v>1.6909013061675402</c:v>
                </c:pt>
                <c:pt idx="82">
                  <c:v>1.7141514907818656</c:v>
                </c:pt>
                <c:pt idx="83">
                  <c:v>1.7374769917646007</c:v>
                </c:pt>
                <c:pt idx="84">
                  <c:v>1.7606190901844152</c:v>
                </c:pt>
                <c:pt idx="85">
                  <c:v>1.7838591376240309</c:v>
                </c:pt>
                <c:pt idx="86">
                  <c:v>1.8071928202550727</c:v>
                </c:pt>
                <c:pt idx="87">
                  <c:v>1.8302491365851814</c:v>
                </c:pt>
                <c:pt idx="88">
                  <c:v>1.8529338655047061</c:v>
                </c:pt>
                <c:pt idx="89">
                  <c:v>1.871010299128433</c:v>
                </c:pt>
                <c:pt idx="90">
                  <c:v>1.8893676341431647</c:v>
                </c:pt>
                <c:pt idx="91">
                  <c:v>1.9121554848598061</c:v>
                </c:pt>
                <c:pt idx="92">
                  <c:v>1.9349317187151971</c:v>
                </c:pt>
                <c:pt idx="93">
                  <c:v>1.9575074628688349</c:v>
                </c:pt>
                <c:pt idx="94">
                  <c:v>1.9801225743122837</c:v>
                </c:pt>
                <c:pt idx="95">
                  <c:v>2.0024465606383255</c:v>
                </c:pt>
                <c:pt idx="96">
                  <c:v>2.0245798300286237</c:v>
                </c:pt>
                <c:pt idx="97">
                  <c:v>2.0468524182335677</c:v>
                </c:pt>
                <c:pt idx="98">
                  <c:v>2.0691301834813531</c:v>
                </c:pt>
                <c:pt idx="99">
                  <c:v>2.0914176396047703</c:v>
                </c:pt>
                <c:pt idx="100">
                  <c:v>2.1137029664685909</c:v>
                </c:pt>
                <c:pt idx="101">
                  <c:v>2.1358189021516254</c:v>
                </c:pt>
                <c:pt idx="102">
                  <c:v>2.1575989337908039</c:v>
                </c:pt>
                <c:pt idx="103">
                  <c:v>2.1793922451238803</c:v>
                </c:pt>
                <c:pt idx="104">
                  <c:v>2.1968330715483497</c:v>
                </c:pt>
                <c:pt idx="105">
                  <c:v>2.2145079455792653</c:v>
                </c:pt>
                <c:pt idx="106">
                  <c:v>2.2364911433454977</c:v>
                </c:pt>
                <c:pt idx="107">
                  <c:v>2.2582822765505068</c:v>
                </c:pt>
                <c:pt idx="108">
                  <c:v>2.2799373203714817</c:v>
                </c:pt>
                <c:pt idx="109">
                  <c:v>2.3015394683181456</c:v>
                </c:pt>
                <c:pt idx="110">
                  <c:v>2.3229401048918517</c:v>
                </c:pt>
                <c:pt idx="111">
                  <c:v>2.3441289058520547</c:v>
                </c:pt>
                <c:pt idx="112">
                  <c:v>2.3654041799152963</c:v>
                </c:pt>
                <c:pt idx="113">
                  <c:v>2.386766404413962</c:v>
                </c:pt>
                <c:pt idx="114">
                  <c:v>2.4037481674159906</c:v>
                </c:pt>
                <c:pt idx="115">
                  <c:v>2.4207075356530852</c:v>
                </c:pt>
                <c:pt idx="116">
                  <c:v>2.4420417674673374</c:v>
                </c:pt>
                <c:pt idx="117">
                  <c:v>2.4629767004653131</c:v>
                </c:pt>
                <c:pt idx="118">
                  <c:v>2.4837377153018574</c:v>
                </c:pt>
                <c:pt idx="119">
                  <c:v>2.5046151377394716</c:v>
                </c:pt>
                <c:pt idx="120">
                  <c:v>2.5254004376038361</c:v>
                </c:pt>
                <c:pt idx="121">
                  <c:v>2.5463848172903516</c:v>
                </c:pt>
                <c:pt idx="122">
                  <c:v>2.5674711971522322</c:v>
                </c:pt>
                <c:pt idx="123">
                  <c:v>2.5882388924865021</c:v>
                </c:pt>
                <c:pt idx="124">
                  <c:v>2.6086948359238797</c:v>
                </c:pt>
                <c:pt idx="125">
                  <c:v>2.629188627264142</c:v>
                </c:pt>
                <c:pt idx="126">
                  <c:v>2.6497035450298672</c:v>
                </c:pt>
                <c:pt idx="127">
                  <c:v>2.670030091681749</c:v>
                </c:pt>
                <c:pt idx="128">
                  <c:v>2.6904191482678081</c:v>
                </c:pt>
                <c:pt idx="129">
                  <c:v>2.7107047971606009</c:v>
                </c:pt>
                <c:pt idx="130">
                  <c:v>2.7309438942459079</c:v>
                </c:pt>
                <c:pt idx="131">
                  <c:v>2.7472040833958467</c:v>
                </c:pt>
                <c:pt idx="132">
                  <c:v>2.7631567350431245</c:v>
                </c:pt>
                <c:pt idx="133">
                  <c:v>2.7830656525134678</c:v>
                </c:pt>
                <c:pt idx="134">
                  <c:v>2.8027733954327054</c:v>
                </c:pt>
                <c:pt idx="135">
                  <c:v>2.8227851181474768</c:v>
                </c:pt>
                <c:pt idx="136">
                  <c:v>2.8428701126727742</c:v>
                </c:pt>
                <c:pt idx="137">
                  <c:v>2.8625342849914892</c:v>
                </c:pt>
                <c:pt idx="138">
                  <c:v>2.8821872785945888</c:v>
                </c:pt>
                <c:pt idx="139">
                  <c:v>2.9015889009367601</c:v>
                </c:pt>
                <c:pt idx="140">
                  <c:v>2.920863754140159</c:v>
                </c:pt>
                <c:pt idx="141">
                  <c:v>2.9362804484960519</c:v>
                </c:pt>
                <c:pt idx="142">
                  <c:v>2.9518781705480261</c:v>
                </c:pt>
                <c:pt idx="143">
                  <c:v>2.9713246323558544</c:v>
                </c:pt>
                <c:pt idx="144">
                  <c:v>2.9906698084831254</c:v>
                </c:pt>
                <c:pt idx="145">
                  <c:v>3.0101652491030286</c:v>
                </c:pt>
                <c:pt idx="146">
                  <c:v>3.029411039786944</c:v>
                </c:pt>
                <c:pt idx="147">
                  <c:v>3.048495112013446</c:v>
                </c:pt>
                <c:pt idx="148">
                  <c:v>3.0676003943655048</c:v>
                </c:pt>
                <c:pt idx="149">
                  <c:v>3.0865758213116794</c:v>
                </c:pt>
                <c:pt idx="150">
                  <c:v>3.1054016764153842</c:v>
                </c:pt>
                <c:pt idx="151">
                  <c:v>3.1242727154308776</c:v>
                </c:pt>
                <c:pt idx="152">
                  <c:v>3.1432575892219807</c:v>
                </c:pt>
                <c:pt idx="153">
                  <c:v>3.1620796580844317</c:v>
                </c:pt>
                <c:pt idx="154">
                  <c:v>3.1808644280916143</c:v>
                </c:pt>
                <c:pt idx="155">
                  <c:v>3.1997326783570741</c:v>
                </c:pt>
                <c:pt idx="156">
                  <c:v>3.2186730009237157</c:v>
                </c:pt>
                <c:pt idx="157">
                  <c:v>3.2337786027512792</c:v>
                </c:pt>
                <c:pt idx="158">
                  <c:v>3.2191430099948333</c:v>
                </c:pt>
                <c:pt idx="159">
                  <c:v>3.1556420163110159</c:v>
                </c:pt>
                <c:pt idx="160">
                  <c:v>3.1266491547224464</c:v>
                </c:pt>
                <c:pt idx="161">
                  <c:v>3.153418035821431</c:v>
                </c:pt>
                <c:pt idx="162">
                  <c:v>3.178640762728457</c:v>
                </c:pt>
                <c:pt idx="163">
                  <c:v>3.2033501314706534</c:v>
                </c:pt>
                <c:pt idx="164">
                  <c:v>3.2228234329147885</c:v>
                </c:pt>
                <c:pt idx="165">
                  <c:v>3.2422646079021065</c:v>
                </c:pt>
                <c:pt idx="166">
                  <c:v>3.2661930972579416</c:v>
                </c:pt>
                <c:pt idx="167">
                  <c:v>3.2896418393922633</c:v>
                </c:pt>
                <c:pt idx="168">
                  <c:v>3.3127943771063886</c:v>
                </c:pt>
                <c:pt idx="169">
                  <c:v>3.3355017825633007</c:v>
                </c:pt>
                <c:pt idx="170">
                  <c:v>3.3578474067844986</c:v>
                </c:pt>
                <c:pt idx="171">
                  <c:v>3.3801777288608261</c:v>
                </c:pt>
                <c:pt idx="172">
                  <c:v>3.402136673273227</c:v>
                </c:pt>
                <c:pt idx="173">
                  <c:v>3.4241071218037247</c:v>
                </c:pt>
                <c:pt idx="174">
                  <c:v>3.4459311616856838</c:v>
                </c:pt>
                <c:pt idx="175">
                  <c:v>3.4672959946473765</c:v>
                </c:pt>
                <c:pt idx="176">
                  <c:v>3.4882866023997896</c:v>
                </c:pt>
                <c:pt idx="177">
                  <c:v>3.5089112049078852</c:v>
                </c:pt>
                <c:pt idx="178">
                  <c:v>3.5295240876118141</c:v>
                </c:pt>
                <c:pt idx="179">
                  <c:v>3.5499783376315466</c:v>
                </c:pt>
                <c:pt idx="180">
                  <c:v>3.5701741079242333</c:v>
                </c:pt>
                <c:pt idx="181">
                  <c:v>3.5861951436073563</c:v>
                </c:pt>
                <c:pt idx="182">
                  <c:v>3.6021322850476047</c:v>
                </c:pt>
                <c:pt idx="183">
                  <c:v>3.6218776892837221</c:v>
                </c:pt>
                <c:pt idx="184">
                  <c:v>3.6408542291932786</c:v>
                </c:pt>
                <c:pt idx="185">
                  <c:v>3.6576789608029832</c:v>
                </c:pt>
                <c:pt idx="186">
                  <c:v>3.5957913874278993</c:v>
                </c:pt>
                <c:pt idx="187">
                  <c:v>3.5396973792825235</c:v>
                </c:pt>
                <c:pt idx="188">
                  <c:v>3.5657969698053873</c:v>
                </c:pt>
                <c:pt idx="189">
                  <c:v>3.5908449471881023</c:v>
                </c:pt>
                <c:pt idx="190">
                  <c:v>3.6149786097750427</c:v>
                </c:pt>
                <c:pt idx="191">
                  <c:v>3.6339808808530525</c:v>
                </c:pt>
                <c:pt idx="192">
                  <c:v>3.6526359832640454</c:v>
                </c:pt>
                <c:pt idx="193">
                  <c:v>3.6756602619841483</c:v>
                </c:pt>
                <c:pt idx="194">
                  <c:v>3.6981811311999548</c:v>
                </c:pt>
                <c:pt idx="195">
                  <c:v>3.7205507145787786</c:v>
                </c:pt>
                <c:pt idx="196">
                  <c:v>3.7427211891697825</c:v>
                </c:pt>
                <c:pt idx="197">
                  <c:v>3.7646069462195269</c:v>
                </c:pt>
                <c:pt idx="198">
                  <c:v>3.7861894207311257</c:v>
                </c:pt>
                <c:pt idx="199">
                  <c:v>3.8071246991882748</c:v>
                </c:pt>
                <c:pt idx="200">
                  <c:v>3.8276706031391039</c:v>
                </c:pt>
                <c:pt idx="201">
                  <c:v>3.8149196215908598</c:v>
                </c:pt>
                <c:pt idx="202">
                  <c:v>3.7902291416136809</c:v>
                </c:pt>
                <c:pt idx="203">
                  <c:v>3.8007210147729444</c:v>
                </c:pt>
                <c:pt idx="204">
                  <c:v>3.8246082764553329</c:v>
                </c:pt>
                <c:pt idx="205">
                  <c:v>3.8477885202915156</c:v>
                </c:pt>
                <c:pt idx="206">
                  <c:v>3.8701857082930555</c:v>
                </c:pt>
                <c:pt idx="207">
                  <c:v>3.8920994346718123</c:v>
                </c:pt>
                <c:pt idx="208">
                  <c:v>3.9138488604750079</c:v>
                </c:pt>
                <c:pt idx="209">
                  <c:v>3.931246657913658</c:v>
                </c:pt>
                <c:pt idx="210">
                  <c:v>3.9529518124126981</c:v>
                </c:pt>
                <c:pt idx="211">
                  <c:v>3.970162804447261</c:v>
                </c:pt>
                <c:pt idx="212">
                  <c:v>3.9911586990543029</c:v>
                </c:pt>
                <c:pt idx="213">
                  <c:v>4.0115872150633773</c:v>
                </c:pt>
                <c:pt idx="214">
                  <c:v>4.0317732261013193</c:v>
                </c:pt>
                <c:pt idx="215">
                  <c:v>4.052042385363241</c:v>
                </c:pt>
                <c:pt idx="216">
                  <c:v>4.0720993662904883</c:v>
                </c:pt>
                <c:pt idx="217">
                  <c:v>4.0765559724762328</c:v>
                </c:pt>
                <c:pt idx="218">
                  <c:v>4.0674897803397956</c:v>
                </c:pt>
                <c:pt idx="219">
                  <c:v>4.0617918373832644</c:v>
                </c:pt>
                <c:pt idx="220">
                  <c:v>4.0840536276209534</c:v>
                </c:pt>
                <c:pt idx="221">
                  <c:v>4.1055923347683834</c:v>
                </c:pt>
                <c:pt idx="222">
                  <c:v>4.1267599701884361</c:v>
                </c:pt>
                <c:pt idx="223">
                  <c:v>4.147567582030792</c:v>
                </c:pt>
                <c:pt idx="224">
                  <c:v>4.1680284461308261</c:v>
                </c:pt>
                <c:pt idx="225">
                  <c:v>4.1882331532487918</c:v>
                </c:pt>
                <c:pt idx="226">
                  <c:v>4.2082695567282009</c:v>
                </c:pt>
                <c:pt idx="227">
                  <c:v>4.2280800596763157</c:v>
                </c:pt>
                <c:pt idx="228">
                  <c:v>4.2476812218542843</c:v>
                </c:pt>
                <c:pt idx="229">
                  <c:v>4.2669854241709917</c:v>
                </c:pt>
                <c:pt idx="230">
                  <c:v>4.2863304331100069</c:v>
                </c:pt>
                <c:pt idx="231">
                  <c:v>4.3055042513486343</c:v>
                </c:pt>
                <c:pt idx="232">
                  <c:v>4.3244159471597312</c:v>
                </c:pt>
                <c:pt idx="233">
                  <c:v>4.3433137863331384</c:v>
                </c:pt>
                <c:pt idx="234">
                  <c:v>4.3582212993138372</c:v>
                </c:pt>
                <c:pt idx="235">
                  <c:v>4.3765545032389799</c:v>
                </c:pt>
                <c:pt idx="236">
                  <c:v>4.3905666428550116</c:v>
                </c:pt>
                <c:pt idx="237">
                  <c:v>4.3701000475614196</c:v>
                </c:pt>
                <c:pt idx="238">
                  <c:v>4.3500823358150686</c:v>
                </c:pt>
                <c:pt idx="239">
                  <c:v>4.3699035871742522</c:v>
                </c:pt>
                <c:pt idx="240">
                  <c:v>4.3911734565849647</c:v>
                </c:pt>
                <c:pt idx="241">
                  <c:v>4.4118088775378492</c:v>
                </c:pt>
                <c:pt idx="242">
                  <c:v>4.4321406339154761</c:v>
                </c:pt>
                <c:pt idx="243">
                  <c:v>4.4518907805924339</c:v>
                </c:pt>
                <c:pt idx="244">
                  <c:v>4.467507513594807</c:v>
                </c:pt>
                <c:pt idx="245">
                  <c:v>4.4830212686635189</c:v>
                </c:pt>
                <c:pt idx="246">
                  <c:v>4.5022748106816914</c:v>
                </c:pt>
                <c:pt idx="247">
                  <c:v>4.5211950119423481</c:v>
                </c:pt>
                <c:pt idx="248">
                  <c:v>4.5398547784065162</c:v>
                </c:pt>
                <c:pt idx="249">
                  <c:v>4.5582130231345515</c:v>
                </c:pt>
                <c:pt idx="250">
                  <c:v>4.576318459609432</c:v>
                </c:pt>
                <c:pt idx="251">
                  <c:v>4.5944731670934562</c:v>
                </c:pt>
                <c:pt idx="252">
                  <c:v>4.6125577055428488</c:v>
                </c:pt>
                <c:pt idx="253">
                  <c:v>4.6305390986325108</c:v>
                </c:pt>
                <c:pt idx="254">
                  <c:v>4.6485841763474403</c:v>
                </c:pt>
                <c:pt idx="255">
                  <c:v>4.6661819956273876</c:v>
                </c:pt>
                <c:pt idx="256">
                  <c:v>4.6834406285902519</c:v>
                </c:pt>
                <c:pt idx="257">
                  <c:v>4.7006701302897316</c:v>
                </c:pt>
                <c:pt idx="258">
                  <c:v>4.7176451945178943</c:v>
                </c:pt>
                <c:pt idx="259">
                  <c:v>4.734703023636289</c:v>
                </c:pt>
                <c:pt idx="260">
                  <c:v>4.7517086147024292</c:v>
                </c:pt>
                <c:pt idx="261">
                  <c:v>4.7649716847608321</c:v>
                </c:pt>
                <c:pt idx="262">
                  <c:v>4.7817344988990982</c:v>
                </c:pt>
                <c:pt idx="263">
                  <c:v>4.7984492303093775</c:v>
                </c:pt>
                <c:pt idx="264">
                  <c:v>4.811566995641952</c:v>
                </c:pt>
                <c:pt idx="265">
                  <c:v>4.8275091966233612</c:v>
                </c:pt>
                <c:pt idx="266">
                  <c:v>4.8433451423782419</c:v>
                </c:pt>
                <c:pt idx="267">
                  <c:v>4.8593820558439687</c:v>
                </c:pt>
                <c:pt idx="268">
                  <c:v>4.8753482968279416</c:v>
                </c:pt>
                <c:pt idx="269">
                  <c:v>4.8877006080263179</c:v>
                </c:pt>
                <c:pt idx="270">
                  <c:v>4.8999215575586401</c:v>
                </c:pt>
                <c:pt idx="271">
                  <c:v>4.8737521476619516</c:v>
                </c:pt>
                <c:pt idx="272">
                  <c:v>4.8148482067562686</c:v>
                </c:pt>
                <c:pt idx="273">
                  <c:v>4.801535326727989</c:v>
                </c:pt>
                <c:pt idx="274">
                  <c:v>4.824097127771414</c:v>
                </c:pt>
                <c:pt idx="275">
                  <c:v>4.8453948802996836</c:v>
                </c:pt>
                <c:pt idx="276">
                  <c:v>4.8660107959272372</c:v>
                </c:pt>
                <c:pt idx="277">
                  <c:v>4.8859610632612007</c:v>
                </c:pt>
                <c:pt idx="278">
                  <c:v>4.9053774360852973</c:v>
                </c:pt>
                <c:pt idx="279">
                  <c:v>4.924472881028378</c:v>
                </c:pt>
                <c:pt idx="280">
                  <c:v>4.9433578530233966</c:v>
                </c:pt>
                <c:pt idx="281">
                  <c:v>4.9619774416374307</c:v>
                </c:pt>
                <c:pt idx="282">
                  <c:v>4.9804504653058892</c:v>
                </c:pt>
                <c:pt idx="283">
                  <c:v>4.9984152926258707</c:v>
                </c:pt>
                <c:pt idx="284">
                  <c:v>5.0125678605879651</c:v>
                </c:pt>
                <c:pt idx="285">
                  <c:v>5.0268596190894828</c:v>
                </c:pt>
                <c:pt idx="286">
                  <c:v>5.0444119031571937</c:v>
                </c:pt>
                <c:pt idx="287">
                  <c:v>5.0614364199338944</c:v>
                </c:pt>
                <c:pt idx="288">
                  <c:v>5.0782253495989309</c:v>
                </c:pt>
                <c:pt idx="289">
                  <c:v>5.0950999536056631</c:v>
                </c:pt>
                <c:pt idx="290">
                  <c:v>5.1117950905852831</c:v>
                </c:pt>
                <c:pt idx="291">
                  <c:v>5.1281458386130865</c:v>
                </c:pt>
                <c:pt idx="292">
                  <c:v>5.1441905508545247</c:v>
                </c:pt>
                <c:pt idx="293">
                  <c:v>5.160079504108543</c:v>
                </c:pt>
                <c:pt idx="294">
                  <c:v>5.1726854019789847</c:v>
                </c:pt>
                <c:pt idx="295">
                  <c:v>5.1849652015068637</c:v>
                </c:pt>
                <c:pt idx="296">
                  <c:v>5.200044443249789</c:v>
                </c:pt>
                <c:pt idx="297">
                  <c:v>5.214889199970254</c:v>
                </c:pt>
                <c:pt idx="298">
                  <c:v>5.2297152960649402</c:v>
                </c:pt>
                <c:pt idx="299">
                  <c:v>5.1627307288419084</c:v>
                </c:pt>
                <c:pt idx="300">
                  <c:v>5.0723053519843999</c:v>
                </c:pt>
                <c:pt idx="301">
                  <c:v>5.0687051355564883</c:v>
                </c:pt>
                <c:pt idx="302">
                  <c:v>5.0924763204551873</c:v>
                </c:pt>
                <c:pt idx="303">
                  <c:v>5.1146541222491768</c:v>
                </c:pt>
                <c:pt idx="304">
                  <c:v>5.1361686413324152</c:v>
                </c:pt>
                <c:pt idx="305">
                  <c:v>5.1573053834921607</c:v>
                </c:pt>
                <c:pt idx="306">
                  <c:v>5.1778880565173848</c:v>
                </c:pt>
                <c:pt idx="307">
                  <c:v>5.1981186046612216</c:v>
                </c:pt>
                <c:pt idx="308">
                  <c:v>5.2184333125649838</c:v>
                </c:pt>
                <c:pt idx="309">
                  <c:v>5.2382383251422882</c:v>
                </c:pt>
                <c:pt idx="310">
                  <c:v>5.2573094943683811</c:v>
                </c:pt>
                <c:pt idx="311">
                  <c:v>5.2761368459210667</c:v>
                </c:pt>
                <c:pt idx="312">
                  <c:v>5.2909768760207765</c:v>
                </c:pt>
                <c:pt idx="313">
                  <c:v>5.3095863642511061</c:v>
                </c:pt>
                <c:pt idx="314">
                  <c:v>5.3242787331420915</c:v>
                </c:pt>
                <c:pt idx="315">
                  <c:v>5.3422623284368651</c:v>
                </c:pt>
                <c:pt idx="316">
                  <c:v>5.3598552370743064</c:v>
                </c:pt>
                <c:pt idx="317">
                  <c:v>5.3770363574275439</c:v>
                </c:pt>
                <c:pt idx="318">
                  <c:v>5.3940369385211486</c:v>
                </c:pt>
                <c:pt idx="319">
                  <c:v>5.411002275740624</c:v>
                </c:pt>
                <c:pt idx="320">
                  <c:v>5.4279595659073792</c:v>
                </c:pt>
                <c:pt idx="321">
                  <c:v>5.4410458669059434</c:v>
                </c:pt>
                <c:pt idx="322">
                  <c:v>5.4539947490382916</c:v>
                </c:pt>
                <c:pt idx="323">
                  <c:v>5.4699621058380758</c:v>
                </c:pt>
                <c:pt idx="324">
                  <c:v>5.4858616802354856</c:v>
                </c:pt>
                <c:pt idx="325">
                  <c:v>5.5016878767786395</c:v>
                </c:pt>
                <c:pt idx="326">
                  <c:v>5.4646339891055415</c:v>
                </c:pt>
                <c:pt idx="327">
                  <c:v>5.4025621686633656</c:v>
                </c:pt>
                <c:pt idx="328">
                  <c:v>5.39608051425295</c:v>
                </c:pt>
                <c:pt idx="329">
                  <c:v>5.4177412437259687</c:v>
                </c:pt>
                <c:pt idx="330">
                  <c:v>5.4391065501783258</c:v>
                </c:pt>
                <c:pt idx="331">
                  <c:v>5.4594111425032672</c:v>
                </c:pt>
                <c:pt idx="332">
                  <c:v>5.4789239514494694</c:v>
                </c:pt>
                <c:pt idx="333">
                  <c:v>5.4982082691289245</c:v>
                </c:pt>
                <c:pt idx="334">
                  <c:v>5.5170389316987967</c:v>
                </c:pt>
                <c:pt idx="335">
                  <c:v>5.5355876917381037</c:v>
                </c:pt>
                <c:pt idx="336">
                  <c:v>5.5541017159228199</c:v>
                </c:pt>
                <c:pt idx="337">
                  <c:v>5.5686093163145998</c:v>
                </c:pt>
                <c:pt idx="338">
                  <c:v>5.5828535358903366</c:v>
                </c:pt>
                <c:pt idx="339">
                  <c:v>5.6003113839356553</c:v>
                </c:pt>
                <c:pt idx="340">
                  <c:v>5.6175218952485766</c:v>
                </c:pt>
                <c:pt idx="341">
                  <c:v>5.6345934380580589</c:v>
                </c:pt>
                <c:pt idx="342">
                  <c:v>5.6515678032378851</c:v>
                </c:pt>
                <c:pt idx="343">
                  <c:v>5.6684060968415073</c:v>
                </c:pt>
                <c:pt idx="344">
                  <c:v>5.6850933441483598</c:v>
                </c:pt>
                <c:pt idx="345">
                  <c:v>5.7014076379022525</c:v>
                </c:pt>
                <c:pt idx="346">
                  <c:v>5.7174237279482805</c:v>
                </c:pt>
                <c:pt idx="347">
                  <c:v>5.7301287607827041</c:v>
                </c:pt>
                <c:pt idx="348">
                  <c:v>5.74277821846837</c:v>
                </c:pt>
                <c:pt idx="349">
                  <c:v>5.7585439647011798</c:v>
                </c:pt>
                <c:pt idx="350">
                  <c:v>5.7741532954423063</c:v>
                </c:pt>
                <c:pt idx="351">
                  <c:v>5.7895515427366915</c:v>
                </c:pt>
                <c:pt idx="352">
                  <c:v>5.8049245445311275</c:v>
                </c:pt>
                <c:pt idx="353">
                  <c:v>5.82017442787732</c:v>
                </c:pt>
                <c:pt idx="354">
                  <c:v>5.8351208546318798</c:v>
                </c:pt>
                <c:pt idx="355">
                  <c:v>5.8497410215212486</c:v>
                </c:pt>
                <c:pt idx="356">
                  <c:v>5.8643525849865261</c:v>
                </c:pt>
                <c:pt idx="357">
                  <c:v>5.8787761975313213</c:v>
                </c:pt>
                <c:pt idx="358">
                  <c:v>5.8932130915321919</c:v>
                </c:pt>
                <c:pt idx="359">
                  <c:v>5.9066198801313412</c:v>
                </c:pt>
                <c:pt idx="360">
                  <c:v>5.871668037536848</c:v>
                </c:pt>
                <c:pt idx="361">
                  <c:v>5.834359315052696</c:v>
                </c:pt>
                <c:pt idx="362">
                  <c:v>5.8436688795240403</c:v>
                </c:pt>
                <c:pt idx="363">
                  <c:v>5.8626598925121476</c:v>
                </c:pt>
                <c:pt idx="364">
                  <c:v>5.8773200765577442</c:v>
                </c:pt>
                <c:pt idx="365">
                  <c:v>5.8951309749954124</c:v>
                </c:pt>
                <c:pt idx="366">
                  <c:v>5.9123420015892059</c:v>
                </c:pt>
                <c:pt idx="367">
                  <c:v>5.9291451242106028</c:v>
                </c:pt>
                <c:pt idx="368">
                  <c:v>5.945624491344434</c:v>
                </c:pt>
                <c:pt idx="369">
                  <c:v>5.9618002349574954</c:v>
                </c:pt>
                <c:pt idx="370">
                  <c:v>5.9777354367997297</c:v>
                </c:pt>
                <c:pt idx="371">
                  <c:v>5.9935717818812586</c:v>
                </c:pt>
                <c:pt idx="372">
                  <c:v>6.0092252140641129</c:v>
                </c:pt>
                <c:pt idx="373">
                  <c:v>6.0244509226067837</c:v>
                </c:pt>
                <c:pt idx="374">
                  <c:v>6.0365714971177971</c:v>
                </c:pt>
                <c:pt idx="375">
                  <c:v>6.0485378144795652</c:v>
                </c:pt>
                <c:pt idx="376">
                  <c:v>6.0629940019476996</c:v>
                </c:pt>
                <c:pt idx="377">
                  <c:v>6.05753678920001</c:v>
                </c:pt>
                <c:pt idx="378">
                  <c:v>6.0321851464428615</c:v>
                </c:pt>
                <c:pt idx="379">
                  <c:v>6.0288230230448967</c:v>
                </c:pt>
                <c:pt idx="380">
                  <c:v>6.0470362332653806</c:v>
                </c:pt>
                <c:pt idx="381">
                  <c:v>6.0642118599709498</c:v>
                </c:pt>
                <c:pt idx="382">
                  <c:v>6.0808811093546753</c:v>
                </c:pt>
                <c:pt idx="383">
                  <c:v>6.0970958584713433</c:v>
                </c:pt>
                <c:pt idx="384">
                  <c:v>6.112831833052188</c:v>
                </c:pt>
                <c:pt idx="385">
                  <c:v>6.1285029343487665</c:v>
                </c:pt>
                <c:pt idx="386">
                  <c:v>6.1440738513772493</c:v>
                </c:pt>
                <c:pt idx="387">
                  <c:v>6.15627057430207</c:v>
                </c:pt>
                <c:pt idx="388">
                  <c:v>6.1684101908868438</c:v>
                </c:pt>
                <c:pt idx="389">
                  <c:v>6.183105096859193</c:v>
                </c:pt>
                <c:pt idx="390">
                  <c:v>6.1973304372649913</c:v>
                </c:pt>
                <c:pt idx="391">
                  <c:v>6.2116165028122028</c:v>
                </c:pt>
                <c:pt idx="392">
                  <c:v>6.2254662758622157</c:v>
                </c:pt>
                <c:pt idx="393">
                  <c:v>6.2393916101323263</c:v>
                </c:pt>
                <c:pt idx="394">
                  <c:v>6.2531755733986971</c:v>
                </c:pt>
                <c:pt idx="395">
                  <c:v>6.2664807908299061</c:v>
                </c:pt>
                <c:pt idx="396">
                  <c:v>6.2796704297115884</c:v>
                </c:pt>
                <c:pt idx="397">
                  <c:v>6.2832470990309703</c:v>
                </c:pt>
                <c:pt idx="398">
                  <c:v>6.2594212973888403</c:v>
                </c:pt>
                <c:pt idx="399">
                  <c:v>6.2328726912111101</c:v>
                </c:pt>
                <c:pt idx="400">
                  <c:v>6.2483507368912328</c:v>
                </c:pt>
                <c:pt idx="401">
                  <c:v>6.2655300322109531</c:v>
                </c:pt>
                <c:pt idx="402">
                  <c:v>6.2818887028138155</c:v>
                </c:pt>
                <c:pt idx="403">
                  <c:v>6.2976825092820166</c:v>
                </c:pt>
                <c:pt idx="404">
                  <c:v>6.3131878332262366</c:v>
                </c:pt>
                <c:pt idx="405">
                  <c:v>6.3283140241624087</c:v>
                </c:pt>
                <c:pt idx="406">
                  <c:v>6.3431194573562042</c:v>
                </c:pt>
                <c:pt idx="407">
                  <c:v>6.3579368731640544</c:v>
                </c:pt>
                <c:pt idx="408">
                  <c:v>6.3725978625278268</c:v>
                </c:pt>
                <c:pt idx="409">
                  <c:v>6.3867071322424698</c:v>
                </c:pt>
                <c:pt idx="410">
                  <c:v>6.4005154769084678</c:v>
                </c:pt>
                <c:pt idx="411">
                  <c:v>6.4141106030611459</c:v>
                </c:pt>
                <c:pt idx="412">
                  <c:v>6.4273034148138972</c:v>
                </c:pt>
                <c:pt idx="413">
                  <c:v>6.4401751698256531</c:v>
                </c:pt>
                <c:pt idx="414">
                  <c:v>6.4503983275808423</c:v>
                </c:pt>
                <c:pt idx="415">
                  <c:v>6.4605627654282571</c:v>
                </c:pt>
                <c:pt idx="416">
                  <c:v>6.4728826925119316</c:v>
                </c:pt>
                <c:pt idx="417">
                  <c:v>6.4849579124999872</c:v>
                </c:pt>
                <c:pt idx="418">
                  <c:v>6.4969140231161377</c:v>
                </c:pt>
                <c:pt idx="419">
                  <c:v>6.5085377429540419</c:v>
                </c:pt>
                <c:pt idx="420">
                  <c:v>6.5197849570626376</c:v>
                </c:pt>
                <c:pt idx="421">
                  <c:v>6.5306748911159076</c:v>
                </c:pt>
                <c:pt idx="422">
                  <c:v>6.4459965366477414</c:v>
                </c:pt>
                <c:pt idx="423">
                  <c:v>6.3405518029415822</c:v>
                </c:pt>
                <c:pt idx="424">
                  <c:v>6.3320297919833894</c:v>
                </c:pt>
                <c:pt idx="425">
                  <c:v>6.3513248228510859</c:v>
                </c:pt>
                <c:pt idx="426">
                  <c:v>6.3728308214881686</c:v>
                </c:pt>
                <c:pt idx="427">
                  <c:v>6.3931846183819108</c:v>
                </c:pt>
                <c:pt idx="428">
                  <c:v>6.4127514040711997</c:v>
                </c:pt>
                <c:pt idx="429">
                  <c:v>6.4315410125583341</c:v>
                </c:pt>
                <c:pt idx="430">
                  <c:v>6.4502732811914596</c:v>
                </c:pt>
                <c:pt idx="431">
                  <c:v>6.4686326797746965</c:v>
                </c:pt>
                <c:pt idx="432">
                  <c:v>6.4863694516694084</c:v>
                </c:pt>
                <c:pt idx="433">
                  <c:v>6.5038558201496519</c:v>
                </c:pt>
                <c:pt idx="434">
                  <c:v>6.5212162672588052</c:v>
                </c:pt>
                <c:pt idx="435">
                  <c:v>6.5381893525090806</c:v>
                </c:pt>
                <c:pt idx="436">
                  <c:v>6.5548110667431079</c:v>
                </c:pt>
                <c:pt idx="437">
                  <c:v>6.5714726992637615</c:v>
                </c:pt>
                <c:pt idx="438">
                  <c:v>6.5878316425319889</c:v>
                </c:pt>
                <c:pt idx="439">
                  <c:v>6.6038335793684002</c:v>
                </c:pt>
                <c:pt idx="440">
                  <c:v>6.6165158963299175</c:v>
                </c:pt>
                <c:pt idx="441">
                  <c:v>6.6289188493959932</c:v>
                </c:pt>
                <c:pt idx="442">
                  <c:v>6.64410793330463</c:v>
                </c:pt>
                <c:pt idx="443">
                  <c:v>6.6590103528168152</c:v>
                </c:pt>
                <c:pt idx="444">
                  <c:v>6.6736750018102819</c:v>
                </c:pt>
                <c:pt idx="445">
                  <c:v>6.6883463356914792</c:v>
                </c:pt>
                <c:pt idx="446">
                  <c:v>6.7026890017378866</c:v>
                </c:pt>
                <c:pt idx="447">
                  <c:v>6.6865066810180913</c:v>
                </c:pt>
                <c:pt idx="448">
                  <c:v>6.6238244245633906</c:v>
                </c:pt>
                <c:pt idx="449">
                  <c:v>6.5871255459563152</c:v>
                </c:pt>
                <c:pt idx="450">
                  <c:v>6.6007503084964423</c:v>
                </c:pt>
                <c:pt idx="451">
                  <c:v>6.6174023073188346</c:v>
                </c:pt>
                <c:pt idx="452">
                  <c:v>6.6332165582493809</c:v>
                </c:pt>
                <c:pt idx="453">
                  <c:v>6.6521629002081957</c:v>
                </c:pt>
                <c:pt idx="454">
                  <c:v>6.6705116457585101</c:v>
                </c:pt>
                <c:pt idx="455">
                  <c:v>6.6885209117727191</c:v>
                </c:pt>
                <c:pt idx="456">
                  <c:v>6.7060554871921809</c:v>
                </c:pt>
                <c:pt idx="457">
                  <c:v>6.7231285002471806</c:v>
                </c:pt>
                <c:pt idx="458">
                  <c:v>6.7398901340411639</c:v>
                </c:pt>
                <c:pt idx="459">
                  <c:v>6.756360863820122</c:v>
                </c:pt>
                <c:pt idx="460">
                  <c:v>6.772416564604292</c:v>
                </c:pt>
                <c:pt idx="461">
                  <c:v>6.7880178179660451</c:v>
                </c:pt>
                <c:pt idx="462">
                  <c:v>6.8034484448337578</c:v>
                </c:pt>
                <c:pt idx="463">
                  <c:v>6.8185520493055058</c:v>
                </c:pt>
                <c:pt idx="464">
                  <c:v>6.8333769028359805</c:v>
                </c:pt>
                <c:pt idx="465">
                  <c:v>6.8480508671599036</c:v>
                </c:pt>
                <c:pt idx="466">
                  <c:v>6.8626172885788703</c:v>
                </c:pt>
                <c:pt idx="467">
                  <c:v>6.8743359159409811</c:v>
                </c:pt>
                <c:pt idx="468">
                  <c:v>6.888554283687907</c:v>
                </c:pt>
                <c:pt idx="469">
                  <c:v>6.8997140386429852</c:v>
                </c:pt>
                <c:pt idx="470">
                  <c:v>6.9133377236337799</c:v>
                </c:pt>
                <c:pt idx="471">
                  <c:v>6.9267814801008942</c:v>
                </c:pt>
                <c:pt idx="472">
                  <c:v>6.9398896625255979</c:v>
                </c:pt>
                <c:pt idx="473">
                  <c:v>6.9529418232623144</c:v>
                </c:pt>
                <c:pt idx="474">
                  <c:v>6.9659098920895648</c:v>
                </c:pt>
                <c:pt idx="475">
                  <c:v>6.9784437047904451</c:v>
                </c:pt>
                <c:pt idx="476">
                  <c:v>6.9821073429036415</c:v>
                </c:pt>
                <c:pt idx="477">
                  <c:v>6.9502153672013591</c:v>
                </c:pt>
                <c:pt idx="478">
                  <c:v>6.9183563300024087</c:v>
                </c:pt>
                <c:pt idx="479">
                  <c:v>6.9204820436281267</c:v>
                </c:pt>
                <c:pt idx="480">
                  <c:v>6.9376021257356424</c:v>
                </c:pt>
                <c:pt idx="481">
                  <c:v>6.9545059887382434</c:v>
                </c:pt>
                <c:pt idx="482">
                  <c:v>6.970415534310523</c:v>
                </c:pt>
                <c:pt idx="483">
                  <c:v>6.9857752768358869</c:v>
                </c:pt>
                <c:pt idx="484">
                  <c:v>7.0012289836848858</c:v>
                </c:pt>
                <c:pt idx="485">
                  <c:v>7.0162577550776914</c:v>
                </c:pt>
                <c:pt idx="486">
                  <c:v>7.0305358296368681</c:v>
                </c:pt>
                <c:pt idx="487">
                  <c:v>7.0447542589372105</c:v>
                </c:pt>
                <c:pt idx="488">
                  <c:v>7.0589803525496055</c:v>
                </c:pt>
                <c:pt idx="489">
                  <c:v>7.0726207960668219</c:v>
                </c:pt>
                <c:pt idx="490">
                  <c:v>7.0860683511016269</c:v>
                </c:pt>
                <c:pt idx="491">
                  <c:v>7.0994592163426011</c:v>
                </c:pt>
                <c:pt idx="492">
                  <c:v>7.1125217672857586</c:v>
                </c:pt>
                <c:pt idx="493">
                  <c:v>7.1251775939842554</c:v>
                </c:pt>
                <c:pt idx="494">
                  <c:v>7.1352268609405032</c:v>
                </c:pt>
                <c:pt idx="495">
                  <c:v>7.1476097100696458</c:v>
                </c:pt>
                <c:pt idx="496">
                  <c:v>7.1597996334241305</c:v>
                </c:pt>
                <c:pt idx="497">
                  <c:v>7.1720700486008759</c:v>
                </c:pt>
                <c:pt idx="498">
                  <c:v>7.1841173062159234</c:v>
                </c:pt>
                <c:pt idx="499">
                  <c:v>7.1958165547941944</c:v>
                </c:pt>
                <c:pt idx="500">
                  <c:v>7.2073847343971158</c:v>
                </c:pt>
                <c:pt idx="501">
                  <c:v>7.2187000606792262</c:v>
                </c:pt>
                <c:pt idx="502">
                  <c:v>7.2298884846615517</c:v>
                </c:pt>
                <c:pt idx="503">
                  <c:v>7.2398014554696069</c:v>
                </c:pt>
                <c:pt idx="504">
                  <c:v>7.1924780659197838</c:v>
                </c:pt>
                <c:pt idx="505">
                  <c:v>7.1464496152190069</c:v>
                </c:pt>
                <c:pt idx="506">
                  <c:v>7.1610496142349742</c:v>
                </c:pt>
                <c:pt idx="507">
                  <c:v>7.1781881143625972</c:v>
                </c:pt>
                <c:pt idx="508">
                  <c:v>7.1941302278953367</c:v>
                </c:pt>
                <c:pt idx="509">
                  <c:v>7.2095277274735761</c:v>
                </c:pt>
                <c:pt idx="510">
                  <c:v>7.2244119364514816</c:v>
                </c:pt>
                <c:pt idx="511">
                  <c:v>7.2390194061941697</c:v>
                </c:pt>
                <c:pt idx="512">
                  <c:v>7.2534682506853656</c:v>
                </c:pt>
                <c:pt idx="513">
                  <c:v>7.2674590530769914</c:v>
                </c:pt>
                <c:pt idx="514">
                  <c:v>7.2808690054266698</c:v>
                </c:pt>
                <c:pt idx="515">
                  <c:v>7.2937612326264052</c:v>
                </c:pt>
                <c:pt idx="516">
                  <c:v>7.3064038639354889</c:v>
                </c:pt>
                <c:pt idx="517">
                  <c:v>7.3100815748056736</c:v>
                </c:pt>
                <c:pt idx="518">
                  <c:v>7.2768186082281954</c:v>
                </c:pt>
                <c:pt idx="519">
                  <c:v>7.2557828826313955</c:v>
                </c:pt>
                <c:pt idx="520">
                  <c:v>7.2739721510500628</c:v>
                </c:pt>
                <c:pt idx="521">
                  <c:v>7.2904618295846166</c:v>
                </c:pt>
                <c:pt idx="522">
                  <c:v>7.3060783328988981</c:v>
                </c:pt>
                <c:pt idx="523">
                  <c:v>7.3213449624433142</c:v>
                </c:pt>
                <c:pt idx="524">
                  <c:v>7.3360950683229467</c:v>
                </c:pt>
                <c:pt idx="525">
                  <c:v>7.3504658961423361</c:v>
                </c:pt>
                <c:pt idx="526">
                  <c:v>7.361774895241239</c:v>
                </c:pt>
                <c:pt idx="527">
                  <c:v>7.3728184724435293</c:v>
                </c:pt>
                <c:pt idx="528">
                  <c:v>7.3863988382016474</c:v>
                </c:pt>
                <c:pt idx="529">
                  <c:v>7.3992793370479841</c:v>
                </c:pt>
                <c:pt idx="530">
                  <c:v>7.4118885448530367</c:v>
                </c:pt>
                <c:pt idx="531">
                  <c:v>7.4243857963052644</c:v>
                </c:pt>
                <c:pt idx="532">
                  <c:v>7.4365586854066992</c:v>
                </c:pt>
                <c:pt idx="533">
                  <c:v>7.4486084000992383</c:v>
                </c:pt>
                <c:pt idx="534">
                  <c:v>7.4603744993256598</c:v>
                </c:pt>
                <c:pt idx="535">
                  <c:v>7.4717497422810553</c:v>
                </c:pt>
                <c:pt idx="536">
                  <c:v>7.4827709748156872</c:v>
                </c:pt>
                <c:pt idx="537">
                  <c:v>7.4934928868529838</c:v>
                </c:pt>
                <c:pt idx="538">
                  <c:v>7.504015073837893</c:v>
                </c:pt>
                <c:pt idx="539">
                  <c:v>7.5143082776379737</c:v>
                </c:pt>
                <c:pt idx="540">
                  <c:v>7.5243997218902532</c:v>
                </c:pt>
                <c:pt idx="541">
                  <c:v>7.5342599918989794</c:v>
                </c:pt>
                <c:pt idx="542">
                  <c:v>7.5438849296125143</c:v>
                </c:pt>
                <c:pt idx="543">
                  <c:v>7.5512257289340807</c:v>
                </c:pt>
                <c:pt idx="544">
                  <c:v>7.5584201325276545</c:v>
                </c:pt>
                <c:pt idx="545">
                  <c:v>7.5514040509986691</c:v>
                </c:pt>
                <c:pt idx="546">
                  <c:v>7.4435323413297869</c:v>
                </c:pt>
                <c:pt idx="547">
                  <c:v>7.3584586656856965</c:v>
                </c:pt>
                <c:pt idx="548">
                  <c:v>7.3807320869630919</c:v>
                </c:pt>
                <c:pt idx="549">
                  <c:v>7.4016325755259222</c:v>
                </c:pt>
                <c:pt idx="550">
                  <c:v>7.4211080505631992</c:v>
                </c:pt>
                <c:pt idx="551">
                  <c:v>7.439471775562617</c:v>
                </c:pt>
                <c:pt idx="552">
                  <c:v>7.4571909689019238</c:v>
                </c:pt>
                <c:pt idx="553">
                  <c:v>7.4710758513193225</c:v>
                </c:pt>
                <c:pt idx="554">
                  <c:v>7.4846342442176201</c:v>
                </c:pt>
                <c:pt idx="555">
                  <c:v>7.5013810867271298</c:v>
                </c:pt>
                <c:pt idx="556">
                  <c:v>7.5177732308359264</c:v>
                </c:pt>
                <c:pt idx="557">
                  <c:v>7.5337746359968731</c:v>
                </c:pt>
                <c:pt idx="558">
                  <c:v>7.5493919206366327</c:v>
                </c:pt>
                <c:pt idx="559">
                  <c:v>7.5646748112376621</c:v>
                </c:pt>
                <c:pt idx="560">
                  <c:v>7.5796569655126715</c:v>
                </c:pt>
                <c:pt idx="561">
                  <c:v>7.5942529452403065</c:v>
                </c:pt>
                <c:pt idx="562">
                  <c:v>7.6087589193983245</c:v>
                </c:pt>
                <c:pt idx="563">
                  <c:v>7.622997953190418</c:v>
                </c:pt>
                <c:pt idx="564">
                  <c:v>7.6369578259209376</c:v>
                </c:pt>
                <c:pt idx="565">
                  <c:v>7.6505480555571657</c:v>
                </c:pt>
                <c:pt idx="566">
                  <c:v>7.6638063819666842</c:v>
                </c:pt>
                <c:pt idx="567">
                  <c:v>7.6767883413104352</c:v>
                </c:pt>
                <c:pt idx="568">
                  <c:v>7.6893442860261239</c:v>
                </c:pt>
                <c:pt idx="569">
                  <c:v>7.6783393526650592</c:v>
                </c:pt>
                <c:pt idx="570">
                  <c:v>7.6234414650753015</c:v>
                </c:pt>
                <c:pt idx="571">
                  <c:v>7.551190323559779</c:v>
                </c:pt>
                <c:pt idx="572">
                  <c:v>7.5478263433106916</c:v>
                </c:pt>
                <c:pt idx="573">
                  <c:v>7.5698662936907093</c:v>
                </c:pt>
                <c:pt idx="574">
                  <c:v>7.5899089611092032</c:v>
                </c:pt>
                <c:pt idx="575">
                  <c:v>7.6087375755401832</c:v>
                </c:pt>
                <c:pt idx="576">
                  <c:v>7.6232394030609028</c:v>
                </c:pt>
                <c:pt idx="577">
                  <c:v>7.6374394907692027</c:v>
                </c:pt>
                <c:pt idx="578">
                  <c:v>7.6546648579456971</c:v>
                </c:pt>
                <c:pt idx="579">
                  <c:v>7.6712873490814726</c:v>
                </c:pt>
                <c:pt idx="580">
                  <c:v>7.6875773093441602</c:v>
                </c:pt>
                <c:pt idx="581">
                  <c:v>7.7033960749705717</c:v>
                </c:pt>
                <c:pt idx="582">
                  <c:v>7.7188833982047331</c:v>
                </c:pt>
                <c:pt idx="583">
                  <c:v>7.7342527836483788</c:v>
                </c:pt>
                <c:pt idx="584">
                  <c:v>7.7492405019675275</c:v>
                </c:pt>
                <c:pt idx="585">
                  <c:v>7.7636997101443992</c:v>
                </c:pt>
                <c:pt idx="586">
                  <c:v>7.7779229721858067</c:v>
                </c:pt>
                <c:pt idx="587">
                  <c:v>7.7919258741017812</c:v>
                </c:pt>
                <c:pt idx="588">
                  <c:v>7.8054057165389041</c:v>
                </c:pt>
                <c:pt idx="589">
                  <c:v>7.8186863323945959</c:v>
                </c:pt>
                <c:pt idx="590">
                  <c:v>7.8317284216641028</c:v>
                </c:pt>
                <c:pt idx="591">
                  <c:v>7.8445667361617328</c:v>
                </c:pt>
                <c:pt idx="592">
                  <c:v>7.857164352368768</c:v>
                </c:pt>
                <c:pt idx="593">
                  <c:v>7.8694168392846402</c:v>
                </c:pt>
                <c:pt idx="594">
                  <c:v>7.879010883439876</c:v>
                </c:pt>
                <c:pt idx="595">
                  <c:v>7.8907292993425866</c:v>
                </c:pt>
                <c:pt idx="596">
                  <c:v>7.8999724527505544</c:v>
                </c:pt>
                <c:pt idx="597">
                  <c:v>7.9114575256916275</c:v>
                </c:pt>
                <c:pt idx="598">
                  <c:v>7.9224770850356121</c:v>
                </c:pt>
                <c:pt idx="599">
                  <c:v>7.9334592560647836</c:v>
                </c:pt>
                <c:pt idx="600">
                  <c:v>7.9440567789811256</c:v>
                </c:pt>
                <c:pt idx="601">
                  <c:v>7.9545520980183175</c:v>
                </c:pt>
                <c:pt idx="602">
                  <c:v>7.9649353651365571</c:v>
                </c:pt>
                <c:pt idx="603">
                  <c:v>7.9747767408454679</c:v>
                </c:pt>
                <c:pt idx="604">
                  <c:v>7.9844115597797556</c:v>
                </c:pt>
                <c:pt idx="605">
                  <c:v>7.99366891788309</c:v>
                </c:pt>
                <c:pt idx="606">
                  <c:v>7.958424902251453</c:v>
                </c:pt>
                <c:pt idx="607">
                  <c:v>7.9119105221745993</c:v>
                </c:pt>
                <c:pt idx="608">
                  <c:v>7.8876357079658668</c:v>
                </c:pt>
                <c:pt idx="609">
                  <c:v>7.9057221789799348</c:v>
                </c:pt>
                <c:pt idx="610">
                  <c:v>7.9226215950320356</c:v>
                </c:pt>
                <c:pt idx="611">
                  <c:v>7.9384263375139739</c:v>
                </c:pt>
                <c:pt idx="612">
                  <c:v>7.9535699148400081</c:v>
                </c:pt>
                <c:pt idx="613">
                  <c:v>7.9682126245254059</c:v>
                </c:pt>
                <c:pt idx="614">
                  <c:v>7.9824786473138305</c:v>
                </c:pt>
                <c:pt idx="615">
                  <c:v>7.9963725536520522</c:v>
                </c:pt>
                <c:pt idx="616">
                  <c:v>8.0099497409387546</c:v>
                </c:pt>
                <c:pt idx="617">
                  <c:v>8.0230862466591226</c:v>
                </c:pt>
                <c:pt idx="618">
                  <c:v>8.0356832576855837</c:v>
                </c:pt>
                <c:pt idx="619">
                  <c:v>8.0456012534462076</c:v>
                </c:pt>
                <c:pt idx="620">
                  <c:v>8.0555828605955853</c:v>
                </c:pt>
                <c:pt idx="621">
                  <c:v>8.0676548617315937</c:v>
                </c:pt>
                <c:pt idx="622">
                  <c:v>8.0792918841909138</c:v>
                </c:pt>
                <c:pt idx="623">
                  <c:v>8.0908362806445844</c:v>
                </c:pt>
                <c:pt idx="624">
                  <c:v>8.102252370251108</c:v>
                </c:pt>
                <c:pt idx="625">
                  <c:v>8.1130926253310811</c:v>
                </c:pt>
                <c:pt idx="626">
                  <c:v>8.1236088368215373</c:v>
                </c:pt>
                <c:pt idx="627">
                  <c:v>8.1339681063724996</c:v>
                </c:pt>
                <c:pt idx="628">
                  <c:v>8.1441260438664962</c:v>
                </c:pt>
                <c:pt idx="629">
                  <c:v>8.1521962814687736</c:v>
                </c:pt>
                <c:pt idx="630">
                  <c:v>8.1601606219757379</c:v>
                </c:pt>
                <c:pt idx="631">
                  <c:v>8.169667663930861</c:v>
                </c:pt>
                <c:pt idx="632">
                  <c:v>8.1790125239538742</c:v>
                </c:pt>
                <c:pt idx="633">
                  <c:v>8.1881133568544886</c:v>
                </c:pt>
                <c:pt idx="634">
                  <c:v>8.197049497975291</c:v>
                </c:pt>
                <c:pt idx="635">
                  <c:v>8.2055505379302929</c:v>
                </c:pt>
                <c:pt idx="636">
                  <c:v>8.1543811007865941</c:v>
                </c:pt>
                <c:pt idx="637">
                  <c:v>8.0850367315822638</c:v>
                </c:pt>
                <c:pt idx="638">
                  <c:v>8.0808968150485203</c:v>
                </c:pt>
                <c:pt idx="639">
                  <c:v>8.0998659728661959</c:v>
                </c:pt>
                <c:pt idx="640">
                  <c:v>8.1170457696009333</c:v>
                </c:pt>
                <c:pt idx="641">
                  <c:v>8.132992003595275</c:v>
                </c:pt>
                <c:pt idx="642">
                  <c:v>8.1483852107141743</c:v>
                </c:pt>
                <c:pt idx="643">
                  <c:v>8.1633899315739544</c:v>
                </c:pt>
                <c:pt idx="644">
                  <c:v>8.1778716267967226</c:v>
                </c:pt>
                <c:pt idx="645">
                  <c:v>8.1918963718591531</c:v>
                </c:pt>
                <c:pt idx="646">
                  <c:v>8.2028692562946688</c:v>
                </c:pt>
                <c:pt idx="647">
                  <c:v>8.2136110918158511</c:v>
                </c:pt>
                <c:pt idx="648">
                  <c:v>8.2265804114682854</c:v>
                </c:pt>
                <c:pt idx="649">
                  <c:v>8.2392942580659678</c:v>
                </c:pt>
                <c:pt idx="650">
                  <c:v>8.251773783211787</c:v>
                </c:pt>
                <c:pt idx="651">
                  <c:v>8.2637645047509771</c:v>
                </c:pt>
                <c:pt idx="652">
                  <c:v>8.2756285220268513</c:v>
                </c:pt>
                <c:pt idx="653">
                  <c:v>8.2871892150496418</c:v>
                </c:pt>
                <c:pt idx="654">
                  <c:v>8.2981876169612985</c:v>
                </c:pt>
                <c:pt idx="655">
                  <c:v>8.3090114993381441</c:v>
                </c:pt>
                <c:pt idx="656">
                  <c:v>8.3174469406409752</c:v>
                </c:pt>
                <c:pt idx="657">
                  <c:v>8.3257654028163834</c:v>
                </c:pt>
                <c:pt idx="658">
                  <c:v>8.3358773817676237</c:v>
                </c:pt>
                <c:pt idx="659">
                  <c:v>8.3457199973529974</c:v>
                </c:pt>
                <c:pt idx="660">
                  <c:v>8.3553459280756694</c:v>
                </c:pt>
                <c:pt idx="661">
                  <c:v>8.3645751392937182</c:v>
                </c:pt>
                <c:pt idx="662">
                  <c:v>8.3734682800284173</c:v>
                </c:pt>
                <c:pt idx="663">
                  <c:v>8.3821366013186331</c:v>
                </c:pt>
                <c:pt idx="664">
                  <c:v>8.3905975238657895</c:v>
                </c:pt>
                <c:pt idx="665">
                  <c:v>8.3986373152300722</c:v>
                </c:pt>
                <c:pt idx="666">
                  <c:v>8.4067032605955738</c:v>
                </c:pt>
                <c:pt idx="667">
                  <c:v>8.402917121201833</c:v>
                </c:pt>
                <c:pt idx="668">
                  <c:v>8.3363579435726436</c:v>
                </c:pt>
                <c:pt idx="669">
                  <c:v>8.2868611581107352</c:v>
                </c:pt>
                <c:pt idx="670">
                  <c:v>8.3052207430504605</c:v>
                </c:pt>
                <c:pt idx="671">
                  <c:v>8.3226498678715295</c:v>
                </c:pt>
                <c:pt idx="672">
                  <c:v>8.3354549056420364</c:v>
                </c:pt>
                <c:pt idx="673">
                  <c:v>8.3478448522822433</c:v>
                </c:pt>
                <c:pt idx="674">
                  <c:v>8.362778411997482</c:v>
                </c:pt>
                <c:pt idx="675">
                  <c:v>8.3772654073996158</c:v>
                </c:pt>
                <c:pt idx="676">
                  <c:v>8.3911102183720345</c:v>
                </c:pt>
                <c:pt idx="677">
                  <c:v>8.4046240734676125</c:v>
                </c:pt>
                <c:pt idx="678">
                  <c:v>8.4180045090851277</c:v>
                </c:pt>
                <c:pt idx="679">
                  <c:v>8.4282968114226797</c:v>
                </c:pt>
                <c:pt idx="680">
                  <c:v>8.4382232604971232</c:v>
                </c:pt>
                <c:pt idx="681">
                  <c:v>8.450353970125974</c:v>
                </c:pt>
                <c:pt idx="682">
                  <c:v>8.4621650930227954</c:v>
                </c:pt>
                <c:pt idx="683">
                  <c:v>8.4736360859077529</c:v>
                </c:pt>
                <c:pt idx="684">
                  <c:v>8.4847788203620382</c:v>
                </c:pt>
                <c:pt idx="685">
                  <c:v>8.4956911133605271</c:v>
                </c:pt>
                <c:pt idx="686">
                  <c:v>8.5064231389865306</c:v>
                </c:pt>
                <c:pt idx="687">
                  <c:v>8.5168806441158722</c:v>
                </c:pt>
                <c:pt idx="688">
                  <c:v>8.5269312018539587</c:v>
                </c:pt>
                <c:pt idx="689">
                  <c:v>8.5366164916521932</c:v>
                </c:pt>
                <c:pt idx="690">
                  <c:v>8.5459706797735606</c:v>
                </c:pt>
                <c:pt idx="691">
                  <c:v>8.5547882331771152</c:v>
                </c:pt>
                <c:pt idx="692">
                  <c:v>8.5634631825813141</c:v>
                </c:pt>
                <c:pt idx="693">
                  <c:v>8.5720783011974273</c:v>
                </c:pt>
                <c:pt idx="694">
                  <c:v>8.5802334069376975</c:v>
                </c:pt>
                <c:pt idx="695">
                  <c:v>8.5880941928727257</c:v>
                </c:pt>
                <c:pt idx="696">
                  <c:v>8.594260376694093</c:v>
                </c:pt>
                <c:pt idx="697">
                  <c:v>8.600247398920299</c:v>
                </c:pt>
                <c:pt idx="698">
                  <c:v>8.6075216819247355</c:v>
                </c:pt>
                <c:pt idx="699">
                  <c:v>8.614403720961425</c:v>
                </c:pt>
                <c:pt idx="700">
                  <c:v>8.5656851542014412</c:v>
                </c:pt>
                <c:pt idx="701">
                  <c:v>8.451810461192256</c:v>
                </c:pt>
                <c:pt idx="702">
                  <c:v>8.4022969372877068</c:v>
                </c:pt>
                <c:pt idx="703">
                  <c:v>8.4255505977445395</c:v>
                </c:pt>
                <c:pt idx="704">
                  <c:v>8.446587781676806</c:v>
                </c:pt>
                <c:pt idx="705">
                  <c:v>8.4657699594542404</c:v>
                </c:pt>
                <c:pt idx="706">
                  <c:v>8.4802505519239055</c:v>
                </c:pt>
                <c:pt idx="707">
                  <c:v>8.4942840235928188</c:v>
                </c:pt>
                <c:pt idx="708">
                  <c:v>8.5113277007150092</c:v>
                </c:pt>
                <c:pt idx="709">
                  <c:v>8.5282045798755881</c:v>
                </c:pt>
                <c:pt idx="710">
                  <c:v>8.5446098457466988</c:v>
                </c:pt>
                <c:pt idx="711">
                  <c:v>8.5603558056738969</c:v>
                </c:pt>
                <c:pt idx="712">
                  <c:v>8.5756972915881935</c:v>
                </c:pt>
                <c:pt idx="713">
                  <c:v>8.5907272292881238</c:v>
                </c:pt>
                <c:pt idx="714">
                  <c:v>8.6052148003786471</c:v>
                </c:pt>
                <c:pt idx="715">
                  <c:v>8.6194322045679215</c:v>
                </c:pt>
                <c:pt idx="716">
                  <c:v>8.6335594633076642</c:v>
                </c:pt>
                <c:pt idx="717">
                  <c:v>8.6474291996481067</c:v>
                </c:pt>
                <c:pt idx="718">
                  <c:v>8.6606977738038591</c:v>
                </c:pt>
                <c:pt idx="719">
                  <c:v>8.6736364504367529</c:v>
                </c:pt>
                <c:pt idx="720">
                  <c:v>8.6863086716038929</c:v>
                </c:pt>
                <c:pt idx="721">
                  <c:v>8.6443370006326852</c:v>
                </c:pt>
                <c:pt idx="722">
                  <c:v>8.5743523331953764</c:v>
                </c:pt>
                <c:pt idx="723">
                  <c:v>8.5217213695794154</c:v>
                </c:pt>
                <c:pt idx="724">
                  <c:v>8.517746658452733</c:v>
                </c:pt>
                <c:pt idx="725">
                  <c:v>8.5414803973361533</c:v>
                </c:pt>
                <c:pt idx="726">
                  <c:v>8.562507321272907</c:v>
                </c:pt>
                <c:pt idx="727">
                  <c:v>8.5820942819364987</c:v>
                </c:pt>
                <c:pt idx="728">
                  <c:v>8.6006617996906307</c:v>
                </c:pt>
                <c:pt idx="729">
                  <c:v>8.6183537707830258</c:v>
                </c:pt>
                <c:pt idx="730">
                  <c:v>8.6355565894761916</c:v>
                </c:pt>
                <c:pt idx="731">
                  <c:v>8.6522997867539271</c:v>
                </c:pt>
                <c:pt idx="732">
                  <c:v>8.6684889648499297</c:v>
                </c:pt>
                <c:pt idx="733">
                  <c:v>8.6811469472600393</c:v>
                </c:pt>
                <c:pt idx="734">
                  <c:v>8.6936258372292841</c:v>
                </c:pt>
                <c:pt idx="735">
                  <c:v>8.7090435247142093</c:v>
                </c:pt>
                <c:pt idx="736">
                  <c:v>8.7238588018577019</c:v>
                </c:pt>
                <c:pt idx="737">
                  <c:v>8.738099816167697</c:v>
                </c:pt>
                <c:pt idx="738">
                  <c:v>8.7520307255164536</c:v>
                </c:pt>
                <c:pt idx="739">
                  <c:v>8.7657648560716321</c:v>
                </c:pt>
                <c:pt idx="740">
                  <c:v>8.7792255634555847</c:v>
                </c:pt>
                <c:pt idx="741">
                  <c:v>8.7922532703417193</c:v>
                </c:pt>
                <c:pt idx="742">
                  <c:v>8.8049661662730063</c:v>
                </c:pt>
                <c:pt idx="743">
                  <c:v>8.817485607461478</c:v>
                </c:pt>
                <c:pt idx="744">
                  <c:v>8.8296081938480615</c:v>
                </c:pt>
                <c:pt idx="745">
                  <c:v>8.8412655419247717</c:v>
                </c:pt>
                <c:pt idx="746">
                  <c:v>8.8525738293308773</c:v>
                </c:pt>
                <c:pt idx="747">
                  <c:v>8.8637204912875802</c:v>
                </c:pt>
                <c:pt idx="748">
                  <c:v>8.8744249410903784</c:v>
                </c:pt>
                <c:pt idx="749">
                  <c:v>8.8829168760599764</c:v>
                </c:pt>
                <c:pt idx="750">
                  <c:v>8.8913618422572718</c:v>
                </c:pt>
                <c:pt idx="751">
                  <c:v>8.9014602348274927</c:v>
                </c:pt>
                <c:pt idx="752">
                  <c:v>8.9110914082304333</c:v>
                </c:pt>
                <c:pt idx="753">
                  <c:v>8.9178518576816526</c:v>
                </c:pt>
                <c:pt idx="754">
                  <c:v>8.8549311191170581</c:v>
                </c:pt>
                <c:pt idx="755">
                  <c:v>8.7857302530680279</c:v>
                </c:pt>
                <c:pt idx="756">
                  <c:v>8.7919189631223293</c:v>
                </c:pt>
                <c:pt idx="757">
                  <c:v>8.8114345304973476</c:v>
                </c:pt>
                <c:pt idx="758">
                  <c:v>8.8288496411747754</c:v>
                </c:pt>
                <c:pt idx="759">
                  <c:v>8.8419981888817709</c:v>
                </c:pt>
                <c:pt idx="760">
                  <c:v>8.8545451276259186</c:v>
                </c:pt>
                <c:pt idx="761">
                  <c:v>8.869636017412903</c:v>
                </c:pt>
                <c:pt idx="762">
                  <c:v>8.8844132797043773</c:v>
                </c:pt>
                <c:pt idx="763">
                  <c:v>8.8986090557232078</c:v>
                </c:pt>
                <c:pt idx="764">
                  <c:v>8.9121779086997286</c:v>
                </c:pt>
                <c:pt idx="765">
                  <c:v>8.9253315187977247</c:v>
                </c:pt>
                <c:pt idx="766">
                  <c:v>8.9382634276528652</c:v>
                </c:pt>
                <c:pt idx="767">
                  <c:v>8.9507967809514852</c:v>
                </c:pt>
                <c:pt idx="768">
                  <c:v>8.9628959023856662</c:v>
                </c:pt>
                <c:pt idx="769">
                  <c:v>8.9748318008229404</c:v>
                </c:pt>
                <c:pt idx="770">
                  <c:v>8.9865346875527194</c:v>
                </c:pt>
                <c:pt idx="771">
                  <c:v>8.9978059981357426</c:v>
                </c:pt>
                <c:pt idx="772">
                  <c:v>9.008491394046235</c:v>
                </c:pt>
                <c:pt idx="773">
                  <c:v>9.0188197570069502</c:v>
                </c:pt>
                <c:pt idx="774">
                  <c:v>9.0289500489392225</c:v>
                </c:pt>
                <c:pt idx="775">
                  <c:v>9.0390028891697316</c:v>
                </c:pt>
                <c:pt idx="776">
                  <c:v>9.0467762862658816</c:v>
                </c:pt>
                <c:pt idx="777">
                  <c:v>9.0561714711918704</c:v>
                </c:pt>
                <c:pt idx="778">
                  <c:v>9.0652765033245384</c:v>
                </c:pt>
                <c:pt idx="779">
                  <c:v>9.0723471448035227</c:v>
                </c:pt>
                <c:pt idx="780">
                  <c:v>9.0807660818543425</c:v>
                </c:pt>
                <c:pt idx="781">
                  <c:v>9.0889743248266797</c:v>
                </c:pt>
                <c:pt idx="782">
                  <c:v>9.097052395700473</c:v>
                </c:pt>
                <c:pt idx="783">
                  <c:v>9.1049062665242069</c:v>
                </c:pt>
                <c:pt idx="784">
                  <c:v>9.1126887618639572</c:v>
                </c:pt>
                <c:pt idx="785">
                  <c:v>9.1133427794279811</c:v>
                </c:pt>
                <c:pt idx="786">
                  <c:v>9.0574388588366492</c:v>
                </c:pt>
                <c:pt idx="787">
                  <c:v>8.9773691896338335</c:v>
                </c:pt>
                <c:pt idx="788">
                  <c:v>8.931409103400755</c:v>
                </c:pt>
                <c:pt idx="789">
                  <c:v>8.9504657270364678</c:v>
                </c:pt>
                <c:pt idx="790">
                  <c:v>8.9708465102873927</c:v>
                </c:pt>
                <c:pt idx="791">
                  <c:v>8.9892471480873564</c:v>
                </c:pt>
                <c:pt idx="792">
                  <c:v>9.0065189619020689</c:v>
                </c:pt>
                <c:pt idx="793">
                  <c:v>9.0230969982602343</c:v>
                </c:pt>
                <c:pt idx="794">
                  <c:v>9.0388758755784977</c:v>
                </c:pt>
                <c:pt idx="795">
                  <c:v>9.0540484496092404</c:v>
                </c:pt>
                <c:pt idx="796">
                  <c:v>9.0687775513818227</c:v>
                </c:pt>
                <c:pt idx="797">
                  <c:v>9.0832122043804127</c:v>
                </c:pt>
                <c:pt idx="798">
                  <c:v>9.0973010750256531</c:v>
                </c:pt>
                <c:pt idx="799">
                  <c:v>9.1109238546751179</c:v>
                </c:pt>
                <c:pt idx="800">
                  <c:v>9.1241035028147355</c:v>
                </c:pt>
                <c:pt idx="801">
                  <c:v>9.1368693071366351</c:v>
                </c:pt>
                <c:pt idx="802">
                  <c:v>9.1467326300137355</c:v>
                </c:pt>
                <c:pt idx="803">
                  <c:v>9.1564124387519907</c:v>
                </c:pt>
                <c:pt idx="804">
                  <c:v>9.1680995344068617</c:v>
                </c:pt>
                <c:pt idx="805">
                  <c:v>9.1794794006507434</c:v>
                </c:pt>
                <c:pt idx="806">
                  <c:v>9.1906178365500182</c:v>
                </c:pt>
                <c:pt idx="807">
                  <c:v>9.2013289080444682</c:v>
                </c:pt>
                <c:pt idx="808">
                  <c:v>9.2116052830468682</c:v>
                </c:pt>
                <c:pt idx="809">
                  <c:v>9.2194303574682106</c:v>
                </c:pt>
                <c:pt idx="810">
                  <c:v>9.2270767824449393</c:v>
                </c:pt>
                <c:pt idx="811">
                  <c:v>9.2365310634088935</c:v>
                </c:pt>
                <c:pt idx="812">
                  <c:v>9.2456297193462245</c:v>
                </c:pt>
                <c:pt idx="813">
                  <c:v>9.2544315365731968</c:v>
                </c:pt>
                <c:pt idx="814">
                  <c:v>9.2629681212035528</c:v>
                </c:pt>
                <c:pt idx="815">
                  <c:v>9.2711205520394042</c:v>
                </c:pt>
                <c:pt idx="816">
                  <c:v>9.2788222550345569</c:v>
                </c:pt>
                <c:pt idx="817">
                  <c:v>9.2863462885806367</c:v>
                </c:pt>
                <c:pt idx="818">
                  <c:v>9.2887203955859921</c:v>
                </c:pt>
                <c:pt idx="819">
                  <c:v>9.2287287830661278</c:v>
                </c:pt>
                <c:pt idx="820">
                  <c:v>9.1705649793382999</c:v>
                </c:pt>
                <c:pt idx="821">
                  <c:v>9.1804452345766645</c:v>
                </c:pt>
                <c:pt idx="822">
                  <c:v>9.1983663780945459</c:v>
                </c:pt>
                <c:pt idx="823">
                  <c:v>9.2145668366307873</c:v>
                </c:pt>
                <c:pt idx="824">
                  <c:v>9.2295892920168328</c:v>
                </c:pt>
                <c:pt idx="825">
                  <c:v>9.2439504223540521</c:v>
                </c:pt>
                <c:pt idx="826">
                  <c:v>9.2579265914112021</c:v>
                </c:pt>
                <c:pt idx="827">
                  <c:v>9.2686700326770062</c:v>
                </c:pt>
                <c:pt idx="828">
                  <c:v>9.2815485308321168</c:v>
                </c:pt>
                <c:pt idx="829">
                  <c:v>9.291677075128856</c:v>
                </c:pt>
                <c:pt idx="830">
                  <c:v>9.3039632196403037</c:v>
                </c:pt>
                <c:pt idx="831">
                  <c:v>9.3157048879031503</c:v>
                </c:pt>
                <c:pt idx="832">
                  <c:v>9.3269841355764385</c:v>
                </c:pt>
                <c:pt idx="833">
                  <c:v>9.337965103947349</c:v>
                </c:pt>
                <c:pt idx="834">
                  <c:v>9.3485567681689741</c:v>
                </c:pt>
                <c:pt idx="835">
                  <c:v>9.3587807466895683</c:v>
                </c:pt>
                <c:pt idx="836">
                  <c:v>9.3689279506931378</c:v>
                </c:pt>
                <c:pt idx="837">
                  <c:v>9.376783407920307</c:v>
                </c:pt>
                <c:pt idx="838">
                  <c:v>9.3842051639311084</c:v>
                </c:pt>
                <c:pt idx="839">
                  <c:v>9.3930951441644268</c:v>
                </c:pt>
                <c:pt idx="840">
                  <c:v>9.4016733251971356</c:v>
                </c:pt>
                <c:pt idx="841">
                  <c:v>9.4100239664613134</c:v>
                </c:pt>
                <c:pt idx="842">
                  <c:v>9.41790595532464</c:v>
                </c:pt>
                <c:pt idx="843">
                  <c:v>9.4254824314348351</c:v>
                </c:pt>
                <c:pt idx="844">
                  <c:v>9.4326176152229415</c:v>
                </c:pt>
                <c:pt idx="845">
                  <c:v>9.4336790070236365</c:v>
                </c:pt>
                <c:pt idx="846">
                  <c:v>9.3402576122541987</c:v>
                </c:pt>
                <c:pt idx="847">
                  <c:v>9.2551914889591522</c:v>
                </c:pt>
                <c:pt idx="848">
                  <c:v>9.2719924574646466</c:v>
                </c:pt>
                <c:pt idx="849">
                  <c:v>9.2923037258816965</c:v>
                </c:pt>
                <c:pt idx="850">
                  <c:v>9.31065554656724</c:v>
                </c:pt>
                <c:pt idx="851">
                  <c:v>9.3279039777203945</c:v>
                </c:pt>
                <c:pt idx="852">
                  <c:v>9.3413204326571648</c:v>
                </c:pt>
                <c:pt idx="853">
                  <c:v>9.3542131913390332</c:v>
                </c:pt>
                <c:pt idx="854">
                  <c:v>9.3693678014243922</c:v>
                </c:pt>
                <c:pt idx="855">
                  <c:v>9.3841810172132476</c:v>
                </c:pt>
                <c:pt idx="856">
                  <c:v>9.398573322507664</c:v>
                </c:pt>
                <c:pt idx="857">
                  <c:v>9.4124902283463392</c:v>
                </c:pt>
                <c:pt idx="858">
                  <c:v>9.4261577951915498</c:v>
                </c:pt>
                <c:pt idx="859">
                  <c:v>9.4395069439384969</c:v>
                </c:pt>
                <c:pt idx="860">
                  <c:v>9.4521333132079377</c:v>
                </c:pt>
                <c:pt idx="861">
                  <c:v>9.4641033435681479</c:v>
                </c:pt>
                <c:pt idx="862">
                  <c:v>9.4734838442072018</c:v>
                </c:pt>
                <c:pt idx="863">
                  <c:v>9.4825534176663773</c:v>
                </c:pt>
                <c:pt idx="864">
                  <c:v>9.4936760334701749</c:v>
                </c:pt>
                <c:pt idx="865">
                  <c:v>9.5042961586901562</c:v>
                </c:pt>
                <c:pt idx="866">
                  <c:v>9.5147299914633532</c:v>
                </c:pt>
                <c:pt idx="867">
                  <c:v>9.5118315574404839</c:v>
                </c:pt>
                <c:pt idx="868">
                  <c:v>9.4244300701763155</c:v>
                </c:pt>
                <c:pt idx="869">
                  <c:v>9.3279386408872007</c:v>
                </c:pt>
                <c:pt idx="870">
                  <c:v>9.323106069799767</c:v>
                </c:pt>
                <c:pt idx="871">
                  <c:v>9.3468225683809276</c:v>
                </c:pt>
                <c:pt idx="872">
                  <c:v>9.368371662802641</c:v>
                </c:pt>
                <c:pt idx="873">
                  <c:v>9.3882862887974579</c:v>
                </c:pt>
                <c:pt idx="874">
                  <c:v>9.4069998406349811</c:v>
                </c:pt>
                <c:pt idx="875">
                  <c:v>9.424773260611067</c:v>
                </c:pt>
                <c:pt idx="876">
                  <c:v>9.441890387703836</c:v>
                </c:pt>
                <c:pt idx="877">
                  <c:v>9.4583175309536447</c:v>
                </c:pt>
                <c:pt idx="878">
                  <c:v>9.4743480686170578</c:v>
                </c:pt>
                <c:pt idx="879">
                  <c:v>9.4870044076906694</c:v>
                </c:pt>
                <c:pt idx="880">
                  <c:v>9.4992194076764989</c:v>
                </c:pt>
                <c:pt idx="881">
                  <c:v>9.5139438127972582</c:v>
                </c:pt>
                <c:pt idx="882">
                  <c:v>9.5284671876198903</c:v>
                </c:pt>
                <c:pt idx="883">
                  <c:v>9.5424680362922718</c:v>
                </c:pt>
                <c:pt idx="884">
                  <c:v>9.5557298021336852</c:v>
                </c:pt>
                <c:pt idx="885">
                  <c:v>9.5686700806967195</c:v>
                </c:pt>
                <c:pt idx="886">
                  <c:v>9.5813514197530854</c:v>
                </c:pt>
                <c:pt idx="887">
                  <c:v>9.5913393318368652</c:v>
                </c:pt>
                <c:pt idx="888">
                  <c:v>9.6009506129894699</c:v>
                </c:pt>
                <c:pt idx="889">
                  <c:v>9.6126436077219335</c:v>
                </c:pt>
                <c:pt idx="890">
                  <c:v>9.6238851309670643</c:v>
                </c:pt>
                <c:pt idx="891">
                  <c:v>9.6344941529181938</c:v>
                </c:pt>
                <c:pt idx="892">
                  <c:v>9.6448464854297828</c:v>
                </c:pt>
                <c:pt idx="893">
                  <c:v>9.6549318759521121</c:v>
                </c:pt>
                <c:pt idx="894">
                  <c:v>9.6642841807882647</c:v>
                </c:pt>
                <c:pt idx="895">
                  <c:v>9.6653845735808464</c:v>
                </c:pt>
                <c:pt idx="896">
                  <c:v>9.6081946302963477</c:v>
                </c:pt>
                <c:pt idx="897">
                  <c:v>9.5627235335367633</c:v>
                </c:pt>
                <c:pt idx="898">
                  <c:v>9.580230382704368</c:v>
                </c:pt>
                <c:pt idx="899">
                  <c:v>9.5979478585652789</c:v>
                </c:pt>
                <c:pt idx="900">
                  <c:v>9.6141934854698672</c:v>
                </c:pt>
                <c:pt idx="901">
                  <c:v>9.6292459322917772</c:v>
                </c:pt>
                <c:pt idx="902">
                  <c:v>9.6410437393114972</c:v>
                </c:pt>
                <c:pt idx="903">
                  <c:v>9.652581152710253</c:v>
                </c:pt>
                <c:pt idx="904">
                  <c:v>9.6664117033940915</c:v>
                </c:pt>
                <c:pt idx="905">
                  <c:v>9.6795412062436323</c:v>
                </c:pt>
                <c:pt idx="906">
                  <c:v>9.6921555483918862</c:v>
                </c:pt>
                <c:pt idx="907">
                  <c:v>9.704401647326236</c:v>
                </c:pt>
                <c:pt idx="908">
                  <c:v>9.7160401838916126</c:v>
                </c:pt>
                <c:pt idx="909">
                  <c:v>9.7175523053708357</c:v>
                </c:pt>
                <c:pt idx="910">
                  <c:v>9.6462350825682321</c:v>
                </c:pt>
                <c:pt idx="911">
                  <c:v>9.5463052439250955</c:v>
                </c:pt>
                <c:pt idx="912">
                  <c:v>9.526800765100317</c:v>
                </c:pt>
                <c:pt idx="913">
                  <c:v>9.5438314997197828</c:v>
                </c:pt>
                <c:pt idx="914">
                  <c:v>9.5670675995178556</c:v>
                </c:pt>
                <c:pt idx="915">
                  <c:v>9.5877428170541741</c:v>
                </c:pt>
                <c:pt idx="916">
                  <c:v>9.6072749176673042</c:v>
                </c:pt>
                <c:pt idx="917">
                  <c:v>9.6260720555840642</c:v>
                </c:pt>
                <c:pt idx="918">
                  <c:v>9.6440175470851699</c:v>
                </c:pt>
                <c:pt idx="919">
                  <c:v>9.661223305250763</c:v>
                </c:pt>
                <c:pt idx="920">
                  <c:v>9.6777891174768218</c:v>
                </c:pt>
                <c:pt idx="921">
                  <c:v>9.6936054105268745</c:v>
                </c:pt>
                <c:pt idx="922">
                  <c:v>9.7089391915044541</c:v>
                </c:pt>
                <c:pt idx="923">
                  <c:v>9.7239972932499246</c:v>
                </c:pt>
                <c:pt idx="924">
                  <c:v>9.738518873875611</c:v>
                </c:pt>
                <c:pt idx="925">
                  <c:v>9.7526455875438085</c:v>
                </c:pt>
                <c:pt idx="926">
                  <c:v>9.7664023220382372</c:v>
                </c:pt>
                <c:pt idx="927">
                  <c:v>9.7793333690818613</c:v>
                </c:pt>
                <c:pt idx="928">
                  <c:v>9.79195720101165</c:v>
                </c:pt>
                <c:pt idx="929">
                  <c:v>9.8019522435344193</c:v>
                </c:pt>
                <c:pt idx="930">
                  <c:v>9.8116114803739816</c:v>
                </c:pt>
                <c:pt idx="931">
                  <c:v>9.8233110811333582</c:v>
                </c:pt>
                <c:pt idx="932">
                  <c:v>9.8347582129261006</c:v>
                </c:pt>
                <c:pt idx="933">
                  <c:v>9.8458285788261826</c:v>
                </c:pt>
                <c:pt idx="934">
                  <c:v>9.8563622496773888</c:v>
                </c:pt>
                <c:pt idx="935">
                  <c:v>9.8663168597264139</c:v>
                </c:pt>
                <c:pt idx="936">
                  <c:v>9.8446627447058344</c:v>
                </c:pt>
                <c:pt idx="937">
                  <c:v>9.7858337587103428</c:v>
                </c:pt>
                <c:pt idx="938">
                  <c:v>9.7453836862174441</c:v>
                </c:pt>
                <c:pt idx="939">
                  <c:v>9.7446139074114146</c:v>
                </c:pt>
                <c:pt idx="940">
                  <c:v>9.7604537512960921</c:v>
                </c:pt>
                <c:pt idx="941">
                  <c:v>9.7789168185206581</c:v>
                </c:pt>
                <c:pt idx="942">
                  <c:v>9.7959238518922831</c:v>
                </c:pt>
                <c:pt idx="943">
                  <c:v>9.8121078050165256</c:v>
                </c:pt>
                <c:pt idx="944">
                  <c:v>9.8274921448429868</c:v>
                </c:pt>
                <c:pt idx="945">
                  <c:v>9.8422870994655636</c:v>
                </c:pt>
                <c:pt idx="946">
                  <c:v>9.8565820208354982</c:v>
                </c:pt>
                <c:pt idx="947">
                  <c:v>9.870383888442408</c:v>
                </c:pt>
                <c:pt idx="948">
                  <c:v>9.8838095331762794</c:v>
                </c:pt>
                <c:pt idx="949">
                  <c:v>9.8966901382902162</c:v>
                </c:pt>
                <c:pt idx="950">
                  <c:v>9.9089922230239385</c:v>
                </c:pt>
                <c:pt idx="951">
                  <c:v>9.9209748031034728</c:v>
                </c:pt>
                <c:pt idx="952">
                  <c:v>9.9326184003342135</c:v>
                </c:pt>
                <c:pt idx="953">
                  <c:v>9.9438165051978178</c:v>
                </c:pt>
                <c:pt idx="954">
                  <c:v>9.9545081956462056</c:v>
                </c:pt>
                <c:pt idx="955">
                  <c:v>9.9626368788767916</c:v>
                </c:pt>
                <c:pt idx="956">
                  <c:v>9.9705710501399043</c:v>
                </c:pt>
                <c:pt idx="957">
                  <c:v>9.980014394344435</c:v>
                </c:pt>
                <c:pt idx="958">
                  <c:v>9.988733042312667</c:v>
                </c:pt>
                <c:pt idx="959">
                  <c:v>9.9969492022515123</c:v>
                </c:pt>
                <c:pt idx="960">
                  <c:v>10.004670736544462</c:v>
                </c:pt>
                <c:pt idx="961">
                  <c:v>10.0117280290103</c:v>
                </c:pt>
                <c:pt idx="962">
                  <c:v>9.9496372287446242</c:v>
                </c:pt>
                <c:pt idx="963">
                  <c:v>9.8765918896686173</c:v>
                </c:pt>
                <c:pt idx="964">
                  <c:v>9.8405844816703176</c:v>
                </c:pt>
                <c:pt idx="965">
                  <c:v>9.8639878507420171</c:v>
                </c:pt>
                <c:pt idx="966">
                  <c:v>9.8839367604380666</c:v>
                </c:pt>
                <c:pt idx="967">
                  <c:v>9.9023016891544291</c:v>
                </c:pt>
                <c:pt idx="968">
                  <c:v>9.9197049773069015</c:v>
                </c:pt>
                <c:pt idx="969">
                  <c:v>9.9363694827148468</c:v>
                </c:pt>
                <c:pt idx="970">
                  <c:v>9.9523758690466124</c:v>
                </c:pt>
                <c:pt idx="971">
                  <c:v>9.9676948603085584</c:v>
                </c:pt>
                <c:pt idx="972">
                  <c:v>9.9823380123532814</c:v>
                </c:pt>
                <c:pt idx="973">
                  <c:v>9.9966927289066607</c:v>
                </c:pt>
                <c:pt idx="974">
                  <c:v>10.010565138434867</c:v>
                </c:pt>
                <c:pt idx="975">
                  <c:v>10.023870411347923</c:v>
                </c:pt>
                <c:pt idx="976">
                  <c:v>10.036920799300743</c:v>
                </c:pt>
                <c:pt idx="977">
                  <c:v>10.049538400133994</c:v>
                </c:pt>
                <c:pt idx="978">
                  <c:v>10.061713045964515</c:v>
                </c:pt>
                <c:pt idx="979">
                  <c:v>10.073430000833232</c:v>
                </c:pt>
                <c:pt idx="980">
                  <c:v>10.084556733113043</c:v>
                </c:pt>
                <c:pt idx="981">
                  <c:v>10.095391183712371</c:v>
                </c:pt>
                <c:pt idx="982">
                  <c:v>10.103933002590258</c:v>
                </c:pt>
                <c:pt idx="983">
                  <c:v>10.112225924725992</c:v>
                </c:pt>
                <c:pt idx="984">
                  <c:v>10.121993492570697</c:v>
                </c:pt>
                <c:pt idx="985">
                  <c:v>10.131234957044544</c:v>
                </c:pt>
                <c:pt idx="986">
                  <c:v>10.079372819532701</c:v>
                </c:pt>
                <c:pt idx="987">
                  <c:v>9.9792186403750875</c:v>
                </c:pt>
                <c:pt idx="988">
                  <c:v>9.9463596212077459</c:v>
                </c:pt>
                <c:pt idx="989">
                  <c:v>9.9685751454738529</c:v>
                </c:pt>
                <c:pt idx="990">
                  <c:v>9.989927202913492</c:v>
                </c:pt>
                <c:pt idx="991">
                  <c:v>10.009482849308379</c:v>
                </c:pt>
                <c:pt idx="992">
                  <c:v>10.024292435764478</c:v>
                </c:pt>
                <c:pt idx="993">
                  <c:v>10.038541530708274</c:v>
                </c:pt>
                <c:pt idx="994">
                  <c:v>10.055477291648373</c:v>
                </c:pt>
                <c:pt idx="995">
                  <c:v>10.071592025239489</c:v>
                </c:pt>
                <c:pt idx="996">
                  <c:v>10.08710616822929</c:v>
                </c:pt>
                <c:pt idx="997">
                  <c:v>10.101950846707517</c:v>
                </c:pt>
                <c:pt idx="998">
                  <c:v>10.11605058046813</c:v>
                </c:pt>
                <c:pt idx="999">
                  <c:v>10.094082359396765</c:v>
                </c:pt>
                <c:pt idx="1000">
                  <c:v>10.065900515368599</c:v>
                </c:pt>
                <c:pt idx="1001">
                  <c:v>10.076295944969887</c:v>
                </c:pt>
                <c:pt idx="1002">
                  <c:v>10.094974912308535</c:v>
                </c:pt>
                <c:pt idx="1003">
                  <c:v>10.112080380074749</c:v>
                </c:pt>
                <c:pt idx="1004">
                  <c:v>10.128014541433888</c:v>
                </c:pt>
                <c:pt idx="1005">
                  <c:v>10.140343426866638</c:v>
                </c:pt>
                <c:pt idx="1006">
                  <c:v>10.152519587179288</c:v>
                </c:pt>
                <c:pt idx="1007">
                  <c:v>10.167002704800769</c:v>
                </c:pt>
                <c:pt idx="1008">
                  <c:v>10.180878836932662</c:v>
                </c:pt>
                <c:pt idx="1009">
                  <c:v>10.194320132485055</c:v>
                </c:pt>
                <c:pt idx="1010">
                  <c:v>10.207257150784192</c:v>
                </c:pt>
                <c:pt idx="1011">
                  <c:v>10.219593900228675</c:v>
                </c:pt>
                <c:pt idx="1012">
                  <c:v>10.231203007113203</c:v>
                </c:pt>
                <c:pt idx="1013">
                  <c:v>10.242358267867308</c:v>
                </c:pt>
                <c:pt idx="1014">
                  <c:v>10.253048014854269</c:v>
                </c:pt>
                <c:pt idx="1015">
                  <c:v>10.263180223501898</c:v>
                </c:pt>
                <c:pt idx="1016">
                  <c:v>10.270798503377089</c:v>
                </c:pt>
                <c:pt idx="1017">
                  <c:v>10.273065582455535</c:v>
                </c:pt>
                <c:pt idx="1018">
                  <c:v>10.215254031447289</c:v>
                </c:pt>
                <c:pt idx="1019">
                  <c:v>10.164538518155531</c:v>
                </c:pt>
                <c:pt idx="1020">
                  <c:v>10.181137859648432</c:v>
                </c:pt>
                <c:pt idx="1021">
                  <c:v>10.200268049161824</c:v>
                </c:pt>
                <c:pt idx="1022">
                  <c:v>10.217953344778167</c:v>
                </c:pt>
                <c:pt idx="1023">
                  <c:v>10.234580824810088</c:v>
                </c:pt>
                <c:pt idx="1024">
                  <c:v>10.250231596204008</c:v>
                </c:pt>
                <c:pt idx="1025">
                  <c:v>10.265187230518899</c:v>
                </c:pt>
                <c:pt idx="1026">
                  <c:v>10.279658533946213</c:v>
                </c:pt>
                <c:pt idx="1027">
                  <c:v>10.293500666278595</c:v>
                </c:pt>
                <c:pt idx="1028">
                  <c:v>10.297331452646301</c:v>
                </c:pt>
                <c:pt idx="1029">
                  <c:v>10.221968186691157</c:v>
                </c:pt>
                <c:pt idx="1030">
                  <c:v>10.121093799044901</c:v>
                </c:pt>
                <c:pt idx="1031">
                  <c:v>10.104702095542123</c:v>
                </c:pt>
                <c:pt idx="1032">
                  <c:v>10.129380648901103</c:v>
                </c:pt>
                <c:pt idx="1033">
                  <c:v>10.15342584634455</c:v>
                </c:pt>
                <c:pt idx="1034">
                  <c:v>10.175657170946385</c:v>
                </c:pt>
                <c:pt idx="1035">
                  <c:v>10.192621563860349</c:v>
                </c:pt>
                <c:pt idx="1036">
                  <c:v>10.209165163743602</c:v>
                </c:pt>
                <c:pt idx="1037">
                  <c:v>10.22903047903111</c:v>
                </c:pt>
                <c:pt idx="1038">
                  <c:v>10.247780960871665</c:v>
                </c:pt>
                <c:pt idx="1039">
                  <c:v>10.265897093418944</c:v>
                </c:pt>
                <c:pt idx="1040">
                  <c:v>10.28337743134017</c:v>
                </c:pt>
                <c:pt idx="1041">
                  <c:v>10.30019370663109</c:v>
                </c:pt>
                <c:pt idx="1042">
                  <c:v>10.313395418214663</c:v>
                </c:pt>
                <c:pt idx="1043">
                  <c:v>10.32634796642634</c:v>
                </c:pt>
                <c:pt idx="1044">
                  <c:v>10.342100649521482</c:v>
                </c:pt>
                <c:pt idx="1045">
                  <c:v>10.357249478053054</c:v>
                </c:pt>
                <c:pt idx="1046">
                  <c:v>10.371709204065612</c:v>
                </c:pt>
                <c:pt idx="1047">
                  <c:v>10.385430341931309</c:v>
                </c:pt>
                <c:pt idx="1048">
                  <c:v>10.398660769123122</c:v>
                </c:pt>
                <c:pt idx="1049">
                  <c:v>10.411459378327715</c:v>
                </c:pt>
                <c:pt idx="1050">
                  <c:v>10.423775018712515</c:v>
                </c:pt>
                <c:pt idx="1051">
                  <c:v>10.386862879195833</c:v>
                </c:pt>
                <c:pt idx="1052">
                  <c:v>10.338957475071425</c:v>
                </c:pt>
                <c:pt idx="1053">
                  <c:v>10.344360086077046</c:v>
                </c:pt>
                <c:pt idx="1054">
                  <c:v>10.364176860050513</c:v>
                </c:pt>
                <c:pt idx="1055">
                  <c:v>10.382316884277401</c:v>
                </c:pt>
                <c:pt idx="1056">
                  <c:v>10.399349533099217</c:v>
                </c:pt>
                <c:pt idx="1057">
                  <c:v>10.415461022124166</c:v>
                </c:pt>
                <c:pt idx="1058">
                  <c:v>10.431013916338168</c:v>
                </c:pt>
                <c:pt idx="1059">
                  <c:v>10.443088968686448</c:v>
                </c:pt>
                <c:pt idx="1060">
                  <c:v>10.454601810399293</c:v>
                </c:pt>
                <c:pt idx="1061">
                  <c:v>10.468241896540539</c:v>
                </c:pt>
                <c:pt idx="1062">
                  <c:v>10.481385510765696</c:v>
                </c:pt>
                <c:pt idx="1063">
                  <c:v>10.493913903820506</c:v>
                </c:pt>
                <c:pt idx="1064">
                  <c:v>10.505850676867162</c:v>
                </c:pt>
                <c:pt idx="1065">
                  <c:v>10.517281070551752</c:v>
                </c:pt>
                <c:pt idx="1066">
                  <c:v>10.527985045997232</c:v>
                </c:pt>
                <c:pt idx="1067">
                  <c:v>10.515019996062007</c:v>
                </c:pt>
                <c:pt idx="1068">
                  <c:v>10.445179093612188</c:v>
                </c:pt>
                <c:pt idx="1069">
                  <c:v>10.403299297428738</c:v>
                </c:pt>
                <c:pt idx="1070">
                  <c:v>10.420849241007794</c:v>
                </c:pt>
                <c:pt idx="1071">
                  <c:v>10.442105083973182</c:v>
                </c:pt>
                <c:pt idx="1072">
                  <c:v>10.461193249130259</c:v>
                </c:pt>
                <c:pt idx="1073">
                  <c:v>10.479088834528687</c:v>
                </c:pt>
                <c:pt idx="1074">
                  <c:v>10.496269898911526</c:v>
                </c:pt>
                <c:pt idx="1075">
                  <c:v>10.512580698280956</c:v>
                </c:pt>
                <c:pt idx="1076">
                  <c:v>10.52818605888157</c:v>
                </c:pt>
                <c:pt idx="1077">
                  <c:v>10.534041766814232</c:v>
                </c:pt>
                <c:pt idx="1078">
                  <c:v>10.487294764206405</c:v>
                </c:pt>
                <c:pt idx="1079">
                  <c:v>10.39245051596707</c:v>
                </c:pt>
                <c:pt idx="1080">
                  <c:v>10.332990801123515</c:v>
                </c:pt>
                <c:pt idx="1081">
                  <c:v>10.338868835434509</c:v>
                </c:pt>
                <c:pt idx="1082">
                  <c:v>10.367588287723374</c:v>
                </c:pt>
                <c:pt idx="1083">
                  <c:v>10.392930595351823</c:v>
                </c:pt>
                <c:pt idx="1084">
                  <c:v>10.416482459253325</c:v>
                </c:pt>
                <c:pt idx="1085">
                  <c:v>10.434599173933078</c:v>
                </c:pt>
                <c:pt idx="1086">
                  <c:v>10.452080896933769</c:v>
                </c:pt>
                <c:pt idx="1087">
                  <c:v>10.473230241763812</c:v>
                </c:pt>
                <c:pt idx="1088">
                  <c:v>10.493647884665462</c:v>
                </c:pt>
                <c:pt idx="1089">
                  <c:v>10.513321037486138</c:v>
                </c:pt>
                <c:pt idx="1090">
                  <c:v>10.532205396915954</c:v>
                </c:pt>
                <c:pt idx="1091">
                  <c:v>10.550389485178171</c:v>
                </c:pt>
                <c:pt idx="1092">
                  <c:v>10.567948723627712</c:v>
                </c:pt>
                <c:pt idx="1093">
                  <c:v>10.584790973905537</c:v>
                </c:pt>
                <c:pt idx="1094">
                  <c:v>10.601233785034395</c:v>
                </c:pt>
                <c:pt idx="1095">
                  <c:v>10.614051615533853</c:v>
                </c:pt>
                <c:pt idx="1096">
                  <c:v>10.626524915953455</c:v>
                </c:pt>
                <c:pt idx="1097">
                  <c:v>10.641182727970842</c:v>
                </c:pt>
                <c:pt idx="1098">
                  <c:v>10.655137577774145</c:v>
                </c:pt>
                <c:pt idx="1099">
                  <c:v>10.666882173348506</c:v>
                </c:pt>
                <c:pt idx="1100">
                  <c:v>10.620318578149993</c:v>
                </c:pt>
                <c:pt idx="1101">
                  <c:v>10.561166139376676</c:v>
                </c:pt>
                <c:pt idx="1102">
                  <c:v>10.533835868138768</c:v>
                </c:pt>
                <c:pt idx="1103">
                  <c:v>10.526311302478753</c:v>
                </c:pt>
                <c:pt idx="1104">
                  <c:v>10.550161662971416</c:v>
                </c:pt>
                <c:pt idx="1105">
                  <c:v>10.573060502333909</c:v>
                </c:pt>
                <c:pt idx="1106">
                  <c:v>10.594609341537346</c:v>
                </c:pt>
                <c:pt idx="1107">
                  <c:v>10.615110113661268</c:v>
                </c:pt>
                <c:pt idx="1108">
                  <c:v>10.634650445812788</c:v>
                </c:pt>
                <c:pt idx="1109">
                  <c:v>10.653471578772907</c:v>
                </c:pt>
                <c:pt idx="1110">
                  <c:v>10.668048061329397</c:v>
                </c:pt>
                <c:pt idx="1111">
                  <c:v>10.68551765917432</c:v>
                </c:pt>
                <c:pt idx="1112">
                  <c:v>10.6989994405294</c:v>
                </c:pt>
                <c:pt idx="1113">
                  <c:v>10.715208965712005</c:v>
                </c:pt>
                <c:pt idx="1114">
                  <c:v>10.730721837949188</c:v>
                </c:pt>
                <c:pt idx="1115">
                  <c:v>10.745605169640148</c:v>
                </c:pt>
                <c:pt idx="1116">
                  <c:v>10.759757665189527</c:v>
                </c:pt>
                <c:pt idx="1117">
                  <c:v>10.772925471521956</c:v>
                </c:pt>
                <c:pt idx="1118">
                  <c:v>10.785264479126914</c:v>
                </c:pt>
                <c:pt idx="1119">
                  <c:v>10.783415859323009</c:v>
                </c:pt>
                <c:pt idx="1120">
                  <c:v>10.738208807637973</c:v>
                </c:pt>
                <c:pt idx="1121">
                  <c:v>10.696865779902449</c:v>
                </c:pt>
                <c:pt idx="1122">
                  <c:v>10.704370763832955</c:v>
                </c:pt>
                <c:pt idx="1123">
                  <c:v>10.726415647107315</c:v>
                </c:pt>
                <c:pt idx="1124">
                  <c:v>10.746392239203264</c:v>
                </c:pt>
                <c:pt idx="1125">
                  <c:v>10.765170529794123</c:v>
                </c:pt>
                <c:pt idx="1126">
                  <c:v>10.783090251840962</c:v>
                </c:pt>
                <c:pt idx="1127">
                  <c:v>10.799971166110595</c:v>
                </c:pt>
                <c:pt idx="1128">
                  <c:v>10.791745357310415</c:v>
                </c:pt>
                <c:pt idx="1129">
                  <c:v>10.731360963023253</c:v>
                </c:pt>
                <c:pt idx="1130">
                  <c:v>10.691695186688296</c:v>
                </c:pt>
                <c:pt idx="1131">
                  <c:v>10.672297062179581</c:v>
                </c:pt>
                <c:pt idx="1132">
                  <c:v>10.659298161261658</c:v>
                </c:pt>
                <c:pt idx="1133">
                  <c:v>10.68334681043161</c:v>
                </c:pt>
                <c:pt idx="1134">
                  <c:v>10.709099995110645</c:v>
                </c:pt>
                <c:pt idx="1135">
                  <c:v>10.73333935992521</c:v>
                </c:pt>
                <c:pt idx="1136">
                  <c:v>10.756467853475787</c:v>
                </c:pt>
                <c:pt idx="1137">
                  <c:v>10.774055696326656</c:v>
                </c:pt>
                <c:pt idx="1138">
                  <c:v>10.795218574223586</c:v>
                </c:pt>
                <c:pt idx="1139">
                  <c:v>10.815606103171854</c:v>
                </c:pt>
                <c:pt idx="1140">
                  <c:v>10.835249018429048</c:v>
                </c:pt>
                <c:pt idx="1141">
                  <c:v>10.854151455697233</c:v>
                </c:pt>
                <c:pt idx="1142">
                  <c:v>10.868789583917019</c:v>
                </c:pt>
                <c:pt idx="1143">
                  <c:v>10.886483360341769</c:v>
                </c:pt>
                <c:pt idx="1144">
                  <c:v>10.903330042117819</c:v>
                </c:pt>
                <c:pt idx="1145">
                  <c:v>10.916348052448571</c:v>
                </c:pt>
                <c:pt idx="1146">
                  <c:v>10.928991340026053</c:v>
                </c:pt>
                <c:pt idx="1147">
                  <c:v>10.94385315200533</c:v>
                </c:pt>
                <c:pt idx="1148">
                  <c:v>10.88271151789359</c:v>
                </c:pt>
                <c:pt idx="1149">
                  <c:v>10.802906074749309</c:v>
                </c:pt>
                <c:pt idx="1150">
                  <c:v>10.805721932395462</c:v>
                </c:pt>
                <c:pt idx="1151">
                  <c:v>10.832413910843117</c:v>
                </c:pt>
                <c:pt idx="1152">
                  <c:v>10.856348656870006</c:v>
                </c:pt>
                <c:pt idx="1153">
                  <c:v>10.878899878680171</c:v>
                </c:pt>
                <c:pt idx="1154">
                  <c:v>10.900274434785834</c:v>
                </c:pt>
                <c:pt idx="1155">
                  <c:v>10.920785607127623</c:v>
                </c:pt>
                <c:pt idx="1156">
                  <c:v>10.940513893395881</c:v>
                </c:pt>
                <c:pt idx="1157">
                  <c:v>10.959313456768879</c:v>
                </c:pt>
                <c:pt idx="1158">
                  <c:v>10.977393149088556</c:v>
                </c:pt>
                <c:pt idx="1159">
                  <c:v>10.994755439155259</c:v>
                </c:pt>
                <c:pt idx="1160">
                  <c:v>11.011169916963368</c:v>
                </c:pt>
                <c:pt idx="1161">
                  <c:v>11.026732828450692</c:v>
                </c:pt>
                <c:pt idx="1162">
                  <c:v>11.038538210292261</c:v>
                </c:pt>
                <c:pt idx="1163">
                  <c:v>11.049649867854455</c:v>
                </c:pt>
                <c:pt idx="1164">
                  <c:v>11.062333460431857</c:v>
                </c:pt>
                <c:pt idx="1165">
                  <c:v>10.987171279139474</c:v>
                </c:pt>
                <c:pt idx="1166">
                  <c:v>10.89945706664324</c:v>
                </c:pt>
                <c:pt idx="1167">
                  <c:v>10.90590193165222</c:v>
                </c:pt>
                <c:pt idx="1168">
                  <c:v>10.931914515718178</c:v>
                </c:pt>
                <c:pt idx="1169">
                  <c:v>10.956861788520786</c:v>
                </c:pt>
                <c:pt idx="1170">
                  <c:v>10.980125533698258</c:v>
                </c:pt>
                <c:pt idx="1171">
                  <c:v>11.001798400900904</c:v>
                </c:pt>
                <c:pt idx="1172">
                  <c:v>11.018358597723212</c:v>
                </c:pt>
                <c:pt idx="1173">
                  <c:v>11.034325939322825</c:v>
                </c:pt>
                <c:pt idx="1174">
                  <c:v>11.001187120956509</c:v>
                </c:pt>
                <c:pt idx="1175">
                  <c:v>10.956409550697108</c:v>
                </c:pt>
                <c:pt idx="1176">
                  <c:v>10.968546861071001</c:v>
                </c:pt>
                <c:pt idx="1177">
                  <c:v>10.995132184743618</c:v>
                </c:pt>
                <c:pt idx="1178">
                  <c:v>11.019444836988081</c:v>
                </c:pt>
                <c:pt idx="1179">
                  <c:v>11.042482973873501</c:v>
                </c:pt>
                <c:pt idx="1180">
                  <c:v>11.064354747242355</c:v>
                </c:pt>
                <c:pt idx="1181">
                  <c:v>11.085261639336716</c:v>
                </c:pt>
                <c:pt idx="1182">
                  <c:v>11.105448032687201</c:v>
                </c:pt>
                <c:pt idx="1183">
                  <c:v>11.124997781174116</c:v>
                </c:pt>
                <c:pt idx="1184">
                  <c:v>11.143608543880424</c:v>
                </c:pt>
                <c:pt idx="1185">
                  <c:v>11.161230456246514</c:v>
                </c:pt>
                <c:pt idx="1186">
                  <c:v>11.177859235343016</c:v>
                </c:pt>
                <c:pt idx="1187">
                  <c:v>11.193278118809156</c:v>
                </c:pt>
                <c:pt idx="1188">
                  <c:v>11.204689065687552</c:v>
                </c:pt>
                <c:pt idx="1189">
                  <c:v>11.215368013063124</c:v>
                </c:pt>
                <c:pt idx="1190">
                  <c:v>11.218840599350825</c:v>
                </c:pt>
                <c:pt idx="1191">
                  <c:v>11.134472002103211</c:v>
                </c:pt>
                <c:pt idx="1192">
                  <c:v>11.03824064664496</c:v>
                </c:pt>
                <c:pt idx="1193">
                  <c:v>11.026898175431757</c:v>
                </c:pt>
                <c:pt idx="1194">
                  <c:v>11.018333169045729</c:v>
                </c:pt>
                <c:pt idx="1195">
                  <c:v>11.018130424714462</c:v>
                </c:pt>
                <c:pt idx="1196">
                  <c:v>11.040853594335628</c:v>
                </c:pt>
                <c:pt idx="1197">
                  <c:v>11.069575857536256</c:v>
                </c:pt>
                <c:pt idx="1198">
                  <c:v>11.096425630895945</c:v>
                </c:pt>
                <c:pt idx="1199">
                  <c:v>11.122072542048295</c:v>
                </c:pt>
                <c:pt idx="1200">
                  <c:v>11.146490502575526</c:v>
                </c:pt>
                <c:pt idx="1201">
                  <c:v>11.169853082287851</c:v>
                </c:pt>
                <c:pt idx="1202">
                  <c:v>11.192609250506328</c:v>
                </c:pt>
                <c:pt idx="1203">
                  <c:v>11.214627302696815</c:v>
                </c:pt>
                <c:pt idx="1204">
                  <c:v>11.235625985297242</c:v>
                </c:pt>
                <c:pt idx="1205">
                  <c:v>11.255540619809958</c:v>
                </c:pt>
                <c:pt idx="1206">
                  <c:v>11.274539043213286</c:v>
                </c:pt>
                <c:pt idx="1207">
                  <c:v>11.290961398796165</c:v>
                </c:pt>
                <c:pt idx="1208">
                  <c:v>11.239689178161379</c:v>
                </c:pt>
                <c:pt idx="1209">
                  <c:v>11.171517544312973</c:v>
                </c:pt>
                <c:pt idx="1210">
                  <c:v>11.147041540020744</c:v>
                </c:pt>
                <c:pt idx="1211">
                  <c:v>11.148029625750409</c:v>
                </c:pt>
                <c:pt idx="1212">
                  <c:v>11.172155221109406</c:v>
                </c:pt>
                <c:pt idx="1213">
                  <c:v>11.194695178629868</c:v>
                </c:pt>
                <c:pt idx="1214">
                  <c:v>11.220926702435079</c:v>
                </c:pt>
                <c:pt idx="1215">
                  <c:v>11.245969790630371</c:v>
                </c:pt>
                <c:pt idx="1216">
                  <c:v>11.269964654009048</c:v>
                </c:pt>
                <c:pt idx="1217">
                  <c:v>11.292747539221791</c:v>
                </c:pt>
                <c:pt idx="1218">
                  <c:v>11.314610255923458</c:v>
                </c:pt>
                <c:pt idx="1219">
                  <c:v>11.335623583725159</c:v>
                </c:pt>
                <c:pt idx="1220">
                  <c:v>11.355462079091804</c:v>
                </c:pt>
                <c:pt idx="1221">
                  <c:v>11.374255003387928</c:v>
                </c:pt>
                <c:pt idx="1222">
                  <c:v>11.388449512016644</c:v>
                </c:pt>
                <c:pt idx="1223">
                  <c:v>11.401753661770989</c:v>
                </c:pt>
                <c:pt idx="1224">
                  <c:v>11.416353507808754</c:v>
                </c:pt>
                <c:pt idx="1225">
                  <c:v>11.341181144221171</c:v>
                </c:pt>
                <c:pt idx="1226">
                  <c:v>11.246189177631198</c:v>
                </c:pt>
                <c:pt idx="1227">
                  <c:v>11.249669171804603</c:v>
                </c:pt>
                <c:pt idx="1228">
                  <c:v>11.281475600454506</c:v>
                </c:pt>
                <c:pt idx="1229">
                  <c:v>11.310243563217092</c:v>
                </c:pt>
                <c:pt idx="1230">
                  <c:v>11.33700871327428</c:v>
                </c:pt>
                <c:pt idx="1231">
                  <c:v>11.36246731267595</c:v>
                </c:pt>
                <c:pt idx="1232">
                  <c:v>11.386837313152949</c:v>
                </c:pt>
                <c:pt idx="1233">
                  <c:v>11.401856273026434</c:v>
                </c:pt>
                <c:pt idx="1234">
                  <c:v>11.337973944510013</c:v>
                </c:pt>
                <c:pt idx="1235">
                  <c:v>11.26474970990215</c:v>
                </c:pt>
                <c:pt idx="1236">
                  <c:v>11.276193197302058</c:v>
                </c:pt>
                <c:pt idx="1237">
                  <c:v>11.310074880331666</c:v>
                </c:pt>
                <c:pt idx="1238">
                  <c:v>11.335277069715339</c:v>
                </c:pt>
                <c:pt idx="1239">
                  <c:v>11.3590618545037</c:v>
                </c:pt>
                <c:pt idx="1240">
                  <c:v>11.387240319504972</c:v>
                </c:pt>
                <c:pt idx="1241">
                  <c:v>11.414204913121006</c:v>
                </c:pt>
                <c:pt idx="1242">
                  <c:v>11.440284967184377</c:v>
                </c:pt>
                <c:pt idx="1243">
                  <c:v>11.465667629368719</c:v>
                </c:pt>
                <c:pt idx="1244">
                  <c:v>11.468945371534353</c:v>
                </c:pt>
                <c:pt idx="1245">
                  <c:v>11.394755639514983</c:v>
                </c:pt>
                <c:pt idx="1246">
                  <c:v>11.34646714743217</c:v>
                </c:pt>
                <c:pt idx="1247">
                  <c:v>11.379424168216083</c:v>
                </c:pt>
                <c:pt idx="1248">
                  <c:v>11.410866034947986</c:v>
                </c:pt>
                <c:pt idx="1249">
                  <c:v>11.434436630600484</c:v>
                </c:pt>
                <c:pt idx="1250">
                  <c:v>11.456877917235811</c:v>
                </c:pt>
                <c:pt idx="1251">
                  <c:v>11.481716752261718</c:v>
                </c:pt>
                <c:pt idx="1252">
                  <c:v>11.439915279779196</c:v>
                </c:pt>
                <c:pt idx="1253">
                  <c:v>11.388878938380683</c:v>
                </c:pt>
                <c:pt idx="1254">
                  <c:v>11.408080077414475</c:v>
                </c:pt>
                <c:pt idx="1255">
                  <c:v>11.441193059686436</c:v>
                </c:pt>
                <c:pt idx="1256">
                  <c:v>11.471646239245707</c:v>
                </c:pt>
                <c:pt idx="1257">
                  <c:v>11.500594268270168</c:v>
                </c:pt>
                <c:pt idx="1258">
                  <c:v>11.528681639145177</c:v>
                </c:pt>
                <c:pt idx="1259">
                  <c:v>11.555748014082992</c:v>
                </c:pt>
                <c:pt idx="1260">
                  <c:v>11.581367705478666</c:v>
                </c:pt>
                <c:pt idx="1261">
                  <c:v>11.605952545521557</c:v>
                </c:pt>
                <c:pt idx="1262">
                  <c:v>11.629327683440049</c:v>
                </c:pt>
                <c:pt idx="1263">
                  <c:v>11.651168293086128</c:v>
                </c:pt>
                <c:pt idx="1264">
                  <c:v>11.641692355636277</c:v>
                </c:pt>
                <c:pt idx="1265">
                  <c:v>11.591520537601884</c:v>
                </c:pt>
                <c:pt idx="1266">
                  <c:v>11.549859450658143</c:v>
                </c:pt>
                <c:pt idx="1267">
                  <c:v>11.575031182420478</c:v>
                </c:pt>
                <c:pt idx="1268">
                  <c:v>11.605256015685692</c:v>
                </c:pt>
                <c:pt idx="1269">
                  <c:v>11.633219099588333</c:v>
                </c:pt>
                <c:pt idx="1270">
                  <c:v>11.657987924356608</c:v>
                </c:pt>
                <c:pt idx="1271">
                  <c:v>11.605072313978228</c:v>
                </c:pt>
                <c:pt idx="1272">
                  <c:v>11.50537586356281</c:v>
                </c:pt>
                <c:pt idx="1273">
                  <c:v>11.481029815688276</c:v>
                </c:pt>
                <c:pt idx="1274">
                  <c:v>11.511080769087648</c:v>
                </c:pt>
                <c:pt idx="1275">
                  <c:v>11.540165055231604</c:v>
                </c:pt>
                <c:pt idx="1276">
                  <c:v>11.567775426729725</c:v>
                </c:pt>
                <c:pt idx="1277">
                  <c:v>11.600371644423443</c:v>
                </c:pt>
                <c:pt idx="1278">
                  <c:v>11.631613920315267</c:v>
                </c:pt>
                <c:pt idx="1279">
                  <c:v>11.661842500848655</c:v>
                </c:pt>
                <c:pt idx="1280">
                  <c:v>11.690840587853955</c:v>
                </c:pt>
                <c:pt idx="1281">
                  <c:v>11.718681320698343</c:v>
                </c:pt>
                <c:pt idx="1282">
                  <c:v>11.745399319044175</c:v>
                </c:pt>
                <c:pt idx="1283">
                  <c:v>11.770914593266086</c:v>
                </c:pt>
                <c:pt idx="1284">
                  <c:v>11.743858057752842</c:v>
                </c:pt>
                <c:pt idx="1285">
                  <c:v>11.634176185082881</c:v>
                </c:pt>
                <c:pt idx="1286">
                  <c:v>11.580055464710306</c:v>
                </c:pt>
                <c:pt idx="1287">
                  <c:v>11.61534625340791</c:v>
                </c:pt>
                <c:pt idx="1288">
                  <c:v>11.652311137997248</c:v>
                </c:pt>
                <c:pt idx="1289">
                  <c:v>11.686662290521458</c:v>
                </c:pt>
                <c:pt idx="1290">
                  <c:v>11.718982509914191</c:v>
                </c:pt>
                <c:pt idx="1291">
                  <c:v>11.749715087528116</c:v>
                </c:pt>
                <c:pt idx="1292">
                  <c:v>11.773439195716131</c:v>
                </c:pt>
                <c:pt idx="1293">
                  <c:v>11.801984043841813</c:v>
                </c:pt>
                <c:pt idx="1294">
                  <c:v>11.82951263047496</c:v>
                </c:pt>
                <c:pt idx="1295">
                  <c:v>11.850734367337221</c:v>
                </c:pt>
                <c:pt idx="1296">
                  <c:v>11.875946527875348</c:v>
                </c:pt>
                <c:pt idx="1297">
                  <c:v>11.88599066177721</c:v>
                </c:pt>
                <c:pt idx="1298">
                  <c:v>11.798932004273174</c:v>
                </c:pt>
                <c:pt idx="1299">
                  <c:v>11.71020733998334</c:v>
                </c:pt>
                <c:pt idx="1300">
                  <c:v>11.692436920454302</c:v>
                </c:pt>
                <c:pt idx="1301">
                  <c:v>11.722061640619723</c:v>
                </c:pt>
                <c:pt idx="1302">
                  <c:v>11.759262093193904</c:v>
                </c:pt>
                <c:pt idx="1303">
                  <c:v>11.794301806683977</c:v>
                </c:pt>
                <c:pt idx="1304">
                  <c:v>11.827467122445103</c:v>
                </c:pt>
                <c:pt idx="1305">
                  <c:v>11.858976255879892</c:v>
                </c:pt>
                <c:pt idx="1306">
                  <c:v>11.889137619663808</c:v>
                </c:pt>
                <c:pt idx="1307">
                  <c:v>11.918020181355425</c:v>
                </c:pt>
                <c:pt idx="1308">
                  <c:v>11.945571972423656</c:v>
                </c:pt>
                <c:pt idx="1309">
                  <c:v>11.971878218466166</c:v>
                </c:pt>
                <c:pt idx="1310">
                  <c:v>11.996537829172285</c:v>
                </c:pt>
                <c:pt idx="1311">
                  <c:v>11.942664409710435</c:v>
                </c:pt>
                <c:pt idx="1312">
                  <c:v>11.826204784562309</c:v>
                </c:pt>
                <c:pt idx="1313">
                  <c:v>11.767953953020875</c:v>
                </c:pt>
                <c:pt idx="1314">
                  <c:v>11.779520390181389</c:v>
                </c:pt>
                <c:pt idx="1315">
                  <c:v>11.817966499198235</c:v>
                </c:pt>
                <c:pt idx="1316">
                  <c:v>11.85546622043039</c:v>
                </c:pt>
                <c:pt idx="1317">
                  <c:v>11.89079067710769</c:v>
                </c:pt>
                <c:pt idx="1318">
                  <c:v>11.918034380470866</c:v>
                </c:pt>
                <c:pt idx="1319">
                  <c:v>11.944567609656145</c:v>
                </c:pt>
                <c:pt idx="1320">
                  <c:v>11.976291482116366</c:v>
                </c:pt>
                <c:pt idx="1321">
                  <c:v>12.006499174419714</c:v>
                </c:pt>
                <c:pt idx="1322">
                  <c:v>12.035300947387343</c:v>
                </c:pt>
                <c:pt idx="1323">
                  <c:v>12.062761531641295</c:v>
                </c:pt>
                <c:pt idx="1324">
                  <c:v>12.078157388725757</c:v>
                </c:pt>
                <c:pt idx="1325">
                  <c:v>12.016802094840859</c:v>
                </c:pt>
                <c:pt idx="1326">
                  <c:v>11.943321214006184</c:v>
                </c:pt>
                <c:pt idx="1327">
                  <c:v>11.92659492461468</c:v>
                </c:pt>
                <c:pt idx="1328">
                  <c:v>11.962805842668267</c:v>
                </c:pt>
                <c:pt idx="1329">
                  <c:v>11.999179985890995</c:v>
                </c:pt>
                <c:pt idx="1330">
                  <c:v>12.033157076309942</c:v>
                </c:pt>
                <c:pt idx="1331">
                  <c:v>12.065366404488469</c:v>
                </c:pt>
                <c:pt idx="1332">
                  <c:v>12.09613990756289</c:v>
                </c:pt>
                <c:pt idx="1333">
                  <c:v>12.125501527458097</c:v>
                </c:pt>
                <c:pt idx="1334">
                  <c:v>12.153366206578745</c:v>
                </c:pt>
                <c:pt idx="1335">
                  <c:v>12.179327870059916</c:v>
                </c:pt>
                <c:pt idx="1336">
                  <c:v>12.202875389949901</c:v>
                </c:pt>
                <c:pt idx="1337">
                  <c:v>12.165226348926147</c:v>
                </c:pt>
                <c:pt idx="1338">
                  <c:v>12.031204352774221</c:v>
                </c:pt>
                <c:pt idx="1339">
                  <c:v>11.970513762175361</c:v>
                </c:pt>
                <c:pt idx="1340">
                  <c:v>12.016312955122672</c:v>
                </c:pt>
                <c:pt idx="1341">
                  <c:v>12.05719774188178</c:v>
                </c:pt>
                <c:pt idx="1342">
                  <c:v>12.095172813972422</c:v>
                </c:pt>
                <c:pt idx="1343">
                  <c:v>12.124014241961371</c:v>
                </c:pt>
                <c:pt idx="1344">
                  <c:v>12.158634756473486</c:v>
                </c:pt>
                <c:pt idx="1345">
                  <c:v>12.185408070138527</c:v>
                </c:pt>
                <c:pt idx="1346">
                  <c:v>12.217773917778342</c:v>
                </c:pt>
                <c:pt idx="1347">
                  <c:v>12.24888332909565</c:v>
                </c:pt>
                <c:pt idx="1348">
                  <c:v>12.223170412508725</c:v>
                </c:pt>
                <c:pt idx="1349">
                  <c:v>12.120481132192266</c:v>
                </c:pt>
                <c:pt idx="1350">
                  <c:v>12.00959974786698</c:v>
                </c:pt>
                <c:pt idx="1351">
                  <c:v>12.009675500306507</c:v>
                </c:pt>
                <c:pt idx="1352">
                  <c:v>12.046668465634481</c:v>
                </c:pt>
                <c:pt idx="1353">
                  <c:v>12.090687432764611</c:v>
                </c:pt>
                <c:pt idx="1354">
                  <c:v>12.131791608379377</c:v>
                </c:pt>
                <c:pt idx="1355">
                  <c:v>12.170694687671967</c:v>
                </c:pt>
                <c:pt idx="1356">
                  <c:v>12.181078109722641</c:v>
                </c:pt>
                <c:pt idx="1357">
                  <c:v>12.157473142515864</c:v>
                </c:pt>
                <c:pt idx="1358">
                  <c:v>12.16376176156998</c:v>
                </c:pt>
                <c:pt idx="1359">
                  <c:v>12.205001920794473</c:v>
                </c:pt>
                <c:pt idx="1360">
                  <c:v>12.243610436039143</c:v>
                </c:pt>
                <c:pt idx="1361">
                  <c:v>12.280523702224414</c:v>
                </c:pt>
                <c:pt idx="1362">
                  <c:v>12.316062652038683</c:v>
                </c:pt>
                <c:pt idx="1363">
                  <c:v>12.350276413579774</c:v>
                </c:pt>
                <c:pt idx="1364">
                  <c:v>12.383129145019923</c:v>
                </c:pt>
                <c:pt idx="1365">
                  <c:v>12.412965042435943</c:v>
                </c:pt>
                <c:pt idx="1366">
                  <c:v>12.319832861333181</c:v>
                </c:pt>
                <c:pt idx="1367">
                  <c:v>12.200150685712554</c:v>
                </c:pt>
                <c:pt idx="1368">
                  <c:v>12.201681827409013</c:v>
                </c:pt>
                <c:pt idx="1369">
                  <c:v>12.239530803811935</c:v>
                </c:pt>
                <c:pt idx="1370">
                  <c:v>12.282805976590963</c:v>
                </c:pt>
                <c:pt idx="1371">
                  <c:v>12.323016461997648</c:v>
                </c:pt>
                <c:pt idx="1372">
                  <c:v>12.314795589877837</c:v>
                </c:pt>
                <c:pt idx="1373">
                  <c:v>12.27965854817883</c:v>
                </c:pt>
                <c:pt idx="1374">
                  <c:v>12.294656509016509</c:v>
                </c:pt>
                <c:pt idx="1375">
                  <c:v>12.33775991578614</c:v>
                </c:pt>
                <c:pt idx="1376">
                  <c:v>12.377941245104742</c:v>
                </c:pt>
                <c:pt idx="1377">
                  <c:v>12.415986758393787</c:v>
                </c:pt>
                <c:pt idx="1378">
                  <c:v>12.445272116265903</c:v>
                </c:pt>
                <c:pt idx="1379">
                  <c:v>12.473572250307061</c:v>
                </c:pt>
                <c:pt idx="1380">
                  <c:v>12.507351753303041</c:v>
                </c:pt>
                <c:pt idx="1381">
                  <c:v>12.538947696517564</c:v>
                </c:pt>
                <c:pt idx="1382">
                  <c:v>12.538450056576115</c:v>
                </c:pt>
                <c:pt idx="1383">
                  <c:v>12.43084957979074</c:v>
                </c:pt>
                <c:pt idx="1384">
                  <c:v>12.298370400073942</c:v>
                </c:pt>
                <c:pt idx="1385">
                  <c:v>12.280670514013039</c:v>
                </c:pt>
                <c:pt idx="1386">
                  <c:v>12.327473061187995</c:v>
                </c:pt>
                <c:pt idx="1387">
                  <c:v>12.373522884597932</c:v>
                </c:pt>
                <c:pt idx="1388">
                  <c:v>12.416613503002974</c:v>
                </c:pt>
                <c:pt idx="1389">
                  <c:v>12.457697878315489</c:v>
                </c:pt>
                <c:pt idx="1390">
                  <c:v>12.49720782687014</c:v>
                </c:pt>
                <c:pt idx="1391">
                  <c:v>12.535112050692758</c:v>
                </c:pt>
                <c:pt idx="1392">
                  <c:v>12.571224975992237</c:v>
                </c:pt>
                <c:pt idx="1393">
                  <c:v>12.57649145334298</c:v>
                </c:pt>
                <c:pt idx="1394">
                  <c:v>12.523995934348779</c:v>
                </c:pt>
                <c:pt idx="1395">
                  <c:v>12.461736785190105</c:v>
                </c:pt>
                <c:pt idx="1396">
                  <c:v>12.440671171103112</c:v>
                </c:pt>
                <c:pt idx="1397">
                  <c:v>12.437968784622701</c:v>
                </c:pt>
                <c:pt idx="1398">
                  <c:v>12.466704007180903</c:v>
                </c:pt>
                <c:pt idx="1399">
                  <c:v>12.510714161816132</c:v>
                </c:pt>
                <c:pt idx="1400">
                  <c:v>12.553002718764919</c:v>
                </c:pt>
                <c:pt idx="1401">
                  <c:v>12.593091748751259</c:v>
                </c:pt>
                <c:pt idx="1402">
                  <c:v>12.631096361604429</c:v>
                </c:pt>
                <c:pt idx="1403">
                  <c:v>12.667018183432956</c:v>
                </c:pt>
                <c:pt idx="1404">
                  <c:v>12.692080976256477</c:v>
                </c:pt>
                <c:pt idx="1405">
                  <c:v>12.651397529109671</c:v>
                </c:pt>
                <c:pt idx="1406">
                  <c:v>12.587885737011138</c:v>
                </c:pt>
                <c:pt idx="1407">
                  <c:v>12.586845730133373</c:v>
                </c:pt>
                <c:pt idx="1408">
                  <c:v>12.561409526801102</c:v>
                </c:pt>
                <c:pt idx="1409">
                  <c:v>12.524370023036669</c:v>
                </c:pt>
                <c:pt idx="1410">
                  <c:v>12.546253606980985</c:v>
                </c:pt>
                <c:pt idx="1411">
                  <c:v>12.592775527240953</c:v>
                </c:pt>
                <c:pt idx="1412">
                  <c:v>12.636710820135805</c:v>
                </c:pt>
                <c:pt idx="1413">
                  <c:v>12.678303482374766</c:v>
                </c:pt>
                <c:pt idx="1414">
                  <c:v>12.718105121758219</c:v>
                </c:pt>
                <c:pt idx="1415">
                  <c:v>12.754430851764671</c:v>
                </c:pt>
                <c:pt idx="1416">
                  <c:v>12.719231063146049</c:v>
                </c:pt>
                <c:pt idx="1417">
                  <c:v>12.668731096247065</c:v>
                </c:pt>
                <c:pt idx="1418">
                  <c:v>12.688527900237514</c:v>
                </c:pt>
                <c:pt idx="1419">
                  <c:v>12.706385371896856</c:v>
                </c:pt>
                <c:pt idx="1420">
                  <c:v>12.678141062881126</c:v>
                </c:pt>
                <c:pt idx="1421">
                  <c:v>12.666860614375949</c:v>
                </c:pt>
                <c:pt idx="1422">
                  <c:v>12.701150366758872</c:v>
                </c:pt>
                <c:pt idx="1423">
                  <c:v>12.745925420276023</c:v>
                </c:pt>
                <c:pt idx="1424">
                  <c:v>12.787563104983008</c:v>
                </c:pt>
                <c:pt idx="1425">
                  <c:v>12.816394093018953</c:v>
                </c:pt>
                <c:pt idx="1426">
                  <c:v>12.790710324524797</c:v>
                </c:pt>
                <c:pt idx="1427">
                  <c:v>12.748910249874029</c:v>
                </c:pt>
                <c:pt idx="1428">
                  <c:v>12.757175053184156</c:v>
                </c:pt>
                <c:pt idx="1429">
                  <c:v>12.790096548743596</c:v>
                </c:pt>
                <c:pt idx="1430">
                  <c:v>12.833765471297522</c:v>
                </c:pt>
                <c:pt idx="1431">
                  <c:v>12.874301549441798</c:v>
                </c:pt>
                <c:pt idx="1432">
                  <c:v>12.912258182464397</c:v>
                </c:pt>
                <c:pt idx="1433">
                  <c:v>12.946750057748527</c:v>
                </c:pt>
                <c:pt idx="1434">
                  <c:v>12.853440962990609</c:v>
                </c:pt>
                <c:pt idx="1435">
                  <c:v>12.707722905384166</c:v>
                </c:pt>
                <c:pt idx="1436">
                  <c:v>12.701894852633218</c:v>
                </c:pt>
                <c:pt idx="1437">
                  <c:v>12.759163442071308</c:v>
                </c:pt>
                <c:pt idx="1438">
                  <c:v>12.810969186327471</c:v>
                </c:pt>
                <c:pt idx="1439">
                  <c:v>12.859596656145117</c:v>
                </c:pt>
                <c:pt idx="1440">
                  <c:v>12.850230439644111</c:v>
                </c:pt>
                <c:pt idx="1441">
                  <c:v>12.824742082980253</c:v>
                </c:pt>
                <c:pt idx="1442">
                  <c:v>12.84142333553921</c:v>
                </c:pt>
                <c:pt idx="1443">
                  <c:v>12.805872682237927</c:v>
                </c:pt>
                <c:pt idx="1444">
                  <c:v>12.764709088044285</c:v>
                </c:pt>
                <c:pt idx="1445">
                  <c:v>12.752858774320543</c:v>
                </c:pt>
                <c:pt idx="1446">
                  <c:v>12.752623047855632</c:v>
                </c:pt>
                <c:pt idx="1447">
                  <c:v>12.800123003567469</c:v>
                </c:pt>
                <c:pt idx="1448">
                  <c:v>12.853726431817421</c:v>
                </c:pt>
                <c:pt idx="1449">
                  <c:v>12.904692591269823</c:v>
                </c:pt>
                <c:pt idx="1450">
                  <c:v>12.952779133422659</c:v>
                </c:pt>
                <c:pt idx="1451">
                  <c:v>12.930391647071042</c:v>
                </c:pt>
                <c:pt idx="1452">
                  <c:v>12.88148625765176</c:v>
                </c:pt>
                <c:pt idx="1453">
                  <c:v>12.905379349177748</c:v>
                </c:pt>
                <c:pt idx="1454">
                  <c:v>12.958247213886366</c:v>
                </c:pt>
                <c:pt idx="1455">
                  <c:v>12.998294032626024</c:v>
                </c:pt>
                <c:pt idx="1456">
                  <c:v>13.037016599588572</c:v>
                </c:pt>
                <c:pt idx="1457">
                  <c:v>13.083813768414284</c:v>
                </c:pt>
                <c:pt idx="1458">
                  <c:v>13.097545710070579</c:v>
                </c:pt>
                <c:pt idx="1459">
                  <c:v>13.031994128251075</c:v>
                </c:pt>
                <c:pt idx="1460">
                  <c:v>12.969423414377353</c:v>
                </c:pt>
                <c:pt idx="1461">
                  <c:v>12.968699184065342</c:v>
                </c:pt>
                <c:pt idx="1462">
                  <c:v>13.001351649348914</c:v>
                </c:pt>
                <c:pt idx="1463">
                  <c:v>13.054060272513302</c:v>
                </c:pt>
                <c:pt idx="1464">
                  <c:v>13.103805985044852</c:v>
                </c:pt>
                <c:pt idx="1465">
                  <c:v>13.151334642038048</c:v>
                </c:pt>
                <c:pt idx="1466">
                  <c:v>13.181183196772009</c:v>
                </c:pt>
                <c:pt idx="1467">
                  <c:v>13.109821638295136</c:v>
                </c:pt>
                <c:pt idx="1468">
                  <c:v>13.040529504091925</c:v>
                </c:pt>
                <c:pt idx="1469">
                  <c:v>13.075460079371394</c:v>
                </c:pt>
                <c:pt idx="1470">
                  <c:v>13.128323606866752</c:v>
                </c:pt>
                <c:pt idx="1471">
                  <c:v>13.180036006384558</c:v>
                </c:pt>
                <c:pt idx="1472">
                  <c:v>13.201454002926102</c:v>
                </c:pt>
                <c:pt idx="1473">
                  <c:v>13.166538805354866</c:v>
                </c:pt>
                <c:pt idx="1474">
                  <c:v>13.096773924410211</c:v>
                </c:pt>
                <c:pt idx="1475">
                  <c:v>13.072258064105704</c:v>
                </c:pt>
                <c:pt idx="1476">
                  <c:v>13.078657400511725</c:v>
                </c:pt>
                <c:pt idx="1477">
                  <c:v>13.125450049958161</c:v>
                </c:pt>
                <c:pt idx="1478">
                  <c:v>13.181242310089624</c:v>
                </c:pt>
                <c:pt idx="1479">
                  <c:v>13.234287876826919</c:v>
                </c:pt>
                <c:pt idx="1480">
                  <c:v>13.284630834792976</c:v>
                </c:pt>
                <c:pt idx="1481">
                  <c:v>13.310142186592426</c:v>
                </c:pt>
                <c:pt idx="1482">
                  <c:v>13.272053777770914</c:v>
                </c:pt>
                <c:pt idx="1483">
                  <c:v>13.212236196505492</c:v>
                </c:pt>
                <c:pt idx="1484">
                  <c:v>13.185457011499054</c:v>
                </c:pt>
                <c:pt idx="1485">
                  <c:v>13.189544607292977</c:v>
                </c:pt>
                <c:pt idx="1486">
                  <c:v>13.22907932532177</c:v>
                </c:pt>
                <c:pt idx="1487">
                  <c:v>13.285050007092044</c:v>
                </c:pt>
                <c:pt idx="1488">
                  <c:v>13.337794370148824</c:v>
                </c:pt>
                <c:pt idx="1489">
                  <c:v>13.388169996783837</c:v>
                </c:pt>
                <c:pt idx="1490">
                  <c:v>13.435829156468198</c:v>
                </c:pt>
                <c:pt idx="1491">
                  <c:v>13.389690535949823</c:v>
                </c:pt>
                <c:pt idx="1492">
                  <c:v>13.300180834736974</c:v>
                </c:pt>
                <c:pt idx="1493">
                  <c:v>13.303207292196999</c:v>
                </c:pt>
                <c:pt idx="1494">
                  <c:v>13.354564282817622</c:v>
                </c:pt>
                <c:pt idx="1495">
                  <c:v>13.408870623183523</c:v>
                </c:pt>
                <c:pt idx="1496">
                  <c:v>13.460126743532072</c:v>
                </c:pt>
                <c:pt idx="1497">
                  <c:v>13.50672518380923</c:v>
                </c:pt>
                <c:pt idx="1498">
                  <c:v>13.470597944767331</c:v>
                </c:pt>
                <c:pt idx="1499">
                  <c:v>13.392734169559976</c:v>
                </c:pt>
                <c:pt idx="1500">
                  <c:v>13.349263524012688</c:v>
                </c:pt>
                <c:pt idx="1501">
                  <c:v>13.404129744067376</c:v>
                </c:pt>
                <c:pt idx="1502">
                  <c:v>13.460875369613724</c:v>
                </c:pt>
                <c:pt idx="1503">
                  <c:v>13.444021432702367</c:v>
                </c:pt>
                <c:pt idx="1504">
                  <c:v>13.406843287773651</c:v>
                </c:pt>
                <c:pt idx="1505">
                  <c:v>13.385902641525963</c:v>
                </c:pt>
                <c:pt idx="1506">
                  <c:v>13.377848420177257</c:v>
                </c:pt>
                <c:pt idx="1507">
                  <c:v>13.424200563140531</c:v>
                </c:pt>
                <c:pt idx="1508">
                  <c:v>13.468385067034076</c:v>
                </c:pt>
                <c:pt idx="1509">
                  <c:v>13.513727130060564</c:v>
                </c:pt>
                <c:pt idx="1510">
                  <c:v>13.568931134242257</c:v>
                </c:pt>
                <c:pt idx="1511">
                  <c:v>13.621499113215808</c:v>
                </c:pt>
                <c:pt idx="1512">
                  <c:v>13.604032153148843</c:v>
                </c:pt>
                <c:pt idx="1513">
                  <c:v>13.499442678341849</c:v>
                </c:pt>
                <c:pt idx="1514">
                  <c:v>13.469618515542548</c:v>
                </c:pt>
                <c:pt idx="1515">
                  <c:v>13.531673834006284</c:v>
                </c:pt>
                <c:pt idx="1516">
                  <c:v>13.590862126121561</c:v>
                </c:pt>
                <c:pt idx="1517">
                  <c:v>13.64671171329088</c:v>
                </c:pt>
                <c:pt idx="1518">
                  <c:v>13.673843649854719</c:v>
                </c:pt>
                <c:pt idx="1519">
                  <c:v>13.617061218217785</c:v>
                </c:pt>
                <c:pt idx="1520">
                  <c:v>13.580379664032888</c:v>
                </c:pt>
                <c:pt idx="1521">
                  <c:v>13.599781324337314</c:v>
                </c:pt>
                <c:pt idx="1522">
                  <c:v>13.585413389080026</c:v>
                </c:pt>
                <c:pt idx="1523">
                  <c:v>13.551184918727071</c:v>
                </c:pt>
                <c:pt idx="1524">
                  <c:v>13.536905984275522</c:v>
                </c:pt>
                <c:pt idx="1525">
                  <c:v>13.586126300140704</c:v>
                </c:pt>
                <c:pt idx="1526">
                  <c:v>13.64817128867964</c:v>
                </c:pt>
                <c:pt idx="1527">
                  <c:v>13.70660760612469</c:v>
                </c:pt>
                <c:pt idx="1528">
                  <c:v>13.762569433580389</c:v>
                </c:pt>
                <c:pt idx="1529">
                  <c:v>13.816577267656857</c:v>
                </c:pt>
                <c:pt idx="1530">
                  <c:v>13.803854482825221</c:v>
                </c:pt>
                <c:pt idx="1531">
                  <c:v>13.719927851681005</c:v>
                </c:pt>
                <c:pt idx="1532">
                  <c:v>13.621246585744901</c:v>
                </c:pt>
                <c:pt idx="1533">
                  <c:v>13.615318621573001</c:v>
                </c:pt>
                <c:pt idx="1534">
                  <c:v>13.67783613495048</c:v>
                </c:pt>
                <c:pt idx="1535">
                  <c:v>13.741114826385726</c:v>
                </c:pt>
                <c:pt idx="1536">
                  <c:v>13.800759127996807</c:v>
                </c:pt>
                <c:pt idx="1537">
                  <c:v>13.857451260913418</c:v>
                </c:pt>
                <c:pt idx="1538">
                  <c:v>13.903442365724947</c:v>
                </c:pt>
                <c:pt idx="1539">
                  <c:v>13.871588303673409</c:v>
                </c:pt>
                <c:pt idx="1540">
                  <c:v>13.817370281711193</c:v>
                </c:pt>
                <c:pt idx="1541">
                  <c:v>13.800588913954545</c:v>
                </c:pt>
                <c:pt idx="1542">
                  <c:v>13.807283457043788</c:v>
                </c:pt>
                <c:pt idx="1543">
                  <c:v>13.857262493943127</c:v>
                </c:pt>
                <c:pt idx="1544">
                  <c:v>13.916673465859221</c:v>
                </c:pt>
                <c:pt idx="1545">
                  <c:v>13.972994652055046</c:v>
                </c:pt>
                <c:pt idx="1546">
                  <c:v>14.023166542162441</c:v>
                </c:pt>
                <c:pt idx="1547">
                  <c:v>13.966497857244853</c:v>
                </c:pt>
                <c:pt idx="1548">
                  <c:v>13.842337357681275</c:v>
                </c:pt>
                <c:pt idx="1549">
                  <c:v>13.757863013881703</c:v>
                </c:pt>
                <c:pt idx="1550">
                  <c:v>13.787051046913131</c:v>
                </c:pt>
                <c:pt idx="1551">
                  <c:v>13.855144160600233</c:v>
                </c:pt>
                <c:pt idx="1552">
                  <c:v>13.920254248097953</c:v>
                </c:pt>
                <c:pt idx="1553">
                  <c:v>13.982345290477259</c:v>
                </c:pt>
                <c:pt idx="1554">
                  <c:v>14.039664581967152</c:v>
                </c:pt>
                <c:pt idx="1555">
                  <c:v>14.01283266341056</c:v>
                </c:pt>
                <c:pt idx="1556">
                  <c:v>13.929750336567189</c:v>
                </c:pt>
                <c:pt idx="1557">
                  <c:v>13.920896790997528</c:v>
                </c:pt>
                <c:pt idx="1558">
                  <c:v>13.961193897527828</c:v>
                </c:pt>
                <c:pt idx="1559">
                  <c:v>14.01284571155446</c:v>
                </c:pt>
                <c:pt idx="1560">
                  <c:v>14.074730664517034</c:v>
                </c:pt>
                <c:pt idx="1561">
                  <c:v>14.133954028150468</c:v>
                </c:pt>
                <c:pt idx="1562">
                  <c:v>14.161795826075203</c:v>
                </c:pt>
                <c:pt idx="1563">
                  <c:v>14.085808413372872</c:v>
                </c:pt>
                <c:pt idx="1564">
                  <c:v>14.035569367640203</c:v>
                </c:pt>
                <c:pt idx="1565">
                  <c:v>14.093355185475145</c:v>
                </c:pt>
                <c:pt idx="1566">
                  <c:v>14.157604577097375</c:v>
                </c:pt>
                <c:pt idx="1567">
                  <c:v>14.139108104485924</c:v>
                </c:pt>
                <c:pt idx="1568">
                  <c:v>13.988967237573279</c:v>
                </c:pt>
                <c:pt idx="1569">
                  <c:v>13.925349667059677</c:v>
                </c:pt>
                <c:pt idx="1570">
                  <c:v>13.999009955697343</c:v>
                </c:pt>
                <c:pt idx="1571">
                  <c:v>14.070137142460888</c:v>
                </c:pt>
                <c:pt idx="1572">
                  <c:v>14.137241243548303</c:v>
                </c:pt>
                <c:pt idx="1573">
                  <c:v>14.201328605400786</c:v>
                </c:pt>
                <c:pt idx="1574">
                  <c:v>14.263252882044636</c:v>
                </c:pt>
                <c:pt idx="1575">
                  <c:v>14.283677993049176</c:v>
                </c:pt>
                <c:pt idx="1576">
                  <c:v>14.233060089041462</c:v>
                </c:pt>
                <c:pt idx="1577">
                  <c:v>14.182058958696198</c:v>
                </c:pt>
                <c:pt idx="1578">
                  <c:v>14.214453920413002</c:v>
                </c:pt>
                <c:pt idx="1579">
                  <c:v>14.241890315681939</c:v>
                </c:pt>
                <c:pt idx="1580">
                  <c:v>14.273459202935554</c:v>
                </c:pt>
                <c:pt idx="1581">
                  <c:v>14.332701399445721</c:v>
                </c:pt>
                <c:pt idx="1582">
                  <c:v>14.393871290744798</c:v>
                </c:pt>
                <c:pt idx="1583">
                  <c:v>14.428584646945037</c:v>
                </c:pt>
                <c:pt idx="1584">
                  <c:v>14.322789191625544</c:v>
                </c:pt>
                <c:pt idx="1585">
                  <c:v>14.223188694961099</c:v>
                </c:pt>
                <c:pt idx="1586">
                  <c:v>14.223095413170556</c:v>
                </c:pt>
                <c:pt idx="1587">
                  <c:v>14.288397950333188</c:v>
                </c:pt>
                <c:pt idx="1588">
                  <c:v>14.328048741676088</c:v>
                </c:pt>
                <c:pt idx="1589">
                  <c:v>14.326889759104018</c:v>
                </c:pt>
                <c:pt idx="1590">
                  <c:v>14.334155596872066</c:v>
                </c:pt>
                <c:pt idx="1591">
                  <c:v>14.37701559280204</c:v>
                </c:pt>
                <c:pt idx="1592">
                  <c:v>14.409811335949774</c:v>
                </c:pt>
                <c:pt idx="1593">
                  <c:v>14.436047309605733</c:v>
                </c:pt>
                <c:pt idx="1594">
                  <c:v>14.447231182443131</c:v>
                </c:pt>
                <c:pt idx="1595">
                  <c:v>14.398011215790198</c:v>
                </c:pt>
                <c:pt idx="1596">
                  <c:v>14.391524461413395</c:v>
                </c:pt>
                <c:pt idx="1597">
                  <c:v>14.458755902584072</c:v>
                </c:pt>
                <c:pt idx="1598">
                  <c:v>14.515520637252633</c:v>
                </c:pt>
                <c:pt idx="1599">
                  <c:v>14.459754423215813</c:v>
                </c:pt>
                <c:pt idx="1600">
                  <c:v>14.385514876436773</c:v>
                </c:pt>
                <c:pt idx="1601">
                  <c:v>14.412999360412092</c:v>
                </c:pt>
                <c:pt idx="1602">
                  <c:v>14.467588040064719</c:v>
                </c:pt>
                <c:pt idx="1603">
                  <c:v>14.517408125682186</c:v>
                </c:pt>
                <c:pt idx="1604">
                  <c:v>14.503559883139557</c:v>
                </c:pt>
                <c:pt idx="1605">
                  <c:v>14.48756836709077</c:v>
                </c:pt>
                <c:pt idx="1606">
                  <c:v>14.535665419302312</c:v>
                </c:pt>
                <c:pt idx="1607">
                  <c:v>14.60572339713784</c:v>
                </c:pt>
                <c:pt idx="1608">
                  <c:v>14.659112516869037</c:v>
                </c:pt>
                <c:pt idx="1609">
                  <c:v>14.710578156807959</c:v>
                </c:pt>
                <c:pt idx="1610">
                  <c:v>14.739348399101958</c:v>
                </c:pt>
                <c:pt idx="1611">
                  <c:v>14.663587294893055</c:v>
                </c:pt>
                <c:pt idx="1612">
                  <c:v>14.586144275021761</c:v>
                </c:pt>
                <c:pt idx="1613">
                  <c:v>14.595842783498536</c:v>
                </c:pt>
                <c:pt idx="1614">
                  <c:v>14.646187405039202</c:v>
                </c:pt>
                <c:pt idx="1615">
                  <c:v>14.71562107318039</c:v>
                </c:pt>
                <c:pt idx="1616">
                  <c:v>14.780603890751088</c:v>
                </c:pt>
                <c:pt idx="1617">
                  <c:v>14.79814088689462</c:v>
                </c:pt>
                <c:pt idx="1618">
                  <c:v>14.695316668836071</c:v>
                </c:pt>
                <c:pt idx="1619">
                  <c:v>14.638963927537437</c:v>
                </c:pt>
                <c:pt idx="1620">
                  <c:v>14.708400480473546</c:v>
                </c:pt>
                <c:pt idx="1621">
                  <c:v>14.761265561654042</c:v>
                </c:pt>
                <c:pt idx="1622">
                  <c:v>14.757610733874644</c:v>
                </c:pt>
                <c:pt idx="1623">
                  <c:v>14.716846237562503</c:v>
                </c:pt>
                <c:pt idx="1624">
                  <c:v>14.693053627467302</c:v>
                </c:pt>
                <c:pt idx="1625">
                  <c:v>14.728994375537171</c:v>
                </c:pt>
                <c:pt idx="1626">
                  <c:v>14.788820435860655</c:v>
                </c:pt>
                <c:pt idx="1627">
                  <c:v>14.859697604373251</c:v>
                </c:pt>
                <c:pt idx="1628">
                  <c:v>14.914094434430778</c:v>
                </c:pt>
                <c:pt idx="1629">
                  <c:v>14.942841634345527</c:v>
                </c:pt>
                <c:pt idx="1630">
                  <c:v>14.884453797984705</c:v>
                </c:pt>
                <c:pt idx="1631">
                  <c:v>14.847448946926193</c:v>
                </c:pt>
                <c:pt idx="1632">
                  <c:v>14.888886893948767</c:v>
                </c:pt>
                <c:pt idx="1633">
                  <c:v>14.946454421461436</c:v>
                </c:pt>
                <c:pt idx="1634">
                  <c:v>15.012693898753612</c:v>
                </c:pt>
                <c:pt idx="1635">
                  <c:v>15.077899005389197</c:v>
                </c:pt>
                <c:pt idx="1636">
                  <c:v>15.059578465219174</c:v>
                </c:pt>
                <c:pt idx="1637">
                  <c:v>14.961050887299061</c:v>
                </c:pt>
                <c:pt idx="1638">
                  <c:v>14.856705441576324</c:v>
                </c:pt>
                <c:pt idx="1639">
                  <c:v>14.89938630322164</c:v>
                </c:pt>
                <c:pt idx="1640">
                  <c:v>14.974972563060023</c:v>
                </c:pt>
                <c:pt idx="1641">
                  <c:v>15.031395018327046</c:v>
                </c:pt>
                <c:pt idx="1642">
                  <c:v>15.051228206193619</c:v>
                </c:pt>
                <c:pt idx="1643">
                  <c:v>15.061663367779682</c:v>
                </c:pt>
                <c:pt idx="1644">
                  <c:v>14.981120952930068</c:v>
                </c:pt>
                <c:pt idx="1645">
                  <c:v>14.921100473921909</c:v>
                </c:pt>
                <c:pt idx="1646">
                  <c:v>14.957605911363999</c:v>
                </c:pt>
                <c:pt idx="1647">
                  <c:v>14.975111573481133</c:v>
                </c:pt>
                <c:pt idx="1648">
                  <c:v>15.025359053930247</c:v>
                </c:pt>
                <c:pt idx="1649">
                  <c:v>15.094103956813354</c:v>
                </c:pt>
                <c:pt idx="1650">
                  <c:v>15.117527620396286</c:v>
                </c:pt>
                <c:pt idx="1651">
                  <c:v>15.054025284201192</c:v>
                </c:pt>
                <c:pt idx="1652">
                  <c:v>15.026479981600378</c:v>
                </c:pt>
                <c:pt idx="1653">
                  <c:v>15.075010907847682</c:v>
                </c:pt>
                <c:pt idx="1654">
                  <c:v>15.123681880099767</c:v>
                </c:pt>
                <c:pt idx="1655">
                  <c:v>15.159295309430483</c:v>
                </c:pt>
                <c:pt idx="1656">
                  <c:v>15.223905767782806</c:v>
                </c:pt>
                <c:pt idx="1657">
                  <c:v>15.292287593927208</c:v>
                </c:pt>
                <c:pt idx="1658">
                  <c:v>15.283357671509489</c:v>
                </c:pt>
                <c:pt idx="1659">
                  <c:v>15.227636994077631</c:v>
                </c:pt>
                <c:pt idx="1660">
                  <c:v>15.179327292197071</c:v>
                </c:pt>
                <c:pt idx="1661">
                  <c:v>15.155412786160063</c:v>
                </c:pt>
                <c:pt idx="1662">
                  <c:v>15.179100393270343</c:v>
                </c:pt>
                <c:pt idx="1663">
                  <c:v>15.250855605204404</c:v>
                </c:pt>
                <c:pt idx="1664">
                  <c:v>15.326173004367195</c:v>
                </c:pt>
                <c:pt idx="1665">
                  <c:v>15.397351242487272</c:v>
                </c:pt>
                <c:pt idx="1666">
                  <c:v>15.409818493645755</c:v>
                </c:pt>
                <c:pt idx="1667">
                  <c:v>15.345242958775289</c:v>
                </c:pt>
                <c:pt idx="1668">
                  <c:v>15.319655003255352</c:v>
                </c:pt>
                <c:pt idx="1669">
                  <c:v>15.3741723000368</c:v>
                </c:pt>
                <c:pt idx="1670">
                  <c:v>15.44832076690674</c:v>
                </c:pt>
                <c:pt idx="1671">
                  <c:v>15.520433976501426</c:v>
                </c:pt>
                <c:pt idx="1672">
                  <c:v>15.533177340105663</c:v>
                </c:pt>
                <c:pt idx="1673">
                  <c:v>15.426678164813557</c:v>
                </c:pt>
                <c:pt idx="1674">
                  <c:v>15.352974842523267</c:v>
                </c:pt>
                <c:pt idx="1675">
                  <c:v>15.394539585019702</c:v>
                </c:pt>
                <c:pt idx="1676">
                  <c:v>15.448421328132774</c:v>
                </c:pt>
                <c:pt idx="1677">
                  <c:v>15.42651029686742</c:v>
                </c:pt>
                <c:pt idx="1678">
                  <c:v>15.404799612676555</c:v>
                </c:pt>
                <c:pt idx="1679">
                  <c:v>15.456542014883887</c:v>
                </c:pt>
                <c:pt idx="1680">
                  <c:v>15.533426147801515</c:v>
                </c:pt>
                <c:pt idx="1681">
                  <c:v>15.593311000091976</c:v>
                </c:pt>
                <c:pt idx="1682">
                  <c:v>15.646739554575751</c:v>
                </c:pt>
                <c:pt idx="1683">
                  <c:v>15.550773514315829</c:v>
                </c:pt>
                <c:pt idx="1684">
                  <c:v>15.4382562423976</c:v>
                </c:pt>
                <c:pt idx="1685">
                  <c:v>15.479477686538566</c:v>
                </c:pt>
                <c:pt idx="1686">
                  <c:v>15.561083717986712</c:v>
                </c:pt>
                <c:pt idx="1687">
                  <c:v>15.639413674078948</c:v>
                </c:pt>
                <c:pt idx="1688">
                  <c:v>15.689208807750934</c:v>
                </c:pt>
                <c:pt idx="1689">
                  <c:v>15.681392529443432</c:v>
                </c:pt>
                <c:pt idx="1690">
                  <c:v>15.608792781991117</c:v>
                </c:pt>
                <c:pt idx="1691">
                  <c:v>15.596139218660754</c:v>
                </c:pt>
                <c:pt idx="1692">
                  <c:v>15.655252930394184</c:v>
                </c:pt>
                <c:pt idx="1693">
                  <c:v>15.721810018080916</c:v>
                </c:pt>
                <c:pt idx="1694">
                  <c:v>15.748408955242901</c:v>
                </c:pt>
                <c:pt idx="1695">
                  <c:v>15.716037631889735</c:v>
                </c:pt>
                <c:pt idx="1696">
                  <c:v>15.672256255980679</c:v>
                </c:pt>
                <c:pt idx="1697">
                  <c:v>15.693373867659881</c:v>
                </c:pt>
                <c:pt idx="1698">
                  <c:v>15.77113596123626</c:v>
                </c:pt>
                <c:pt idx="1699">
                  <c:v>15.815039887903104</c:v>
                </c:pt>
                <c:pt idx="1700">
                  <c:v>15.753467666735892</c:v>
                </c:pt>
                <c:pt idx="1701">
                  <c:v>15.701267334099537</c:v>
                </c:pt>
                <c:pt idx="1702">
                  <c:v>15.755630436558054</c:v>
                </c:pt>
                <c:pt idx="1703">
                  <c:v>15.819103465114354</c:v>
                </c:pt>
                <c:pt idx="1704">
                  <c:v>15.868763502901187</c:v>
                </c:pt>
                <c:pt idx="1705">
                  <c:v>15.877398663860738</c:v>
                </c:pt>
                <c:pt idx="1706">
                  <c:v>15.891165316852872</c:v>
                </c:pt>
                <c:pt idx="1707">
                  <c:v>15.905155411196693</c:v>
                </c:pt>
                <c:pt idx="1708">
                  <c:v>15.892018674456711</c:v>
                </c:pt>
                <c:pt idx="1709">
                  <c:v>15.864521561725699</c:v>
                </c:pt>
                <c:pt idx="1710">
                  <c:v>15.859409823463741</c:v>
                </c:pt>
                <c:pt idx="1711">
                  <c:v>15.914981990250409</c:v>
                </c:pt>
                <c:pt idx="1712">
                  <c:v>15.975845232989649</c:v>
                </c:pt>
                <c:pt idx="1713">
                  <c:v>16.036595031749787</c:v>
                </c:pt>
                <c:pt idx="1714">
                  <c:v>16.069242742983491</c:v>
                </c:pt>
                <c:pt idx="1715">
                  <c:v>15.976383606460521</c:v>
                </c:pt>
                <c:pt idx="1716">
                  <c:v>15.896161990670143</c:v>
                </c:pt>
                <c:pt idx="1717">
                  <c:v>15.930360967394302</c:v>
                </c:pt>
                <c:pt idx="1718">
                  <c:v>15.953577195004316</c:v>
                </c:pt>
                <c:pt idx="1719">
                  <c:v>15.992464818019807</c:v>
                </c:pt>
                <c:pt idx="1720">
                  <c:v>16.074259752811262</c:v>
                </c:pt>
                <c:pt idx="1721">
                  <c:v>16.153007501138077</c:v>
                </c:pt>
                <c:pt idx="1722">
                  <c:v>16.22600909880644</c:v>
                </c:pt>
                <c:pt idx="1723">
                  <c:v>16.21010271301914</c:v>
                </c:pt>
                <c:pt idx="1724">
                  <c:v>16.105212759005326</c:v>
                </c:pt>
                <c:pt idx="1725">
                  <c:v>16.087875315819648</c:v>
                </c:pt>
                <c:pt idx="1726">
                  <c:v>16.163850046759244</c:v>
                </c:pt>
                <c:pt idx="1727">
                  <c:v>16.221379243741314</c:v>
                </c:pt>
                <c:pt idx="1728">
                  <c:v>16.20098470808701</c:v>
                </c:pt>
                <c:pt idx="1729">
                  <c:v>16.170845730604267</c:v>
                </c:pt>
                <c:pt idx="1730">
                  <c:v>16.157584455163416</c:v>
                </c:pt>
                <c:pt idx="1731">
                  <c:v>16.155423805830075</c:v>
                </c:pt>
                <c:pt idx="1732">
                  <c:v>16.19996650406344</c:v>
                </c:pt>
                <c:pt idx="1733">
                  <c:v>16.279323803609795</c:v>
                </c:pt>
                <c:pt idx="1734">
                  <c:v>16.320316965780709</c:v>
                </c:pt>
                <c:pt idx="1735">
                  <c:v>16.322501791757738</c:v>
                </c:pt>
                <c:pt idx="1736">
                  <c:v>16.316178281112357</c:v>
                </c:pt>
                <c:pt idx="1737">
                  <c:v>16.327010660891926</c:v>
                </c:pt>
                <c:pt idx="1738">
                  <c:v>16.359797952651036</c:v>
                </c:pt>
                <c:pt idx="1739">
                  <c:v>16.404157959337404</c:v>
                </c:pt>
                <c:pt idx="1740">
                  <c:v>16.476765944378794</c:v>
                </c:pt>
                <c:pt idx="1741">
                  <c:v>16.459988711476676</c:v>
                </c:pt>
                <c:pt idx="1742">
                  <c:v>16.366859610844052</c:v>
                </c:pt>
                <c:pt idx="1743">
                  <c:v>16.328268424601262</c:v>
                </c:pt>
                <c:pt idx="1744">
                  <c:v>16.365163428299599</c:v>
                </c:pt>
                <c:pt idx="1745">
                  <c:v>16.44285527923596</c:v>
                </c:pt>
                <c:pt idx="1746">
                  <c:v>16.505001707992704</c:v>
                </c:pt>
                <c:pt idx="1747">
                  <c:v>16.459566513236592</c:v>
                </c:pt>
                <c:pt idx="1748">
                  <c:v>16.396167133412028</c:v>
                </c:pt>
                <c:pt idx="1749">
                  <c:v>16.442382328051078</c:v>
                </c:pt>
                <c:pt idx="1750">
                  <c:v>16.519399332974604</c:v>
                </c:pt>
                <c:pt idx="1751">
                  <c:v>16.556850373075513</c:v>
                </c:pt>
                <c:pt idx="1752">
                  <c:v>16.595942214230849</c:v>
                </c:pt>
                <c:pt idx="1753">
                  <c:v>16.665813907440988</c:v>
                </c:pt>
                <c:pt idx="1754">
                  <c:v>16.689035215241482</c:v>
                </c:pt>
                <c:pt idx="1755">
                  <c:v>16.671612832890339</c:v>
                </c:pt>
                <c:pt idx="1756">
                  <c:v>16.650309739908288</c:v>
                </c:pt>
                <c:pt idx="1757">
                  <c:v>16.631564858460553</c:v>
                </c:pt>
                <c:pt idx="1758">
                  <c:v>16.569815248764133</c:v>
                </c:pt>
                <c:pt idx="1759">
                  <c:v>16.564268714735196</c:v>
                </c:pt>
                <c:pt idx="1760">
                  <c:v>16.628220006329993</c:v>
                </c:pt>
                <c:pt idx="1761">
                  <c:v>16.679811125184703</c:v>
                </c:pt>
                <c:pt idx="1762">
                  <c:v>16.686639727910151</c:v>
                </c:pt>
                <c:pt idx="1763">
                  <c:v>16.671002657503028</c:v>
                </c:pt>
                <c:pt idx="1764">
                  <c:v>16.711973947240683</c:v>
                </c:pt>
                <c:pt idx="1765">
                  <c:v>16.789286005590885</c:v>
                </c:pt>
                <c:pt idx="1766">
                  <c:v>16.789991434833556</c:v>
                </c:pt>
                <c:pt idx="1767">
                  <c:v>16.754490519922783</c:v>
                </c:pt>
                <c:pt idx="1768">
                  <c:v>16.786983066200293</c:v>
                </c:pt>
                <c:pt idx="1769">
                  <c:v>16.854008926679246</c:v>
                </c:pt>
                <c:pt idx="1770">
                  <c:v>16.83352669597145</c:v>
                </c:pt>
                <c:pt idx="1771">
                  <c:v>16.789636525249211</c:v>
                </c:pt>
                <c:pt idx="1772">
                  <c:v>16.842346309323979</c:v>
                </c:pt>
                <c:pt idx="1773">
                  <c:v>16.924800975555819</c:v>
                </c:pt>
                <c:pt idx="1774">
                  <c:v>16.940051293829772</c:v>
                </c:pt>
                <c:pt idx="1775">
                  <c:v>16.834741108878976</c:v>
                </c:pt>
                <c:pt idx="1776">
                  <c:v>16.77544767574096</c:v>
                </c:pt>
                <c:pt idx="1777">
                  <c:v>16.842608030492052</c:v>
                </c:pt>
                <c:pt idx="1778">
                  <c:v>16.913203559336793</c:v>
                </c:pt>
                <c:pt idx="1779">
                  <c:v>16.948954911361664</c:v>
                </c:pt>
                <c:pt idx="1780">
                  <c:v>16.95964305544905</c:v>
                </c:pt>
                <c:pt idx="1781">
                  <c:v>16.979301107280953</c:v>
                </c:pt>
                <c:pt idx="1782">
                  <c:v>16.997596568208831</c:v>
                </c:pt>
                <c:pt idx="1783">
                  <c:v>17.007626608823628</c:v>
                </c:pt>
                <c:pt idx="1784">
                  <c:v>17.046624683611181</c:v>
                </c:pt>
                <c:pt idx="1785">
                  <c:v>17.115231240700535</c:v>
                </c:pt>
                <c:pt idx="1786">
                  <c:v>17.186665829256416</c:v>
                </c:pt>
                <c:pt idx="1787">
                  <c:v>17.171070383629512</c:v>
                </c:pt>
                <c:pt idx="1788">
                  <c:v>17.136360537320403</c:v>
                </c:pt>
                <c:pt idx="1789">
                  <c:v>17.086655488921402</c:v>
                </c:pt>
                <c:pt idx="1790">
                  <c:v>17.042870695535573</c:v>
                </c:pt>
                <c:pt idx="1791">
                  <c:v>17.074566420440586</c:v>
                </c:pt>
                <c:pt idx="1792">
                  <c:v>17.163927108637605</c:v>
                </c:pt>
                <c:pt idx="1793">
                  <c:v>17.246872526602299</c:v>
                </c:pt>
                <c:pt idx="1794">
                  <c:v>17.309244800388598</c:v>
                </c:pt>
                <c:pt idx="1795">
                  <c:v>17.270268161754611</c:v>
                </c:pt>
                <c:pt idx="1796">
                  <c:v>17.150687245051564</c:v>
                </c:pt>
                <c:pt idx="1797">
                  <c:v>17.105134943300175</c:v>
                </c:pt>
                <c:pt idx="1798">
                  <c:v>17.15886922798331</c:v>
                </c:pt>
                <c:pt idx="1799">
                  <c:v>17.213403824642427</c:v>
                </c:pt>
                <c:pt idx="1800">
                  <c:v>17.258746654657795</c:v>
                </c:pt>
                <c:pt idx="1801">
                  <c:v>17.321011205616621</c:v>
                </c:pt>
                <c:pt idx="1802">
                  <c:v>17.392649445459554</c:v>
                </c:pt>
                <c:pt idx="1803">
                  <c:v>17.471634697073164</c:v>
                </c:pt>
                <c:pt idx="1804">
                  <c:v>17.526247804178883</c:v>
                </c:pt>
                <c:pt idx="1805">
                  <c:v>17.462603154289262</c:v>
                </c:pt>
                <c:pt idx="1806">
                  <c:v>17.334007665744927</c:v>
                </c:pt>
                <c:pt idx="1807">
                  <c:v>17.28197606335182</c:v>
                </c:pt>
                <c:pt idx="1808">
                  <c:v>17.31784281498561</c:v>
                </c:pt>
                <c:pt idx="1809">
                  <c:v>17.382009696348572</c:v>
                </c:pt>
                <c:pt idx="1810">
                  <c:v>17.464914556462794</c:v>
                </c:pt>
                <c:pt idx="1811">
                  <c:v>17.545050344460975</c:v>
                </c:pt>
                <c:pt idx="1812">
                  <c:v>17.567920191116439</c:v>
                </c:pt>
                <c:pt idx="1813">
                  <c:v>17.519354779576709</c:v>
                </c:pt>
                <c:pt idx="1814">
                  <c:v>17.492264817430538</c:v>
                </c:pt>
                <c:pt idx="1815">
                  <c:v>17.467916418941698</c:v>
                </c:pt>
                <c:pt idx="1816">
                  <c:v>17.484602675223421</c:v>
                </c:pt>
                <c:pt idx="1817">
                  <c:v>17.547583998718029</c:v>
                </c:pt>
                <c:pt idx="1818">
                  <c:v>17.568772541260927</c:v>
                </c:pt>
                <c:pt idx="1819">
                  <c:v>17.57412536903561</c:v>
                </c:pt>
                <c:pt idx="1820">
                  <c:v>17.576777521932918</c:v>
                </c:pt>
                <c:pt idx="1821">
                  <c:v>17.548477377921408</c:v>
                </c:pt>
                <c:pt idx="1822">
                  <c:v>17.544133309647201</c:v>
                </c:pt>
                <c:pt idx="1823">
                  <c:v>17.605625893473285</c:v>
                </c:pt>
                <c:pt idx="1824">
                  <c:v>17.684337549836215</c:v>
                </c:pt>
                <c:pt idx="1825">
                  <c:v>17.759966843189513</c:v>
                </c:pt>
                <c:pt idx="1826">
                  <c:v>17.831574015358218</c:v>
                </c:pt>
                <c:pt idx="1827">
                  <c:v>17.839113190551288</c:v>
                </c:pt>
                <c:pt idx="1828">
                  <c:v>17.770164607082286</c:v>
                </c:pt>
                <c:pt idx="1829">
                  <c:v>17.692316335957322</c:v>
                </c:pt>
                <c:pt idx="1830">
                  <c:v>17.690610129796834</c:v>
                </c:pt>
                <c:pt idx="1831">
                  <c:v>17.752837928664277</c:v>
                </c:pt>
                <c:pt idx="1832">
                  <c:v>17.788083353007121</c:v>
                </c:pt>
                <c:pt idx="1833">
                  <c:v>17.770593877279897</c:v>
                </c:pt>
                <c:pt idx="1834">
                  <c:v>17.793587295864331</c:v>
                </c:pt>
                <c:pt idx="1835">
                  <c:v>17.848413826134898</c:v>
                </c:pt>
                <c:pt idx="1836">
                  <c:v>17.904728914775919</c:v>
                </c:pt>
                <c:pt idx="1837">
                  <c:v>17.979082912383451</c:v>
                </c:pt>
                <c:pt idx="1838">
                  <c:v>18.012897234537771</c:v>
                </c:pt>
                <c:pt idx="1839">
                  <c:v>17.97598532783131</c:v>
                </c:pt>
                <c:pt idx="1840">
                  <c:v>17.906420264408268</c:v>
                </c:pt>
                <c:pt idx="1841">
                  <c:v>17.881819325936348</c:v>
                </c:pt>
                <c:pt idx="1842">
                  <c:v>17.926364071678101</c:v>
                </c:pt>
                <c:pt idx="1843">
                  <c:v>17.957484345068593</c:v>
                </c:pt>
                <c:pt idx="1844">
                  <c:v>17.983558675398765</c:v>
                </c:pt>
                <c:pt idx="1845">
                  <c:v>18.043306823716957</c:v>
                </c:pt>
                <c:pt idx="1846">
                  <c:v>18.101759887944862</c:v>
                </c:pt>
                <c:pt idx="1847">
                  <c:v>18.079719613050546</c:v>
                </c:pt>
                <c:pt idx="1848">
                  <c:v>18.07051753936479</c:v>
                </c:pt>
                <c:pt idx="1849">
                  <c:v>18.14535659192698</c:v>
                </c:pt>
                <c:pt idx="1850">
                  <c:v>18.20705717357232</c:v>
                </c:pt>
                <c:pt idx="1851">
                  <c:v>18.130586915217197</c:v>
                </c:pt>
                <c:pt idx="1852">
                  <c:v>18.029668829993831</c:v>
                </c:pt>
                <c:pt idx="1853">
                  <c:v>18.059734582733171</c:v>
                </c:pt>
                <c:pt idx="1854">
                  <c:v>18.131021059822004</c:v>
                </c:pt>
                <c:pt idx="1855">
                  <c:v>18.194497750860506</c:v>
                </c:pt>
                <c:pt idx="1856">
                  <c:v>18.216574276115114</c:v>
                </c:pt>
                <c:pt idx="1857">
                  <c:v>18.224006305347903</c:v>
                </c:pt>
                <c:pt idx="1858">
                  <c:v>18.273508835949631</c:v>
                </c:pt>
                <c:pt idx="1859">
                  <c:v>18.329737580309217</c:v>
                </c:pt>
                <c:pt idx="1860">
                  <c:v>18.316444812756821</c:v>
                </c:pt>
                <c:pt idx="1861">
                  <c:v>18.250050772005181</c:v>
                </c:pt>
                <c:pt idx="1862">
                  <c:v>18.197757233385474</c:v>
                </c:pt>
                <c:pt idx="1863">
                  <c:v>18.216418745935105</c:v>
                </c:pt>
                <c:pt idx="1864">
                  <c:v>18.283306997042313</c:v>
                </c:pt>
                <c:pt idx="1865">
                  <c:v>18.358861030285208</c:v>
                </c:pt>
                <c:pt idx="1866">
                  <c:v>18.437959189469854</c:v>
                </c:pt>
                <c:pt idx="1867">
                  <c:v>18.516194295291474</c:v>
                </c:pt>
                <c:pt idx="1868">
                  <c:v>18.536869199302082</c:v>
                </c:pt>
                <c:pt idx="1869">
                  <c:v>18.479543552075462</c:v>
                </c:pt>
                <c:pt idx="1870">
                  <c:v>18.365671295644194</c:v>
                </c:pt>
                <c:pt idx="1871">
                  <c:v>18.322637626890607</c:v>
                </c:pt>
                <c:pt idx="1872">
                  <c:v>18.335047647542844</c:v>
                </c:pt>
                <c:pt idx="1873">
                  <c:v>18.396883741966182</c:v>
                </c:pt>
                <c:pt idx="1874">
                  <c:v>18.482826452850485</c:v>
                </c:pt>
                <c:pt idx="1875">
                  <c:v>18.55173510836083</c:v>
                </c:pt>
                <c:pt idx="1876">
                  <c:v>18.541071207946118</c:v>
                </c:pt>
                <c:pt idx="1877">
                  <c:v>18.51101018070856</c:v>
                </c:pt>
                <c:pt idx="1878">
                  <c:v>18.555541736301159</c:v>
                </c:pt>
                <c:pt idx="1879">
                  <c:v>18.598336167703316</c:v>
                </c:pt>
                <c:pt idx="1880">
                  <c:v>18.569749925015657</c:v>
                </c:pt>
                <c:pt idx="1881">
                  <c:v>18.561475900084034</c:v>
                </c:pt>
                <c:pt idx="1882">
                  <c:v>18.61061060797185</c:v>
                </c:pt>
                <c:pt idx="1883">
                  <c:v>18.660677586852952</c:v>
                </c:pt>
                <c:pt idx="1884">
                  <c:v>18.678070528040362</c:v>
                </c:pt>
                <c:pt idx="1885">
                  <c:v>18.632326758308189</c:v>
                </c:pt>
                <c:pt idx="1886">
                  <c:v>18.595635372094801</c:v>
                </c:pt>
                <c:pt idx="1887">
                  <c:v>18.644281024975964</c:v>
                </c:pt>
                <c:pt idx="1888">
                  <c:v>18.725240482167255</c:v>
                </c:pt>
                <c:pt idx="1889">
                  <c:v>18.784346581538621</c:v>
                </c:pt>
                <c:pt idx="1890">
                  <c:v>18.7964922659297</c:v>
                </c:pt>
                <c:pt idx="1891">
                  <c:v>18.800350465765781</c:v>
                </c:pt>
                <c:pt idx="1892">
                  <c:v>18.758510339033801</c:v>
                </c:pt>
                <c:pt idx="1893">
                  <c:v>18.751795234272596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5C9A-4BAC-8ECB-C89329119BFA}"/>
            </c:ext>
          </c:extLst>
        </c:ser>
        <c:ser>
          <c:idx val="5"/>
          <c:order val="4"/>
          <c:tx>
            <c:v>ShA90-5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'ShA 90 - 5'!$H$4:$H$1890</c:f>
              <c:numCache>
                <c:formatCode>General</c:formatCode>
                <c:ptCount val="1887"/>
                <c:pt idx="0">
                  <c:v>0</c:v>
                </c:pt>
                <c:pt idx="1">
                  <c:v>-3.8913865387571454E-9</c:v>
                </c:pt>
                <c:pt idx="2">
                  <c:v>-8.8672715443537055E-9</c:v>
                </c:pt>
                <c:pt idx="3">
                  <c:v>-6.3791416591482499E-11</c:v>
                </c:pt>
                <c:pt idx="4">
                  <c:v>-2.0669028719224917E-8</c:v>
                </c:pt>
                <c:pt idx="5">
                  <c:v>-3.0620761435088241E-9</c:v>
                </c:pt>
                <c:pt idx="6">
                  <c:v>-1.307763000444046E-8</c:v>
                </c:pt>
                <c:pt idx="7">
                  <c:v>-2.9536300080300732E-8</c:v>
                </c:pt>
                <c:pt idx="8">
                  <c:v>-1.1482793094839122E-8</c:v>
                </c:pt>
                <c:pt idx="9">
                  <c:v>3.3968922427500123E-5</c:v>
                </c:pt>
                <c:pt idx="10">
                  <c:v>1.4909263668618406E-4</c:v>
                </c:pt>
                <c:pt idx="11">
                  <c:v>3.4716343621479014E-4</c:v>
                </c:pt>
                <c:pt idx="12">
                  <c:v>6.2835473594543656E-4</c:v>
                </c:pt>
                <c:pt idx="13">
                  <c:v>9.9276943536599988E-4</c:v>
                </c:pt>
                <c:pt idx="14">
                  <c:v>1.3435890404689163E-3</c:v>
                </c:pt>
                <c:pt idx="15">
                  <c:v>1.6955379607613225E-3</c:v>
                </c:pt>
                <c:pt idx="16">
                  <c:v>2.0282548790689857E-3</c:v>
                </c:pt>
                <c:pt idx="17">
                  <c:v>2.3917016029420227E-3</c:v>
                </c:pt>
                <c:pt idx="18">
                  <c:v>2.7857694448998891E-3</c:v>
                </c:pt>
                <c:pt idx="19">
                  <c:v>3.136962957425631E-3</c:v>
                </c:pt>
                <c:pt idx="20">
                  <c:v>3.5072580821206198E-3</c:v>
                </c:pt>
                <c:pt idx="21">
                  <c:v>3.9005719376302198E-3</c:v>
                </c:pt>
                <c:pt idx="22">
                  <c:v>4.3121281520164577E-3</c:v>
                </c:pt>
                <c:pt idx="23">
                  <c:v>4.6470815005310619E-3</c:v>
                </c:pt>
                <c:pt idx="24">
                  <c:v>5.0640933278323138E-3</c:v>
                </c:pt>
                <c:pt idx="25">
                  <c:v>5.4805240083031122E-3</c:v>
                </c:pt>
                <c:pt idx="26">
                  <c:v>5.8978244270300826E-3</c:v>
                </c:pt>
                <c:pt idx="27">
                  <c:v>6.3148642166806603E-3</c:v>
                </c:pt>
                <c:pt idx="28">
                  <c:v>6.7326713046413789E-3</c:v>
                </c:pt>
                <c:pt idx="29">
                  <c:v>7.1499862786971952E-3</c:v>
                </c:pt>
                <c:pt idx="30">
                  <c:v>7.567639369836847E-3</c:v>
                </c:pt>
                <c:pt idx="31">
                  <c:v>7.9859010413521649E-3</c:v>
                </c:pt>
                <c:pt idx="32">
                  <c:v>8.4040246264973639E-3</c:v>
                </c:pt>
                <c:pt idx="33">
                  <c:v>8.8217136040875162E-3</c:v>
                </c:pt>
                <c:pt idx="34">
                  <c:v>9.2407307781527982E-3</c:v>
                </c:pt>
                <c:pt idx="35">
                  <c:v>9.6592856274307255E-3</c:v>
                </c:pt>
                <c:pt idx="36">
                  <c:v>1.0077922848731664E-2</c:v>
                </c:pt>
                <c:pt idx="37">
                  <c:v>1.049679435513937E-2</c:v>
                </c:pt>
                <c:pt idx="38">
                  <c:v>1.0915979339987702E-2</c:v>
                </c:pt>
                <c:pt idx="39">
                  <c:v>1.1335498125409666E-2</c:v>
                </c:pt>
                <c:pt idx="40">
                  <c:v>1.175491884691466E-2</c:v>
                </c:pt>
                <c:pt idx="41">
                  <c:v>1.2174168240941162E-2</c:v>
                </c:pt>
                <c:pt idx="42">
                  <c:v>1.2594079122752646E-2</c:v>
                </c:pt>
                <c:pt idx="43">
                  <c:v>1.3013962047048286E-2</c:v>
                </c:pt>
                <c:pt idx="44">
                  <c:v>1.3350410834547759E-2</c:v>
                </c:pt>
                <c:pt idx="45">
                  <c:v>1.3686975865202023E-2</c:v>
                </c:pt>
                <c:pt idx="46">
                  <c:v>1.4107312008472565E-2</c:v>
                </c:pt>
                <c:pt idx="47">
                  <c:v>1.4527776751736219E-2</c:v>
                </c:pt>
                <c:pt idx="48">
                  <c:v>1.4948485607088885E-2</c:v>
                </c:pt>
                <c:pt idx="49">
                  <c:v>1.5369759119773663E-2</c:v>
                </c:pt>
                <c:pt idx="50">
                  <c:v>1.5790870645995062E-2</c:v>
                </c:pt>
                <c:pt idx="51">
                  <c:v>1.6212174656209128E-2</c:v>
                </c:pt>
                <c:pt idx="52">
                  <c:v>1.6633649200638135E-2</c:v>
                </c:pt>
                <c:pt idx="53">
                  <c:v>1.7054954458024484E-2</c:v>
                </c:pt>
                <c:pt idx="54">
                  <c:v>1.7392911704389405E-2</c:v>
                </c:pt>
                <c:pt idx="55">
                  <c:v>1.7732154753753501E-2</c:v>
                </c:pt>
                <c:pt idx="56">
                  <c:v>1.815431183691444E-2</c:v>
                </c:pt>
                <c:pt idx="57">
                  <c:v>1.8576987691762872E-2</c:v>
                </c:pt>
                <c:pt idx="58">
                  <c:v>1.8998995756518731E-2</c:v>
                </c:pt>
                <c:pt idx="59">
                  <c:v>1.9421948210177866E-2</c:v>
                </c:pt>
                <c:pt idx="60">
                  <c:v>1.9844658027285179E-2</c:v>
                </c:pt>
                <c:pt idx="61">
                  <c:v>2.0268091486000551E-2</c:v>
                </c:pt>
                <c:pt idx="62">
                  <c:v>2.0690959328434011E-2</c:v>
                </c:pt>
                <c:pt idx="63">
                  <c:v>2.1114226221034295E-2</c:v>
                </c:pt>
                <c:pt idx="64">
                  <c:v>2.1538149217275322E-2</c:v>
                </c:pt>
                <c:pt idx="65">
                  <c:v>2.1962106452051468E-2</c:v>
                </c:pt>
                <c:pt idx="66">
                  <c:v>2.2385497251189712E-2</c:v>
                </c:pt>
                <c:pt idx="67">
                  <c:v>2.2810149808314268E-2</c:v>
                </c:pt>
                <c:pt idx="68">
                  <c:v>2.3234371499862336E-2</c:v>
                </c:pt>
                <c:pt idx="69">
                  <c:v>2.3658716533571357E-2</c:v>
                </c:pt>
                <c:pt idx="70">
                  <c:v>2.3998625696480948E-2</c:v>
                </c:pt>
                <c:pt idx="71">
                  <c:v>2.4338737568472976E-2</c:v>
                </c:pt>
                <c:pt idx="72">
                  <c:v>2.4763693495268756E-2</c:v>
                </c:pt>
                <c:pt idx="73">
                  <c:v>2.5188290628247831E-2</c:v>
                </c:pt>
                <c:pt idx="74">
                  <c:v>2.5614096772956757E-2</c:v>
                </c:pt>
                <c:pt idx="75">
                  <c:v>2.6039493644117409E-2</c:v>
                </c:pt>
                <c:pt idx="76">
                  <c:v>2.646472634799631E-2</c:v>
                </c:pt>
                <c:pt idx="77">
                  <c:v>2.6890972863681601E-2</c:v>
                </c:pt>
                <c:pt idx="78">
                  <c:v>2.7317004832803773E-2</c:v>
                </c:pt>
                <c:pt idx="79">
                  <c:v>2.7743222448977829E-2</c:v>
                </c:pt>
                <c:pt idx="80">
                  <c:v>2.8169536372176372E-2</c:v>
                </c:pt>
                <c:pt idx="81">
                  <c:v>2.8511299956691733E-2</c:v>
                </c:pt>
                <c:pt idx="82">
                  <c:v>2.8854145203236904E-2</c:v>
                </c:pt>
                <c:pt idx="83">
                  <c:v>2.9280483058309412E-2</c:v>
                </c:pt>
                <c:pt idx="84">
                  <c:v>2.9708267870790013E-2</c:v>
                </c:pt>
                <c:pt idx="85">
                  <c:v>3.0135355303906156E-2</c:v>
                </c:pt>
                <c:pt idx="86">
                  <c:v>3.0562672114860898E-2</c:v>
                </c:pt>
                <c:pt idx="87">
                  <c:v>3.0990261356420485E-2</c:v>
                </c:pt>
                <c:pt idx="88">
                  <c:v>3.1418251864868754E-2</c:v>
                </c:pt>
                <c:pt idx="89">
                  <c:v>3.1846286799818407E-2</c:v>
                </c:pt>
                <c:pt idx="90">
                  <c:v>3.227456630092472E-2</c:v>
                </c:pt>
                <c:pt idx="91">
                  <c:v>3.2702344786921425E-2</c:v>
                </c:pt>
                <c:pt idx="92">
                  <c:v>3.3131099498836435E-2</c:v>
                </c:pt>
                <c:pt idx="93">
                  <c:v>3.3559596381507344E-2</c:v>
                </c:pt>
                <c:pt idx="94">
                  <c:v>3.3902833003837049E-2</c:v>
                </c:pt>
                <c:pt idx="95">
                  <c:v>3.4246674542915231E-2</c:v>
                </c:pt>
                <c:pt idx="96">
                  <c:v>3.4675551541602227E-2</c:v>
                </c:pt>
                <c:pt idx="97">
                  <c:v>3.5104927984974027E-2</c:v>
                </c:pt>
                <c:pt idx="98">
                  <c:v>3.5534341334401157E-2</c:v>
                </c:pt>
                <c:pt idx="99">
                  <c:v>3.5964480361430018E-2</c:v>
                </c:pt>
                <c:pt idx="100">
                  <c:v>3.6394246645030118E-2</c:v>
                </c:pt>
                <c:pt idx="101">
                  <c:v>3.6824370056086346E-2</c:v>
                </c:pt>
                <c:pt idx="102">
                  <c:v>3.7254506129741488E-2</c:v>
                </c:pt>
                <c:pt idx="103">
                  <c:v>3.7684757479700216E-2</c:v>
                </c:pt>
                <c:pt idx="104">
                  <c:v>3.8029441936833636E-2</c:v>
                </c:pt>
                <c:pt idx="105">
                  <c:v>3.8375880988816863E-2</c:v>
                </c:pt>
                <c:pt idx="106">
                  <c:v>3.8806981126888143E-2</c:v>
                </c:pt>
                <c:pt idx="107">
                  <c:v>3.9238295986700769E-2</c:v>
                </c:pt>
                <c:pt idx="108">
                  <c:v>3.9669204364835009E-2</c:v>
                </c:pt>
                <c:pt idx="109">
                  <c:v>4.0100977812349135E-2</c:v>
                </c:pt>
                <c:pt idx="110">
                  <c:v>4.053260002764577E-2</c:v>
                </c:pt>
                <c:pt idx="111">
                  <c:v>4.0964886607550634E-2</c:v>
                </c:pt>
                <c:pt idx="112">
                  <c:v>4.1396675829096494E-2</c:v>
                </c:pt>
                <c:pt idx="113">
                  <c:v>4.182878766955804E-2</c:v>
                </c:pt>
                <c:pt idx="114">
                  <c:v>4.2261527784723939E-2</c:v>
                </c:pt>
                <c:pt idx="115">
                  <c:v>4.2694360307724923E-2</c:v>
                </c:pt>
                <c:pt idx="116">
                  <c:v>4.3126541968923293E-2</c:v>
                </c:pt>
                <c:pt idx="117">
                  <c:v>4.3560232501175071E-2</c:v>
                </c:pt>
                <c:pt idx="118">
                  <c:v>4.3993305253278846E-2</c:v>
                </c:pt>
                <c:pt idx="119">
                  <c:v>4.442665660563043E-2</c:v>
                </c:pt>
                <c:pt idx="120">
                  <c:v>4.4860129646304703E-2</c:v>
                </c:pt>
                <c:pt idx="121">
                  <c:v>4.5293943789998785E-2</c:v>
                </c:pt>
                <c:pt idx="122">
                  <c:v>4.5727946210084053E-2</c:v>
                </c:pt>
                <c:pt idx="123">
                  <c:v>4.616218263255234E-2</c:v>
                </c:pt>
                <c:pt idx="124">
                  <c:v>4.6510096244715408E-2</c:v>
                </c:pt>
                <c:pt idx="125">
                  <c:v>4.6944684947776767E-2</c:v>
                </c:pt>
                <c:pt idx="126">
                  <c:v>4.737891103744081E-2</c:v>
                </c:pt>
                <c:pt idx="127">
                  <c:v>4.7726837592728305E-2</c:v>
                </c:pt>
                <c:pt idx="128">
                  <c:v>4.8161947214114917E-2</c:v>
                </c:pt>
                <c:pt idx="129">
                  <c:v>4.8596930675432304E-2</c:v>
                </c:pt>
                <c:pt idx="130">
                  <c:v>4.9032273741652123E-2</c:v>
                </c:pt>
                <c:pt idx="131">
                  <c:v>4.9380821831253349E-2</c:v>
                </c:pt>
                <c:pt idx="132">
                  <c:v>4.9731237326472819E-2</c:v>
                </c:pt>
                <c:pt idx="133">
                  <c:v>5.0166621298500039E-2</c:v>
                </c:pt>
                <c:pt idx="134">
                  <c:v>5.0603351525522741E-2</c:v>
                </c:pt>
                <c:pt idx="135">
                  <c:v>5.103964822439655E-2</c:v>
                </c:pt>
                <c:pt idx="136">
                  <c:v>5.1475835544977769E-2</c:v>
                </c:pt>
                <c:pt idx="137">
                  <c:v>5.1912579809932954E-2</c:v>
                </c:pt>
                <c:pt idx="138">
                  <c:v>5.2349448219744125E-2</c:v>
                </c:pt>
                <c:pt idx="139">
                  <c:v>5.2786695197851632E-2</c:v>
                </c:pt>
                <c:pt idx="140">
                  <c:v>5.3224016645330698E-2</c:v>
                </c:pt>
                <c:pt idx="141">
                  <c:v>5.3660932655596877E-2</c:v>
                </c:pt>
                <c:pt idx="142">
                  <c:v>5.4098690952396722E-2</c:v>
                </c:pt>
                <c:pt idx="143">
                  <c:v>5.4536386175911972E-2</c:v>
                </c:pt>
                <c:pt idx="144">
                  <c:v>5.4974841364682094E-2</c:v>
                </c:pt>
                <c:pt idx="145">
                  <c:v>5.5412615147771564E-2</c:v>
                </c:pt>
                <c:pt idx="146">
                  <c:v>5.5850718678903045E-2</c:v>
                </c:pt>
                <c:pt idx="147">
                  <c:v>5.620191126162026E-2</c:v>
                </c:pt>
                <c:pt idx="148">
                  <c:v>5.6553009587814909E-2</c:v>
                </c:pt>
                <c:pt idx="149">
                  <c:v>5.6992216073460236E-2</c:v>
                </c:pt>
                <c:pt idx="150">
                  <c:v>5.7431288805219451E-2</c:v>
                </c:pt>
                <c:pt idx="151">
                  <c:v>5.7870357437688313E-2</c:v>
                </c:pt>
                <c:pt idx="152">
                  <c:v>5.8309757294135039E-2</c:v>
                </c:pt>
                <c:pt idx="153">
                  <c:v>5.8749069275473111E-2</c:v>
                </c:pt>
                <c:pt idx="154">
                  <c:v>5.9189518516760832E-2</c:v>
                </c:pt>
                <c:pt idx="155">
                  <c:v>5.9629460738659039E-2</c:v>
                </c:pt>
                <c:pt idx="156">
                  <c:v>6.0069096788753093E-2</c:v>
                </c:pt>
                <c:pt idx="157">
                  <c:v>6.0421816240802159E-2</c:v>
                </c:pt>
                <c:pt idx="158">
                  <c:v>6.077561423264706E-2</c:v>
                </c:pt>
                <c:pt idx="159">
                  <c:v>6.1216688054437876E-2</c:v>
                </c:pt>
                <c:pt idx="160">
                  <c:v>6.1657514801720624E-2</c:v>
                </c:pt>
                <c:pt idx="161">
                  <c:v>6.2099095704634913E-2</c:v>
                </c:pt>
                <c:pt idx="162">
                  <c:v>6.2540193805960959E-2</c:v>
                </c:pt>
                <c:pt idx="163">
                  <c:v>6.2981465499183265E-2</c:v>
                </c:pt>
                <c:pt idx="164">
                  <c:v>6.3423623121653894E-2</c:v>
                </c:pt>
                <c:pt idx="165">
                  <c:v>6.3865596891518897E-2</c:v>
                </c:pt>
                <c:pt idx="166">
                  <c:v>6.4307032175796919E-2</c:v>
                </c:pt>
                <c:pt idx="167">
                  <c:v>6.4749903018849503E-2</c:v>
                </c:pt>
                <c:pt idx="168">
                  <c:v>6.5192383277489663E-2</c:v>
                </c:pt>
                <c:pt idx="169">
                  <c:v>6.5634852460439666E-2</c:v>
                </c:pt>
                <c:pt idx="170">
                  <c:v>6.6077817509803474E-2</c:v>
                </c:pt>
                <c:pt idx="171">
                  <c:v>6.6520847819838844E-2</c:v>
                </c:pt>
                <c:pt idx="172">
                  <c:v>6.6964340926692109E-2</c:v>
                </c:pt>
                <c:pt idx="173">
                  <c:v>6.7407679635014789E-2</c:v>
                </c:pt>
                <c:pt idx="174">
                  <c:v>6.7762845161056198E-2</c:v>
                </c:pt>
                <c:pt idx="175">
                  <c:v>6.8117954812765072E-2</c:v>
                </c:pt>
                <c:pt idx="176">
                  <c:v>6.8561402963684806E-2</c:v>
                </c:pt>
                <c:pt idx="177">
                  <c:v>6.900608609747387E-2</c:v>
                </c:pt>
                <c:pt idx="178">
                  <c:v>6.9450487983075557E-2</c:v>
                </c:pt>
                <c:pt idx="179">
                  <c:v>6.9894917788586419E-2</c:v>
                </c:pt>
                <c:pt idx="180">
                  <c:v>7.0339502765681849E-2</c:v>
                </c:pt>
                <c:pt idx="181">
                  <c:v>7.0784438317199147E-2</c:v>
                </c:pt>
                <c:pt idx="182">
                  <c:v>7.1229809767030194E-2</c:v>
                </c:pt>
                <c:pt idx="183">
                  <c:v>7.1675201199561944E-2</c:v>
                </c:pt>
                <c:pt idx="184">
                  <c:v>7.2031915665937918E-2</c:v>
                </c:pt>
                <c:pt idx="185">
                  <c:v>7.2390092587589064E-2</c:v>
                </c:pt>
                <c:pt idx="186">
                  <c:v>7.2835865086867652E-2</c:v>
                </c:pt>
                <c:pt idx="187">
                  <c:v>7.3281887458849115E-2</c:v>
                </c:pt>
                <c:pt idx="188">
                  <c:v>7.3728389871243472E-2</c:v>
                </c:pt>
                <c:pt idx="189">
                  <c:v>7.4174793556999297E-2</c:v>
                </c:pt>
                <c:pt idx="190">
                  <c:v>7.4621746060738903E-2</c:v>
                </c:pt>
                <c:pt idx="191">
                  <c:v>7.5068054242665008E-2</c:v>
                </c:pt>
                <c:pt idx="192">
                  <c:v>7.5515423320945879E-2</c:v>
                </c:pt>
                <c:pt idx="193">
                  <c:v>7.5962557359399718E-2</c:v>
                </c:pt>
                <c:pt idx="194">
                  <c:v>7.6410548880339851E-2</c:v>
                </c:pt>
                <c:pt idx="195">
                  <c:v>7.6857784447509292E-2</c:v>
                </c:pt>
                <c:pt idx="196">
                  <c:v>7.7305365408246077E-2</c:v>
                </c:pt>
                <c:pt idx="197">
                  <c:v>7.7663837785019937E-2</c:v>
                </c:pt>
                <c:pt idx="198">
                  <c:v>7.802282356268575E-2</c:v>
                </c:pt>
                <c:pt idx="199">
                  <c:v>7.8471739224278275E-2</c:v>
                </c:pt>
                <c:pt idx="200">
                  <c:v>7.8920223064807837E-2</c:v>
                </c:pt>
                <c:pt idx="201">
                  <c:v>7.9368899569547138E-2</c:v>
                </c:pt>
                <c:pt idx="202">
                  <c:v>7.9817751772336618E-2</c:v>
                </c:pt>
                <c:pt idx="203">
                  <c:v>8.026673696198898E-2</c:v>
                </c:pt>
                <c:pt idx="204">
                  <c:v>8.0716669884718845E-2</c:v>
                </c:pt>
                <c:pt idx="205">
                  <c:v>8.1166230531513284E-2</c:v>
                </c:pt>
                <c:pt idx="206">
                  <c:v>8.1615452641258981E-2</c:v>
                </c:pt>
                <c:pt idx="207">
                  <c:v>8.2065881311780775E-2</c:v>
                </c:pt>
                <c:pt idx="208">
                  <c:v>8.251609201089434E-2</c:v>
                </c:pt>
                <c:pt idx="209">
                  <c:v>8.2966084352687208E-2</c:v>
                </c:pt>
                <c:pt idx="210">
                  <c:v>8.3327254089387251E-2</c:v>
                </c:pt>
                <c:pt idx="211">
                  <c:v>8.3689526215447632E-2</c:v>
                </c:pt>
                <c:pt idx="212">
                  <c:v>8.4140330979495984E-2</c:v>
                </c:pt>
                <c:pt idx="213">
                  <c:v>8.4591287408318228E-2</c:v>
                </c:pt>
                <c:pt idx="214">
                  <c:v>8.5043084617378237E-2</c:v>
                </c:pt>
                <c:pt idx="215">
                  <c:v>8.5494749999074998E-2</c:v>
                </c:pt>
                <c:pt idx="216">
                  <c:v>8.5945921229537786E-2</c:v>
                </c:pt>
                <c:pt idx="217">
                  <c:v>8.6398494871596801E-2</c:v>
                </c:pt>
                <c:pt idx="218">
                  <c:v>8.6850436502589543E-2</c:v>
                </c:pt>
                <c:pt idx="219">
                  <c:v>8.7302755117366904E-2</c:v>
                </c:pt>
                <c:pt idx="220">
                  <c:v>8.7755338868283433E-2</c:v>
                </c:pt>
                <c:pt idx="221">
                  <c:v>8.8208231221954994E-2</c:v>
                </c:pt>
                <c:pt idx="222">
                  <c:v>8.8661302848813295E-2</c:v>
                </c:pt>
                <c:pt idx="223">
                  <c:v>8.9114562547291803E-2</c:v>
                </c:pt>
                <c:pt idx="224">
                  <c:v>8.9567500036660905E-2</c:v>
                </c:pt>
                <c:pt idx="225">
                  <c:v>8.9930759411391462E-2</c:v>
                </c:pt>
                <c:pt idx="226">
                  <c:v>9.0384049504367583E-2</c:v>
                </c:pt>
                <c:pt idx="227">
                  <c:v>9.0747856865591975E-2</c:v>
                </c:pt>
                <c:pt idx="228">
                  <c:v>9.1202150174674743E-2</c:v>
                </c:pt>
                <c:pt idx="229">
                  <c:v>9.1656294503354552E-2</c:v>
                </c:pt>
                <c:pt idx="230">
                  <c:v>9.2110818645073395E-2</c:v>
                </c:pt>
                <c:pt idx="231">
                  <c:v>9.2565306501323982E-2</c:v>
                </c:pt>
                <c:pt idx="232">
                  <c:v>9.3020704212702643E-2</c:v>
                </c:pt>
                <c:pt idx="233">
                  <c:v>9.3475736165097315E-2</c:v>
                </c:pt>
                <c:pt idx="234">
                  <c:v>9.3840079424084205E-2</c:v>
                </c:pt>
                <c:pt idx="235">
                  <c:v>9.4206354680199E-2</c:v>
                </c:pt>
                <c:pt idx="236">
                  <c:v>9.4662022237850488E-2</c:v>
                </c:pt>
                <c:pt idx="237">
                  <c:v>9.5117932322024007E-2</c:v>
                </c:pt>
                <c:pt idx="238">
                  <c:v>9.557416350317495E-2</c:v>
                </c:pt>
                <c:pt idx="239">
                  <c:v>9.6030655172301735E-2</c:v>
                </c:pt>
                <c:pt idx="240">
                  <c:v>9.6487320474617416E-2</c:v>
                </c:pt>
                <c:pt idx="241">
                  <c:v>9.6943575605317467E-2</c:v>
                </c:pt>
                <c:pt idx="242">
                  <c:v>9.7400780167058471E-2</c:v>
                </c:pt>
                <c:pt idx="243">
                  <c:v>9.785791470502668E-2</c:v>
                </c:pt>
                <c:pt idx="244">
                  <c:v>9.8315764511237455E-2</c:v>
                </c:pt>
                <c:pt idx="245">
                  <c:v>9.8772968343598805E-2</c:v>
                </c:pt>
                <c:pt idx="246">
                  <c:v>9.9230424984855681E-2</c:v>
                </c:pt>
                <c:pt idx="247">
                  <c:v>9.9688886291065232E-2</c:v>
                </c:pt>
                <c:pt idx="248">
                  <c:v>0.10014723436723412</c:v>
                </c:pt>
                <c:pt idx="249">
                  <c:v>0.1006050578237721</c:v>
                </c:pt>
                <c:pt idx="250">
                  <c:v>0.10097215712655305</c:v>
                </c:pt>
                <c:pt idx="251">
                  <c:v>0.10133974140194799</c:v>
                </c:pt>
                <c:pt idx="252">
                  <c:v>0.10179868054018658</c:v>
                </c:pt>
                <c:pt idx="253">
                  <c:v>0.10225762011054411</c:v>
                </c:pt>
                <c:pt idx="254">
                  <c:v>0.10271755058590464</c:v>
                </c:pt>
                <c:pt idx="255">
                  <c:v>0.10317688584242053</c:v>
                </c:pt>
                <c:pt idx="256">
                  <c:v>0.1036361952824698</c:v>
                </c:pt>
                <c:pt idx="257">
                  <c:v>0.10409679550274339</c:v>
                </c:pt>
                <c:pt idx="258">
                  <c:v>0.10455697565177352</c:v>
                </c:pt>
                <c:pt idx="259">
                  <c:v>0.10501705135784455</c:v>
                </c:pt>
                <c:pt idx="260">
                  <c:v>0.10538583570451453</c:v>
                </c:pt>
                <c:pt idx="261">
                  <c:v>0.10575650586537599</c:v>
                </c:pt>
                <c:pt idx="262">
                  <c:v>0.10621733623167134</c:v>
                </c:pt>
                <c:pt idx="263">
                  <c:v>0.1066783174542658</c:v>
                </c:pt>
                <c:pt idx="264">
                  <c:v>0.107140277309592</c:v>
                </c:pt>
                <c:pt idx="265">
                  <c:v>0.10760207188232193</c:v>
                </c:pt>
                <c:pt idx="266">
                  <c:v>0.10806329544260782</c:v>
                </c:pt>
                <c:pt idx="267">
                  <c:v>0.10852603676821415</c:v>
                </c:pt>
                <c:pt idx="268">
                  <c:v>0.10898816312526832</c:v>
                </c:pt>
                <c:pt idx="269">
                  <c:v>0.10945044136457659</c:v>
                </c:pt>
                <c:pt idx="270">
                  <c:v>0.10991320711548018</c:v>
                </c:pt>
                <c:pt idx="271">
                  <c:v>0.11037616945068414</c:v>
                </c:pt>
                <c:pt idx="272">
                  <c:v>0.11083951413348132</c:v>
                </c:pt>
                <c:pt idx="273">
                  <c:v>0.11130298518722778</c:v>
                </c:pt>
                <c:pt idx="274">
                  <c:v>0.11176608732420178</c:v>
                </c:pt>
                <c:pt idx="275">
                  <c:v>0.11213724560432457</c:v>
                </c:pt>
                <c:pt idx="276">
                  <c:v>0.11260076975254202</c:v>
                </c:pt>
                <c:pt idx="277">
                  <c:v>0.11297295539221341</c:v>
                </c:pt>
                <c:pt idx="278">
                  <c:v>0.11343743424080478</c:v>
                </c:pt>
                <c:pt idx="279">
                  <c:v>0.11390181866589476</c:v>
                </c:pt>
                <c:pt idx="280">
                  <c:v>0.11436646318814668</c:v>
                </c:pt>
                <c:pt idx="281">
                  <c:v>0.11483134145117214</c:v>
                </c:pt>
                <c:pt idx="282">
                  <c:v>0.1152969419194086</c:v>
                </c:pt>
                <c:pt idx="283">
                  <c:v>0.11576230633099049</c:v>
                </c:pt>
                <c:pt idx="284">
                  <c:v>0.11622792294879465</c:v>
                </c:pt>
                <c:pt idx="285">
                  <c:v>0.11669359645582279</c:v>
                </c:pt>
                <c:pt idx="286">
                  <c:v>0.11715934461779035</c:v>
                </c:pt>
                <c:pt idx="287">
                  <c:v>0.11753302645480401</c:v>
                </c:pt>
                <c:pt idx="288">
                  <c:v>0.11790793381556171</c:v>
                </c:pt>
                <c:pt idx="289">
                  <c:v>0.11837470215446926</c:v>
                </c:pt>
                <c:pt idx="290">
                  <c:v>0.11884179537093285</c:v>
                </c:pt>
                <c:pt idx="291">
                  <c:v>0.11930823341548774</c:v>
                </c:pt>
                <c:pt idx="292">
                  <c:v>0.11977582540209294</c:v>
                </c:pt>
                <c:pt idx="293">
                  <c:v>0.12024332389509666</c:v>
                </c:pt>
                <c:pt idx="294">
                  <c:v>0.12071151408417898</c:v>
                </c:pt>
                <c:pt idx="295">
                  <c:v>0.12117917350463198</c:v>
                </c:pt>
                <c:pt idx="296">
                  <c:v>0.12164698919740964</c:v>
                </c:pt>
                <c:pt idx="297">
                  <c:v>0.122115881873502</c:v>
                </c:pt>
                <c:pt idx="298">
                  <c:v>0.12258457423900448</c:v>
                </c:pt>
                <c:pt idx="299">
                  <c:v>0.12305277963099832</c:v>
                </c:pt>
                <c:pt idx="300">
                  <c:v>0.1235223320903594</c:v>
                </c:pt>
                <c:pt idx="301">
                  <c:v>0.12399161263022389</c:v>
                </c:pt>
                <c:pt idx="302">
                  <c:v>0.12446089848664449</c:v>
                </c:pt>
                <c:pt idx="303">
                  <c:v>0.12483710419049641</c:v>
                </c:pt>
                <c:pt idx="304">
                  <c:v>0.12521323630545611</c:v>
                </c:pt>
                <c:pt idx="305">
                  <c:v>0.1256832215141945</c:v>
                </c:pt>
                <c:pt idx="306">
                  <c:v>0.12615284440505364</c:v>
                </c:pt>
                <c:pt idx="307">
                  <c:v>0.12662392693501681</c:v>
                </c:pt>
                <c:pt idx="308">
                  <c:v>0.12709452187699327</c:v>
                </c:pt>
                <c:pt idx="309">
                  <c:v>0.12756510472999855</c:v>
                </c:pt>
                <c:pt idx="310">
                  <c:v>0.12794215664778255</c:v>
                </c:pt>
                <c:pt idx="311">
                  <c:v>0.12832132034988319</c:v>
                </c:pt>
                <c:pt idx="312">
                  <c:v>0.12879275993181477</c:v>
                </c:pt>
                <c:pt idx="313">
                  <c:v>0.12926441287192855</c:v>
                </c:pt>
                <c:pt idx="314">
                  <c:v>0.12973681073206511</c:v>
                </c:pt>
                <c:pt idx="315">
                  <c:v>0.13020904440849232</c:v>
                </c:pt>
                <c:pt idx="316">
                  <c:v>0.13068086115169344</c:v>
                </c:pt>
                <c:pt idx="317">
                  <c:v>0.13115431658667975</c:v>
                </c:pt>
                <c:pt idx="318">
                  <c:v>0.13162706689535794</c:v>
                </c:pt>
                <c:pt idx="319">
                  <c:v>0.1320999324726895</c:v>
                </c:pt>
                <c:pt idx="320">
                  <c:v>0.13257337399651969</c:v>
                </c:pt>
                <c:pt idx="321">
                  <c:v>0.13304690423271737</c:v>
                </c:pt>
                <c:pt idx="322">
                  <c:v>0.13352081249160272</c:v>
                </c:pt>
                <c:pt idx="323">
                  <c:v>0.1339949092675535</c:v>
                </c:pt>
                <c:pt idx="324">
                  <c:v>0.13446866083693762</c:v>
                </c:pt>
                <c:pt idx="325">
                  <c:v>0.13494333404921621</c:v>
                </c:pt>
                <c:pt idx="326">
                  <c:v>0.13541784321082825</c:v>
                </c:pt>
                <c:pt idx="327">
                  <c:v>0.13579793166620818</c:v>
                </c:pt>
                <c:pt idx="328">
                  <c:v>0.13617846376845613</c:v>
                </c:pt>
                <c:pt idx="329">
                  <c:v>0.13665341441276876</c:v>
                </c:pt>
                <c:pt idx="330">
                  <c:v>0.13712885385950099</c:v>
                </c:pt>
                <c:pt idx="331">
                  <c:v>0.13760451037910398</c:v>
                </c:pt>
                <c:pt idx="332">
                  <c:v>0.1380808382560838</c:v>
                </c:pt>
                <c:pt idx="333">
                  <c:v>0.13855691157285666</c:v>
                </c:pt>
                <c:pt idx="334">
                  <c:v>0.13903325709488781</c:v>
                </c:pt>
                <c:pt idx="335">
                  <c:v>0.1395097386837866</c:v>
                </c:pt>
                <c:pt idx="336">
                  <c:v>0.13998614714968932</c:v>
                </c:pt>
                <c:pt idx="337">
                  <c:v>0.14036805819108422</c:v>
                </c:pt>
                <c:pt idx="338">
                  <c:v>0.14075185437654328</c:v>
                </c:pt>
                <c:pt idx="339">
                  <c:v>0.14122941083306642</c:v>
                </c:pt>
                <c:pt idx="340">
                  <c:v>0.14170740509545923</c:v>
                </c:pt>
                <c:pt idx="341">
                  <c:v>0.14218466133195656</c:v>
                </c:pt>
                <c:pt idx="342">
                  <c:v>0.14266304866256915</c:v>
                </c:pt>
                <c:pt idx="343">
                  <c:v>0.14314137287004355</c:v>
                </c:pt>
                <c:pt idx="344">
                  <c:v>0.14362036432148198</c:v>
                </c:pt>
                <c:pt idx="345">
                  <c:v>0.14409881785237569</c:v>
                </c:pt>
                <c:pt idx="346">
                  <c:v>0.14457768322743003</c:v>
                </c:pt>
                <c:pt idx="347">
                  <c:v>0.14505738160916756</c:v>
                </c:pt>
                <c:pt idx="348">
                  <c:v>0.14553696252651155</c:v>
                </c:pt>
                <c:pt idx="349">
                  <c:v>0.14601598630798582</c:v>
                </c:pt>
                <c:pt idx="350">
                  <c:v>0.14649654015481006</c:v>
                </c:pt>
                <c:pt idx="351">
                  <c:v>0.14697653704402966</c:v>
                </c:pt>
                <c:pt idx="352">
                  <c:v>0.14745678277530205</c:v>
                </c:pt>
                <c:pt idx="353">
                  <c:v>0.14784147563333927</c:v>
                </c:pt>
                <c:pt idx="354">
                  <c:v>0.14822672020414451</c:v>
                </c:pt>
                <c:pt idx="355">
                  <c:v>0.14870767699450135</c:v>
                </c:pt>
                <c:pt idx="356">
                  <c:v>0.14918822239964835</c:v>
                </c:pt>
                <c:pt idx="357">
                  <c:v>0.14967034021534809</c:v>
                </c:pt>
                <c:pt idx="358">
                  <c:v>0.15015186330621039</c:v>
                </c:pt>
                <c:pt idx="359">
                  <c:v>0.15063334248235621</c:v>
                </c:pt>
                <c:pt idx="360">
                  <c:v>0.1511159736721433</c:v>
                </c:pt>
                <c:pt idx="361">
                  <c:v>0.15159850651848403</c:v>
                </c:pt>
                <c:pt idx="362">
                  <c:v>0.15208097760521941</c:v>
                </c:pt>
                <c:pt idx="363">
                  <c:v>0.15256370001093519</c:v>
                </c:pt>
                <c:pt idx="364">
                  <c:v>0.15295060252956483</c:v>
                </c:pt>
                <c:pt idx="365">
                  <c:v>0.15333896422030782</c:v>
                </c:pt>
                <c:pt idx="366">
                  <c:v>0.15382183312664804</c:v>
                </c:pt>
                <c:pt idx="367">
                  <c:v>0.1543064121394658</c:v>
                </c:pt>
                <c:pt idx="368">
                  <c:v>0.15479028414609511</c:v>
                </c:pt>
                <c:pt idx="369">
                  <c:v>0.15527422409364403</c:v>
                </c:pt>
                <c:pt idx="370">
                  <c:v>0.15575874960990418</c:v>
                </c:pt>
                <c:pt idx="371">
                  <c:v>0.15624347301254815</c:v>
                </c:pt>
                <c:pt idx="372">
                  <c:v>0.15672857952730843</c:v>
                </c:pt>
                <c:pt idx="373">
                  <c:v>0.1572137178288939</c:v>
                </c:pt>
                <c:pt idx="374">
                  <c:v>0.15769866557168599</c:v>
                </c:pt>
                <c:pt idx="375">
                  <c:v>0.15818446016320312</c:v>
                </c:pt>
                <c:pt idx="376">
                  <c:v>0.15867015712524854</c:v>
                </c:pt>
                <c:pt idx="377">
                  <c:v>0.15915672080881088</c:v>
                </c:pt>
                <c:pt idx="378">
                  <c:v>0.15964268618840047</c:v>
                </c:pt>
                <c:pt idx="379">
                  <c:v>0.1601287950041439</c:v>
                </c:pt>
                <c:pt idx="380">
                  <c:v>0.16051859899826931</c:v>
                </c:pt>
                <c:pt idx="381">
                  <c:v>0.16090820192778907</c:v>
                </c:pt>
                <c:pt idx="382">
                  <c:v>0.16139583745625569</c:v>
                </c:pt>
                <c:pt idx="383">
                  <c:v>0.16188326446961193</c:v>
                </c:pt>
                <c:pt idx="384">
                  <c:v>0.16237072447523648</c:v>
                </c:pt>
                <c:pt idx="385">
                  <c:v>0.16285842221400812</c:v>
                </c:pt>
                <c:pt idx="386">
                  <c:v>0.1633462088935799</c:v>
                </c:pt>
                <c:pt idx="387">
                  <c:v>0.16383524003090583</c:v>
                </c:pt>
                <c:pt idx="388">
                  <c:v>0.1643236713547033</c:v>
                </c:pt>
                <c:pt idx="389">
                  <c:v>0.16481183766530291</c:v>
                </c:pt>
                <c:pt idx="390">
                  <c:v>0.1652037703703394</c:v>
                </c:pt>
                <c:pt idx="391">
                  <c:v>0.16559665955697442</c:v>
                </c:pt>
                <c:pt idx="392">
                  <c:v>0.16608649387751742</c:v>
                </c:pt>
                <c:pt idx="393">
                  <c:v>0.16657604498065284</c:v>
                </c:pt>
                <c:pt idx="394">
                  <c:v>0.16706641548288848</c:v>
                </c:pt>
                <c:pt idx="395">
                  <c:v>0.16755624088749563</c:v>
                </c:pt>
                <c:pt idx="396">
                  <c:v>0.16804634377021888</c:v>
                </c:pt>
                <c:pt idx="397">
                  <c:v>0.16853760449607563</c:v>
                </c:pt>
                <c:pt idx="398">
                  <c:v>0.16902852591749179</c:v>
                </c:pt>
                <c:pt idx="399">
                  <c:v>0.1695189762122874</c:v>
                </c:pt>
                <c:pt idx="400">
                  <c:v>0.17001099860091193</c:v>
                </c:pt>
                <c:pt idx="401">
                  <c:v>0.1705024564358712</c:v>
                </c:pt>
                <c:pt idx="402">
                  <c:v>0.1709940620651334</c:v>
                </c:pt>
                <c:pt idx="403">
                  <c:v>0.17148624753458791</c:v>
                </c:pt>
                <c:pt idx="404">
                  <c:v>0.17197861900124314</c:v>
                </c:pt>
                <c:pt idx="405">
                  <c:v>0.17247142100501528</c:v>
                </c:pt>
                <c:pt idx="406">
                  <c:v>0.17296427790160912</c:v>
                </c:pt>
                <c:pt idx="407">
                  <c:v>0.17335911846034296</c:v>
                </c:pt>
                <c:pt idx="408">
                  <c:v>0.17385241316697034</c:v>
                </c:pt>
                <c:pt idx="409">
                  <c:v>0.1743453863112355</c:v>
                </c:pt>
                <c:pt idx="410">
                  <c:v>0.17474056541559252</c:v>
                </c:pt>
                <c:pt idx="411">
                  <c:v>0.17523456107288463</c:v>
                </c:pt>
                <c:pt idx="412">
                  <c:v>0.17572872544194781</c:v>
                </c:pt>
                <c:pt idx="413">
                  <c:v>0.17622292656608426</c:v>
                </c:pt>
                <c:pt idx="414">
                  <c:v>0.17661875409446476</c:v>
                </c:pt>
                <c:pt idx="415">
                  <c:v>0.17701668346020338</c:v>
                </c:pt>
                <c:pt idx="416">
                  <c:v>0.17751104931765307</c:v>
                </c:pt>
                <c:pt idx="417">
                  <c:v>0.17800720975144371</c:v>
                </c:pt>
                <c:pt idx="418">
                  <c:v>0.17850274650591827</c:v>
                </c:pt>
                <c:pt idx="419">
                  <c:v>0.17899841540737671</c:v>
                </c:pt>
                <c:pt idx="420">
                  <c:v>0.17949451943127193</c:v>
                </c:pt>
                <c:pt idx="421">
                  <c:v>0.17999096440000992</c:v>
                </c:pt>
                <c:pt idx="422">
                  <c:v>0.18048756119824938</c:v>
                </c:pt>
                <c:pt idx="423">
                  <c:v>0.18098461328215742</c:v>
                </c:pt>
                <c:pt idx="424">
                  <c:v>0.18148098307128069</c:v>
                </c:pt>
                <c:pt idx="425">
                  <c:v>0.18197856726262915</c:v>
                </c:pt>
                <c:pt idx="426">
                  <c:v>0.18247600042291665</c:v>
                </c:pt>
                <c:pt idx="427">
                  <c:v>0.18297457401841452</c:v>
                </c:pt>
                <c:pt idx="428">
                  <c:v>0.18347200882027218</c:v>
                </c:pt>
                <c:pt idx="429">
                  <c:v>0.18396980528390436</c:v>
                </c:pt>
                <c:pt idx="430">
                  <c:v>0.18436884492913302</c:v>
                </c:pt>
                <c:pt idx="431">
                  <c:v>0.18476806290196127</c:v>
                </c:pt>
                <c:pt idx="432">
                  <c:v>0.18526743811958044</c:v>
                </c:pt>
                <c:pt idx="433">
                  <c:v>0.1857665103755087</c:v>
                </c:pt>
                <c:pt idx="434">
                  <c:v>0.18626583182892645</c:v>
                </c:pt>
                <c:pt idx="435">
                  <c:v>0.1867654599371503</c:v>
                </c:pt>
                <c:pt idx="436">
                  <c:v>0.187265089771704</c:v>
                </c:pt>
                <c:pt idx="437">
                  <c:v>0.18776584743307412</c:v>
                </c:pt>
                <c:pt idx="438">
                  <c:v>0.18826616844705329</c:v>
                </c:pt>
                <c:pt idx="439">
                  <c:v>0.18876609024769056</c:v>
                </c:pt>
                <c:pt idx="440">
                  <c:v>0.18916708701320653</c:v>
                </c:pt>
                <c:pt idx="441">
                  <c:v>0.18956988921818857</c:v>
                </c:pt>
                <c:pt idx="442">
                  <c:v>0.1900715156576728</c:v>
                </c:pt>
                <c:pt idx="443">
                  <c:v>0.19057312586179045</c:v>
                </c:pt>
                <c:pt idx="444">
                  <c:v>0.19107533253749079</c:v>
                </c:pt>
                <c:pt idx="445">
                  <c:v>0.19157717838574878</c:v>
                </c:pt>
                <c:pt idx="446">
                  <c:v>0.19207923786762895</c:v>
                </c:pt>
                <c:pt idx="447">
                  <c:v>0.19258227840586975</c:v>
                </c:pt>
                <c:pt idx="448">
                  <c:v>0.19308518831437882</c:v>
                </c:pt>
                <c:pt idx="449">
                  <c:v>0.19358754486891466</c:v>
                </c:pt>
                <c:pt idx="450">
                  <c:v>0.19409161384577259</c:v>
                </c:pt>
                <c:pt idx="451">
                  <c:v>0.19459505294641991</c:v>
                </c:pt>
                <c:pt idx="452">
                  <c:v>0.19509884177076686</c:v>
                </c:pt>
                <c:pt idx="453">
                  <c:v>0.19560282681007843</c:v>
                </c:pt>
                <c:pt idx="454">
                  <c:v>0.19610725846259905</c:v>
                </c:pt>
                <c:pt idx="455">
                  <c:v>0.19661209875996222</c:v>
                </c:pt>
                <c:pt idx="456">
                  <c:v>0.19711709771043173</c:v>
                </c:pt>
                <c:pt idx="457">
                  <c:v>0.19752120732094131</c:v>
                </c:pt>
                <c:pt idx="458">
                  <c:v>0.19792565385313562</c:v>
                </c:pt>
                <c:pt idx="459">
                  <c:v>0.19843056431639347</c:v>
                </c:pt>
                <c:pt idx="460">
                  <c:v>0.19893681080842041</c:v>
                </c:pt>
                <c:pt idx="461">
                  <c:v>0.19944296608644937</c:v>
                </c:pt>
                <c:pt idx="462">
                  <c:v>0.19994901055958514</c:v>
                </c:pt>
                <c:pt idx="463">
                  <c:v>0.20045554323099088</c:v>
                </c:pt>
                <c:pt idx="464">
                  <c:v>0.20096219721307226</c:v>
                </c:pt>
                <c:pt idx="465">
                  <c:v>0.20146963052516137</c:v>
                </c:pt>
                <c:pt idx="466">
                  <c:v>0.20197693422173676</c:v>
                </c:pt>
                <c:pt idx="467">
                  <c:v>0.20238310976654197</c:v>
                </c:pt>
                <c:pt idx="468">
                  <c:v>0.20279125246374682</c:v>
                </c:pt>
                <c:pt idx="469">
                  <c:v>0.20329893642740149</c:v>
                </c:pt>
                <c:pt idx="470">
                  <c:v>0.20380732440068869</c:v>
                </c:pt>
                <c:pt idx="471">
                  <c:v>0.20431606799916932</c:v>
                </c:pt>
                <c:pt idx="472">
                  <c:v>0.20482499288160666</c:v>
                </c:pt>
                <c:pt idx="473">
                  <c:v>0.20533421575416339</c:v>
                </c:pt>
                <c:pt idx="474">
                  <c:v>0.20584292059711667</c:v>
                </c:pt>
                <c:pt idx="475">
                  <c:v>0.2063527205577973</c:v>
                </c:pt>
                <c:pt idx="476">
                  <c:v>0.20686239141578777</c:v>
                </c:pt>
                <c:pt idx="477">
                  <c:v>0.20737296456477963</c:v>
                </c:pt>
                <c:pt idx="478">
                  <c:v>0.2078829415687882</c:v>
                </c:pt>
                <c:pt idx="479">
                  <c:v>0.20839317878204774</c:v>
                </c:pt>
                <c:pt idx="480">
                  <c:v>0.20890449531584115</c:v>
                </c:pt>
                <c:pt idx="481">
                  <c:v>0.20941574182079808</c:v>
                </c:pt>
                <c:pt idx="482">
                  <c:v>0.20992644966519386</c:v>
                </c:pt>
                <c:pt idx="483">
                  <c:v>0.21033610193177033</c:v>
                </c:pt>
                <c:pt idx="484">
                  <c:v>0.21074594161436899</c:v>
                </c:pt>
                <c:pt idx="485">
                  <c:v>0.21125793523828634</c:v>
                </c:pt>
                <c:pt idx="486">
                  <c:v>0.21177003471571221</c:v>
                </c:pt>
                <c:pt idx="487">
                  <c:v>0.21228331600190978</c:v>
                </c:pt>
                <c:pt idx="488">
                  <c:v>0.21279594098027399</c:v>
                </c:pt>
                <c:pt idx="489">
                  <c:v>0.21330839806530935</c:v>
                </c:pt>
                <c:pt idx="490">
                  <c:v>0.21382223466606259</c:v>
                </c:pt>
                <c:pt idx="491">
                  <c:v>0.21433580616268036</c:v>
                </c:pt>
                <c:pt idx="492">
                  <c:v>0.21484921007371832</c:v>
                </c:pt>
                <c:pt idx="493">
                  <c:v>0.21526113941677466</c:v>
                </c:pt>
                <c:pt idx="494">
                  <c:v>0.21567478918762817</c:v>
                </c:pt>
                <c:pt idx="495">
                  <c:v>0.21618917575816393</c:v>
                </c:pt>
                <c:pt idx="496">
                  <c:v>0.21670386635639355</c:v>
                </c:pt>
                <c:pt idx="497">
                  <c:v>0.21721945108906679</c:v>
                </c:pt>
                <c:pt idx="498">
                  <c:v>0.21773481005504058</c:v>
                </c:pt>
                <c:pt idx="499">
                  <c:v>0.21824974597414887</c:v>
                </c:pt>
                <c:pt idx="500">
                  <c:v>0.21876646328349478</c:v>
                </c:pt>
                <c:pt idx="501">
                  <c:v>0.21928262033903417</c:v>
                </c:pt>
                <c:pt idx="502">
                  <c:v>0.21979874830185861</c:v>
                </c:pt>
                <c:pt idx="503">
                  <c:v>0.22031557663200002</c:v>
                </c:pt>
                <c:pt idx="504">
                  <c:v>0.22083259329067448</c:v>
                </c:pt>
                <c:pt idx="505">
                  <c:v>0.22135001557727563</c:v>
                </c:pt>
                <c:pt idx="506">
                  <c:v>0.22186754772261819</c:v>
                </c:pt>
                <c:pt idx="507">
                  <c:v>0.22238493286654759</c:v>
                </c:pt>
                <c:pt idx="508">
                  <c:v>0.22279964269200989</c:v>
                </c:pt>
                <c:pt idx="509">
                  <c:v>0.22331749065843487</c:v>
                </c:pt>
                <c:pt idx="510">
                  <c:v>0.22373306238749652</c:v>
                </c:pt>
                <c:pt idx="511">
                  <c:v>0.22425196821218674</c:v>
                </c:pt>
                <c:pt idx="512">
                  <c:v>0.22477076708533175</c:v>
                </c:pt>
                <c:pt idx="513">
                  <c:v>0.22528973615837888</c:v>
                </c:pt>
                <c:pt idx="514">
                  <c:v>0.22580929195956789</c:v>
                </c:pt>
                <c:pt idx="515">
                  <c:v>0.226329514619898</c:v>
                </c:pt>
                <c:pt idx="516">
                  <c:v>0.22684969046297265</c:v>
                </c:pt>
                <c:pt idx="517">
                  <c:v>0.22736987885386398</c:v>
                </c:pt>
                <c:pt idx="518">
                  <c:v>0.22778652250289952</c:v>
                </c:pt>
                <c:pt idx="519">
                  <c:v>0.22820489016436807</c:v>
                </c:pt>
                <c:pt idx="520">
                  <c:v>0.22872606258892417</c:v>
                </c:pt>
                <c:pt idx="521">
                  <c:v>0.2292475863638519</c:v>
                </c:pt>
                <c:pt idx="522">
                  <c:v>0.22976938226775548</c:v>
                </c:pt>
                <c:pt idx="523">
                  <c:v>0.23029160992710726</c:v>
                </c:pt>
                <c:pt idx="524">
                  <c:v>0.23081309411285628</c:v>
                </c:pt>
                <c:pt idx="525">
                  <c:v>0.23133584731590751</c:v>
                </c:pt>
                <c:pt idx="526">
                  <c:v>0.23185843505415027</c:v>
                </c:pt>
                <c:pt idx="527">
                  <c:v>0.23238193473601607</c:v>
                </c:pt>
                <c:pt idx="528">
                  <c:v>0.23290475005724387</c:v>
                </c:pt>
                <c:pt idx="529">
                  <c:v>0.23342795873947209</c:v>
                </c:pt>
                <c:pt idx="530">
                  <c:v>0.23395236089059152</c:v>
                </c:pt>
                <c:pt idx="531">
                  <c:v>0.23447647814646874</c:v>
                </c:pt>
                <c:pt idx="532">
                  <c:v>0.23500012980851301</c:v>
                </c:pt>
                <c:pt idx="533">
                  <c:v>0.23541984526150067</c:v>
                </c:pt>
                <c:pt idx="534">
                  <c:v>0.23584049803686691</c:v>
                </c:pt>
                <c:pt idx="535">
                  <c:v>0.2363653856624261</c:v>
                </c:pt>
                <c:pt idx="536">
                  <c:v>0.23689062913835685</c:v>
                </c:pt>
                <c:pt idx="537">
                  <c:v>0.23741695104850474</c:v>
                </c:pt>
                <c:pt idx="538">
                  <c:v>0.23794274728810808</c:v>
                </c:pt>
                <c:pt idx="539">
                  <c:v>0.23846815745107638</c:v>
                </c:pt>
                <c:pt idx="540">
                  <c:v>0.23899535070705769</c:v>
                </c:pt>
                <c:pt idx="541">
                  <c:v>0.23952187722486087</c:v>
                </c:pt>
                <c:pt idx="542">
                  <c:v>0.24004819840499828</c:v>
                </c:pt>
                <c:pt idx="543">
                  <c:v>0.24047025975246492</c:v>
                </c:pt>
                <c:pt idx="544">
                  <c:v>0.2408947337503802</c:v>
                </c:pt>
                <c:pt idx="545">
                  <c:v>0.24142230183962887</c:v>
                </c:pt>
                <c:pt idx="546">
                  <c:v>0.24195016855525212</c:v>
                </c:pt>
                <c:pt idx="547">
                  <c:v>0.24247889875979134</c:v>
                </c:pt>
                <c:pt idx="548">
                  <c:v>0.24300758590484936</c:v>
                </c:pt>
                <c:pt idx="549">
                  <c:v>0.24353570500718519</c:v>
                </c:pt>
                <c:pt idx="550">
                  <c:v>0.24406555713636355</c:v>
                </c:pt>
                <c:pt idx="551">
                  <c:v>0.24459490217286325</c:v>
                </c:pt>
                <c:pt idx="552">
                  <c:v>0.24512440627134396</c:v>
                </c:pt>
                <c:pt idx="553">
                  <c:v>0.24565441338057234</c:v>
                </c:pt>
                <c:pt idx="554">
                  <c:v>0.24618472178318268</c:v>
                </c:pt>
                <c:pt idx="555">
                  <c:v>0.24671549379059754</c:v>
                </c:pt>
                <c:pt idx="556">
                  <c:v>0.24724640585792007</c:v>
                </c:pt>
                <c:pt idx="557">
                  <c:v>0.24777687025388373</c:v>
                </c:pt>
                <c:pt idx="558">
                  <c:v>0.24820202440970571</c:v>
                </c:pt>
                <c:pt idx="559">
                  <c:v>0.24873317870087558</c:v>
                </c:pt>
                <c:pt idx="560">
                  <c:v>0.24915977487154203</c:v>
                </c:pt>
                <c:pt idx="561">
                  <c:v>0.24969204749419524</c:v>
                </c:pt>
                <c:pt idx="562">
                  <c:v>0.25022419720600791</c:v>
                </c:pt>
                <c:pt idx="563">
                  <c:v>0.25075671157036572</c:v>
                </c:pt>
                <c:pt idx="564">
                  <c:v>0.25128950965736485</c:v>
                </c:pt>
                <c:pt idx="565">
                  <c:v>0.25182326336239197</c:v>
                </c:pt>
                <c:pt idx="566">
                  <c:v>0.25235679305827019</c:v>
                </c:pt>
                <c:pt idx="567">
                  <c:v>0.25289048532181119</c:v>
                </c:pt>
                <c:pt idx="568">
                  <c:v>0.25342450333272171</c:v>
                </c:pt>
                <c:pt idx="569">
                  <c:v>0.25395850074908016</c:v>
                </c:pt>
                <c:pt idx="570">
                  <c:v>0.25438688345731841</c:v>
                </c:pt>
                <c:pt idx="571">
                  <c:v>0.25481667449426193</c:v>
                </c:pt>
                <c:pt idx="572">
                  <c:v>0.2553518857776228</c:v>
                </c:pt>
                <c:pt idx="573">
                  <c:v>0.25588766974413402</c:v>
                </c:pt>
                <c:pt idx="574">
                  <c:v>0.25642275956237504</c:v>
                </c:pt>
                <c:pt idx="575">
                  <c:v>0.25695907683499719</c:v>
                </c:pt>
                <c:pt idx="576">
                  <c:v>0.2574953339579632</c:v>
                </c:pt>
                <c:pt idx="577">
                  <c:v>0.25803234980226458</c:v>
                </c:pt>
                <c:pt idx="578">
                  <c:v>0.25856887560323638</c:v>
                </c:pt>
                <c:pt idx="579">
                  <c:v>0.25910552541825538</c:v>
                </c:pt>
                <c:pt idx="580">
                  <c:v>0.2596436325121162</c:v>
                </c:pt>
                <c:pt idx="581">
                  <c:v>0.26018147522373364</c:v>
                </c:pt>
                <c:pt idx="582">
                  <c:v>0.26071868337374055</c:v>
                </c:pt>
                <c:pt idx="583">
                  <c:v>0.26125765945403007</c:v>
                </c:pt>
                <c:pt idx="584">
                  <c:v>0.26179612452984719</c:v>
                </c:pt>
                <c:pt idx="585">
                  <c:v>0.26233485914015842</c:v>
                </c:pt>
                <c:pt idx="586">
                  <c:v>0.26276641390427041</c:v>
                </c:pt>
                <c:pt idx="587">
                  <c:v>0.26319844316605806</c:v>
                </c:pt>
                <c:pt idx="588">
                  <c:v>0.26373805755930091</c:v>
                </c:pt>
                <c:pt idx="589">
                  <c:v>0.26427720085838929</c:v>
                </c:pt>
                <c:pt idx="590">
                  <c:v>0.26481811944829647</c:v>
                </c:pt>
                <c:pt idx="591">
                  <c:v>0.26535852627222156</c:v>
                </c:pt>
                <c:pt idx="592">
                  <c:v>0.26589875057838946</c:v>
                </c:pt>
                <c:pt idx="593">
                  <c:v>0.26644027878146631</c:v>
                </c:pt>
                <c:pt idx="594">
                  <c:v>0.26698164582884432</c:v>
                </c:pt>
                <c:pt idx="595">
                  <c:v>0.26752343015333224</c:v>
                </c:pt>
                <c:pt idx="596">
                  <c:v>0.26806528063710189</c:v>
                </c:pt>
                <c:pt idx="597">
                  <c:v>0.26849960573889003</c:v>
                </c:pt>
                <c:pt idx="598">
                  <c:v>0.26893558944173457</c:v>
                </c:pt>
                <c:pt idx="599">
                  <c:v>0.26947752229790656</c:v>
                </c:pt>
                <c:pt idx="600">
                  <c:v>0.27002148990763553</c:v>
                </c:pt>
                <c:pt idx="601">
                  <c:v>0.27056465455388634</c:v>
                </c:pt>
                <c:pt idx="602">
                  <c:v>0.27110798990279683</c:v>
                </c:pt>
                <c:pt idx="603">
                  <c:v>0.27165205656180164</c:v>
                </c:pt>
                <c:pt idx="604">
                  <c:v>0.27219637785012141</c:v>
                </c:pt>
                <c:pt idx="605">
                  <c:v>0.27274118261893332</c:v>
                </c:pt>
                <c:pt idx="606">
                  <c:v>0.27328605564069613</c:v>
                </c:pt>
                <c:pt idx="607">
                  <c:v>0.27383053917380917</c:v>
                </c:pt>
                <c:pt idx="608">
                  <c:v>0.27437608950398829</c:v>
                </c:pt>
                <c:pt idx="609">
                  <c:v>0.27492183348747112</c:v>
                </c:pt>
                <c:pt idx="610">
                  <c:v>0.27546833391145797</c:v>
                </c:pt>
                <c:pt idx="611">
                  <c:v>0.27601434087522797</c:v>
                </c:pt>
                <c:pt idx="612">
                  <c:v>0.27656039579322939</c:v>
                </c:pt>
                <c:pt idx="613">
                  <c:v>0.27699861489629773</c:v>
                </c:pt>
                <c:pt idx="614">
                  <c:v>0.27754595943043436</c:v>
                </c:pt>
                <c:pt idx="615">
                  <c:v>0.27798402579317999</c:v>
                </c:pt>
                <c:pt idx="616">
                  <c:v>0.27853157566534542</c:v>
                </c:pt>
                <c:pt idx="617">
                  <c:v>0.27907942551263204</c:v>
                </c:pt>
                <c:pt idx="618">
                  <c:v>0.27962759658900377</c:v>
                </c:pt>
                <c:pt idx="619">
                  <c:v>0.28017592176566636</c:v>
                </c:pt>
                <c:pt idx="620">
                  <c:v>0.2806151210503694</c:v>
                </c:pt>
                <c:pt idx="621">
                  <c:v>0.28105671359124917</c:v>
                </c:pt>
                <c:pt idx="622">
                  <c:v>0.28160615862893734</c:v>
                </c:pt>
                <c:pt idx="623">
                  <c:v>0.28215617843743401</c:v>
                </c:pt>
                <c:pt idx="624">
                  <c:v>0.28270545145342418</c:v>
                </c:pt>
                <c:pt idx="625">
                  <c:v>0.28325613939728889</c:v>
                </c:pt>
                <c:pt idx="626">
                  <c:v>0.28380666848526287</c:v>
                </c:pt>
                <c:pt idx="627">
                  <c:v>0.28435808950330177</c:v>
                </c:pt>
                <c:pt idx="628">
                  <c:v>0.2849087839944785</c:v>
                </c:pt>
                <c:pt idx="629">
                  <c:v>0.28546003448717655</c:v>
                </c:pt>
                <c:pt idx="630">
                  <c:v>0.28601236821211862</c:v>
                </c:pt>
                <c:pt idx="631">
                  <c:v>0.2865645225505723</c:v>
                </c:pt>
                <c:pt idx="632">
                  <c:v>0.28711611755362282</c:v>
                </c:pt>
                <c:pt idx="633">
                  <c:v>0.28766957794078446</c:v>
                </c:pt>
                <c:pt idx="634">
                  <c:v>0.28822252169233403</c:v>
                </c:pt>
                <c:pt idx="635">
                  <c:v>0.28877560242060529</c:v>
                </c:pt>
                <c:pt idx="636">
                  <c:v>0.28921859580625653</c:v>
                </c:pt>
                <c:pt idx="637">
                  <c:v>0.28966248301437497</c:v>
                </c:pt>
                <c:pt idx="638">
                  <c:v>0.29021638209978906</c:v>
                </c:pt>
                <c:pt idx="639">
                  <c:v>0.2907700168511253</c:v>
                </c:pt>
                <c:pt idx="640">
                  <c:v>0.29132546144610338</c:v>
                </c:pt>
                <c:pt idx="641">
                  <c:v>0.29188057923884825</c:v>
                </c:pt>
                <c:pt idx="642">
                  <c:v>0.29243511517554843</c:v>
                </c:pt>
                <c:pt idx="643">
                  <c:v>0.29299133722204501</c:v>
                </c:pt>
                <c:pt idx="644">
                  <c:v>0.29354746567377782</c:v>
                </c:pt>
                <c:pt idx="645">
                  <c:v>0.2941035214325361</c:v>
                </c:pt>
                <c:pt idx="646">
                  <c:v>0.29465995028742653</c:v>
                </c:pt>
                <c:pt idx="647">
                  <c:v>0.29510562242185739</c:v>
                </c:pt>
                <c:pt idx="648">
                  <c:v>0.29555372567362187</c:v>
                </c:pt>
                <c:pt idx="649">
                  <c:v>0.29611036663408408</c:v>
                </c:pt>
                <c:pt idx="650">
                  <c:v>0.29666902039486576</c:v>
                </c:pt>
                <c:pt idx="651">
                  <c:v>0.2972269215921382</c:v>
                </c:pt>
                <c:pt idx="652">
                  <c:v>0.29778498505728257</c:v>
                </c:pt>
                <c:pt idx="653">
                  <c:v>0.29834350937410187</c:v>
                </c:pt>
                <c:pt idx="654">
                  <c:v>0.29890264446746501</c:v>
                </c:pt>
                <c:pt idx="655">
                  <c:v>0.29946219908921279</c:v>
                </c:pt>
                <c:pt idx="656">
                  <c:v>0.30002202427516184</c:v>
                </c:pt>
                <c:pt idx="657">
                  <c:v>0.30058109463128674</c:v>
                </c:pt>
                <c:pt idx="658">
                  <c:v>0.30114165363016898</c:v>
                </c:pt>
                <c:pt idx="659">
                  <c:v>0.30170192805146362</c:v>
                </c:pt>
                <c:pt idx="660">
                  <c:v>0.30226341553045721</c:v>
                </c:pt>
                <c:pt idx="661">
                  <c:v>0.30282406198129991</c:v>
                </c:pt>
                <c:pt idx="662">
                  <c:v>0.30338513007382295</c:v>
                </c:pt>
                <c:pt idx="663">
                  <c:v>0.30383498736117065</c:v>
                </c:pt>
                <c:pt idx="664">
                  <c:v>0.30428476829405077</c:v>
                </c:pt>
                <c:pt idx="665">
                  <c:v>0.30484757953150976</c:v>
                </c:pt>
                <c:pt idx="666">
                  <c:v>0.3054101279699809</c:v>
                </c:pt>
                <c:pt idx="667">
                  <c:v>0.30597275672657909</c:v>
                </c:pt>
                <c:pt idx="668">
                  <c:v>0.30653587417891681</c:v>
                </c:pt>
                <c:pt idx="669">
                  <c:v>0.30709915835577706</c:v>
                </c:pt>
                <c:pt idx="670">
                  <c:v>0.30766381448306934</c:v>
                </c:pt>
                <c:pt idx="671">
                  <c:v>0.30822784220960364</c:v>
                </c:pt>
                <c:pt idx="672">
                  <c:v>0.30879149882369178</c:v>
                </c:pt>
                <c:pt idx="673">
                  <c:v>0.30924381689736091</c:v>
                </c:pt>
                <c:pt idx="674">
                  <c:v>0.30969780599796981</c:v>
                </c:pt>
                <c:pt idx="675">
                  <c:v>0.31026350027003147</c:v>
                </c:pt>
                <c:pt idx="676">
                  <c:v>0.31082895343767453</c:v>
                </c:pt>
                <c:pt idx="677">
                  <c:v>0.31139554734294178</c:v>
                </c:pt>
                <c:pt idx="678">
                  <c:v>0.31196151149746687</c:v>
                </c:pt>
                <c:pt idx="679">
                  <c:v>0.31252783939879808</c:v>
                </c:pt>
                <c:pt idx="680">
                  <c:v>0.31309531042498578</c:v>
                </c:pt>
                <c:pt idx="681">
                  <c:v>0.31366271396545475</c:v>
                </c:pt>
                <c:pt idx="682">
                  <c:v>0.31422935654396089</c:v>
                </c:pt>
                <c:pt idx="683">
                  <c:v>0.31479801096985188</c:v>
                </c:pt>
                <c:pt idx="684">
                  <c:v>0.31536616486184804</c:v>
                </c:pt>
                <c:pt idx="685">
                  <c:v>0.31593455494104589</c:v>
                </c:pt>
                <c:pt idx="686">
                  <c:v>0.31650357222716013</c:v>
                </c:pt>
                <c:pt idx="687">
                  <c:v>0.3170727396902871</c:v>
                </c:pt>
                <c:pt idx="688">
                  <c:v>0.31764270947885792</c:v>
                </c:pt>
                <c:pt idx="689">
                  <c:v>0.31821235186996039</c:v>
                </c:pt>
                <c:pt idx="690">
                  <c:v>0.31866869118027569</c:v>
                </c:pt>
                <c:pt idx="691">
                  <c:v>0.31912506468618967</c:v>
                </c:pt>
                <c:pt idx="692">
                  <c:v>0.31969498606275443</c:v>
                </c:pt>
                <c:pt idx="693">
                  <c:v>0.32026658359949667</c:v>
                </c:pt>
                <c:pt idx="694">
                  <c:v>0.32083807193776454</c:v>
                </c:pt>
                <c:pt idx="695">
                  <c:v>0.32140958161085592</c:v>
                </c:pt>
                <c:pt idx="696">
                  <c:v>0.32198141809403757</c:v>
                </c:pt>
                <c:pt idx="697">
                  <c:v>0.32255345070396074</c:v>
                </c:pt>
                <c:pt idx="698">
                  <c:v>0.32301177578947204</c:v>
                </c:pt>
                <c:pt idx="699">
                  <c:v>0.32347179771302342</c:v>
                </c:pt>
                <c:pt idx="700">
                  <c:v>0.32404595252759733</c:v>
                </c:pt>
                <c:pt idx="701">
                  <c:v>0.324619430334046</c:v>
                </c:pt>
                <c:pt idx="702">
                  <c:v>0.32519306200104031</c:v>
                </c:pt>
                <c:pt idx="703">
                  <c:v>0.32576715438936327</c:v>
                </c:pt>
                <c:pt idx="704">
                  <c:v>0.32634183965856239</c:v>
                </c:pt>
                <c:pt idx="705">
                  <c:v>0.32691689925764472</c:v>
                </c:pt>
                <c:pt idx="706">
                  <c:v>0.32749228974055655</c:v>
                </c:pt>
                <c:pt idx="707">
                  <c:v>0.3280671329417561</c:v>
                </c:pt>
                <c:pt idx="708">
                  <c:v>0.32864314187711402</c:v>
                </c:pt>
                <c:pt idx="709">
                  <c:v>0.32921930687818712</c:v>
                </c:pt>
                <c:pt idx="710">
                  <c:v>0.32979633207660325</c:v>
                </c:pt>
                <c:pt idx="711">
                  <c:v>0.33037263373601539</c:v>
                </c:pt>
                <c:pt idx="712">
                  <c:v>0.33094926771055311</c:v>
                </c:pt>
                <c:pt idx="713">
                  <c:v>0.33141128160383393</c:v>
                </c:pt>
                <c:pt idx="714">
                  <c:v>0.33187403819072164</c:v>
                </c:pt>
                <c:pt idx="715">
                  <c:v>0.33245273007605336</c:v>
                </c:pt>
                <c:pt idx="716">
                  <c:v>0.33303096241313368</c:v>
                </c:pt>
                <c:pt idx="717">
                  <c:v>0.33360948512485933</c:v>
                </c:pt>
                <c:pt idx="718">
                  <c:v>0.33418834271885917</c:v>
                </c:pt>
                <c:pt idx="719">
                  <c:v>0.3347673586925663</c:v>
                </c:pt>
                <c:pt idx="720">
                  <c:v>0.33534777207849259</c:v>
                </c:pt>
                <c:pt idx="721">
                  <c:v>0.3359276370601994</c:v>
                </c:pt>
                <c:pt idx="722">
                  <c:v>0.33650748408323078</c:v>
                </c:pt>
                <c:pt idx="723">
                  <c:v>0.33708855403126275</c:v>
                </c:pt>
                <c:pt idx="724">
                  <c:v>0.33766956265748427</c:v>
                </c:pt>
                <c:pt idx="725">
                  <c:v>0.33825028777403221</c:v>
                </c:pt>
                <c:pt idx="726">
                  <c:v>0.33871648712833807</c:v>
                </c:pt>
                <c:pt idx="727">
                  <c:v>0.33918436973140309</c:v>
                </c:pt>
                <c:pt idx="728">
                  <c:v>0.33976628656675462</c:v>
                </c:pt>
                <c:pt idx="729">
                  <c:v>0.34034876457712737</c:v>
                </c:pt>
                <c:pt idx="730">
                  <c:v>0.34093233849916327</c:v>
                </c:pt>
                <c:pt idx="731">
                  <c:v>0.34151567439169289</c:v>
                </c:pt>
                <c:pt idx="732">
                  <c:v>0.34209841525499596</c:v>
                </c:pt>
                <c:pt idx="733">
                  <c:v>0.34268314514225734</c:v>
                </c:pt>
                <c:pt idx="734">
                  <c:v>0.34326728053587402</c:v>
                </c:pt>
                <c:pt idx="735">
                  <c:v>0.3438517127169064</c:v>
                </c:pt>
                <c:pt idx="736">
                  <c:v>0.34443684387701579</c:v>
                </c:pt>
                <c:pt idx="737">
                  <c:v>0.34502213890226707</c:v>
                </c:pt>
                <c:pt idx="738">
                  <c:v>0.34560813433542553</c:v>
                </c:pt>
                <c:pt idx="739">
                  <c:v>0.34619416024465688</c:v>
                </c:pt>
                <c:pt idx="740">
                  <c:v>0.34677985842571979</c:v>
                </c:pt>
                <c:pt idx="741">
                  <c:v>0.34724960442565711</c:v>
                </c:pt>
                <c:pt idx="742">
                  <c:v>0.34783619011220912</c:v>
                </c:pt>
                <c:pt idx="743">
                  <c:v>0.34830665682579415</c:v>
                </c:pt>
                <c:pt idx="744">
                  <c:v>0.34889462555442513</c:v>
                </c:pt>
                <c:pt idx="745">
                  <c:v>0.34948226702102492</c:v>
                </c:pt>
                <c:pt idx="746">
                  <c:v>0.35007038872685375</c:v>
                </c:pt>
                <c:pt idx="747">
                  <c:v>0.35065890145437373</c:v>
                </c:pt>
                <c:pt idx="748">
                  <c:v>0.35124825526530773</c:v>
                </c:pt>
                <c:pt idx="749">
                  <c:v>0.35183759674701426</c:v>
                </c:pt>
                <c:pt idx="750">
                  <c:v>0.3524271057148477</c:v>
                </c:pt>
                <c:pt idx="751">
                  <c:v>0.35289955765140896</c:v>
                </c:pt>
                <c:pt idx="752">
                  <c:v>0.35337349439124177</c:v>
                </c:pt>
                <c:pt idx="753">
                  <c:v>0.35396404498696526</c:v>
                </c:pt>
                <c:pt idx="754">
                  <c:v>0.35455526028357859</c:v>
                </c:pt>
                <c:pt idx="755">
                  <c:v>0.35514668992321707</c:v>
                </c:pt>
                <c:pt idx="756">
                  <c:v>0.35573851471869228</c:v>
                </c:pt>
                <c:pt idx="757">
                  <c:v>0.35632969587432856</c:v>
                </c:pt>
                <c:pt idx="758">
                  <c:v>0.35692249270376597</c:v>
                </c:pt>
                <c:pt idx="759">
                  <c:v>0.35751514350835151</c:v>
                </c:pt>
                <c:pt idx="760">
                  <c:v>0.35810882476068212</c:v>
                </c:pt>
                <c:pt idx="761">
                  <c:v>0.35870154515820996</c:v>
                </c:pt>
                <c:pt idx="762">
                  <c:v>0.3592949796471559</c:v>
                </c:pt>
                <c:pt idx="763">
                  <c:v>0.35988958276729388</c:v>
                </c:pt>
                <c:pt idx="764">
                  <c:v>0.36048417665352983</c:v>
                </c:pt>
                <c:pt idx="765">
                  <c:v>0.36107812545649443</c:v>
                </c:pt>
                <c:pt idx="766">
                  <c:v>0.36155450159971775</c:v>
                </c:pt>
                <c:pt idx="767">
                  <c:v>0.36203169556893189</c:v>
                </c:pt>
                <c:pt idx="768">
                  <c:v>0.36262711016764004</c:v>
                </c:pt>
                <c:pt idx="769">
                  <c:v>0.36322310699149613</c:v>
                </c:pt>
                <c:pt idx="770">
                  <c:v>0.36382005108048399</c:v>
                </c:pt>
                <c:pt idx="771">
                  <c:v>0.36441671397646008</c:v>
                </c:pt>
                <c:pt idx="772">
                  <c:v>0.36501300380184526</c:v>
                </c:pt>
                <c:pt idx="773">
                  <c:v>0.36561115445936448</c:v>
                </c:pt>
                <c:pt idx="774">
                  <c:v>0.36620911549334789</c:v>
                </c:pt>
                <c:pt idx="775">
                  <c:v>0.36680656671235251</c:v>
                </c:pt>
                <c:pt idx="776">
                  <c:v>0.36728595434097266</c:v>
                </c:pt>
                <c:pt idx="777">
                  <c:v>0.3677676286747667</c:v>
                </c:pt>
                <c:pt idx="778">
                  <c:v>0.368366423637423</c:v>
                </c:pt>
                <c:pt idx="779">
                  <c:v>0.36896576041478524</c:v>
                </c:pt>
                <c:pt idx="780">
                  <c:v>0.36956628080673809</c:v>
                </c:pt>
                <c:pt idx="781">
                  <c:v>0.37016661224673647</c:v>
                </c:pt>
                <c:pt idx="782">
                  <c:v>0.37076638742881934</c:v>
                </c:pt>
                <c:pt idx="783">
                  <c:v>0.37136812804728481</c:v>
                </c:pt>
                <c:pt idx="784">
                  <c:v>0.37196945069602722</c:v>
                </c:pt>
                <c:pt idx="785">
                  <c:v>0.37257072181373457</c:v>
                </c:pt>
                <c:pt idx="786">
                  <c:v>0.37317299803243925</c:v>
                </c:pt>
                <c:pt idx="787">
                  <c:v>0.3737752693524321</c:v>
                </c:pt>
                <c:pt idx="788">
                  <c:v>0.37437831770696062</c:v>
                </c:pt>
                <c:pt idx="789">
                  <c:v>0.37498159183653113</c:v>
                </c:pt>
                <c:pt idx="790">
                  <c:v>0.37558430882514499</c:v>
                </c:pt>
                <c:pt idx="791">
                  <c:v>0.37606760132826417</c:v>
                </c:pt>
                <c:pt idx="792">
                  <c:v>0.37667111177167073</c:v>
                </c:pt>
                <c:pt idx="793">
                  <c:v>0.37715562199246089</c:v>
                </c:pt>
                <c:pt idx="794">
                  <c:v>0.37776080526106104</c:v>
                </c:pt>
                <c:pt idx="795">
                  <c:v>0.37836575448514864</c:v>
                </c:pt>
                <c:pt idx="796">
                  <c:v>0.37897116233688072</c:v>
                </c:pt>
                <c:pt idx="797">
                  <c:v>0.37957689068003642</c:v>
                </c:pt>
                <c:pt idx="798">
                  <c:v>0.38018372658982325</c:v>
                </c:pt>
                <c:pt idx="799">
                  <c:v>0.38079032900219711</c:v>
                </c:pt>
                <c:pt idx="800">
                  <c:v>0.38139706793668787</c:v>
                </c:pt>
                <c:pt idx="801">
                  <c:v>0.38200417522682034</c:v>
                </c:pt>
                <c:pt idx="802">
                  <c:v>0.38261169770997999</c:v>
                </c:pt>
                <c:pt idx="803">
                  <c:v>0.38309877058805936</c:v>
                </c:pt>
                <c:pt idx="804">
                  <c:v>0.38358765961555824</c:v>
                </c:pt>
                <c:pt idx="805">
                  <c:v>0.38419660979035353</c:v>
                </c:pt>
                <c:pt idx="806">
                  <c:v>0.38480602399493685</c:v>
                </c:pt>
                <c:pt idx="807">
                  <c:v>0.38541464680942172</c:v>
                </c:pt>
                <c:pt idx="808">
                  <c:v>0.38602480398195788</c:v>
                </c:pt>
                <c:pt idx="809">
                  <c:v>0.3866350076354414</c:v>
                </c:pt>
                <c:pt idx="810">
                  <c:v>0.38724609652339198</c:v>
                </c:pt>
                <c:pt idx="811">
                  <c:v>0.38785662639283158</c:v>
                </c:pt>
                <c:pt idx="812">
                  <c:v>0.38846757589901765</c:v>
                </c:pt>
                <c:pt idx="813">
                  <c:v>0.38907992609163367</c:v>
                </c:pt>
                <c:pt idx="814">
                  <c:v>0.38969199741395805</c:v>
                </c:pt>
                <c:pt idx="815">
                  <c:v>0.390303415139509</c:v>
                </c:pt>
                <c:pt idx="816">
                  <c:v>0.39091693766312197</c:v>
                </c:pt>
                <c:pt idx="817">
                  <c:v>0.39153004113520279</c:v>
                </c:pt>
                <c:pt idx="818">
                  <c:v>0.3920210569408496</c:v>
                </c:pt>
                <c:pt idx="819">
                  <c:v>0.39263525964859308</c:v>
                </c:pt>
                <c:pt idx="820">
                  <c:v>0.39312724048954856</c:v>
                </c:pt>
                <c:pt idx="821">
                  <c:v>0.39374127884018895</c:v>
                </c:pt>
                <c:pt idx="822">
                  <c:v>0.39435531896274084</c:v>
                </c:pt>
                <c:pt idx="823">
                  <c:v>0.39497133323120143</c:v>
                </c:pt>
                <c:pt idx="824">
                  <c:v>0.39558697527575104</c:v>
                </c:pt>
                <c:pt idx="825">
                  <c:v>0.39620229119935146</c:v>
                </c:pt>
                <c:pt idx="826">
                  <c:v>0.39669565413651542</c:v>
                </c:pt>
                <c:pt idx="827">
                  <c:v>0.39719184951225933</c:v>
                </c:pt>
                <c:pt idx="828">
                  <c:v>0.39780862504005826</c:v>
                </c:pt>
                <c:pt idx="829">
                  <c:v>0.39842601686120493</c:v>
                </c:pt>
                <c:pt idx="830">
                  <c:v>0.39904435599184457</c:v>
                </c:pt>
                <c:pt idx="831">
                  <c:v>0.39966260582599744</c:v>
                </c:pt>
                <c:pt idx="832">
                  <c:v>0.40028038822701006</c:v>
                </c:pt>
                <c:pt idx="833">
                  <c:v>0.40090030062186777</c:v>
                </c:pt>
                <c:pt idx="834">
                  <c:v>0.40151946293803925</c:v>
                </c:pt>
                <c:pt idx="835">
                  <c:v>0.40213896154908452</c:v>
                </c:pt>
                <c:pt idx="836">
                  <c:v>0.40275903351240189</c:v>
                </c:pt>
                <c:pt idx="837">
                  <c:v>0.4033795849302157</c:v>
                </c:pt>
                <c:pt idx="838">
                  <c:v>0.40400094820618199</c:v>
                </c:pt>
                <c:pt idx="839">
                  <c:v>0.40462222359205041</c:v>
                </c:pt>
                <c:pt idx="840">
                  <c:v>0.40524322087703196</c:v>
                </c:pt>
                <c:pt idx="841">
                  <c:v>0.40586531625738897</c:v>
                </c:pt>
                <c:pt idx="842">
                  <c:v>0.40648779888132314</c:v>
                </c:pt>
                <c:pt idx="843">
                  <c:v>0.40698621623030234</c:v>
                </c:pt>
                <c:pt idx="844">
                  <c:v>0.40748526258857343</c:v>
                </c:pt>
                <c:pt idx="845">
                  <c:v>0.40810827885430589</c:v>
                </c:pt>
                <c:pt idx="846">
                  <c:v>0.40873196921644056</c:v>
                </c:pt>
                <c:pt idx="847">
                  <c:v>0.40935619175279986</c:v>
                </c:pt>
                <c:pt idx="848">
                  <c:v>0.40998142398797738</c:v>
                </c:pt>
                <c:pt idx="849">
                  <c:v>0.41060637948667872</c:v>
                </c:pt>
                <c:pt idx="850">
                  <c:v>0.41123153485217695</c:v>
                </c:pt>
                <c:pt idx="851">
                  <c:v>0.4118569857482503</c:v>
                </c:pt>
                <c:pt idx="852">
                  <c:v>0.41248278028151014</c:v>
                </c:pt>
                <c:pt idx="853">
                  <c:v>0.41298424317959537</c:v>
                </c:pt>
                <c:pt idx="854">
                  <c:v>0.41348820636026595</c:v>
                </c:pt>
                <c:pt idx="855">
                  <c:v>0.41411569309968999</c:v>
                </c:pt>
                <c:pt idx="856">
                  <c:v>0.41474362173060902</c:v>
                </c:pt>
                <c:pt idx="857">
                  <c:v>0.41537098620885532</c:v>
                </c:pt>
                <c:pt idx="858">
                  <c:v>0.41599960788747081</c:v>
                </c:pt>
                <c:pt idx="859">
                  <c:v>0.41662828901466126</c:v>
                </c:pt>
                <c:pt idx="860">
                  <c:v>0.41725798995858326</c:v>
                </c:pt>
                <c:pt idx="861">
                  <c:v>0.41788707851012286</c:v>
                </c:pt>
                <c:pt idx="862">
                  <c:v>0.41851680349191256</c:v>
                </c:pt>
                <c:pt idx="863">
                  <c:v>0.419147791366556</c:v>
                </c:pt>
                <c:pt idx="864">
                  <c:v>0.4197786480270595</c:v>
                </c:pt>
                <c:pt idx="865">
                  <c:v>0.42040884302845144</c:v>
                </c:pt>
                <c:pt idx="866">
                  <c:v>0.42104097805774743</c:v>
                </c:pt>
                <c:pt idx="867">
                  <c:v>0.4216728858435575</c:v>
                </c:pt>
                <c:pt idx="868">
                  <c:v>0.42230490357979067</c:v>
                </c:pt>
                <c:pt idx="869">
                  <c:v>0.42281146230838407</c:v>
                </c:pt>
                <c:pt idx="870">
                  <c:v>0.42331856767193499</c:v>
                </c:pt>
                <c:pt idx="871">
                  <c:v>0.42395177173754317</c:v>
                </c:pt>
                <c:pt idx="872">
                  <c:v>0.42458479646339747</c:v>
                </c:pt>
                <c:pt idx="873">
                  <c:v>0.42521972284578408</c:v>
                </c:pt>
                <c:pt idx="874">
                  <c:v>0.42585418069779557</c:v>
                </c:pt>
                <c:pt idx="875">
                  <c:v>0.42648831428293649</c:v>
                </c:pt>
                <c:pt idx="876">
                  <c:v>0.4269967546574911</c:v>
                </c:pt>
                <c:pt idx="877">
                  <c:v>0.42750831635469372</c:v>
                </c:pt>
                <c:pt idx="878">
                  <c:v>0.42814403414425251</c:v>
                </c:pt>
                <c:pt idx="879">
                  <c:v>0.42878039923709516</c:v>
                </c:pt>
                <c:pt idx="880">
                  <c:v>0.4294178987401277</c:v>
                </c:pt>
                <c:pt idx="881">
                  <c:v>0.43005522118233064</c:v>
                </c:pt>
                <c:pt idx="882">
                  <c:v>0.43069187921787022</c:v>
                </c:pt>
                <c:pt idx="883">
                  <c:v>0.43133098849049856</c:v>
                </c:pt>
                <c:pt idx="884">
                  <c:v>0.43196948300747634</c:v>
                </c:pt>
                <c:pt idx="885">
                  <c:v>0.43260804408319542</c:v>
                </c:pt>
                <c:pt idx="886">
                  <c:v>0.4332473059755873</c:v>
                </c:pt>
                <c:pt idx="887">
                  <c:v>0.43388717210735883</c:v>
                </c:pt>
                <c:pt idx="888">
                  <c:v>0.43452764337728955</c:v>
                </c:pt>
                <c:pt idx="889">
                  <c:v>0.43516828064779206</c:v>
                </c:pt>
                <c:pt idx="890">
                  <c:v>0.43580844795684576</c:v>
                </c:pt>
                <c:pt idx="891">
                  <c:v>0.43645010237101806</c:v>
                </c:pt>
                <c:pt idx="892">
                  <c:v>0.4370918258588613</c:v>
                </c:pt>
                <c:pt idx="893">
                  <c:v>0.4377346476830058</c:v>
                </c:pt>
                <c:pt idx="894">
                  <c:v>0.4383767057856307</c:v>
                </c:pt>
                <c:pt idx="895">
                  <c:v>0.43901922547352507</c:v>
                </c:pt>
                <c:pt idx="896">
                  <c:v>0.43953442255542946</c:v>
                </c:pt>
                <c:pt idx="897">
                  <c:v>0.44017837471123683</c:v>
                </c:pt>
                <c:pt idx="898">
                  <c:v>0.44069416948382573</c:v>
                </c:pt>
                <c:pt idx="899">
                  <c:v>0.4413386723522153</c:v>
                </c:pt>
                <c:pt idx="900">
                  <c:v>0.44198329550743604</c:v>
                </c:pt>
                <c:pt idx="901">
                  <c:v>0.44262833446972227</c:v>
                </c:pt>
                <c:pt idx="902">
                  <c:v>0.44327374048478041</c:v>
                </c:pt>
                <c:pt idx="903">
                  <c:v>0.44392074706823614</c:v>
                </c:pt>
                <c:pt idx="904">
                  <c:v>0.44456713608772758</c:v>
                </c:pt>
                <c:pt idx="905">
                  <c:v>0.44521330116818458</c:v>
                </c:pt>
                <c:pt idx="906">
                  <c:v>0.44573189780276901</c:v>
                </c:pt>
                <c:pt idx="907">
                  <c:v>0.44625224666112151</c:v>
                </c:pt>
                <c:pt idx="908">
                  <c:v>0.44690063968493315</c:v>
                </c:pt>
                <c:pt idx="909">
                  <c:v>0.44754910687922722</c:v>
                </c:pt>
                <c:pt idx="910">
                  <c:v>0.44819863880328353</c:v>
                </c:pt>
                <c:pt idx="911">
                  <c:v>0.44884735372855045</c:v>
                </c:pt>
                <c:pt idx="912">
                  <c:v>0.44949688654809827</c:v>
                </c:pt>
                <c:pt idx="913">
                  <c:v>0.45014783415548254</c:v>
                </c:pt>
                <c:pt idx="914">
                  <c:v>0.45079860981105746</c:v>
                </c:pt>
                <c:pt idx="915">
                  <c:v>0.45144876564178404</c:v>
                </c:pt>
                <c:pt idx="916">
                  <c:v>0.45210093574775118</c:v>
                </c:pt>
                <c:pt idx="917">
                  <c:v>0.45275263576759134</c:v>
                </c:pt>
                <c:pt idx="918">
                  <c:v>0.4534046113984318</c:v>
                </c:pt>
                <c:pt idx="919">
                  <c:v>0.45405731133161686</c:v>
                </c:pt>
                <c:pt idx="920">
                  <c:v>0.45471068685041982</c:v>
                </c:pt>
                <c:pt idx="921">
                  <c:v>0.45536463921986275</c:v>
                </c:pt>
                <c:pt idx="922">
                  <c:v>0.45601871998304816</c:v>
                </c:pt>
                <c:pt idx="923">
                  <c:v>0.45654265243594444</c:v>
                </c:pt>
                <c:pt idx="924">
                  <c:v>0.45719745443924265</c:v>
                </c:pt>
                <c:pt idx="925">
                  <c:v>0.45785208531008603</c:v>
                </c:pt>
                <c:pt idx="926">
                  <c:v>0.45850864643480899</c:v>
                </c:pt>
                <c:pt idx="927">
                  <c:v>0.4591651881895365</c:v>
                </c:pt>
                <c:pt idx="928">
                  <c:v>0.45982120911777047</c:v>
                </c:pt>
                <c:pt idx="929">
                  <c:v>0.46047851318112515</c:v>
                </c:pt>
                <c:pt idx="930">
                  <c:v>0.46113614921843626</c:v>
                </c:pt>
                <c:pt idx="931">
                  <c:v>0.46179446908786909</c:v>
                </c:pt>
                <c:pt idx="932">
                  <c:v>0.46245266992681583</c:v>
                </c:pt>
                <c:pt idx="933">
                  <c:v>0.46311135455810298</c:v>
                </c:pt>
                <c:pt idx="934">
                  <c:v>0.46377062427620919</c:v>
                </c:pt>
                <c:pt idx="935">
                  <c:v>0.46443042960763437</c:v>
                </c:pt>
                <c:pt idx="936">
                  <c:v>0.46509072094784171</c:v>
                </c:pt>
                <c:pt idx="937">
                  <c:v>0.46575109567994</c:v>
                </c:pt>
                <c:pt idx="938">
                  <c:v>0.46641150323618602</c:v>
                </c:pt>
                <c:pt idx="939">
                  <c:v>0.46707386156568143</c:v>
                </c:pt>
                <c:pt idx="940">
                  <c:v>0.46773554764697189</c:v>
                </c:pt>
                <c:pt idx="941">
                  <c:v>0.46839676203462477</c:v>
                </c:pt>
                <c:pt idx="942">
                  <c:v>0.46905998185211734</c:v>
                </c:pt>
                <c:pt idx="943">
                  <c:v>0.46972354059767324</c:v>
                </c:pt>
                <c:pt idx="944">
                  <c:v>0.47038657767582565</c:v>
                </c:pt>
                <c:pt idx="945">
                  <c:v>0.47105046009894602</c:v>
                </c:pt>
                <c:pt idx="946">
                  <c:v>0.47171473284167192</c:v>
                </c:pt>
                <c:pt idx="947">
                  <c:v>0.47238015759139557</c:v>
                </c:pt>
                <c:pt idx="948">
                  <c:v>0.47304566996169922</c:v>
                </c:pt>
                <c:pt idx="949">
                  <c:v>0.47371096494612797</c:v>
                </c:pt>
                <c:pt idx="950">
                  <c:v>0.47437670284265659</c:v>
                </c:pt>
                <c:pt idx="951">
                  <c:v>0.47504313865212139</c:v>
                </c:pt>
                <c:pt idx="952">
                  <c:v>0.47571093538457915</c:v>
                </c:pt>
                <c:pt idx="953">
                  <c:v>0.47637821031466132</c:v>
                </c:pt>
                <c:pt idx="954">
                  <c:v>0.47704516603581654</c:v>
                </c:pt>
                <c:pt idx="955">
                  <c:v>0.47758008150526254</c:v>
                </c:pt>
                <c:pt idx="956">
                  <c:v>0.47811752896806681</c:v>
                </c:pt>
                <c:pt idx="957">
                  <c:v>0.47878712725129546</c:v>
                </c:pt>
                <c:pt idx="958">
                  <c:v>0.47945650980290161</c:v>
                </c:pt>
                <c:pt idx="959">
                  <c:v>0.48012700556676258</c:v>
                </c:pt>
                <c:pt idx="960">
                  <c:v>0.48079692768114196</c:v>
                </c:pt>
                <c:pt idx="961">
                  <c:v>0.4814676061525473</c:v>
                </c:pt>
                <c:pt idx="962">
                  <c:v>0.4821395546473648</c:v>
                </c:pt>
                <c:pt idx="963">
                  <c:v>0.48281169856569356</c:v>
                </c:pt>
                <c:pt idx="964">
                  <c:v>0.48348290910256975</c:v>
                </c:pt>
                <c:pt idx="965">
                  <c:v>0.48415631629500827</c:v>
                </c:pt>
                <c:pt idx="966">
                  <c:v>0.48482920100174287</c:v>
                </c:pt>
                <c:pt idx="967">
                  <c:v>0.48550259020433378</c:v>
                </c:pt>
                <c:pt idx="968">
                  <c:v>0.48617658752093096</c:v>
                </c:pt>
                <c:pt idx="969">
                  <c:v>0.48685119387589187</c:v>
                </c:pt>
                <c:pt idx="970">
                  <c:v>0.48752656475966061</c:v>
                </c:pt>
                <c:pt idx="971">
                  <c:v>0.4882020827407122</c:v>
                </c:pt>
                <c:pt idx="972">
                  <c:v>0.48874279492128686</c:v>
                </c:pt>
                <c:pt idx="973">
                  <c:v>0.48928390285356815</c:v>
                </c:pt>
                <c:pt idx="974">
                  <c:v>0.48995947316335003</c:v>
                </c:pt>
                <c:pt idx="975">
                  <c:v>0.49063715399398433</c:v>
                </c:pt>
                <c:pt idx="976">
                  <c:v>0.49131488065238577</c:v>
                </c:pt>
                <c:pt idx="977">
                  <c:v>0.49199270467214856</c:v>
                </c:pt>
                <c:pt idx="978">
                  <c:v>0.49267088487488059</c:v>
                </c:pt>
                <c:pt idx="979">
                  <c:v>0.49334978442915894</c:v>
                </c:pt>
                <c:pt idx="980">
                  <c:v>0.49402961191813816</c:v>
                </c:pt>
                <c:pt idx="981">
                  <c:v>0.49470948674510701</c:v>
                </c:pt>
                <c:pt idx="982">
                  <c:v>0.49538956447619453</c:v>
                </c:pt>
                <c:pt idx="983">
                  <c:v>0.49593459372864851</c:v>
                </c:pt>
                <c:pt idx="984">
                  <c:v>0.49648111584821536</c:v>
                </c:pt>
                <c:pt idx="985">
                  <c:v>0.49716266000444098</c:v>
                </c:pt>
                <c:pt idx="986">
                  <c:v>0.49784492925829477</c:v>
                </c:pt>
                <c:pt idx="987">
                  <c:v>0.49852776850378355</c:v>
                </c:pt>
                <c:pt idx="988">
                  <c:v>0.49921097008364257</c:v>
                </c:pt>
                <c:pt idx="989">
                  <c:v>0.49989354333532193</c:v>
                </c:pt>
                <c:pt idx="990">
                  <c:v>0.5005777311698032</c:v>
                </c:pt>
                <c:pt idx="991">
                  <c:v>0.50126165616367135</c:v>
                </c:pt>
                <c:pt idx="992">
                  <c:v>0.50194719916310615</c:v>
                </c:pt>
                <c:pt idx="993">
                  <c:v>0.50263164328927479</c:v>
                </c:pt>
                <c:pt idx="994">
                  <c:v>0.50331707961314121</c:v>
                </c:pt>
                <c:pt idx="995">
                  <c:v>0.50400392887287926</c:v>
                </c:pt>
                <c:pt idx="996">
                  <c:v>0.50469072608597954</c:v>
                </c:pt>
                <c:pt idx="997">
                  <c:v>0.50537673653123183</c:v>
                </c:pt>
                <c:pt idx="998">
                  <c:v>0.50592702795051825</c:v>
                </c:pt>
                <c:pt idx="999">
                  <c:v>0.50647809492037754</c:v>
                </c:pt>
                <c:pt idx="1000">
                  <c:v>0.50716617372801176</c:v>
                </c:pt>
                <c:pt idx="1001">
                  <c:v>0.50785493663159254</c:v>
                </c:pt>
                <c:pt idx="1002">
                  <c:v>0.50854501610691993</c:v>
                </c:pt>
                <c:pt idx="1003">
                  <c:v>0.50923446642898895</c:v>
                </c:pt>
                <c:pt idx="1004">
                  <c:v>0.50992407629102232</c:v>
                </c:pt>
                <c:pt idx="1005">
                  <c:v>0.51061537471082907</c:v>
                </c:pt>
                <c:pt idx="1006">
                  <c:v>0.51130635993698059</c:v>
                </c:pt>
                <c:pt idx="1007">
                  <c:v>0.51199729497742807</c:v>
                </c:pt>
                <c:pt idx="1008">
                  <c:v>0.51255187665546198</c:v>
                </c:pt>
                <c:pt idx="1009">
                  <c:v>0.51310866889149809</c:v>
                </c:pt>
                <c:pt idx="1010">
                  <c:v>0.51380111522942451</c:v>
                </c:pt>
                <c:pt idx="1011">
                  <c:v>0.51449441188894318</c:v>
                </c:pt>
                <c:pt idx="1012">
                  <c:v>0.51518903700452223</c:v>
                </c:pt>
                <c:pt idx="1013">
                  <c:v>0.51588324390476958</c:v>
                </c:pt>
                <c:pt idx="1014">
                  <c:v>0.51657708442287764</c:v>
                </c:pt>
                <c:pt idx="1015">
                  <c:v>0.5172733174575419</c:v>
                </c:pt>
                <c:pt idx="1016">
                  <c:v>0.51796918574800954</c:v>
                </c:pt>
                <c:pt idx="1017">
                  <c:v>0.51866506025060899</c:v>
                </c:pt>
                <c:pt idx="1018">
                  <c:v>0.51936195121064599</c:v>
                </c:pt>
                <c:pt idx="1019">
                  <c:v>0.52005927494139226</c:v>
                </c:pt>
                <c:pt idx="1020">
                  <c:v>0.52075735158269221</c:v>
                </c:pt>
                <c:pt idx="1021">
                  <c:v>0.52145570267787655</c:v>
                </c:pt>
                <c:pt idx="1022">
                  <c:v>0.52215368842223442</c:v>
                </c:pt>
                <c:pt idx="1023">
                  <c:v>0.52271345263813362</c:v>
                </c:pt>
                <c:pt idx="1024">
                  <c:v>0.52341237053714917</c:v>
                </c:pt>
                <c:pt idx="1025">
                  <c:v>0.52397337429672863</c:v>
                </c:pt>
                <c:pt idx="1026">
                  <c:v>0.52467413612200431</c:v>
                </c:pt>
                <c:pt idx="1027">
                  <c:v>0.5253748542718536</c:v>
                </c:pt>
                <c:pt idx="1028">
                  <c:v>0.52607595667952411</c:v>
                </c:pt>
                <c:pt idx="1029">
                  <c:v>0.5267778188956479</c:v>
                </c:pt>
                <c:pt idx="1030">
                  <c:v>0.52748103201194552</c:v>
                </c:pt>
                <c:pt idx="1031">
                  <c:v>0.52818372045980699</c:v>
                </c:pt>
                <c:pt idx="1032">
                  <c:v>0.52888727890457521</c:v>
                </c:pt>
                <c:pt idx="1033">
                  <c:v>0.52959079534474929</c:v>
                </c:pt>
                <c:pt idx="1034">
                  <c:v>0.53015436292897744</c:v>
                </c:pt>
                <c:pt idx="1035">
                  <c:v>0.53072050770854473</c:v>
                </c:pt>
                <c:pt idx="1036">
                  <c:v>0.53142628449514595</c:v>
                </c:pt>
                <c:pt idx="1037">
                  <c:v>0.53213234426847145</c:v>
                </c:pt>
                <c:pt idx="1038">
                  <c:v>0.53283884900489109</c:v>
                </c:pt>
                <c:pt idx="1039">
                  <c:v>0.53354482823757676</c:v>
                </c:pt>
                <c:pt idx="1040">
                  <c:v>0.53425227797325558</c:v>
                </c:pt>
                <c:pt idx="1041">
                  <c:v>0.53496001245223823</c:v>
                </c:pt>
                <c:pt idx="1042">
                  <c:v>0.53566873473499488</c:v>
                </c:pt>
                <c:pt idx="1043">
                  <c:v>0.53637676944674739</c:v>
                </c:pt>
                <c:pt idx="1044">
                  <c:v>0.53708568479976426</c:v>
                </c:pt>
                <c:pt idx="1045">
                  <c:v>0.53779629497415993</c:v>
                </c:pt>
                <c:pt idx="1046">
                  <c:v>0.53850654301853751</c:v>
                </c:pt>
                <c:pt idx="1047">
                  <c:v>0.53921626503839071</c:v>
                </c:pt>
                <c:pt idx="1048">
                  <c:v>0.53992817420613948</c:v>
                </c:pt>
                <c:pt idx="1049">
                  <c:v>0.54063999290005482</c:v>
                </c:pt>
                <c:pt idx="1050">
                  <c:v>0.5412099324922246</c:v>
                </c:pt>
                <c:pt idx="1051">
                  <c:v>0.54192288208206796</c:v>
                </c:pt>
                <c:pt idx="1052">
                  <c:v>0.54249371681928915</c:v>
                </c:pt>
                <c:pt idx="1053">
                  <c:v>0.54320714682591587</c:v>
                </c:pt>
                <c:pt idx="1054">
                  <c:v>0.54392043205464458</c:v>
                </c:pt>
                <c:pt idx="1055">
                  <c:v>0.54463575380146445</c:v>
                </c:pt>
                <c:pt idx="1056">
                  <c:v>0.54535082336308172</c:v>
                </c:pt>
                <c:pt idx="1057">
                  <c:v>0.54606553057720708</c:v>
                </c:pt>
                <c:pt idx="1058">
                  <c:v>0.54663879032501572</c:v>
                </c:pt>
                <c:pt idx="1059">
                  <c:v>0.5472150587030904</c:v>
                </c:pt>
                <c:pt idx="1060">
                  <c:v>0.54793164731360255</c:v>
                </c:pt>
                <c:pt idx="1061">
                  <c:v>0.54864918794082762</c:v>
                </c:pt>
                <c:pt idx="1062">
                  <c:v>0.54936790149861525</c:v>
                </c:pt>
                <c:pt idx="1063">
                  <c:v>0.55008647380762876</c:v>
                </c:pt>
                <c:pt idx="1064">
                  <c:v>0.55080457487052259</c:v>
                </c:pt>
                <c:pt idx="1065">
                  <c:v>0.55152489468978749</c:v>
                </c:pt>
                <c:pt idx="1066">
                  <c:v>0.55224474435626703</c:v>
                </c:pt>
                <c:pt idx="1067">
                  <c:v>0.55296505757404257</c:v>
                </c:pt>
                <c:pt idx="1068">
                  <c:v>0.55368622028831638</c:v>
                </c:pt>
                <c:pt idx="1069">
                  <c:v>0.55440806870853232</c:v>
                </c:pt>
                <c:pt idx="1070">
                  <c:v>0.55513060394468938</c:v>
                </c:pt>
                <c:pt idx="1071">
                  <c:v>0.55585333062755482</c:v>
                </c:pt>
                <c:pt idx="1072">
                  <c:v>0.55657575195397702</c:v>
                </c:pt>
                <c:pt idx="1073">
                  <c:v>0.55729957946174757</c:v>
                </c:pt>
                <c:pt idx="1074">
                  <c:v>0.55802387599078918</c:v>
                </c:pt>
                <c:pt idx="1075">
                  <c:v>0.55860403413008464</c:v>
                </c:pt>
                <c:pt idx="1076">
                  <c:v>0.5591845290482409</c:v>
                </c:pt>
                <c:pt idx="1077">
                  <c:v>0.55990980490097786</c:v>
                </c:pt>
                <c:pt idx="1078">
                  <c:v>0.56063571801878687</c:v>
                </c:pt>
                <c:pt idx="1079">
                  <c:v>0.56136226940804146</c:v>
                </c:pt>
                <c:pt idx="1080">
                  <c:v>0.56208995966530273</c:v>
                </c:pt>
                <c:pt idx="1081">
                  <c:v>0.56281767988959175</c:v>
                </c:pt>
                <c:pt idx="1082">
                  <c:v>0.56354598566694158</c:v>
                </c:pt>
                <c:pt idx="1083">
                  <c:v>0.56427426594856034</c:v>
                </c:pt>
                <c:pt idx="1084">
                  <c:v>0.56500335536751334</c:v>
                </c:pt>
                <c:pt idx="1085">
                  <c:v>0.56558774517214661</c:v>
                </c:pt>
                <c:pt idx="1086">
                  <c:v>0.56617465042744086</c:v>
                </c:pt>
                <c:pt idx="1087">
                  <c:v>0.56690523877605081</c:v>
                </c:pt>
                <c:pt idx="1088">
                  <c:v>0.56763691945944028</c:v>
                </c:pt>
                <c:pt idx="1089">
                  <c:v>0.56836796284435143</c:v>
                </c:pt>
                <c:pt idx="1090">
                  <c:v>0.56910065905000351</c:v>
                </c:pt>
                <c:pt idx="1091">
                  <c:v>0.56983327713893162</c:v>
                </c:pt>
                <c:pt idx="1092">
                  <c:v>0.5705674400324563</c:v>
                </c:pt>
                <c:pt idx="1093">
                  <c:v>0.5713005736605018</c:v>
                </c:pt>
                <c:pt idx="1094">
                  <c:v>0.57203474974868673</c:v>
                </c:pt>
                <c:pt idx="1095">
                  <c:v>0.57277041904583759</c:v>
                </c:pt>
                <c:pt idx="1096">
                  <c:v>0.57350634921513444</c:v>
                </c:pt>
                <c:pt idx="1097">
                  <c:v>0.57424113572338986</c:v>
                </c:pt>
                <c:pt idx="1098">
                  <c:v>0.57497854304180662</c:v>
                </c:pt>
                <c:pt idx="1099">
                  <c:v>0.57571559418988005</c:v>
                </c:pt>
                <c:pt idx="1100">
                  <c:v>0.57645307635743326</c:v>
                </c:pt>
                <c:pt idx="1101">
                  <c:v>0.57704414135778082</c:v>
                </c:pt>
                <c:pt idx="1102">
                  <c:v>0.57763549954314819</c:v>
                </c:pt>
                <c:pt idx="1103">
                  <c:v>0.57837462517493743</c:v>
                </c:pt>
                <c:pt idx="1104">
                  <c:v>0.57911328118631844</c:v>
                </c:pt>
                <c:pt idx="1105">
                  <c:v>0.57985440437096314</c:v>
                </c:pt>
                <c:pt idx="1106">
                  <c:v>0.58059511593481195</c:v>
                </c:pt>
                <c:pt idx="1107">
                  <c:v>0.58133552773218122</c:v>
                </c:pt>
                <c:pt idx="1108">
                  <c:v>0.58207773401445584</c:v>
                </c:pt>
                <c:pt idx="1109">
                  <c:v>0.58282043490356106</c:v>
                </c:pt>
                <c:pt idx="1110">
                  <c:v>0.58356329080474745</c:v>
                </c:pt>
                <c:pt idx="1111">
                  <c:v>0.58415817739695963</c:v>
                </c:pt>
                <c:pt idx="1112">
                  <c:v>0.58475648433202387</c:v>
                </c:pt>
                <c:pt idx="1113">
                  <c:v>0.58550083719257628</c:v>
                </c:pt>
                <c:pt idx="1114">
                  <c:v>0.58624511899052478</c:v>
                </c:pt>
                <c:pt idx="1115">
                  <c:v>0.58699137789031819</c:v>
                </c:pt>
                <c:pt idx="1116">
                  <c:v>0.58773728287824245</c:v>
                </c:pt>
                <c:pt idx="1117">
                  <c:v>0.58848345968386495</c:v>
                </c:pt>
                <c:pt idx="1118">
                  <c:v>0.5892306499807739</c:v>
                </c:pt>
                <c:pt idx="1119">
                  <c:v>0.58997868438673706</c:v>
                </c:pt>
                <c:pt idx="1120">
                  <c:v>0.59072745013428984</c:v>
                </c:pt>
                <c:pt idx="1121">
                  <c:v>0.59147649112602507</c:v>
                </c:pt>
                <c:pt idx="1122">
                  <c:v>0.59222529268798541</c:v>
                </c:pt>
                <c:pt idx="1123">
                  <c:v>0.59297511338137554</c:v>
                </c:pt>
                <c:pt idx="1124">
                  <c:v>0.59372561131560153</c:v>
                </c:pt>
                <c:pt idx="1125">
                  <c:v>0.59432669064105637</c:v>
                </c:pt>
                <c:pt idx="1126">
                  <c:v>0.59492853302032023</c:v>
                </c:pt>
                <c:pt idx="1127">
                  <c:v>0.59568003972844019</c:v>
                </c:pt>
                <c:pt idx="1128">
                  <c:v>0.59643228397128711</c:v>
                </c:pt>
                <c:pt idx="1129">
                  <c:v>0.59718572692901695</c:v>
                </c:pt>
                <c:pt idx="1130">
                  <c:v>0.59794008320644398</c:v>
                </c:pt>
                <c:pt idx="1131">
                  <c:v>0.59869426043558083</c:v>
                </c:pt>
                <c:pt idx="1132">
                  <c:v>0.59944894925454306</c:v>
                </c:pt>
                <c:pt idx="1133">
                  <c:v>0.60020391972736431</c:v>
                </c:pt>
                <c:pt idx="1134">
                  <c:v>0.60095986458055439</c:v>
                </c:pt>
                <c:pt idx="1135">
                  <c:v>0.60156513611946716</c:v>
                </c:pt>
                <c:pt idx="1136">
                  <c:v>0.60217366322973365</c:v>
                </c:pt>
                <c:pt idx="1137">
                  <c:v>0.60293138825140502</c:v>
                </c:pt>
                <c:pt idx="1138">
                  <c:v>0.60368980359101954</c:v>
                </c:pt>
                <c:pt idx="1139">
                  <c:v>0.60444763632959109</c:v>
                </c:pt>
                <c:pt idx="1140">
                  <c:v>0.6052072608799669</c:v>
                </c:pt>
                <c:pt idx="1141">
                  <c:v>0.60596711490081479</c:v>
                </c:pt>
                <c:pt idx="1142">
                  <c:v>0.60672806913252797</c:v>
                </c:pt>
                <c:pt idx="1143">
                  <c:v>0.60748838300989227</c:v>
                </c:pt>
                <c:pt idx="1144">
                  <c:v>0.60824979859352546</c:v>
                </c:pt>
                <c:pt idx="1145">
                  <c:v>0.60901243431392593</c:v>
                </c:pt>
                <c:pt idx="1146">
                  <c:v>0.60977512810338075</c:v>
                </c:pt>
                <c:pt idx="1147">
                  <c:v>0.61053735526307662</c:v>
                </c:pt>
                <c:pt idx="1148">
                  <c:v>0.61130208807959563</c:v>
                </c:pt>
                <c:pt idx="1149">
                  <c:v>0.61206641413402407</c:v>
                </c:pt>
                <c:pt idx="1150">
                  <c:v>0.61283126643056374</c:v>
                </c:pt>
                <c:pt idx="1151">
                  <c:v>0.61344394372966415</c:v>
                </c:pt>
                <c:pt idx="1152">
                  <c:v>0.61405763981044392</c:v>
                </c:pt>
                <c:pt idx="1153">
                  <c:v>0.61482390017100463</c:v>
                </c:pt>
                <c:pt idx="1154">
                  <c:v>0.61559004541148032</c:v>
                </c:pt>
                <c:pt idx="1155">
                  <c:v>0.6163588292695571</c:v>
                </c:pt>
                <c:pt idx="1156">
                  <c:v>0.61712703160036064</c:v>
                </c:pt>
                <c:pt idx="1157">
                  <c:v>0.61789494408601398</c:v>
                </c:pt>
                <c:pt idx="1158">
                  <c:v>0.61866497397327114</c:v>
                </c:pt>
                <c:pt idx="1159">
                  <c:v>0.61943536211933936</c:v>
                </c:pt>
                <c:pt idx="1160">
                  <c:v>0.62020575590728733</c:v>
                </c:pt>
                <c:pt idx="1161">
                  <c:v>0.62097680253616161</c:v>
                </c:pt>
                <c:pt idx="1162">
                  <c:v>0.62159478691460468</c:v>
                </c:pt>
                <c:pt idx="1163">
                  <c:v>0.62221562931855068</c:v>
                </c:pt>
                <c:pt idx="1164">
                  <c:v>0.62298746087314261</c:v>
                </c:pt>
                <c:pt idx="1165">
                  <c:v>0.62376195504239607</c:v>
                </c:pt>
                <c:pt idx="1166">
                  <c:v>0.62453598595755755</c:v>
                </c:pt>
                <c:pt idx="1167">
                  <c:v>0.62531014340130986</c:v>
                </c:pt>
                <c:pt idx="1168">
                  <c:v>0.62608513734216131</c:v>
                </c:pt>
                <c:pt idx="1169">
                  <c:v>0.62686138383058732</c:v>
                </c:pt>
                <c:pt idx="1170">
                  <c:v>0.62763829261598991</c:v>
                </c:pt>
                <c:pt idx="1171">
                  <c:v>0.62841574614164097</c:v>
                </c:pt>
                <c:pt idx="1172">
                  <c:v>0.6291923798724316</c:v>
                </c:pt>
                <c:pt idx="1173">
                  <c:v>0.62997062717836183</c:v>
                </c:pt>
                <c:pt idx="1174">
                  <c:v>0.63074965898971946</c:v>
                </c:pt>
                <c:pt idx="1175">
                  <c:v>0.63152977417542044</c:v>
                </c:pt>
                <c:pt idx="1176">
                  <c:v>0.63230906926955299</c:v>
                </c:pt>
                <c:pt idx="1177">
                  <c:v>0.63308927010916571</c:v>
                </c:pt>
                <c:pt idx="1178">
                  <c:v>0.63371437025522837</c:v>
                </c:pt>
                <c:pt idx="1179">
                  <c:v>0.63434045808386019</c:v>
                </c:pt>
                <c:pt idx="1180">
                  <c:v>0.63512344035621049</c:v>
                </c:pt>
                <c:pt idx="1181">
                  <c:v>0.63590613973519139</c:v>
                </c:pt>
                <c:pt idx="1182">
                  <c:v>0.63668939240325551</c:v>
                </c:pt>
                <c:pt idx="1183">
                  <c:v>0.63747289990082734</c:v>
                </c:pt>
                <c:pt idx="1184">
                  <c:v>0.63825756089064689</c:v>
                </c:pt>
                <c:pt idx="1185">
                  <c:v>0.63904397710863237</c:v>
                </c:pt>
                <c:pt idx="1186">
                  <c:v>0.6398296923234924</c:v>
                </c:pt>
                <c:pt idx="1187">
                  <c:v>0.64061506466154727</c:v>
                </c:pt>
                <c:pt idx="1188">
                  <c:v>0.64124512874571915</c:v>
                </c:pt>
                <c:pt idx="1189">
                  <c:v>0.64187841571074178</c:v>
                </c:pt>
                <c:pt idx="1190">
                  <c:v>0.64266672303140171</c:v>
                </c:pt>
                <c:pt idx="1191">
                  <c:v>0.64345547162522809</c:v>
                </c:pt>
                <c:pt idx="1192">
                  <c:v>0.64424544546202323</c:v>
                </c:pt>
                <c:pt idx="1193">
                  <c:v>0.645034897953358</c:v>
                </c:pt>
                <c:pt idx="1194">
                  <c:v>0.64582551739478822</c:v>
                </c:pt>
                <c:pt idx="1195">
                  <c:v>0.64661766849795865</c:v>
                </c:pt>
                <c:pt idx="1196">
                  <c:v>0.64740954079537594</c:v>
                </c:pt>
                <c:pt idx="1197">
                  <c:v>0.64820095162192615</c:v>
                </c:pt>
                <c:pt idx="1198">
                  <c:v>0.64899492686312898</c:v>
                </c:pt>
                <c:pt idx="1199">
                  <c:v>0.64978880582864695</c:v>
                </c:pt>
                <c:pt idx="1200">
                  <c:v>0.65058295166329605</c:v>
                </c:pt>
                <c:pt idx="1201">
                  <c:v>0.65137791074919038</c:v>
                </c:pt>
                <c:pt idx="1202">
                  <c:v>0.65217398823744022</c:v>
                </c:pt>
                <c:pt idx="1203">
                  <c:v>0.65297076076087746</c:v>
                </c:pt>
                <c:pt idx="1204">
                  <c:v>0.65376768192214929</c:v>
                </c:pt>
                <c:pt idx="1205">
                  <c:v>0.65440590776430207</c:v>
                </c:pt>
                <c:pt idx="1206">
                  <c:v>0.6552038520489184</c:v>
                </c:pt>
                <c:pt idx="1207">
                  <c:v>0.6560020677044337</c:v>
                </c:pt>
                <c:pt idx="1208">
                  <c:v>0.65664153859704077</c:v>
                </c:pt>
                <c:pt idx="1209">
                  <c:v>0.65744206332301824</c:v>
                </c:pt>
                <c:pt idx="1210">
                  <c:v>0.65824225160683736</c:v>
                </c:pt>
                <c:pt idx="1211">
                  <c:v>0.65904338651052752</c:v>
                </c:pt>
                <c:pt idx="1212">
                  <c:v>0.65984498011533221</c:v>
                </c:pt>
                <c:pt idx="1213">
                  <c:v>0.6606480131596324</c:v>
                </c:pt>
                <c:pt idx="1214">
                  <c:v>0.661451323732547</c:v>
                </c:pt>
                <c:pt idx="1215">
                  <c:v>0.66209459664121795</c:v>
                </c:pt>
                <c:pt idx="1216">
                  <c:v>0.66274073912197418</c:v>
                </c:pt>
                <c:pt idx="1217">
                  <c:v>0.6635449345589074</c:v>
                </c:pt>
                <c:pt idx="1218">
                  <c:v>0.66435033062599369</c:v>
                </c:pt>
                <c:pt idx="1219">
                  <c:v>0.66515674509598177</c:v>
                </c:pt>
                <c:pt idx="1220">
                  <c:v>0.66596387198103602</c:v>
                </c:pt>
                <c:pt idx="1221">
                  <c:v>0.66677152757484204</c:v>
                </c:pt>
                <c:pt idx="1222">
                  <c:v>0.66757872566515353</c:v>
                </c:pt>
                <c:pt idx="1223">
                  <c:v>0.6683877488216845</c:v>
                </c:pt>
                <c:pt idx="1224">
                  <c:v>0.66919711809991123</c:v>
                </c:pt>
                <c:pt idx="1225">
                  <c:v>0.67000800868354493</c:v>
                </c:pt>
                <c:pt idx="1226">
                  <c:v>0.67081757700502298</c:v>
                </c:pt>
                <c:pt idx="1227">
                  <c:v>0.67162854448716391</c:v>
                </c:pt>
                <c:pt idx="1228">
                  <c:v>0.67244134790683741</c:v>
                </c:pt>
                <c:pt idx="1229">
                  <c:v>0.67325431622102594</c:v>
                </c:pt>
                <c:pt idx="1230">
                  <c:v>0.6740663938161322</c:v>
                </c:pt>
                <c:pt idx="1231">
                  <c:v>0.67471827061107492</c:v>
                </c:pt>
                <c:pt idx="1232">
                  <c:v>0.67537044829068604</c:v>
                </c:pt>
                <c:pt idx="1233">
                  <c:v>0.67618474461750722</c:v>
                </c:pt>
                <c:pt idx="1234">
                  <c:v>0.67700063860338722</c:v>
                </c:pt>
                <c:pt idx="1235">
                  <c:v>0.67781775969817615</c:v>
                </c:pt>
                <c:pt idx="1236">
                  <c:v>0.67863473819987075</c:v>
                </c:pt>
                <c:pt idx="1237">
                  <c:v>0.67945132352391646</c:v>
                </c:pt>
                <c:pt idx="1238">
                  <c:v>0.68010603415792603</c:v>
                </c:pt>
                <c:pt idx="1239">
                  <c:v>0.68076423641841133</c:v>
                </c:pt>
                <c:pt idx="1240">
                  <c:v>0.68158418966487622</c:v>
                </c:pt>
                <c:pt idx="1241">
                  <c:v>0.68240406450515123</c:v>
                </c:pt>
                <c:pt idx="1242">
                  <c:v>0.68322548930616833</c:v>
                </c:pt>
                <c:pt idx="1243">
                  <c:v>0.68404633520681302</c:v>
                </c:pt>
                <c:pt idx="1244">
                  <c:v>0.68486835753866415</c:v>
                </c:pt>
                <c:pt idx="1245">
                  <c:v>0.68569224959254327</c:v>
                </c:pt>
                <c:pt idx="1246">
                  <c:v>0.68651568943914076</c:v>
                </c:pt>
                <c:pt idx="1247">
                  <c:v>0.68733880123386792</c:v>
                </c:pt>
                <c:pt idx="1248">
                  <c:v>0.68816441718251797</c:v>
                </c:pt>
                <c:pt idx="1249">
                  <c:v>0.68899008513154247</c:v>
                </c:pt>
                <c:pt idx="1250">
                  <c:v>0.68981586771882886</c:v>
                </c:pt>
                <c:pt idx="1251">
                  <c:v>0.69064271153459622</c:v>
                </c:pt>
                <c:pt idx="1252">
                  <c:v>0.69147042911767609</c:v>
                </c:pt>
                <c:pt idx="1253">
                  <c:v>0.69229914853131502</c:v>
                </c:pt>
                <c:pt idx="1254">
                  <c:v>0.6931282388815837</c:v>
                </c:pt>
                <c:pt idx="1255">
                  <c:v>0.69395719384751919</c:v>
                </c:pt>
                <c:pt idx="1256">
                  <c:v>0.69462179090534781</c:v>
                </c:pt>
                <c:pt idx="1257">
                  <c:v>0.69545179511118449</c:v>
                </c:pt>
                <c:pt idx="1258">
                  <c:v>0.69611770390627492</c:v>
                </c:pt>
                <c:pt idx="1259">
                  <c:v>0.69695047574936553</c:v>
                </c:pt>
                <c:pt idx="1260">
                  <c:v>0.69778305160077914</c:v>
                </c:pt>
                <c:pt idx="1261">
                  <c:v>0.69861619395235952</c:v>
                </c:pt>
                <c:pt idx="1262">
                  <c:v>0.69945034942444673</c:v>
                </c:pt>
                <c:pt idx="1263">
                  <c:v>0.70028590239235688</c:v>
                </c:pt>
                <c:pt idx="1264">
                  <c:v>0.70112145240682933</c:v>
                </c:pt>
                <c:pt idx="1265">
                  <c:v>0.70179057417671808</c:v>
                </c:pt>
                <c:pt idx="1266">
                  <c:v>0.70246301835272251</c:v>
                </c:pt>
                <c:pt idx="1267">
                  <c:v>0.70329994269950069</c:v>
                </c:pt>
                <c:pt idx="1268">
                  <c:v>0.7041378879869794</c:v>
                </c:pt>
                <c:pt idx="1269">
                  <c:v>0.70497711233991134</c:v>
                </c:pt>
                <c:pt idx="1270">
                  <c:v>0.70581716976167652</c:v>
                </c:pt>
                <c:pt idx="1271">
                  <c:v>0.7066579334732791</c:v>
                </c:pt>
                <c:pt idx="1272">
                  <c:v>0.70749786391812941</c:v>
                </c:pt>
                <c:pt idx="1273">
                  <c:v>0.70833946421456684</c:v>
                </c:pt>
                <c:pt idx="1274">
                  <c:v>0.70918203062218943</c:v>
                </c:pt>
                <c:pt idx="1275">
                  <c:v>0.7100258867879996</c:v>
                </c:pt>
                <c:pt idx="1276">
                  <c:v>0.71086884528612138</c:v>
                </c:pt>
                <c:pt idx="1277">
                  <c:v>0.7117129017757462</c:v>
                </c:pt>
                <c:pt idx="1278">
                  <c:v>0.71255902628924273</c:v>
                </c:pt>
                <c:pt idx="1279">
                  <c:v>0.71340489866514989</c:v>
                </c:pt>
                <c:pt idx="1280">
                  <c:v>0.7142505822894788</c:v>
                </c:pt>
                <c:pt idx="1281">
                  <c:v>0.71492854996709809</c:v>
                </c:pt>
                <c:pt idx="1282">
                  <c:v>0.71560801312321687</c:v>
                </c:pt>
                <c:pt idx="1283">
                  <c:v>0.71645601615718135</c:v>
                </c:pt>
                <c:pt idx="1284">
                  <c:v>0.71730532238392863</c:v>
                </c:pt>
                <c:pt idx="1285">
                  <c:v>0.71815612917139204</c:v>
                </c:pt>
                <c:pt idx="1286">
                  <c:v>0.71900642657230074</c:v>
                </c:pt>
                <c:pt idx="1287">
                  <c:v>0.71985712261402479</c:v>
                </c:pt>
                <c:pt idx="1288">
                  <c:v>0.72070990903583387</c:v>
                </c:pt>
                <c:pt idx="1289">
                  <c:v>0.72156283736002769</c:v>
                </c:pt>
                <c:pt idx="1290">
                  <c:v>0.72241525570357823</c:v>
                </c:pt>
                <c:pt idx="1291">
                  <c:v>0.72309950060273742</c:v>
                </c:pt>
                <c:pt idx="1292">
                  <c:v>0.72378695459187259</c:v>
                </c:pt>
                <c:pt idx="1293">
                  <c:v>0.72464159827328434</c:v>
                </c:pt>
                <c:pt idx="1294">
                  <c:v>0.72549782272290819</c:v>
                </c:pt>
                <c:pt idx="1295">
                  <c:v>0.72635602389667986</c:v>
                </c:pt>
                <c:pt idx="1296">
                  <c:v>0.72721365269279081</c:v>
                </c:pt>
                <c:pt idx="1297">
                  <c:v>0.72807070700506193</c:v>
                </c:pt>
                <c:pt idx="1298">
                  <c:v>0.72893098884856555</c:v>
                </c:pt>
                <c:pt idx="1299">
                  <c:v>0.7297907641604624</c:v>
                </c:pt>
                <c:pt idx="1300">
                  <c:v>0.73065101651651032</c:v>
                </c:pt>
                <c:pt idx="1301">
                  <c:v>0.73151220681784579</c:v>
                </c:pt>
                <c:pt idx="1302">
                  <c:v>0.73237466592492806</c:v>
                </c:pt>
                <c:pt idx="1303">
                  <c:v>0.73323800125299365</c:v>
                </c:pt>
                <c:pt idx="1304">
                  <c:v>0.73410175293049307</c:v>
                </c:pt>
                <c:pt idx="1305">
                  <c:v>0.7349652615377027</c:v>
                </c:pt>
                <c:pt idx="1306">
                  <c:v>0.73565735844616043</c:v>
                </c:pt>
                <c:pt idx="1307">
                  <c:v>0.73652241022378317</c:v>
                </c:pt>
                <c:pt idx="1308">
                  <c:v>0.73721637965304043</c:v>
                </c:pt>
                <c:pt idx="1309">
                  <c:v>0.73808423791511324</c:v>
                </c:pt>
                <c:pt idx="1310">
                  <c:v>0.73895165752632375</c:v>
                </c:pt>
                <c:pt idx="1311">
                  <c:v>0.73982082480651201</c:v>
                </c:pt>
                <c:pt idx="1312">
                  <c:v>0.74068922181716601</c:v>
                </c:pt>
                <c:pt idx="1313">
                  <c:v>0.74155996772447741</c:v>
                </c:pt>
                <c:pt idx="1314">
                  <c:v>0.7424308741716108</c:v>
                </c:pt>
                <c:pt idx="1315">
                  <c:v>0.74330227360644296</c:v>
                </c:pt>
                <c:pt idx="1316">
                  <c:v>0.74417396686915971</c:v>
                </c:pt>
                <c:pt idx="1317">
                  <c:v>0.74504688722229451</c:v>
                </c:pt>
                <c:pt idx="1318">
                  <c:v>0.7457469331450628</c:v>
                </c:pt>
                <c:pt idx="1319">
                  <c:v>0.74644920491136646</c:v>
                </c:pt>
                <c:pt idx="1320">
                  <c:v>0.74732478255770052</c:v>
                </c:pt>
                <c:pt idx="1321">
                  <c:v>0.74820092691826001</c:v>
                </c:pt>
                <c:pt idx="1322">
                  <c:v>0.74907663496265808</c:v>
                </c:pt>
                <c:pt idx="1323">
                  <c:v>0.7499541152725353</c:v>
                </c:pt>
                <c:pt idx="1324">
                  <c:v>0.75083256735280679</c:v>
                </c:pt>
                <c:pt idx="1325">
                  <c:v>0.75171252988755954</c:v>
                </c:pt>
                <c:pt idx="1326">
                  <c:v>0.75259185710131049</c:v>
                </c:pt>
                <c:pt idx="1327">
                  <c:v>0.75347168934002584</c:v>
                </c:pt>
                <c:pt idx="1328">
                  <c:v>0.7543536419100545</c:v>
                </c:pt>
                <c:pt idx="1329">
                  <c:v>0.75523583431363928</c:v>
                </c:pt>
                <c:pt idx="1330">
                  <c:v>0.75611712076566051</c:v>
                </c:pt>
                <c:pt idx="1331">
                  <c:v>0.75700161296979296</c:v>
                </c:pt>
                <c:pt idx="1332">
                  <c:v>0.75788607800837549</c:v>
                </c:pt>
                <c:pt idx="1333">
                  <c:v>0.75859429478761753</c:v>
                </c:pt>
                <c:pt idx="1334">
                  <c:v>0.75930301349335982</c:v>
                </c:pt>
                <c:pt idx="1335">
                  <c:v>0.76019046468307916</c:v>
                </c:pt>
                <c:pt idx="1336">
                  <c:v>0.7610770785932256</c:v>
                </c:pt>
                <c:pt idx="1337">
                  <c:v>0.76196380137269237</c:v>
                </c:pt>
                <c:pt idx="1338">
                  <c:v>0.7628536180783354</c:v>
                </c:pt>
                <c:pt idx="1339">
                  <c:v>0.76374314067099713</c:v>
                </c:pt>
                <c:pt idx="1340">
                  <c:v>0.76463277549433872</c:v>
                </c:pt>
                <c:pt idx="1341">
                  <c:v>0.76534578826213029</c:v>
                </c:pt>
                <c:pt idx="1342">
                  <c:v>0.76606325781513707</c:v>
                </c:pt>
                <c:pt idx="1343">
                  <c:v>0.76695509627424252</c:v>
                </c:pt>
                <c:pt idx="1344">
                  <c:v>0.76784827634964281</c:v>
                </c:pt>
                <c:pt idx="1345">
                  <c:v>0.76874348345127741</c:v>
                </c:pt>
                <c:pt idx="1346">
                  <c:v>0.76963785314228506</c:v>
                </c:pt>
                <c:pt idx="1347">
                  <c:v>0.77053261319875377</c:v>
                </c:pt>
                <c:pt idx="1348">
                  <c:v>0.77143022764623992</c:v>
                </c:pt>
                <c:pt idx="1349">
                  <c:v>0.77232755256947094</c:v>
                </c:pt>
                <c:pt idx="1350">
                  <c:v>0.7732249978181579</c:v>
                </c:pt>
                <c:pt idx="1351">
                  <c:v>0.77412379816300891</c:v>
                </c:pt>
                <c:pt idx="1352">
                  <c:v>0.7750236818062054</c:v>
                </c:pt>
                <c:pt idx="1353">
                  <c:v>0.77592492592372442</c:v>
                </c:pt>
                <c:pt idx="1354">
                  <c:v>0.77682615733910421</c:v>
                </c:pt>
                <c:pt idx="1355">
                  <c:v>0.77772723754832052</c:v>
                </c:pt>
                <c:pt idx="1356">
                  <c:v>0.77863037118446377</c:v>
                </c:pt>
                <c:pt idx="1357">
                  <c:v>0.77953404523684089</c:v>
                </c:pt>
                <c:pt idx="1358">
                  <c:v>0.78025804240206098</c:v>
                </c:pt>
                <c:pt idx="1359">
                  <c:v>0.7809828404905067</c:v>
                </c:pt>
                <c:pt idx="1360">
                  <c:v>0.78188809063117182</c:v>
                </c:pt>
                <c:pt idx="1361">
                  <c:v>0.7827944378648759</c:v>
                </c:pt>
                <c:pt idx="1362">
                  <c:v>0.78370202299521463</c:v>
                </c:pt>
                <c:pt idx="1363">
                  <c:v>0.78461112602477512</c:v>
                </c:pt>
                <c:pt idx="1364">
                  <c:v>0.78552063983184262</c:v>
                </c:pt>
                <c:pt idx="1365">
                  <c:v>0.78643028690414241</c:v>
                </c:pt>
                <c:pt idx="1366">
                  <c:v>0.78734020591919396</c:v>
                </c:pt>
                <c:pt idx="1367">
                  <c:v>0.78825178880408797</c:v>
                </c:pt>
                <c:pt idx="1368">
                  <c:v>0.78898184890688161</c:v>
                </c:pt>
                <c:pt idx="1369">
                  <c:v>0.7897159273272556</c:v>
                </c:pt>
                <c:pt idx="1370">
                  <c:v>0.79062995849521656</c:v>
                </c:pt>
                <c:pt idx="1371">
                  <c:v>0.79154510518665322</c:v>
                </c:pt>
                <c:pt idx="1372">
                  <c:v>0.79246025145277066</c:v>
                </c:pt>
                <c:pt idx="1373">
                  <c:v>0.79337665570595328</c:v>
                </c:pt>
                <c:pt idx="1374">
                  <c:v>0.79429376048877731</c:v>
                </c:pt>
                <c:pt idx="1375">
                  <c:v>0.79521240795549675</c:v>
                </c:pt>
                <c:pt idx="1376">
                  <c:v>0.79613035686642619</c:v>
                </c:pt>
                <c:pt idx="1377">
                  <c:v>0.797049851301326</c:v>
                </c:pt>
                <c:pt idx="1378">
                  <c:v>0.79797131641103658</c:v>
                </c:pt>
                <c:pt idx="1379">
                  <c:v>0.79889278730364666</c:v>
                </c:pt>
                <c:pt idx="1380">
                  <c:v>0.79981384077371143</c:v>
                </c:pt>
                <c:pt idx="1381">
                  <c:v>0.80073771656226689</c:v>
                </c:pt>
                <c:pt idx="1382">
                  <c:v>0.80166174132107748</c:v>
                </c:pt>
                <c:pt idx="1383">
                  <c:v>0.80258619708067003</c:v>
                </c:pt>
                <c:pt idx="1384">
                  <c:v>0.80332694273959471</c:v>
                </c:pt>
                <c:pt idx="1385">
                  <c:v>0.80406922740068321</c:v>
                </c:pt>
                <c:pt idx="1386">
                  <c:v>0.80499548785610198</c:v>
                </c:pt>
                <c:pt idx="1387">
                  <c:v>0.80592232371460004</c:v>
                </c:pt>
                <c:pt idx="1388">
                  <c:v>0.80685228830766387</c:v>
                </c:pt>
                <c:pt idx="1389">
                  <c:v>0.8077822669046556</c:v>
                </c:pt>
                <c:pt idx="1390">
                  <c:v>0.80871112217017183</c:v>
                </c:pt>
                <c:pt idx="1391">
                  <c:v>0.80964325846739327</c:v>
                </c:pt>
                <c:pt idx="1392">
                  <c:v>0.81057583744465223</c:v>
                </c:pt>
                <c:pt idx="1393">
                  <c:v>0.81150871706090144</c:v>
                </c:pt>
                <c:pt idx="1394">
                  <c:v>0.81244232515204884</c:v>
                </c:pt>
                <c:pt idx="1395">
                  <c:v>0.81319098137341328</c:v>
                </c:pt>
                <c:pt idx="1396">
                  <c:v>0.81394248355793175</c:v>
                </c:pt>
                <c:pt idx="1397">
                  <c:v>0.81487750996593478</c:v>
                </c:pt>
                <c:pt idx="1398">
                  <c:v>0.8158158438921157</c:v>
                </c:pt>
                <c:pt idx="1399">
                  <c:v>0.81675391336871384</c:v>
                </c:pt>
                <c:pt idx="1400">
                  <c:v>0.81769257694031205</c:v>
                </c:pt>
                <c:pt idx="1401">
                  <c:v>0.81863197894155038</c:v>
                </c:pt>
                <c:pt idx="1402">
                  <c:v>0.81957312598425169</c:v>
                </c:pt>
                <c:pt idx="1403">
                  <c:v>0.8205154471352416</c:v>
                </c:pt>
                <c:pt idx="1404">
                  <c:v>0.82145764983755976</c:v>
                </c:pt>
                <c:pt idx="1405">
                  <c:v>0.82239987694749939</c:v>
                </c:pt>
                <c:pt idx="1406">
                  <c:v>0.8233441460082277</c:v>
                </c:pt>
                <c:pt idx="1407">
                  <c:v>0.82428959615906139</c:v>
                </c:pt>
                <c:pt idx="1408">
                  <c:v>0.82523651878507387</c:v>
                </c:pt>
                <c:pt idx="1409">
                  <c:v>0.82618231487118876</c:v>
                </c:pt>
                <c:pt idx="1410">
                  <c:v>0.82712929575839433</c:v>
                </c:pt>
                <c:pt idx="1411">
                  <c:v>0.82788874317847605</c:v>
                </c:pt>
                <c:pt idx="1412">
                  <c:v>0.82864833300127938</c:v>
                </c:pt>
                <c:pt idx="1413">
                  <c:v>0.82959953905950989</c:v>
                </c:pt>
                <c:pt idx="1414">
                  <c:v>0.83055034390022076</c:v>
                </c:pt>
                <c:pt idx="1415">
                  <c:v>0.83150248966981966</c:v>
                </c:pt>
                <c:pt idx="1416">
                  <c:v>0.8324545244918482</c:v>
                </c:pt>
                <c:pt idx="1417">
                  <c:v>0.83340819466511651</c:v>
                </c:pt>
                <c:pt idx="1418">
                  <c:v>0.83436379553186391</c:v>
                </c:pt>
                <c:pt idx="1419">
                  <c:v>0.83531870552226617</c:v>
                </c:pt>
                <c:pt idx="1420">
                  <c:v>0.83627409011303155</c:v>
                </c:pt>
                <c:pt idx="1421">
                  <c:v>0.83704124781741707</c:v>
                </c:pt>
                <c:pt idx="1422">
                  <c:v>0.83781104222728586</c:v>
                </c:pt>
                <c:pt idx="1423">
                  <c:v>0.83876998332035424</c:v>
                </c:pt>
                <c:pt idx="1424">
                  <c:v>0.83972969831720212</c:v>
                </c:pt>
                <c:pt idx="1425">
                  <c:v>0.84069121537900704</c:v>
                </c:pt>
                <c:pt idx="1426">
                  <c:v>0.84165174906821638</c:v>
                </c:pt>
                <c:pt idx="1427">
                  <c:v>0.84261408809074267</c:v>
                </c:pt>
                <c:pt idx="1428">
                  <c:v>0.8435786781098491</c:v>
                </c:pt>
                <c:pt idx="1429">
                  <c:v>0.84454331593641707</c:v>
                </c:pt>
                <c:pt idx="1430">
                  <c:v>0.84550711643325538</c:v>
                </c:pt>
                <c:pt idx="1431">
                  <c:v>0.84647450243132083</c:v>
                </c:pt>
                <c:pt idx="1432">
                  <c:v>0.84744223444483802</c:v>
                </c:pt>
                <c:pt idx="1433">
                  <c:v>0.84840957344942125</c:v>
                </c:pt>
                <c:pt idx="1434">
                  <c:v>0.84937829300810952</c:v>
                </c:pt>
                <c:pt idx="1435">
                  <c:v>0.85034869245128264</c:v>
                </c:pt>
                <c:pt idx="1436">
                  <c:v>0.85132018273967691</c:v>
                </c:pt>
                <c:pt idx="1437">
                  <c:v>0.85229202414096406</c:v>
                </c:pt>
                <c:pt idx="1438">
                  <c:v>0.8530709798394428</c:v>
                </c:pt>
                <c:pt idx="1439">
                  <c:v>0.85404437639760267</c:v>
                </c:pt>
                <c:pt idx="1440">
                  <c:v>0.85501797735649798</c:v>
                </c:pt>
                <c:pt idx="1441">
                  <c:v>0.85599535718658748</c:v>
                </c:pt>
                <c:pt idx="1442">
                  <c:v>0.85697220226449999</c:v>
                </c:pt>
                <c:pt idx="1443">
                  <c:v>0.85794865932868059</c:v>
                </c:pt>
                <c:pt idx="1444">
                  <c:v>0.85892756466741405</c:v>
                </c:pt>
                <c:pt idx="1445">
                  <c:v>0.85990727966688085</c:v>
                </c:pt>
                <c:pt idx="1446">
                  <c:v>0.86088885353363065</c:v>
                </c:pt>
                <c:pt idx="1447">
                  <c:v>0.86186974372833602</c:v>
                </c:pt>
                <c:pt idx="1448">
                  <c:v>0.86285189696318265</c:v>
                </c:pt>
                <c:pt idx="1449">
                  <c:v>0.86383531601635011</c:v>
                </c:pt>
                <c:pt idx="1450">
                  <c:v>0.86481985340499146</c:v>
                </c:pt>
                <c:pt idx="1451">
                  <c:v>0.86580536106284711</c:v>
                </c:pt>
                <c:pt idx="1452">
                  <c:v>0.86679123863646956</c:v>
                </c:pt>
                <c:pt idx="1453">
                  <c:v>0.86777778769287528</c:v>
                </c:pt>
                <c:pt idx="1454">
                  <c:v>0.86876742309358679</c:v>
                </c:pt>
                <c:pt idx="1455">
                  <c:v>0.86975622667334596</c:v>
                </c:pt>
                <c:pt idx="1456">
                  <c:v>0.87074479964594864</c:v>
                </c:pt>
                <c:pt idx="1457">
                  <c:v>0.8717369231865908</c:v>
                </c:pt>
                <c:pt idx="1458">
                  <c:v>0.8727301834777097</c:v>
                </c:pt>
                <c:pt idx="1459">
                  <c:v>0.87372215710196344</c:v>
                </c:pt>
                <c:pt idx="1460">
                  <c:v>0.87471557100927111</c:v>
                </c:pt>
                <c:pt idx="1461">
                  <c:v>0.8757105804324401</c:v>
                </c:pt>
                <c:pt idx="1462">
                  <c:v>0.87670718915467405</c:v>
                </c:pt>
                <c:pt idx="1463">
                  <c:v>0.87770418322052335</c:v>
                </c:pt>
                <c:pt idx="1464">
                  <c:v>0.87870186753365254</c:v>
                </c:pt>
                <c:pt idx="1465">
                  <c:v>0.87970024316854645</c:v>
                </c:pt>
                <c:pt idx="1466">
                  <c:v>0.88070037993217365</c:v>
                </c:pt>
                <c:pt idx="1467">
                  <c:v>0.8817022821146685</c:v>
                </c:pt>
                <c:pt idx="1468">
                  <c:v>0.88270365929139105</c:v>
                </c:pt>
                <c:pt idx="1469">
                  <c:v>0.88370512141783764</c:v>
                </c:pt>
                <c:pt idx="1470">
                  <c:v>0.88450940468205663</c:v>
                </c:pt>
                <c:pt idx="1471">
                  <c:v>0.88531602254031383</c:v>
                </c:pt>
                <c:pt idx="1472">
                  <c:v>0.88632225509439189</c:v>
                </c:pt>
                <c:pt idx="1473">
                  <c:v>0.88732888640754137</c:v>
                </c:pt>
                <c:pt idx="1474">
                  <c:v>0.88833699358683482</c:v>
                </c:pt>
                <c:pt idx="1475">
                  <c:v>0.88934488606062556</c:v>
                </c:pt>
                <c:pt idx="1476">
                  <c:v>0.89035410372020718</c:v>
                </c:pt>
                <c:pt idx="1477">
                  <c:v>0.89136603836938333</c:v>
                </c:pt>
                <c:pt idx="1478">
                  <c:v>0.8923772989070794</c:v>
                </c:pt>
                <c:pt idx="1479">
                  <c:v>0.89338911925168019</c:v>
                </c:pt>
                <c:pt idx="1480">
                  <c:v>0.89440382180036704</c:v>
                </c:pt>
                <c:pt idx="1481">
                  <c:v>0.89541862537868144</c:v>
                </c:pt>
                <c:pt idx="1482">
                  <c:v>0.8964335292480039</c:v>
                </c:pt>
                <c:pt idx="1483">
                  <c:v>0.89745039572112961</c:v>
                </c:pt>
                <c:pt idx="1484">
                  <c:v>0.89846814185155421</c:v>
                </c:pt>
                <c:pt idx="1485">
                  <c:v>0.89948785827181066</c:v>
                </c:pt>
                <c:pt idx="1486">
                  <c:v>0.90050768119455848</c:v>
                </c:pt>
                <c:pt idx="1487">
                  <c:v>0.90132435136606426</c:v>
                </c:pt>
                <c:pt idx="1488">
                  <c:v>0.90214200100234088</c:v>
                </c:pt>
                <c:pt idx="1489">
                  <c:v>0.90316328650827826</c:v>
                </c:pt>
                <c:pt idx="1490">
                  <c:v>0.90418827327357942</c:v>
                </c:pt>
                <c:pt idx="1491">
                  <c:v>0.90521290353334727</c:v>
                </c:pt>
                <c:pt idx="1492">
                  <c:v>0.90623827148713409</c:v>
                </c:pt>
                <c:pt idx="1493">
                  <c:v>0.9072645351137667</c:v>
                </c:pt>
                <c:pt idx="1494">
                  <c:v>0.90829263777473945</c:v>
                </c:pt>
                <c:pt idx="1495">
                  <c:v>0.90911600727982433</c:v>
                </c:pt>
                <c:pt idx="1496">
                  <c:v>0.9099422561656505</c:v>
                </c:pt>
                <c:pt idx="1497">
                  <c:v>0.91097469059414116</c:v>
                </c:pt>
                <c:pt idx="1498">
                  <c:v>0.91200614413991943</c:v>
                </c:pt>
                <c:pt idx="1499">
                  <c:v>0.91303818959955707</c:v>
                </c:pt>
                <c:pt idx="1500">
                  <c:v>0.91407177484764945</c:v>
                </c:pt>
                <c:pt idx="1501">
                  <c:v>0.91510753564137925</c:v>
                </c:pt>
                <c:pt idx="1502">
                  <c:v>0.91614389579526334</c:v>
                </c:pt>
                <c:pt idx="1503">
                  <c:v>0.91718133110586197</c:v>
                </c:pt>
                <c:pt idx="1504">
                  <c:v>0.91821841719110819</c:v>
                </c:pt>
                <c:pt idx="1505">
                  <c:v>0.91925848407041122</c:v>
                </c:pt>
                <c:pt idx="1506">
                  <c:v>0.92029836307255208</c:v>
                </c:pt>
                <c:pt idx="1507">
                  <c:v>0.92134043760652895</c:v>
                </c:pt>
                <c:pt idx="1508">
                  <c:v>0.92238200745102017</c:v>
                </c:pt>
                <c:pt idx="1509">
                  <c:v>0.92342482263460168</c:v>
                </c:pt>
                <c:pt idx="1510">
                  <c:v>0.92447080000419724</c:v>
                </c:pt>
                <c:pt idx="1511">
                  <c:v>0.92551627584963603</c:v>
                </c:pt>
                <c:pt idx="1512">
                  <c:v>0.92656172697303862</c:v>
                </c:pt>
                <c:pt idx="1513">
                  <c:v>0.92740012332516319</c:v>
                </c:pt>
                <c:pt idx="1514">
                  <c:v>0.92824082426782961</c:v>
                </c:pt>
                <c:pt idx="1515">
                  <c:v>0.9292894497074049</c:v>
                </c:pt>
                <c:pt idx="1516">
                  <c:v>0.93034013859118037</c:v>
                </c:pt>
                <c:pt idx="1517">
                  <c:v>0.93139337811639267</c:v>
                </c:pt>
                <c:pt idx="1518">
                  <c:v>0.93244579871463518</c:v>
                </c:pt>
                <c:pt idx="1519">
                  <c:v>0.93349916711548042</c:v>
                </c:pt>
                <c:pt idx="1520">
                  <c:v>0.93455525750566659</c:v>
                </c:pt>
                <c:pt idx="1521">
                  <c:v>0.9356111740509736</c:v>
                </c:pt>
                <c:pt idx="1522">
                  <c:v>0.93666739941322386</c:v>
                </c:pt>
                <c:pt idx="1523">
                  <c:v>0.93751560769534459</c:v>
                </c:pt>
                <c:pt idx="1524">
                  <c:v>0.93836712386469634</c:v>
                </c:pt>
                <c:pt idx="1525">
                  <c:v>0.93942691333148809</c:v>
                </c:pt>
                <c:pt idx="1526">
                  <c:v>0.94048815130825913</c:v>
                </c:pt>
                <c:pt idx="1527">
                  <c:v>0.94155165249051476</c:v>
                </c:pt>
                <c:pt idx="1528">
                  <c:v>0.94261531134652254</c:v>
                </c:pt>
                <c:pt idx="1529">
                  <c:v>0.94367863937397944</c:v>
                </c:pt>
                <c:pt idx="1530">
                  <c:v>0.9447474941641989</c:v>
                </c:pt>
                <c:pt idx="1531">
                  <c:v>0.94581325597757893</c:v>
                </c:pt>
                <c:pt idx="1532">
                  <c:v>0.9468811335816476</c:v>
                </c:pt>
                <c:pt idx="1533">
                  <c:v>0.94795015276747174</c:v>
                </c:pt>
                <c:pt idx="1534">
                  <c:v>0.94902129680579717</c:v>
                </c:pt>
                <c:pt idx="1535">
                  <c:v>0.95009342577739686</c:v>
                </c:pt>
                <c:pt idx="1536">
                  <c:v>0.95116637779858348</c:v>
                </c:pt>
                <c:pt idx="1537">
                  <c:v>0.9522396622907745</c:v>
                </c:pt>
                <c:pt idx="1538">
                  <c:v>0.95310003923368469</c:v>
                </c:pt>
                <c:pt idx="1539">
                  <c:v>0.95417540221989849</c:v>
                </c:pt>
                <c:pt idx="1540">
                  <c:v>0.95503794033391376</c:v>
                </c:pt>
                <c:pt idx="1541">
                  <c:v>0.95611703676446436</c:v>
                </c:pt>
                <c:pt idx="1542">
                  <c:v>0.95719598039635867</c:v>
                </c:pt>
                <c:pt idx="1543">
                  <c:v>0.95827625439634345</c:v>
                </c:pt>
                <c:pt idx="1544">
                  <c:v>0.95935736631088764</c:v>
                </c:pt>
                <c:pt idx="1545">
                  <c:v>0.96044130178067566</c:v>
                </c:pt>
                <c:pt idx="1546">
                  <c:v>0.9615250892154783</c:v>
                </c:pt>
                <c:pt idx="1547">
                  <c:v>0.9626100525199931</c:v>
                </c:pt>
                <c:pt idx="1548">
                  <c:v>0.96347940223217088</c:v>
                </c:pt>
                <c:pt idx="1549">
                  <c:v>0.96435183232233512</c:v>
                </c:pt>
                <c:pt idx="1550">
                  <c:v>0.96544036708200653</c:v>
                </c:pt>
                <c:pt idx="1551">
                  <c:v>0.96653025439965123</c:v>
                </c:pt>
                <c:pt idx="1552">
                  <c:v>0.96762199702938856</c:v>
                </c:pt>
                <c:pt idx="1553">
                  <c:v>0.96871409925140717</c:v>
                </c:pt>
                <c:pt idx="1554">
                  <c:v>0.96980606022723503</c:v>
                </c:pt>
                <c:pt idx="1555">
                  <c:v>0.97090038449602067</c:v>
                </c:pt>
                <c:pt idx="1556">
                  <c:v>0.97199590762247035</c:v>
                </c:pt>
                <c:pt idx="1557">
                  <c:v>0.97309346950670139</c:v>
                </c:pt>
                <c:pt idx="1558">
                  <c:v>0.97419022569965497</c:v>
                </c:pt>
                <c:pt idx="1559">
                  <c:v>0.97528885737614901</c:v>
                </c:pt>
                <c:pt idx="1560">
                  <c:v>0.97639071345637418</c:v>
                </c:pt>
                <c:pt idx="1561">
                  <c:v>0.97749227123014093</c:v>
                </c:pt>
                <c:pt idx="1562">
                  <c:v>0.97859285486051895</c:v>
                </c:pt>
                <c:pt idx="1563">
                  <c:v>0.97947587998429253</c:v>
                </c:pt>
                <c:pt idx="1564">
                  <c:v>0.98036120360997736</c:v>
                </c:pt>
                <c:pt idx="1565">
                  <c:v>0.98146697736445299</c:v>
                </c:pt>
                <c:pt idx="1566">
                  <c:v>0.98257397520821554</c:v>
                </c:pt>
                <c:pt idx="1567">
                  <c:v>0.98368304603832812</c:v>
                </c:pt>
                <c:pt idx="1568">
                  <c:v>0.98479233172370695</c:v>
                </c:pt>
                <c:pt idx="1569">
                  <c:v>0.98590183161328449</c:v>
                </c:pt>
                <c:pt idx="1570">
                  <c:v>0.98701545048611894</c:v>
                </c:pt>
                <c:pt idx="1571">
                  <c:v>0.98812793101504848</c:v>
                </c:pt>
                <c:pt idx="1572">
                  <c:v>0.9892413101750489</c:v>
                </c:pt>
                <c:pt idx="1573">
                  <c:v>0.99013498493845353</c:v>
                </c:pt>
                <c:pt idx="1574">
                  <c:v>0.99103286877107699</c:v>
                </c:pt>
                <c:pt idx="1575">
                  <c:v>0.99214983009114976</c:v>
                </c:pt>
                <c:pt idx="1576">
                  <c:v>0.99326855300952999</c:v>
                </c:pt>
                <c:pt idx="1577">
                  <c:v>0.99439023945569471</c:v>
                </c:pt>
                <c:pt idx="1578">
                  <c:v>0.99551113048734197</c:v>
                </c:pt>
                <c:pt idx="1579">
                  <c:v>0.99663259355485634</c:v>
                </c:pt>
                <c:pt idx="1580">
                  <c:v>0.99775789024585715</c:v>
                </c:pt>
                <c:pt idx="1581">
                  <c:v>0.99888376733983231</c:v>
                </c:pt>
                <c:pt idx="1582">
                  <c:v>1.0000091932352491</c:v>
                </c:pt>
                <c:pt idx="1583">
                  <c:v>1.0011370926571557</c:v>
                </c:pt>
                <c:pt idx="1584">
                  <c:v>1.0022666104953026</c:v>
                </c:pt>
                <c:pt idx="1585">
                  <c:v>1.003398096012486</c:v>
                </c:pt>
                <c:pt idx="1586">
                  <c:v>1.0045291352198948</c:v>
                </c:pt>
                <c:pt idx="1587">
                  <c:v>1.0056609361330111</c:v>
                </c:pt>
                <c:pt idx="1588">
                  <c:v>1.0067950586333574</c:v>
                </c:pt>
                <c:pt idx="1589">
                  <c:v>1.007930642218676</c:v>
                </c:pt>
                <c:pt idx="1590">
                  <c:v>1.0088411838975164</c:v>
                </c:pt>
                <c:pt idx="1591">
                  <c:v>1.009751513177966</c:v>
                </c:pt>
                <c:pt idx="1592">
                  <c:v>1.0108897653297158</c:v>
                </c:pt>
                <c:pt idx="1593">
                  <c:v>1.0120300109871501</c:v>
                </c:pt>
                <c:pt idx="1594">
                  <c:v>1.013171383987383</c:v>
                </c:pt>
                <c:pt idx="1595">
                  <c:v>1.0143149337138941</c:v>
                </c:pt>
                <c:pt idx="1596">
                  <c:v>1.0154585697373328</c:v>
                </c:pt>
                <c:pt idx="1597">
                  <c:v>1.0166036900626969</c:v>
                </c:pt>
                <c:pt idx="1598">
                  <c:v>1.0177497729889584</c:v>
                </c:pt>
                <c:pt idx="1599">
                  <c:v>1.0188976968363646</c:v>
                </c:pt>
                <c:pt idx="1600">
                  <c:v>1.0198179331295754</c:v>
                </c:pt>
                <c:pt idx="1601">
                  <c:v>1.0207420026796548</c:v>
                </c:pt>
                <c:pt idx="1602">
                  <c:v>1.02189354433265</c:v>
                </c:pt>
                <c:pt idx="1603">
                  <c:v>1.0230474697519407</c:v>
                </c:pt>
                <c:pt idx="1604">
                  <c:v>1.0242004371997582</c:v>
                </c:pt>
                <c:pt idx="1605">
                  <c:v>1.0253561470230916</c:v>
                </c:pt>
                <c:pt idx="1606">
                  <c:v>1.0265128407717332</c:v>
                </c:pt>
                <c:pt idx="1607">
                  <c:v>1.0276717582476109</c:v>
                </c:pt>
                <c:pt idx="1608">
                  <c:v>1.028830426897378</c:v>
                </c:pt>
                <c:pt idx="1609">
                  <c:v>1.0299904396176682</c:v>
                </c:pt>
                <c:pt idx="1610">
                  <c:v>1.0311542840300667</c:v>
                </c:pt>
                <c:pt idx="1611">
                  <c:v>1.0323180631846611</c:v>
                </c:pt>
                <c:pt idx="1612">
                  <c:v>1.0334812416403676</c:v>
                </c:pt>
                <c:pt idx="1613">
                  <c:v>1.0346480897659907</c:v>
                </c:pt>
                <c:pt idx="1614">
                  <c:v>1.035815766135747</c:v>
                </c:pt>
                <c:pt idx="1615">
                  <c:v>1.0369840935591013</c:v>
                </c:pt>
                <c:pt idx="1616">
                  <c:v>1.0379209542372252</c:v>
                </c:pt>
                <c:pt idx="1617">
                  <c:v>1.0388586934464046</c:v>
                </c:pt>
                <c:pt idx="1618">
                  <c:v>1.0400316577877013</c:v>
                </c:pt>
                <c:pt idx="1619">
                  <c:v>1.041204027761842</c:v>
                </c:pt>
                <c:pt idx="1620">
                  <c:v>1.0423808247524617</c:v>
                </c:pt>
                <c:pt idx="1621">
                  <c:v>1.043557031752447</c:v>
                </c:pt>
                <c:pt idx="1622">
                  <c:v>1.0447337243903059</c:v>
                </c:pt>
                <c:pt idx="1623">
                  <c:v>1.0456775169185146</c:v>
                </c:pt>
                <c:pt idx="1624">
                  <c:v>1.0466261661187028</c:v>
                </c:pt>
                <c:pt idx="1625">
                  <c:v>1.0478073800898475</c:v>
                </c:pt>
                <c:pt idx="1626">
                  <c:v>1.0489905329520555</c:v>
                </c:pt>
                <c:pt idx="1627">
                  <c:v>1.0501763534302779</c:v>
                </c:pt>
                <c:pt idx="1628">
                  <c:v>1.0513621330501566</c:v>
                </c:pt>
                <c:pt idx="1629">
                  <c:v>1.0525478699958237</c:v>
                </c:pt>
                <c:pt idx="1630">
                  <c:v>1.053739915563245</c:v>
                </c:pt>
                <c:pt idx="1631">
                  <c:v>1.0549281134981656</c:v>
                </c:pt>
                <c:pt idx="1632">
                  <c:v>1.0561188166298905</c:v>
                </c:pt>
                <c:pt idx="1633">
                  <c:v>1.0573114857288466</c:v>
                </c:pt>
                <c:pt idx="1634">
                  <c:v>1.0585068556844113</c:v>
                </c:pt>
                <c:pt idx="1635">
                  <c:v>1.0597034736556143</c:v>
                </c:pt>
                <c:pt idx="1636">
                  <c:v>1.0609011595913764</c:v>
                </c:pt>
                <c:pt idx="1637">
                  <c:v>1.0620980851955171</c:v>
                </c:pt>
                <c:pt idx="1638">
                  <c:v>1.063298461023175</c:v>
                </c:pt>
                <c:pt idx="1639">
                  <c:v>1.0644997290390315</c:v>
                </c:pt>
                <c:pt idx="1640">
                  <c:v>1.0654625548928576</c:v>
                </c:pt>
                <c:pt idx="1641">
                  <c:v>1.0664270440169552</c:v>
                </c:pt>
                <c:pt idx="1642">
                  <c:v>1.0676309741090517</c:v>
                </c:pt>
                <c:pt idx="1643">
                  <c:v>1.0688378296316541</c:v>
                </c:pt>
                <c:pt idx="1644">
                  <c:v>1.0700457744099066</c:v>
                </c:pt>
                <c:pt idx="1645">
                  <c:v>1.0712575815190779</c:v>
                </c:pt>
                <c:pt idx="1646">
                  <c:v>1.0724677147366268</c:v>
                </c:pt>
                <c:pt idx="1647">
                  <c:v>1.0736798696729868</c:v>
                </c:pt>
                <c:pt idx="1648">
                  <c:v>1.0748929395157822</c:v>
                </c:pt>
                <c:pt idx="1649">
                  <c:v>1.0761087820540385</c:v>
                </c:pt>
                <c:pt idx="1650">
                  <c:v>1.0770832276240239</c:v>
                </c:pt>
                <c:pt idx="1651">
                  <c:v>1.0780614134679087</c:v>
                </c:pt>
                <c:pt idx="1652">
                  <c:v>1.0792813030493036</c:v>
                </c:pt>
                <c:pt idx="1653">
                  <c:v>1.0805024961373071</c:v>
                </c:pt>
                <c:pt idx="1654">
                  <c:v>1.0817244356824551</c:v>
                </c:pt>
                <c:pt idx="1655">
                  <c:v>1.0829489915806245</c:v>
                </c:pt>
                <c:pt idx="1656">
                  <c:v>1.084173926089089</c:v>
                </c:pt>
                <c:pt idx="1657">
                  <c:v>1.0854027985481594</c:v>
                </c:pt>
                <c:pt idx="1658">
                  <c:v>1.086629056060016</c:v>
                </c:pt>
                <c:pt idx="1659">
                  <c:v>1.0878588851250999</c:v>
                </c:pt>
                <c:pt idx="1660">
                  <c:v>1.0890919209812755</c:v>
                </c:pt>
                <c:pt idx="1661">
                  <c:v>1.0903245962703447</c:v>
                </c:pt>
                <c:pt idx="1662">
                  <c:v>1.0915570962941279</c:v>
                </c:pt>
                <c:pt idx="1663">
                  <c:v>1.0927947034478036</c:v>
                </c:pt>
                <c:pt idx="1664">
                  <c:v>1.094031765374825</c:v>
                </c:pt>
                <c:pt idx="1665">
                  <c:v>1.0952707379507716</c:v>
                </c:pt>
                <c:pt idx="1666">
                  <c:v>1.0962638558132574</c:v>
                </c:pt>
                <c:pt idx="1667">
                  <c:v>1.0972575817555377</c:v>
                </c:pt>
                <c:pt idx="1668">
                  <c:v>1.098500180316393</c:v>
                </c:pt>
                <c:pt idx="1669">
                  <c:v>1.0997433745304093</c:v>
                </c:pt>
                <c:pt idx="1670">
                  <c:v>1.1009924931210286</c:v>
                </c:pt>
                <c:pt idx="1671">
                  <c:v>1.1022393631783149</c:v>
                </c:pt>
                <c:pt idx="1672">
                  <c:v>1.1034870267548629</c:v>
                </c:pt>
                <c:pt idx="1673">
                  <c:v>1.1047379680779761</c:v>
                </c:pt>
                <c:pt idx="1674">
                  <c:v>1.1059916237450753</c:v>
                </c:pt>
                <c:pt idx="1675">
                  <c:v>1.107244938086912</c:v>
                </c:pt>
                <c:pt idx="1676">
                  <c:v>1.1082494501756726</c:v>
                </c:pt>
                <c:pt idx="1677">
                  <c:v>1.1092595774589205</c:v>
                </c:pt>
                <c:pt idx="1678">
                  <c:v>1.1105173810991358</c:v>
                </c:pt>
                <c:pt idx="1679">
                  <c:v>1.1117759993435454</c:v>
                </c:pt>
                <c:pt idx="1680">
                  <c:v>1.113039092815195</c:v>
                </c:pt>
                <c:pt idx="1681">
                  <c:v>1.1143018551976276</c:v>
                </c:pt>
                <c:pt idx="1682">
                  <c:v>1.1155650555957339</c:v>
                </c:pt>
                <c:pt idx="1683">
                  <c:v>1.1168317870811963</c:v>
                </c:pt>
                <c:pt idx="1684">
                  <c:v>1.1180997380409285</c:v>
                </c:pt>
                <c:pt idx="1685">
                  <c:v>1.1193696864032214</c:v>
                </c:pt>
                <c:pt idx="1686">
                  <c:v>1.1206406673530405</c:v>
                </c:pt>
                <c:pt idx="1687">
                  <c:v>1.12191287710246</c:v>
                </c:pt>
                <c:pt idx="1688">
                  <c:v>1.1231863182872863</c:v>
                </c:pt>
                <c:pt idx="1689">
                  <c:v>1.1244615780128151</c:v>
                </c:pt>
                <c:pt idx="1690">
                  <c:v>1.1254837380938181</c:v>
                </c:pt>
                <c:pt idx="1691">
                  <c:v>1.1265077249324051</c:v>
                </c:pt>
                <c:pt idx="1692">
                  <c:v>1.1277868391328898</c:v>
                </c:pt>
                <c:pt idx="1693">
                  <c:v>1.1290679830018007</c:v>
                </c:pt>
                <c:pt idx="1694">
                  <c:v>1.1303529259899843</c:v>
                </c:pt>
                <c:pt idx="1695">
                  <c:v>1.1316387372863439</c:v>
                </c:pt>
                <c:pt idx="1696">
                  <c:v>1.1329242392599486</c:v>
                </c:pt>
                <c:pt idx="1697">
                  <c:v>1.1342115926052618</c:v>
                </c:pt>
                <c:pt idx="1698">
                  <c:v>1.135500605365694</c:v>
                </c:pt>
                <c:pt idx="1699">
                  <c:v>1.1367924652491905</c:v>
                </c:pt>
                <c:pt idx="1700">
                  <c:v>1.1378271166240077</c:v>
                </c:pt>
                <c:pt idx="1701">
                  <c:v>1.1388681760753814</c:v>
                </c:pt>
                <c:pt idx="1702">
                  <c:v>1.1401636049327966</c:v>
                </c:pt>
                <c:pt idx="1703">
                  <c:v>1.1414621012270307</c:v>
                </c:pt>
                <c:pt idx="1704">
                  <c:v>1.142760103205106</c:v>
                </c:pt>
                <c:pt idx="1705">
                  <c:v>1.1440619776220862</c:v>
                </c:pt>
                <c:pt idx="1706">
                  <c:v>1.1453645544475877</c:v>
                </c:pt>
                <c:pt idx="1707">
                  <c:v>1.1466692285830868</c:v>
                </c:pt>
                <c:pt idx="1708">
                  <c:v>1.1479744103840313</c:v>
                </c:pt>
                <c:pt idx="1709">
                  <c:v>1.1492820967762749</c:v>
                </c:pt>
                <c:pt idx="1710">
                  <c:v>1.1505934952342882</c:v>
                </c:pt>
                <c:pt idx="1711">
                  <c:v>1.1519044130655343</c:v>
                </c:pt>
                <c:pt idx="1712">
                  <c:v>1.1532156481326572</c:v>
                </c:pt>
                <c:pt idx="1713">
                  <c:v>1.1545326201420474</c:v>
                </c:pt>
                <c:pt idx="1714">
                  <c:v>1.1558489164647563</c:v>
                </c:pt>
                <c:pt idx="1715">
                  <c:v>1.157165739924032</c:v>
                </c:pt>
                <c:pt idx="1716">
                  <c:v>1.158485710633911</c:v>
                </c:pt>
                <c:pt idx="1717">
                  <c:v>1.1598074259695736</c:v>
                </c:pt>
                <c:pt idx="1718">
                  <c:v>1.1611316989367018</c:v>
                </c:pt>
                <c:pt idx="1719">
                  <c:v>1.1624561090082173</c:v>
                </c:pt>
                <c:pt idx="1720">
                  <c:v>1.1635176712444362</c:v>
                </c:pt>
                <c:pt idx="1721">
                  <c:v>1.1645815783646098</c:v>
                </c:pt>
                <c:pt idx="1722">
                  <c:v>1.165908537775032</c:v>
                </c:pt>
                <c:pt idx="1723">
                  <c:v>1.1672411237137192</c:v>
                </c:pt>
                <c:pt idx="1724">
                  <c:v>1.1685746733798013</c:v>
                </c:pt>
                <c:pt idx="1725">
                  <c:v>1.169910003775551</c:v>
                </c:pt>
                <c:pt idx="1726">
                  <c:v>1.1712463030565969</c:v>
                </c:pt>
                <c:pt idx="1727">
                  <c:v>1.172584594848002</c:v>
                </c:pt>
                <c:pt idx="1728">
                  <c:v>1.1739257035605368</c:v>
                </c:pt>
                <c:pt idx="1729">
                  <c:v>1.1752679983383949</c:v>
                </c:pt>
                <c:pt idx="1730">
                  <c:v>1.1763444872215123</c:v>
                </c:pt>
                <c:pt idx="1731">
                  <c:v>1.1774237795131213</c:v>
                </c:pt>
                <c:pt idx="1732">
                  <c:v>1.1787701640513282</c:v>
                </c:pt>
                <c:pt idx="1733">
                  <c:v>1.1801187757268388</c:v>
                </c:pt>
                <c:pt idx="1734">
                  <c:v>1.1814706523580218</c:v>
                </c:pt>
                <c:pt idx="1735">
                  <c:v>1.182823119861002</c:v>
                </c:pt>
                <c:pt idx="1736">
                  <c:v>1.1841776258184515</c:v>
                </c:pt>
                <c:pt idx="1737">
                  <c:v>1.185532105148922</c:v>
                </c:pt>
                <c:pt idx="1738">
                  <c:v>1.1868904952843928</c:v>
                </c:pt>
                <c:pt idx="1739">
                  <c:v>1.1882503178485493</c:v>
                </c:pt>
                <c:pt idx="1740">
                  <c:v>1.1896130317266138</c:v>
                </c:pt>
                <c:pt idx="1741">
                  <c:v>1.1909748982755177</c:v>
                </c:pt>
                <c:pt idx="1742">
                  <c:v>1.1923394560479983</c:v>
                </c:pt>
                <c:pt idx="1743">
                  <c:v>1.1934330289546922</c:v>
                </c:pt>
                <c:pt idx="1744">
                  <c:v>1.1945286349137694</c:v>
                </c:pt>
                <c:pt idx="1745">
                  <c:v>1.1959016111211123</c:v>
                </c:pt>
                <c:pt idx="1746">
                  <c:v>1.1972722842849506</c:v>
                </c:pt>
                <c:pt idx="1747">
                  <c:v>1.1986456780622969</c:v>
                </c:pt>
                <c:pt idx="1748">
                  <c:v>1.2000207505332487</c:v>
                </c:pt>
                <c:pt idx="1749">
                  <c:v>1.2013979268331483</c:v>
                </c:pt>
                <c:pt idx="1750">
                  <c:v>1.2027791092769902</c:v>
                </c:pt>
                <c:pt idx="1751">
                  <c:v>1.2041603031777388</c:v>
                </c:pt>
                <c:pt idx="1752">
                  <c:v>1.2055434074139271</c:v>
                </c:pt>
                <c:pt idx="1753">
                  <c:v>1.2069301198196143</c:v>
                </c:pt>
                <c:pt idx="1754">
                  <c:v>1.2083168511113187</c:v>
                </c:pt>
                <c:pt idx="1755">
                  <c:v>1.2097033865399585</c:v>
                </c:pt>
                <c:pt idx="1756">
                  <c:v>1.2108197353151813</c:v>
                </c:pt>
                <c:pt idx="1757">
                  <c:v>1.2119371190879364</c:v>
                </c:pt>
                <c:pt idx="1758">
                  <c:v>1.2133303901539043</c:v>
                </c:pt>
                <c:pt idx="1759">
                  <c:v>1.214726884475827</c:v>
                </c:pt>
                <c:pt idx="1760">
                  <c:v>1.2161272534247667</c:v>
                </c:pt>
                <c:pt idx="1761">
                  <c:v>1.2175270202916439</c:v>
                </c:pt>
                <c:pt idx="1762">
                  <c:v>1.2189268221583502</c:v>
                </c:pt>
                <c:pt idx="1763">
                  <c:v>1.2203330890838939</c:v>
                </c:pt>
                <c:pt idx="1764">
                  <c:v>1.2217391891349343</c:v>
                </c:pt>
                <c:pt idx="1765">
                  <c:v>1.2231453338466982</c:v>
                </c:pt>
                <c:pt idx="1766">
                  <c:v>1.2245549658939703</c:v>
                </c:pt>
                <c:pt idx="1767">
                  <c:v>1.2259685285174793</c:v>
                </c:pt>
                <c:pt idx="1768">
                  <c:v>1.2273838761892195</c:v>
                </c:pt>
                <c:pt idx="1769">
                  <c:v>1.2287990674502032</c:v>
                </c:pt>
                <c:pt idx="1770">
                  <c:v>1.2302151815548072</c:v>
                </c:pt>
                <c:pt idx="1771">
                  <c:v>1.231351643107869</c:v>
                </c:pt>
                <c:pt idx="1772">
                  <c:v>1.2324889635850944</c:v>
                </c:pt>
                <c:pt idx="1773">
                  <c:v>1.2339120552101541</c:v>
                </c:pt>
                <c:pt idx="1774">
                  <c:v>1.2353384808973642</c:v>
                </c:pt>
                <c:pt idx="1775">
                  <c:v>1.2367645464528507</c:v>
                </c:pt>
                <c:pt idx="1776">
                  <c:v>1.2381937400095082</c:v>
                </c:pt>
                <c:pt idx="1777">
                  <c:v>1.2396249790841778</c:v>
                </c:pt>
                <c:pt idx="1778">
                  <c:v>1.2410600208461995</c:v>
                </c:pt>
                <c:pt idx="1779">
                  <c:v>1.2424951518607945</c:v>
                </c:pt>
                <c:pt idx="1780">
                  <c:v>1.2439319063507202</c:v>
                </c:pt>
                <c:pt idx="1781">
                  <c:v>1.2450851718631486</c:v>
                </c:pt>
                <c:pt idx="1782">
                  <c:v>1.24624064913414</c:v>
                </c:pt>
                <c:pt idx="1783">
                  <c:v>1.2476843415415237</c:v>
                </c:pt>
                <c:pt idx="1784">
                  <c:v>1.2491292384619732</c:v>
                </c:pt>
                <c:pt idx="1785">
                  <c:v>1.2505775521711255</c:v>
                </c:pt>
                <c:pt idx="1786">
                  <c:v>1.2520264172433089</c:v>
                </c:pt>
                <c:pt idx="1787">
                  <c:v>1.2534769412744853</c:v>
                </c:pt>
                <c:pt idx="1788">
                  <c:v>1.2549313481502389</c:v>
                </c:pt>
                <c:pt idx="1789">
                  <c:v>1.2563863173448577</c:v>
                </c:pt>
                <c:pt idx="1790">
                  <c:v>1.2578445196529762</c:v>
                </c:pt>
                <c:pt idx="1791">
                  <c:v>1.2593028449257455</c:v>
                </c:pt>
                <c:pt idx="1792">
                  <c:v>1.2607653094448836</c:v>
                </c:pt>
                <c:pt idx="1793">
                  <c:v>1.262230586691143</c:v>
                </c:pt>
                <c:pt idx="1794">
                  <c:v>1.2636971184234849</c:v>
                </c:pt>
                <c:pt idx="1795">
                  <c:v>1.2651631129786716</c:v>
                </c:pt>
                <c:pt idx="1796">
                  <c:v>1.266339792957077</c:v>
                </c:pt>
                <c:pt idx="1797">
                  <c:v>1.2675183087079991</c:v>
                </c:pt>
                <c:pt idx="1798">
                  <c:v>1.2689917208677828</c:v>
                </c:pt>
                <c:pt idx="1799">
                  <c:v>1.2704677580681585</c:v>
                </c:pt>
                <c:pt idx="1800">
                  <c:v>1.271650248777062</c:v>
                </c:pt>
                <c:pt idx="1801">
                  <c:v>1.272839562981424</c:v>
                </c:pt>
                <c:pt idx="1802">
                  <c:v>1.2743201633136203</c:v>
                </c:pt>
                <c:pt idx="1803">
                  <c:v>1.2758061322178436</c:v>
                </c:pt>
                <c:pt idx="1804">
                  <c:v>1.2772909076523793</c:v>
                </c:pt>
                <c:pt idx="1805">
                  <c:v>1.2787810735212406</c:v>
                </c:pt>
                <c:pt idx="1806">
                  <c:v>1.2802711866185716</c:v>
                </c:pt>
                <c:pt idx="1807">
                  <c:v>1.281764207490562</c:v>
                </c:pt>
                <c:pt idx="1808">
                  <c:v>1.2832592324582879</c:v>
                </c:pt>
                <c:pt idx="1809">
                  <c:v>1.2847558097991942</c:v>
                </c:pt>
                <c:pt idx="1810">
                  <c:v>1.2862578367235884</c:v>
                </c:pt>
                <c:pt idx="1811">
                  <c:v>1.2877595999545117</c:v>
                </c:pt>
                <c:pt idx="1812">
                  <c:v>1.2892624732499005</c:v>
                </c:pt>
                <c:pt idx="1813">
                  <c:v>1.2907703694177932</c:v>
                </c:pt>
                <c:pt idx="1814">
                  <c:v>1.2922791602613284</c:v>
                </c:pt>
                <c:pt idx="1815">
                  <c:v>1.2937879233324909</c:v>
                </c:pt>
                <c:pt idx="1816">
                  <c:v>1.2953019707085627</c:v>
                </c:pt>
                <c:pt idx="1817">
                  <c:v>1.2968176195016814</c:v>
                </c:pt>
                <c:pt idx="1818">
                  <c:v>1.2983371916995465</c:v>
                </c:pt>
                <c:pt idx="1819">
                  <c:v>1.2998567548017999</c:v>
                </c:pt>
                <c:pt idx="1820">
                  <c:v>1.301378397966344</c:v>
                </c:pt>
                <c:pt idx="1821">
                  <c:v>1.3029025929367621</c:v>
                </c:pt>
                <c:pt idx="1822">
                  <c:v>1.304429347859057</c:v>
                </c:pt>
                <c:pt idx="1823">
                  <c:v>1.3056555147983639</c:v>
                </c:pt>
                <c:pt idx="1824">
                  <c:v>1.3071860140143881</c:v>
                </c:pt>
                <c:pt idx="1825">
                  <c:v>1.3087186250119422</c:v>
                </c:pt>
                <c:pt idx="1826">
                  <c:v>1.3102549960958088</c:v>
                </c:pt>
                <c:pt idx="1827">
                  <c:v>1.3114862175386819</c:v>
                </c:pt>
                <c:pt idx="1828">
                  <c:v>1.3130280260866907</c:v>
                </c:pt>
                <c:pt idx="1829">
                  <c:v>1.3145689169102743</c:v>
                </c:pt>
                <c:pt idx="1830">
                  <c:v>1.3161128936701547</c:v>
                </c:pt>
                <c:pt idx="1831">
                  <c:v>1.3173511168610006</c:v>
                </c:pt>
                <c:pt idx="1832">
                  <c:v>1.318595133260769</c:v>
                </c:pt>
                <c:pt idx="1833">
                  <c:v>1.3201474761322354</c:v>
                </c:pt>
                <c:pt idx="1834">
                  <c:v>1.3217015206242173</c:v>
                </c:pt>
                <c:pt idx="1835">
                  <c:v>1.3232575085942857</c:v>
                </c:pt>
                <c:pt idx="1836">
                  <c:v>1.3248171116293415</c:v>
                </c:pt>
                <c:pt idx="1837">
                  <c:v>1.3263765283102673</c:v>
                </c:pt>
                <c:pt idx="1838">
                  <c:v>1.3279414847521225</c:v>
                </c:pt>
                <c:pt idx="1839">
                  <c:v>1.32950578507057</c:v>
                </c:pt>
                <c:pt idx="1840">
                  <c:v>1.3310751711189297</c:v>
                </c:pt>
                <c:pt idx="1841">
                  <c:v>1.3326448648254579</c:v>
                </c:pt>
                <c:pt idx="1842">
                  <c:v>1.3342175069182651</c:v>
                </c:pt>
                <c:pt idx="1843">
                  <c:v>1.3357962361023628</c:v>
                </c:pt>
                <c:pt idx="1844">
                  <c:v>1.3373743280023001</c:v>
                </c:pt>
                <c:pt idx="1845">
                  <c:v>1.3389522585090159</c:v>
                </c:pt>
                <c:pt idx="1846">
                  <c:v>1.3405365517703156</c:v>
                </c:pt>
                <c:pt idx="1847">
                  <c:v>1.3421231168060479</c:v>
                </c:pt>
                <c:pt idx="1848">
                  <c:v>1.3433939897044975</c:v>
                </c:pt>
                <c:pt idx="1849">
                  <c:v>1.3449841267959783</c:v>
                </c:pt>
                <c:pt idx="1850">
                  <c:v>1.3465753368013942</c:v>
                </c:pt>
                <c:pt idx="1851">
                  <c:v>1.3478518841411489</c:v>
                </c:pt>
                <c:pt idx="1852">
                  <c:v>1.3494486434468329</c:v>
                </c:pt>
                <c:pt idx="1853">
                  <c:v>1.3510508888587167</c:v>
                </c:pt>
                <c:pt idx="1854">
                  <c:v>1.352653992273507</c:v>
                </c:pt>
                <c:pt idx="1855">
                  <c:v>1.3542577085468155</c:v>
                </c:pt>
                <c:pt idx="1856">
                  <c:v>1.3558644919479088</c:v>
                </c:pt>
                <c:pt idx="1857">
                  <c:v>1.3574748450203666</c:v>
                </c:pt>
                <c:pt idx="1858">
                  <c:v>1.3587656374906518</c:v>
                </c:pt>
                <c:pt idx="1859">
                  <c:v>1.3600608106104586</c:v>
                </c:pt>
                <c:pt idx="1860">
                  <c:v>1.3616801637073093</c:v>
                </c:pt>
                <c:pt idx="1861">
                  <c:v>1.363300906472257</c:v>
                </c:pt>
                <c:pt idx="1862">
                  <c:v>1.3649203158400629</c:v>
                </c:pt>
                <c:pt idx="1863">
                  <c:v>1.366549549225587</c:v>
                </c:pt>
                <c:pt idx="1864">
                  <c:v>1.3681744808998479</c:v>
                </c:pt>
                <c:pt idx="1865">
                  <c:v>1.3698038002162629</c:v>
                </c:pt>
                <c:pt idx="1866">
                  <c:v>1.3714355291486233</c:v>
                </c:pt>
                <c:pt idx="1867">
                  <c:v>1.3730729226535834</c:v>
                </c:pt>
                <c:pt idx="1868">
                  <c:v>1.374713001613781</c:v>
                </c:pt>
                <c:pt idx="1869">
                  <c:v>1.3763540204540532</c:v>
                </c:pt>
                <c:pt idx="1870">
                  <c:v>1.3779952262631823</c:v>
                </c:pt>
                <c:pt idx="1871">
                  <c:v>1.379641393135238</c:v>
                </c:pt>
                <c:pt idx="1872">
                  <c:v>1.3812895187367931</c:v>
                </c:pt>
                <c:pt idx="1873">
                  <c:v>1.3826127015387855</c:v>
                </c:pt>
                <c:pt idx="1874">
                  <c:v>1.3839361222585673</c:v>
                </c:pt>
                <c:pt idx="1875">
                  <c:v>1.3855910942544518</c:v>
                </c:pt>
                <c:pt idx="1876">
                  <c:v>1.3872498232184984</c:v>
                </c:pt>
                <c:pt idx="1877">
                  <c:v>1.3889118157268021</c:v>
                </c:pt>
                <c:pt idx="1878">
                  <c:v>1.3905786088006042</c:v>
                </c:pt>
                <c:pt idx="1879">
                  <c:v>1.3922448743530276</c:v>
                </c:pt>
                <c:pt idx="1880">
                  <c:v>1.3939144311171054</c:v>
                </c:pt>
                <c:pt idx="1881">
                  <c:v>1.3955847360049369</c:v>
                </c:pt>
                <c:pt idx="1882">
                  <c:v>1.3969251917665417</c:v>
                </c:pt>
                <c:pt idx="1883">
                  <c:v>1.3979608452854673</c:v>
                </c:pt>
                <c:pt idx="1884">
                  <c:v>1.3982044282572377</c:v>
                </c:pt>
                <c:pt idx="1885">
                  <c:v>1.3982702647552339</c:v>
                </c:pt>
                <c:pt idx="1886">
                  <c:v>1.398270777118519</c:v>
                </c:pt>
              </c:numCache>
            </c:numRef>
          </c:xVal>
          <c:yVal>
            <c:numRef>
              <c:f>'ShA 90 - 5'!$I$4:$I$1890</c:f>
              <c:numCache>
                <c:formatCode>General</c:formatCode>
                <c:ptCount val="1887"/>
                <c:pt idx="0">
                  <c:v>5.7482687899526187E-2</c:v>
                </c:pt>
                <c:pt idx="1">
                  <c:v>5.7272559923630527E-2</c:v>
                </c:pt>
                <c:pt idx="2">
                  <c:v>5.7181995400273335E-2</c:v>
                </c:pt>
                <c:pt idx="3">
                  <c:v>5.7211528839036581E-2</c:v>
                </c:pt>
                <c:pt idx="4">
                  <c:v>5.7136544916114286E-2</c:v>
                </c:pt>
                <c:pt idx="5">
                  <c:v>5.7076250132301401E-2</c:v>
                </c:pt>
                <c:pt idx="6">
                  <c:v>5.7178069678878618E-2</c:v>
                </c:pt>
                <c:pt idx="7">
                  <c:v>5.7138120462937113E-2</c:v>
                </c:pt>
                <c:pt idx="8">
                  <c:v>5.7059646741401363E-2</c:v>
                </c:pt>
                <c:pt idx="9">
                  <c:v>5.778788873470548E-2</c:v>
                </c:pt>
                <c:pt idx="10">
                  <c:v>6.2146139010892026E-2</c:v>
                </c:pt>
                <c:pt idx="11">
                  <c:v>7.1238839421265507E-2</c:v>
                </c:pt>
                <c:pt idx="12">
                  <c:v>8.4730066751050603E-2</c:v>
                </c:pt>
                <c:pt idx="13">
                  <c:v>0.10341299455419414</c:v>
                </c:pt>
                <c:pt idx="14">
                  <c:v>0.12309129523831645</c:v>
                </c:pt>
                <c:pt idx="15">
                  <c:v>0.14397507303942195</c:v>
                </c:pt>
                <c:pt idx="16">
                  <c:v>0.16495761661903544</c:v>
                </c:pt>
                <c:pt idx="17">
                  <c:v>0.18856080534626493</c:v>
                </c:pt>
                <c:pt idx="18">
                  <c:v>0.21484505823325964</c:v>
                </c:pt>
                <c:pt idx="19">
                  <c:v>0.23847204782980233</c:v>
                </c:pt>
                <c:pt idx="20">
                  <c:v>0.26348239308835292</c:v>
                </c:pt>
                <c:pt idx="21">
                  <c:v>0.29012655515398234</c:v>
                </c:pt>
                <c:pt idx="22">
                  <c:v>0.31810751324709452</c:v>
                </c:pt>
                <c:pt idx="23">
                  <c:v>0.34056200844002443</c:v>
                </c:pt>
                <c:pt idx="24">
                  <c:v>0.36873267554254652</c:v>
                </c:pt>
                <c:pt idx="25">
                  <c:v>0.39675594407758119</c:v>
                </c:pt>
                <c:pt idx="26">
                  <c:v>0.42505107588862528</c:v>
                </c:pt>
                <c:pt idx="27">
                  <c:v>0.4532559398526288</c:v>
                </c:pt>
                <c:pt idx="28">
                  <c:v>0.48114697380304</c:v>
                </c:pt>
                <c:pt idx="29">
                  <c:v>0.50940381425009862</c:v>
                </c:pt>
                <c:pt idx="30">
                  <c:v>0.53759301062710474</c:v>
                </c:pt>
                <c:pt idx="31">
                  <c:v>0.56559348336735127</c:v>
                </c:pt>
                <c:pt idx="32">
                  <c:v>0.59353642660750394</c:v>
                </c:pt>
                <c:pt idx="33">
                  <c:v>0.62109717814372278</c:v>
                </c:pt>
                <c:pt idx="34">
                  <c:v>0.64854495588363748</c:v>
                </c:pt>
                <c:pt idx="35">
                  <c:v>0.67627405104115468</c:v>
                </c:pt>
                <c:pt idx="36">
                  <c:v>0.7038675014397956</c:v>
                </c:pt>
                <c:pt idx="37">
                  <c:v>0.73155248488023039</c:v>
                </c:pt>
                <c:pt idx="38">
                  <c:v>0.75938171593619941</c:v>
                </c:pt>
                <c:pt idx="39">
                  <c:v>0.7866124907757015</c:v>
                </c:pt>
                <c:pt idx="40">
                  <c:v>0.8136401981714918</c:v>
                </c:pt>
                <c:pt idx="41">
                  <c:v>0.84093577572088174</c:v>
                </c:pt>
                <c:pt idx="42">
                  <c:v>0.86810490262110973</c:v>
                </c:pt>
                <c:pt idx="43">
                  <c:v>0.89505356587863605</c:v>
                </c:pt>
                <c:pt idx="44">
                  <c:v>0.91664155789133062</c:v>
                </c:pt>
                <c:pt idx="45">
                  <c:v>0.93838025024493643</c:v>
                </c:pt>
                <c:pt idx="46">
                  <c:v>0.96553187680981412</c:v>
                </c:pt>
                <c:pt idx="47">
                  <c:v>0.9920713932022448</c:v>
                </c:pt>
                <c:pt idx="48">
                  <c:v>1.0186767829006815</c:v>
                </c:pt>
                <c:pt idx="49">
                  <c:v>1.0455034595323278</c:v>
                </c:pt>
                <c:pt idx="50">
                  <c:v>1.072292012260458</c:v>
                </c:pt>
                <c:pt idx="51">
                  <c:v>1.0988531406575239</c:v>
                </c:pt>
                <c:pt idx="52">
                  <c:v>1.1253830865478487</c:v>
                </c:pt>
                <c:pt idx="53">
                  <c:v>1.1520825233878804</c:v>
                </c:pt>
                <c:pt idx="54">
                  <c:v>1.1731550899331071</c:v>
                </c:pt>
                <c:pt idx="55">
                  <c:v>1.194009418244645</c:v>
                </c:pt>
                <c:pt idx="56">
                  <c:v>1.2201418168721079</c:v>
                </c:pt>
                <c:pt idx="57">
                  <c:v>1.2461427230914102</c:v>
                </c:pt>
                <c:pt idx="58">
                  <c:v>1.2720109560740471</c:v>
                </c:pt>
                <c:pt idx="59">
                  <c:v>1.2980907750490402</c:v>
                </c:pt>
                <c:pt idx="60">
                  <c:v>1.3240079441498274</c:v>
                </c:pt>
                <c:pt idx="61">
                  <c:v>1.3498040697962792</c:v>
                </c:pt>
                <c:pt idx="62">
                  <c:v>1.3756564750324904</c:v>
                </c:pt>
                <c:pt idx="63">
                  <c:v>1.4012536998281862</c:v>
                </c:pt>
                <c:pt idx="64">
                  <c:v>1.4268262553561497</c:v>
                </c:pt>
                <c:pt idx="65">
                  <c:v>1.4524867396450825</c:v>
                </c:pt>
                <c:pt idx="66">
                  <c:v>1.4781283580311479</c:v>
                </c:pt>
                <c:pt idx="67">
                  <c:v>1.5036417568725249</c:v>
                </c:pt>
                <c:pt idx="68">
                  <c:v>1.5289927025032655</c:v>
                </c:pt>
                <c:pt idx="69">
                  <c:v>1.5543670248695782</c:v>
                </c:pt>
                <c:pt idx="70">
                  <c:v>1.5742902166533654</c:v>
                </c:pt>
                <c:pt idx="71">
                  <c:v>1.5940184778007025</c:v>
                </c:pt>
                <c:pt idx="72">
                  <c:v>1.6189191425537728</c:v>
                </c:pt>
                <c:pt idx="73">
                  <c:v>1.6441377785105586</c:v>
                </c:pt>
                <c:pt idx="74">
                  <c:v>1.6693741970953628</c:v>
                </c:pt>
                <c:pt idx="75">
                  <c:v>1.6943920124347094</c:v>
                </c:pt>
                <c:pt idx="76">
                  <c:v>1.7191142081652335</c:v>
                </c:pt>
                <c:pt idx="77">
                  <c:v>1.7436070224906706</c:v>
                </c:pt>
                <c:pt idx="78">
                  <c:v>1.7680663448789398</c:v>
                </c:pt>
                <c:pt idx="79">
                  <c:v>1.7927969867545213</c:v>
                </c:pt>
                <c:pt idx="80">
                  <c:v>1.817432312403259</c:v>
                </c:pt>
                <c:pt idx="81">
                  <c:v>1.8372380934302075</c:v>
                </c:pt>
                <c:pt idx="82">
                  <c:v>1.8566999374878315</c:v>
                </c:pt>
                <c:pt idx="83">
                  <c:v>1.8809929704520756</c:v>
                </c:pt>
                <c:pt idx="84">
                  <c:v>1.904992383687881</c:v>
                </c:pt>
                <c:pt idx="85">
                  <c:v>1.9291105526295711</c:v>
                </c:pt>
                <c:pt idx="86">
                  <c:v>1.9532978735954378</c:v>
                </c:pt>
                <c:pt idx="87">
                  <c:v>1.9772561484014362</c:v>
                </c:pt>
                <c:pt idx="88">
                  <c:v>2.0010938912230203</c:v>
                </c:pt>
                <c:pt idx="89">
                  <c:v>2.0248357457964197</c:v>
                </c:pt>
                <c:pt idx="90">
                  <c:v>2.0484983566976607</c:v>
                </c:pt>
                <c:pt idx="91">
                  <c:v>2.0721269528006654</c:v>
                </c:pt>
                <c:pt idx="92">
                  <c:v>2.095754534202527</c:v>
                </c:pt>
                <c:pt idx="93">
                  <c:v>2.1192081282133102</c:v>
                </c:pt>
                <c:pt idx="94">
                  <c:v>2.1379558944510801</c:v>
                </c:pt>
                <c:pt idx="95">
                  <c:v>2.1566371755027425</c:v>
                </c:pt>
                <c:pt idx="96">
                  <c:v>2.1800031328579688</c:v>
                </c:pt>
                <c:pt idx="97">
                  <c:v>2.2032382441376885</c:v>
                </c:pt>
                <c:pt idx="98">
                  <c:v>2.226320894950125</c:v>
                </c:pt>
                <c:pt idx="99">
                  <c:v>2.2493215702124552</c:v>
                </c:pt>
                <c:pt idx="100">
                  <c:v>2.2720668411257603</c:v>
                </c:pt>
                <c:pt idx="101">
                  <c:v>2.29497200689823</c:v>
                </c:pt>
                <c:pt idx="102">
                  <c:v>2.3180249436146818</c:v>
                </c:pt>
                <c:pt idx="103">
                  <c:v>2.3408213669613627</c:v>
                </c:pt>
                <c:pt idx="104">
                  <c:v>2.3591253005345258</c:v>
                </c:pt>
                <c:pt idx="105">
                  <c:v>2.3774408408671763</c:v>
                </c:pt>
                <c:pt idx="106">
                  <c:v>2.3999833388971745</c:v>
                </c:pt>
                <c:pt idx="107">
                  <c:v>2.4221382784496064</c:v>
                </c:pt>
                <c:pt idx="108">
                  <c:v>2.4443352688441742</c:v>
                </c:pt>
                <c:pt idx="109">
                  <c:v>2.4666655901954164</c:v>
                </c:pt>
                <c:pt idx="110">
                  <c:v>2.4889429361420108</c:v>
                </c:pt>
                <c:pt idx="111">
                  <c:v>2.5111264794344854</c:v>
                </c:pt>
                <c:pt idx="112">
                  <c:v>2.533241141256823</c:v>
                </c:pt>
                <c:pt idx="113">
                  <c:v>2.5554432813858492</c:v>
                </c:pt>
                <c:pt idx="114">
                  <c:v>2.5775353687875162</c:v>
                </c:pt>
                <c:pt idx="115">
                  <c:v>2.5994241967167402</c:v>
                </c:pt>
                <c:pt idx="116">
                  <c:v>2.6212372800294208</c:v>
                </c:pt>
                <c:pt idx="117">
                  <c:v>2.642991384813596</c:v>
                </c:pt>
                <c:pt idx="118">
                  <c:v>2.6645493432414757</c:v>
                </c:pt>
                <c:pt idx="119">
                  <c:v>2.6859320689543704</c:v>
                </c:pt>
                <c:pt idx="120">
                  <c:v>2.7073825588595621</c:v>
                </c:pt>
                <c:pt idx="121">
                  <c:v>2.7286350555646641</c:v>
                </c:pt>
                <c:pt idx="122">
                  <c:v>2.7499050907425886</c:v>
                </c:pt>
                <c:pt idx="123">
                  <c:v>2.7713107935909709</c:v>
                </c:pt>
                <c:pt idx="124">
                  <c:v>2.7881508592992139</c:v>
                </c:pt>
                <c:pt idx="125">
                  <c:v>2.8091789842424024</c:v>
                </c:pt>
                <c:pt idx="126">
                  <c:v>2.8304005553922469</c:v>
                </c:pt>
                <c:pt idx="127">
                  <c:v>2.8472966151216723</c:v>
                </c:pt>
                <c:pt idx="128">
                  <c:v>2.8681694725602158</c:v>
                </c:pt>
                <c:pt idx="129">
                  <c:v>2.8886836650660057</c:v>
                </c:pt>
                <c:pt idx="130">
                  <c:v>2.9091590412139547</c:v>
                </c:pt>
                <c:pt idx="131">
                  <c:v>2.9257205611679802</c:v>
                </c:pt>
                <c:pt idx="132">
                  <c:v>2.9422004340452208</c:v>
                </c:pt>
                <c:pt idx="133">
                  <c:v>2.9627595211414937</c:v>
                </c:pt>
                <c:pt idx="134">
                  <c:v>2.9832803221136088</c:v>
                </c:pt>
                <c:pt idx="135">
                  <c:v>3.0037056121982499</c:v>
                </c:pt>
                <c:pt idx="136">
                  <c:v>3.0238246681522907</c:v>
                </c:pt>
                <c:pt idx="137">
                  <c:v>3.0439319245985192</c:v>
                </c:pt>
                <c:pt idx="138">
                  <c:v>3.0641342329148746</c:v>
                </c:pt>
                <c:pt idx="139">
                  <c:v>3.0844195947697433</c:v>
                </c:pt>
                <c:pt idx="140">
                  <c:v>3.1044411038382633</c:v>
                </c:pt>
                <c:pt idx="141">
                  <c:v>3.1244427231597727</c:v>
                </c:pt>
                <c:pt idx="142">
                  <c:v>3.1444739617341875</c:v>
                </c:pt>
                <c:pt idx="143">
                  <c:v>3.1643078829384663</c:v>
                </c:pt>
                <c:pt idx="144">
                  <c:v>3.1838304919195868</c:v>
                </c:pt>
                <c:pt idx="145">
                  <c:v>3.2032936337850657</c:v>
                </c:pt>
                <c:pt idx="146">
                  <c:v>3.2228023998680038</c:v>
                </c:pt>
                <c:pt idx="147">
                  <c:v>3.2385771610176417</c:v>
                </c:pt>
                <c:pt idx="148">
                  <c:v>3.254384864127029</c:v>
                </c:pt>
                <c:pt idx="149">
                  <c:v>3.2740372921749143</c:v>
                </c:pt>
                <c:pt idx="150">
                  <c:v>3.2933166517495129</c:v>
                </c:pt>
                <c:pt idx="151">
                  <c:v>3.3125250422478598</c:v>
                </c:pt>
                <c:pt idx="152">
                  <c:v>3.3317328655462943</c:v>
                </c:pt>
                <c:pt idx="153">
                  <c:v>3.3508000887576395</c:v>
                </c:pt>
                <c:pt idx="154">
                  <c:v>3.3700070885169673</c:v>
                </c:pt>
                <c:pt idx="155">
                  <c:v>3.3892244391414308</c:v>
                </c:pt>
                <c:pt idx="156">
                  <c:v>3.4081601386569229</c:v>
                </c:pt>
                <c:pt idx="157">
                  <c:v>3.4233339171055204</c:v>
                </c:pt>
                <c:pt idx="158">
                  <c:v>3.4383206666439436</c:v>
                </c:pt>
                <c:pt idx="159">
                  <c:v>3.4568923085137415</c:v>
                </c:pt>
                <c:pt idx="160">
                  <c:v>3.4756478158934998</c:v>
                </c:pt>
                <c:pt idx="161">
                  <c:v>3.4943881509342973</c:v>
                </c:pt>
                <c:pt idx="162">
                  <c:v>3.5128330813991071</c:v>
                </c:pt>
                <c:pt idx="163">
                  <c:v>3.5311401571449403</c:v>
                </c:pt>
                <c:pt idx="164">
                  <c:v>3.5496127386710548</c:v>
                </c:pt>
                <c:pt idx="165">
                  <c:v>3.5679622762501837</c:v>
                </c:pt>
                <c:pt idx="166">
                  <c:v>3.5861955594539543</c:v>
                </c:pt>
                <c:pt idx="167">
                  <c:v>3.6044229366344158</c:v>
                </c:pt>
                <c:pt idx="168">
                  <c:v>3.6227276968701418</c:v>
                </c:pt>
                <c:pt idx="169">
                  <c:v>3.6409514240093475</c:v>
                </c:pt>
                <c:pt idx="170">
                  <c:v>3.6591367498917498</c:v>
                </c:pt>
                <c:pt idx="171">
                  <c:v>3.6773301031150547</c:v>
                </c:pt>
                <c:pt idx="172">
                  <c:v>3.6952864105885221</c:v>
                </c:pt>
                <c:pt idx="173">
                  <c:v>3.7130711395145801</c:v>
                </c:pt>
                <c:pt idx="174">
                  <c:v>3.6650658138187522</c:v>
                </c:pt>
                <c:pt idx="175">
                  <c:v>3.6113437719200934</c:v>
                </c:pt>
                <c:pt idx="176">
                  <c:v>3.5928962891256702</c:v>
                </c:pt>
                <c:pt idx="177">
                  <c:v>3.6196203837039898</c:v>
                </c:pt>
                <c:pt idx="178">
                  <c:v>3.6452474540774662</c:v>
                </c:pt>
                <c:pt idx="179">
                  <c:v>3.6701681793130141</c:v>
                </c:pt>
                <c:pt idx="180">
                  <c:v>3.6944533642612036</c:v>
                </c:pt>
                <c:pt idx="181">
                  <c:v>3.7182337958293386</c:v>
                </c:pt>
                <c:pt idx="182">
                  <c:v>3.7417668949373404</c:v>
                </c:pt>
                <c:pt idx="183">
                  <c:v>3.7651945627604664</c:v>
                </c:pt>
                <c:pt idx="184">
                  <c:v>3.7837033800965596</c:v>
                </c:pt>
                <c:pt idx="185">
                  <c:v>3.8020597008197616</c:v>
                </c:pt>
                <c:pt idx="186">
                  <c:v>3.824561308414193</c:v>
                </c:pt>
                <c:pt idx="187">
                  <c:v>3.8464887553958484</c:v>
                </c:pt>
                <c:pt idx="188">
                  <c:v>3.8679555913287853</c:v>
                </c:pt>
                <c:pt idx="189">
                  <c:v>3.8894369978162611</c:v>
                </c:pt>
                <c:pt idx="190">
                  <c:v>3.9107179607080509</c:v>
                </c:pt>
                <c:pt idx="191">
                  <c:v>3.9316237341268825</c:v>
                </c:pt>
                <c:pt idx="192">
                  <c:v>3.952419315008239</c:v>
                </c:pt>
                <c:pt idx="193">
                  <c:v>3.97276703580367</c:v>
                </c:pt>
                <c:pt idx="194">
                  <c:v>3.9929322583097533</c:v>
                </c:pt>
                <c:pt idx="195">
                  <c:v>4.0129418657954252</c:v>
                </c:pt>
                <c:pt idx="196">
                  <c:v>4.0324239636182924</c:v>
                </c:pt>
                <c:pt idx="197">
                  <c:v>4.0478803618685966</c:v>
                </c:pt>
                <c:pt idx="198">
                  <c:v>4.0633175650895526</c:v>
                </c:pt>
                <c:pt idx="199">
                  <c:v>4.0823695263143538</c:v>
                </c:pt>
                <c:pt idx="200">
                  <c:v>4.1010327263942621</c:v>
                </c:pt>
                <c:pt idx="201">
                  <c:v>4.1194853902009818</c:v>
                </c:pt>
                <c:pt idx="202">
                  <c:v>4.1376609112469511</c:v>
                </c:pt>
                <c:pt idx="203">
                  <c:v>4.1555689833461926</c:v>
                </c:pt>
                <c:pt idx="204">
                  <c:v>4.1733599968424508</c:v>
                </c:pt>
                <c:pt idx="205">
                  <c:v>4.1909525828316614</c:v>
                </c:pt>
                <c:pt idx="206">
                  <c:v>4.2085908031962598</c:v>
                </c:pt>
                <c:pt idx="207">
                  <c:v>4.226402562805073</c:v>
                </c:pt>
                <c:pt idx="208">
                  <c:v>4.2441782334757194</c:v>
                </c:pt>
                <c:pt idx="209">
                  <c:v>4.2614942012673502</c:v>
                </c:pt>
                <c:pt idx="210">
                  <c:v>4.2751844629566795</c:v>
                </c:pt>
                <c:pt idx="211">
                  <c:v>4.2888755381858781</c:v>
                </c:pt>
                <c:pt idx="212">
                  <c:v>4.3059860361858293</c:v>
                </c:pt>
                <c:pt idx="213">
                  <c:v>4.3231238436343205</c:v>
                </c:pt>
                <c:pt idx="214">
                  <c:v>4.3403132779799272</c:v>
                </c:pt>
                <c:pt idx="215">
                  <c:v>4.3573893187279422</c:v>
                </c:pt>
                <c:pt idx="216">
                  <c:v>4.3740429346082239</c:v>
                </c:pt>
                <c:pt idx="217">
                  <c:v>4.3907086422360102</c:v>
                </c:pt>
                <c:pt idx="218">
                  <c:v>4.4071999972827758</c:v>
                </c:pt>
                <c:pt idx="219">
                  <c:v>4.4237262162925353</c:v>
                </c:pt>
                <c:pt idx="220">
                  <c:v>4.440404612437467</c:v>
                </c:pt>
                <c:pt idx="221">
                  <c:v>4.4567628441427516</c:v>
                </c:pt>
                <c:pt idx="222">
                  <c:v>4.4728827862911436</c:v>
                </c:pt>
                <c:pt idx="223">
                  <c:v>4.4888755345232845</c:v>
                </c:pt>
                <c:pt idx="224">
                  <c:v>4.5048665798905754</c:v>
                </c:pt>
                <c:pt idx="225">
                  <c:v>4.517625427488821</c:v>
                </c:pt>
                <c:pt idx="226">
                  <c:v>4.533675612427456</c:v>
                </c:pt>
                <c:pt idx="227">
                  <c:v>4.546490476562302</c:v>
                </c:pt>
                <c:pt idx="228">
                  <c:v>4.5628291441914319</c:v>
                </c:pt>
                <c:pt idx="229">
                  <c:v>4.5790149797266135</c:v>
                </c:pt>
                <c:pt idx="230">
                  <c:v>4.5949375235115095</c:v>
                </c:pt>
                <c:pt idx="231">
                  <c:v>4.6106623947995553</c:v>
                </c:pt>
                <c:pt idx="232">
                  <c:v>4.6261289205629756</c:v>
                </c:pt>
                <c:pt idx="233">
                  <c:v>4.6414789914016144</c:v>
                </c:pt>
                <c:pt idx="234">
                  <c:v>4.6536600233953056</c:v>
                </c:pt>
                <c:pt idx="235">
                  <c:v>4.6198450397011088</c:v>
                </c:pt>
                <c:pt idx="236">
                  <c:v>4.5439853088192326</c:v>
                </c:pt>
                <c:pt idx="237">
                  <c:v>4.5194244712975804</c:v>
                </c:pt>
                <c:pt idx="238">
                  <c:v>4.5443315530567583</c:v>
                </c:pt>
                <c:pt idx="239">
                  <c:v>4.5675217177315837</c:v>
                </c:pt>
                <c:pt idx="240">
                  <c:v>4.5901587234548371</c:v>
                </c:pt>
                <c:pt idx="241">
                  <c:v>4.6124699833726028</c:v>
                </c:pt>
                <c:pt idx="242">
                  <c:v>4.6341843253232833</c:v>
                </c:pt>
                <c:pt idx="243">
                  <c:v>4.6556327792420227</c:v>
                </c:pt>
                <c:pt idx="244">
                  <c:v>4.6765748423970255</c:v>
                </c:pt>
                <c:pt idx="245">
                  <c:v>4.6969779527126594</c:v>
                </c:pt>
                <c:pt idx="246">
                  <c:v>4.7170212002407723</c:v>
                </c:pt>
                <c:pt idx="247">
                  <c:v>4.7366763181499483</c:v>
                </c:pt>
                <c:pt idx="248">
                  <c:v>4.7563875400080677</c:v>
                </c:pt>
                <c:pt idx="249">
                  <c:v>4.7757445310267768</c:v>
                </c:pt>
                <c:pt idx="250">
                  <c:v>4.7908863788452418</c:v>
                </c:pt>
                <c:pt idx="251">
                  <c:v>4.8060132400255107</c:v>
                </c:pt>
                <c:pt idx="252">
                  <c:v>4.8246513393399564</c:v>
                </c:pt>
                <c:pt idx="253">
                  <c:v>4.8427871606323496</c:v>
                </c:pt>
                <c:pt idx="254">
                  <c:v>4.8603610056722006</c:v>
                </c:pt>
                <c:pt idx="255">
                  <c:v>4.877913402253383</c:v>
                </c:pt>
                <c:pt idx="256">
                  <c:v>4.8953887900252449</c:v>
                </c:pt>
                <c:pt idx="257">
                  <c:v>4.9122639654858267</c:v>
                </c:pt>
                <c:pt idx="258">
                  <c:v>4.9290776685438429</c:v>
                </c:pt>
                <c:pt idx="259">
                  <c:v>4.945742600033971</c:v>
                </c:pt>
                <c:pt idx="260">
                  <c:v>4.9585499723972104</c:v>
                </c:pt>
                <c:pt idx="261">
                  <c:v>4.9711287826653061</c:v>
                </c:pt>
                <c:pt idx="262">
                  <c:v>4.986704828944486</c:v>
                </c:pt>
                <c:pt idx="263">
                  <c:v>5.001874629724731</c:v>
                </c:pt>
                <c:pt idx="264">
                  <c:v>5.0166751720301388</c:v>
                </c:pt>
                <c:pt idx="265">
                  <c:v>4.9340141200227068</c:v>
                </c:pt>
                <c:pt idx="266">
                  <c:v>4.8531608643377462</c:v>
                </c:pt>
                <c:pt idx="267">
                  <c:v>4.8746814730821004</c:v>
                </c:pt>
                <c:pt idx="268">
                  <c:v>4.8986314536813387</c:v>
                </c:pt>
                <c:pt idx="269">
                  <c:v>4.9213428815213023</c:v>
                </c:pt>
                <c:pt idx="270">
                  <c:v>4.9433723300048964</c:v>
                </c:pt>
                <c:pt idx="271">
                  <c:v>4.9650471947173003</c:v>
                </c:pt>
                <c:pt idx="272">
                  <c:v>4.9864390164614765</c:v>
                </c:pt>
                <c:pt idx="273">
                  <c:v>5.0075418763719881</c:v>
                </c:pt>
                <c:pt idx="274">
                  <c:v>5.0281916790212735</c:v>
                </c:pt>
                <c:pt idx="275">
                  <c:v>5.0442229552451634</c:v>
                </c:pt>
                <c:pt idx="276">
                  <c:v>5.0640030201732475</c:v>
                </c:pt>
                <c:pt idx="277">
                  <c:v>5.0795657640265786</c:v>
                </c:pt>
                <c:pt idx="278">
                  <c:v>5.0990019933783097</c:v>
                </c:pt>
                <c:pt idx="279">
                  <c:v>5.1180890015916178</c:v>
                </c:pt>
                <c:pt idx="280">
                  <c:v>5.1368196892433362</c:v>
                </c:pt>
                <c:pt idx="281">
                  <c:v>5.1554713440290332</c:v>
                </c:pt>
                <c:pt idx="282">
                  <c:v>5.173544605971812</c:v>
                </c:pt>
                <c:pt idx="283">
                  <c:v>5.1657306681108572</c:v>
                </c:pt>
                <c:pt idx="284">
                  <c:v>5.120890516375554</c:v>
                </c:pt>
                <c:pt idx="285">
                  <c:v>5.1047611059158644</c:v>
                </c:pt>
                <c:pt idx="286">
                  <c:v>5.1281412003269615</c:v>
                </c:pt>
                <c:pt idx="287">
                  <c:v>5.1459215042414277</c:v>
                </c:pt>
                <c:pt idx="288">
                  <c:v>5.1631509930621551</c:v>
                </c:pt>
                <c:pt idx="289">
                  <c:v>5.184071133587425</c:v>
                </c:pt>
                <c:pt idx="290">
                  <c:v>5.2044614306663712</c:v>
                </c:pt>
                <c:pt idx="291">
                  <c:v>5.2243647305475678</c:v>
                </c:pt>
                <c:pt idx="292">
                  <c:v>5.2437643287729614</c:v>
                </c:pt>
                <c:pt idx="293">
                  <c:v>5.2631301689812382</c:v>
                </c:pt>
                <c:pt idx="294">
                  <c:v>5.2825245987193243</c:v>
                </c:pt>
                <c:pt idx="295">
                  <c:v>5.3013029574527284</c:v>
                </c:pt>
                <c:pt idx="296">
                  <c:v>5.3198146655408527</c:v>
                </c:pt>
                <c:pt idx="297">
                  <c:v>5.3380393382580218</c:v>
                </c:pt>
                <c:pt idx="298">
                  <c:v>5.3558580684848494</c:v>
                </c:pt>
                <c:pt idx="299">
                  <c:v>5.3735219199089963</c:v>
                </c:pt>
                <c:pt idx="300">
                  <c:v>5.3909655040595243</c:v>
                </c:pt>
                <c:pt idx="301">
                  <c:v>5.4081789317359084</c:v>
                </c:pt>
                <c:pt idx="302">
                  <c:v>5.4253574537274867</c:v>
                </c:pt>
                <c:pt idx="303">
                  <c:v>5.4389553382274984</c:v>
                </c:pt>
                <c:pt idx="304">
                  <c:v>5.4522622283511302</c:v>
                </c:pt>
                <c:pt idx="305">
                  <c:v>5.4688579127629433</c:v>
                </c:pt>
                <c:pt idx="306">
                  <c:v>5.4851052488424967</c:v>
                </c:pt>
                <c:pt idx="307">
                  <c:v>5.5011425904175804</c:v>
                </c:pt>
                <c:pt idx="308">
                  <c:v>5.517019366481283</c:v>
                </c:pt>
                <c:pt idx="309">
                  <c:v>5.5326737438610483</c:v>
                </c:pt>
                <c:pt idx="310">
                  <c:v>5.5451150511383211</c:v>
                </c:pt>
                <c:pt idx="311">
                  <c:v>5.5575549834302285</c:v>
                </c:pt>
                <c:pt idx="312">
                  <c:v>5.5729710545641558</c:v>
                </c:pt>
                <c:pt idx="313">
                  <c:v>5.5880106128374232</c:v>
                </c:pt>
                <c:pt idx="314">
                  <c:v>5.6028207885079144</c:v>
                </c:pt>
                <c:pt idx="315">
                  <c:v>5.6177121215928958</c:v>
                </c:pt>
                <c:pt idx="316">
                  <c:v>5.6326654394398368</c:v>
                </c:pt>
                <c:pt idx="317">
                  <c:v>5.647336748536353</c:v>
                </c:pt>
                <c:pt idx="318">
                  <c:v>5.6618410536109778</c:v>
                </c:pt>
                <c:pt idx="319">
                  <c:v>5.6639136904792373</c:v>
                </c:pt>
                <c:pt idx="320">
                  <c:v>5.6125193623707048</c:v>
                </c:pt>
                <c:pt idx="321">
                  <c:v>5.5776307023883476</c:v>
                </c:pt>
                <c:pt idx="322">
                  <c:v>5.5991544113433891</c:v>
                </c:pt>
                <c:pt idx="323">
                  <c:v>5.6190906571256614</c:v>
                </c:pt>
                <c:pt idx="324">
                  <c:v>5.6383215333010241</c:v>
                </c:pt>
                <c:pt idx="325">
                  <c:v>5.6570413373422701</c:v>
                </c:pt>
                <c:pt idx="326">
                  <c:v>5.6752677275913577</c:v>
                </c:pt>
                <c:pt idx="327">
                  <c:v>5.6895172252619277</c:v>
                </c:pt>
                <c:pt idx="328">
                  <c:v>5.7035692377949641</c:v>
                </c:pt>
                <c:pt idx="329">
                  <c:v>5.7207507304400496</c:v>
                </c:pt>
                <c:pt idx="330">
                  <c:v>5.7378105090892504</c:v>
                </c:pt>
                <c:pt idx="331">
                  <c:v>5.7548298916850342</c:v>
                </c:pt>
                <c:pt idx="332">
                  <c:v>5.7712868303147289</c:v>
                </c:pt>
                <c:pt idx="333">
                  <c:v>5.7873953799966733</c:v>
                </c:pt>
                <c:pt idx="334">
                  <c:v>5.7904895721059688</c:v>
                </c:pt>
                <c:pt idx="335">
                  <c:v>5.7703189569282802</c:v>
                </c:pt>
                <c:pt idx="336">
                  <c:v>5.7650473062297491</c:v>
                </c:pt>
                <c:pt idx="337">
                  <c:v>5.7804564408185826</c:v>
                </c:pt>
                <c:pt idx="338">
                  <c:v>5.7950556576147596</c:v>
                </c:pt>
                <c:pt idx="339">
                  <c:v>5.8129027038918082</c:v>
                </c:pt>
                <c:pt idx="340">
                  <c:v>5.8303754507499699</c:v>
                </c:pt>
                <c:pt idx="341">
                  <c:v>5.847450256987142</c:v>
                </c:pt>
                <c:pt idx="342">
                  <c:v>5.8642777864025932</c:v>
                </c:pt>
                <c:pt idx="343">
                  <c:v>5.8809053593732887</c:v>
                </c:pt>
                <c:pt idx="344">
                  <c:v>5.8969272034978388</c:v>
                </c:pt>
                <c:pt idx="345">
                  <c:v>5.9125404322324329</c:v>
                </c:pt>
                <c:pt idx="346">
                  <c:v>5.9281925159708937</c:v>
                </c:pt>
                <c:pt idx="347">
                  <c:v>5.9437210819249877</c:v>
                </c:pt>
                <c:pt idx="348">
                  <c:v>5.9587348039240391</c:v>
                </c:pt>
                <c:pt idx="349">
                  <c:v>5.9732211668952795</c:v>
                </c:pt>
                <c:pt idx="350">
                  <c:v>5.9874515220195397</c:v>
                </c:pt>
                <c:pt idx="351">
                  <c:v>6.0016397303877662</c:v>
                </c:pt>
                <c:pt idx="352">
                  <c:v>6.0159361348290137</c:v>
                </c:pt>
                <c:pt idx="353">
                  <c:v>6.0270317209720501</c:v>
                </c:pt>
                <c:pt idx="354">
                  <c:v>6.0380481866177123</c:v>
                </c:pt>
                <c:pt idx="355">
                  <c:v>6.051600363046699</c:v>
                </c:pt>
                <c:pt idx="356">
                  <c:v>6.0648788263147262</c:v>
                </c:pt>
                <c:pt idx="357">
                  <c:v>6.0780959533931744</c:v>
                </c:pt>
                <c:pt idx="358">
                  <c:v>6.0909799170659307</c:v>
                </c:pt>
                <c:pt idx="359">
                  <c:v>6.1037273229270195</c:v>
                </c:pt>
                <c:pt idx="360">
                  <c:v>6.1165056562814835</c:v>
                </c:pt>
                <c:pt idx="361">
                  <c:v>6.129181229872005</c:v>
                </c:pt>
                <c:pt idx="362">
                  <c:v>6.1417949075401497</c:v>
                </c:pt>
                <c:pt idx="363">
                  <c:v>6.1542587322825746</c:v>
                </c:pt>
                <c:pt idx="364">
                  <c:v>6.1642318265599636</c:v>
                </c:pt>
                <c:pt idx="365">
                  <c:v>6.1739585279035971</c:v>
                </c:pt>
                <c:pt idx="366">
                  <c:v>6.1861719417397865</c:v>
                </c:pt>
                <c:pt idx="367">
                  <c:v>6.1981964073525617</c:v>
                </c:pt>
                <c:pt idx="368">
                  <c:v>6.2101853635932951</c:v>
                </c:pt>
                <c:pt idx="369">
                  <c:v>6.2222399248177007</c:v>
                </c:pt>
                <c:pt idx="370">
                  <c:v>6.2342258741778016</c:v>
                </c:pt>
                <c:pt idx="371">
                  <c:v>6.2461291326373507</c:v>
                </c:pt>
                <c:pt idx="372">
                  <c:v>6.2576697265376593</c:v>
                </c:pt>
                <c:pt idx="373">
                  <c:v>6.2690366387283909</c:v>
                </c:pt>
                <c:pt idx="374">
                  <c:v>6.280623818308368</c:v>
                </c:pt>
                <c:pt idx="375">
                  <c:v>6.2921734601139043</c:v>
                </c:pt>
                <c:pt idx="376">
                  <c:v>6.3034415392134413</c:v>
                </c:pt>
                <c:pt idx="377">
                  <c:v>6.314864083532826</c:v>
                </c:pt>
                <c:pt idx="378">
                  <c:v>6.3264229987707692</c:v>
                </c:pt>
                <c:pt idx="379">
                  <c:v>6.3376551961525589</c:v>
                </c:pt>
                <c:pt idx="380">
                  <c:v>6.3464354585771252</c:v>
                </c:pt>
                <c:pt idx="381">
                  <c:v>6.3551969323234809</c:v>
                </c:pt>
                <c:pt idx="382">
                  <c:v>6.3664659272337181</c:v>
                </c:pt>
                <c:pt idx="383">
                  <c:v>6.3776616687231016</c:v>
                </c:pt>
                <c:pt idx="384">
                  <c:v>6.3885594078550128</c:v>
                </c:pt>
                <c:pt idx="385">
                  <c:v>6.3993721818278022</c:v>
                </c:pt>
                <c:pt idx="386">
                  <c:v>6.410326254443647</c:v>
                </c:pt>
                <c:pt idx="387">
                  <c:v>6.4210729733977372</c:v>
                </c:pt>
                <c:pt idx="388">
                  <c:v>6.4319610776831304</c:v>
                </c:pt>
                <c:pt idx="389">
                  <c:v>6.4429490563400957</c:v>
                </c:pt>
                <c:pt idx="390">
                  <c:v>6.4516030443731589</c:v>
                </c:pt>
                <c:pt idx="391">
                  <c:v>6.4601795435622362</c:v>
                </c:pt>
                <c:pt idx="392">
                  <c:v>6.4710063816004277</c:v>
                </c:pt>
                <c:pt idx="393">
                  <c:v>6.4814874461370744</c:v>
                </c:pt>
                <c:pt idx="394">
                  <c:v>6.4917921391541267</c:v>
                </c:pt>
                <c:pt idx="395">
                  <c:v>6.5021370101661908</c:v>
                </c:pt>
                <c:pt idx="396">
                  <c:v>6.4413697580027698</c:v>
                </c:pt>
                <c:pt idx="397">
                  <c:v>6.3483026775999081</c:v>
                </c:pt>
                <c:pt idx="398">
                  <c:v>6.333192092584766</c:v>
                </c:pt>
                <c:pt idx="399">
                  <c:v>6.3558799152465957</c:v>
                </c:pt>
                <c:pt idx="400">
                  <c:v>6.3764619143084769</c:v>
                </c:pt>
                <c:pt idx="401">
                  <c:v>6.3961753109663286</c:v>
                </c:pt>
                <c:pt idx="402">
                  <c:v>6.4152704605373216</c:v>
                </c:pt>
                <c:pt idx="403">
                  <c:v>6.4338098900308456</c:v>
                </c:pt>
                <c:pt idx="404">
                  <c:v>6.4520377373789657</c:v>
                </c:pt>
                <c:pt idx="405">
                  <c:v>6.4696327431202816</c:v>
                </c:pt>
                <c:pt idx="406">
                  <c:v>6.4867966430133324</c:v>
                </c:pt>
                <c:pt idx="407">
                  <c:v>6.5004251678492286</c:v>
                </c:pt>
                <c:pt idx="408">
                  <c:v>6.5169111407053801</c:v>
                </c:pt>
                <c:pt idx="409">
                  <c:v>6.5328908424661476</c:v>
                </c:pt>
                <c:pt idx="410">
                  <c:v>6.5455468067304068</c:v>
                </c:pt>
                <c:pt idx="411">
                  <c:v>6.5612465188481641</c:v>
                </c:pt>
                <c:pt idx="412">
                  <c:v>6.5765073112744883</c:v>
                </c:pt>
                <c:pt idx="413">
                  <c:v>6.5913269356540818</c:v>
                </c:pt>
                <c:pt idx="414">
                  <c:v>6.6031562008878675</c:v>
                </c:pt>
                <c:pt idx="415">
                  <c:v>6.6147398528965375</c:v>
                </c:pt>
                <c:pt idx="416">
                  <c:v>6.6287087564713731</c:v>
                </c:pt>
                <c:pt idx="417">
                  <c:v>6.642254671038291</c:v>
                </c:pt>
                <c:pt idx="418">
                  <c:v>6.655786344013304</c:v>
                </c:pt>
                <c:pt idx="419">
                  <c:v>6.6690106407520053</c:v>
                </c:pt>
                <c:pt idx="420">
                  <c:v>6.681743802341142</c:v>
                </c:pt>
                <c:pt idx="421">
                  <c:v>6.6943716495142107</c:v>
                </c:pt>
                <c:pt idx="422">
                  <c:v>6.706598339076578</c:v>
                </c:pt>
                <c:pt idx="423">
                  <c:v>6.7182015601250074</c:v>
                </c:pt>
                <c:pt idx="424">
                  <c:v>6.7295013088610638</c:v>
                </c:pt>
                <c:pt idx="425">
                  <c:v>6.7404579525426431</c:v>
                </c:pt>
                <c:pt idx="426">
                  <c:v>6.7013165438253086</c:v>
                </c:pt>
                <c:pt idx="427">
                  <c:v>6.6021729678573688</c:v>
                </c:pt>
                <c:pt idx="428">
                  <c:v>6.5602381058286783</c:v>
                </c:pt>
                <c:pt idx="429">
                  <c:v>6.5834973501796572</c:v>
                </c:pt>
                <c:pt idx="430">
                  <c:v>6.6002054603926972</c:v>
                </c:pt>
                <c:pt idx="431">
                  <c:v>6.6163927529703983</c:v>
                </c:pt>
                <c:pt idx="432">
                  <c:v>6.6360672783851884</c:v>
                </c:pt>
                <c:pt idx="433">
                  <c:v>6.6552025141573772</c:v>
                </c:pt>
                <c:pt idx="434">
                  <c:v>6.6737646742927605</c:v>
                </c:pt>
                <c:pt idx="435">
                  <c:v>6.6919395870209248</c:v>
                </c:pt>
                <c:pt idx="436">
                  <c:v>6.70966149145766</c:v>
                </c:pt>
                <c:pt idx="437">
                  <c:v>6.7271523023387001</c:v>
                </c:pt>
                <c:pt idx="438">
                  <c:v>6.7443475562948052</c:v>
                </c:pt>
                <c:pt idx="439">
                  <c:v>6.7611808511223073</c:v>
                </c:pt>
                <c:pt idx="440">
                  <c:v>6.7742740315654597</c:v>
                </c:pt>
                <c:pt idx="441">
                  <c:v>6.7871116728487912</c:v>
                </c:pt>
                <c:pt idx="442">
                  <c:v>6.8030628121898964</c:v>
                </c:pt>
                <c:pt idx="443">
                  <c:v>6.8186483343631048</c:v>
                </c:pt>
                <c:pt idx="444">
                  <c:v>6.8340134918504027</c:v>
                </c:pt>
                <c:pt idx="445">
                  <c:v>6.8488994526518434</c:v>
                </c:pt>
                <c:pt idx="446">
                  <c:v>6.8633710270806132</c:v>
                </c:pt>
                <c:pt idx="447">
                  <c:v>6.8754952376747323</c:v>
                </c:pt>
                <c:pt idx="448">
                  <c:v>6.8155587277503384</c:v>
                </c:pt>
                <c:pt idx="449">
                  <c:v>6.7495342854812037</c:v>
                </c:pt>
                <c:pt idx="450">
                  <c:v>6.7598433531433395</c:v>
                </c:pt>
                <c:pt idx="451">
                  <c:v>6.7817303570909742</c:v>
                </c:pt>
                <c:pt idx="452">
                  <c:v>6.8018638878552578</c:v>
                </c:pt>
                <c:pt idx="453">
                  <c:v>6.8210352955151601</c:v>
                </c:pt>
                <c:pt idx="454">
                  <c:v>6.8394255057257549</c:v>
                </c:pt>
                <c:pt idx="455">
                  <c:v>6.8574483354637161</c:v>
                </c:pt>
                <c:pt idx="456">
                  <c:v>6.874898485798826</c:v>
                </c:pt>
                <c:pt idx="457">
                  <c:v>6.8886515303937648</c:v>
                </c:pt>
                <c:pt idx="458">
                  <c:v>6.9025407507360104</c:v>
                </c:pt>
                <c:pt idx="459">
                  <c:v>6.9191847350895257</c:v>
                </c:pt>
                <c:pt idx="460">
                  <c:v>6.9352913457806382</c:v>
                </c:pt>
                <c:pt idx="461">
                  <c:v>6.9511014640125284</c:v>
                </c:pt>
                <c:pt idx="462">
                  <c:v>6.9665652532978859</c:v>
                </c:pt>
                <c:pt idx="463">
                  <c:v>6.9817570730306455</c:v>
                </c:pt>
                <c:pt idx="464">
                  <c:v>6.9968415154716599</c:v>
                </c:pt>
                <c:pt idx="465">
                  <c:v>7.011535625045302</c:v>
                </c:pt>
                <c:pt idx="466">
                  <c:v>7.0259266651427961</c:v>
                </c:pt>
                <c:pt idx="467">
                  <c:v>7.0373208685937403</c:v>
                </c:pt>
                <c:pt idx="468">
                  <c:v>7.0483510519234471</c:v>
                </c:pt>
                <c:pt idx="469">
                  <c:v>7.0619757506990979</c:v>
                </c:pt>
                <c:pt idx="470">
                  <c:v>7.0753141369044963</c:v>
                </c:pt>
                <c:pt idx="471">
                  <c:v>7.0883795942029666</c:v>
                </c:pt>
                <c:pt idx="472">
                  <c:v>7.1014990429108664</c:v>
                </c:pt>
                <c:pt idx="473">
                  <c:v>7.1142574551073325</c:v>
                </c:pt>
                <c:pt idx="474">
                  <c:v>7.1266514715076656</c:v>
                </c:pt>
                <c:pt idx="475">
                  <c:v>7.1388600160406419</c:v>
                </c:pt>
                <c:pt idx="476">
                  <c:v>7.1506934080410671</c:v>
                </c:pt>
                <c:pt idx="477">
                  <c:v>7.1624160259045011</c:v>
                </c:pt>
                <c:pt idx="478">
                  <c:v>7.1740024348761686</c:v>
                </c:pt>
                <c:pt idx="479">
                  <c:v>7.1854217115706494</c:v>
                </c:pt>
                <c:pt idx="480">
                  <c:v>7.1970211779620437</c:v>
                </c:pt>
                <c:pt idx="481">
                  <c:v>7.2083093831205103</c:v>
                </c:pt>
                <c:pt idx="482">
                  <c:v>7.2189818373583865</c:v>
                </c:pt>
                <c:pt idx="483">
                  <c:v>7.2275201340205086</c:v>
                </c:pt>
                <c:pt idx="484">
                  <c:v>7.2360488695413743</c:v>
                </c:pt>
                <c:pt idx="485">
                  <c:v>7.2465895192365126</c:v>
                </c:pt>
                <c:pt idx="486">
                  <c:v>7.2569294774689181</c:v>
                </c:pt>
                <c:pt idx="487">
                  <c:v>7.2672965510307383</c:v>
                </c:pt>
                <c:pt idx="488">
                  <c:v>7.2285947517640539</c:v>
                </c:pt>
                <c:pt idx="489">
                  <c:v>7.1511957954328018</c:v>
                </c:pt>
                <c:pt idx="490">
                  <c:v>7.126040534274007</c:v>
                </c:pt>
                <c:pt idx="491">
                  <c:v>7.1445184447934409</c:v>
                </c:pt>
                <c:pt idx="492">
                  <c:v>7.1638467192029465</c:v>
                </c:pt>
                <c:pt idx="493">
                  <c:v>7.1782382440496288</c:v>
                </c:pt>
                <c:pt idx="494">
                  <c:v>7.1922769374849747</c:v>
                </c:pt>
                <c:pt idx="495">
                  <c:v>7.2094547184517142</c:v>
                </c:pt>
                <c:pt idx="496">
                  <c:v>7.2259318419361058</c:v>
                </c:pt>
                <c:pt idx="497">
                  <c:v>7.2419352595397335</c:v>
                </c:pt>
                <c:pt idx="498">
                  <c:v>7.2576383196694279</c:v>
                </c:pt>
                <c:pt idx="499">
                  <c:v>7.2728065942316737</c:v>
                </c:pt>
                <c:pt idx="500">
                  <c:v>7.2878070913382977</c:v>
                </c:pt>
                <c:pt idx="501">
                  <c:v>7.3025956444838549</c:v>
                </c:pt>
                <c:pt idx="502">
                  <c:v>7.3170068888786197</c:v>
                </c:pt>
                <c:pt idx="503">
                  <c:v>7.331085448350148</c:v>
                </c:pt>
                <c:pt idx="504">
                  <c:v>7.3446507982179057</c:v>
                </c:pt>
                <c:pt idx="505">
                  <c:v>7.3577045011587394</c:v>
                </c:pt>
                <c:pt idx="506">
                  <c:v>7.3706162322089313</c:v>
                </c:pt>
                <c:pt idx="507">
                  <c:v>7.3836520664036991</c:v>
                </c:pt>
                <c:pt idx="508">
                  <c:v>7.3938578287258263</c:v>
                </c:pt>
                <c:pt idx="509">
                  <c:v>7.4062317905499979</c:v>
                </c:pt>
                <c:pt idx="510">
                  <c:v>7.415987005384725</c:v>
                </c:pt>
                <c:pt idx="511">
                  <c:v>7.4277678259358266</c:v>
                </c:pt>
                <c:pt idx="512">
                  <c:v>7.4389006542580924</c:v>
                </c:pt>
                <c:pt idx="513">
                  <c:v>7.4497427737337008</c:v>
                </c:pt>
                <c:pt idx="514">
                  <c:v>7.4606671037553136</c:v>
                </c:pt>
                <c:pt idx="515">
                  <c:v>7.4712689740161817</c:v>
                </c:pt>
                <c:pt idx="516">
                  <c:v>7.4813246346397442</c:v>
                </c:pt>
                <c:pt idx="517">
                  <c:v>7.4911865481464766</c:v>
                </c:pt>
                <c:pt idx="518">
                  <c:v>7.4990039116966756</c:v>
                </c:pt>
                <c:pt idx="519">
                  <c:v>7.5065855069973342</c:v>
                </c:pt>
                <c:pt idx="520">
                  <c:v>7.5160353444327752</c:v>
                </c:pt>
                <c:pt idx="521">
                  <c:v>7.5252953461681242</c:v>
                </c:pt>
                <c:pt idx="522">
                  <c:v>7.5346773502933866</c:v>
                </c:pt>
                <c:pt idx="523">
                  <c:v>7.5440718704998595</c:v>
                </c:pt>
                <c:pt idx="524">
                  <c:v>7.5531723651253868</c:v>
                </c:pt>
                <c:pt idx="525">
                  <c:v>7.5623218574041235</c:v>
                </c:pt>
                <c:pt idx="526">
                  <c:v>7.5714767283382161</c:v>
                </c:pt>
                <c:pt idx="527">
                  <c:v>7.5806445439301289</c:v>
                </c:pt>
                <c:pt idx="528">
                  <c:v>7.589938063559706</c:v>
                </c:pt>
                <c:pt idx="529">
                  <c:v>7.5991200839374793</c:v>
                </c:pt>
                <c:pt idx="530">
                  <c:v>7.6082758399804957</c:v>
                </c:pt>
                <c:pt idx="531">
                  <c:v>7.617605110567446</c:v>
                </c:pt>
                <c:pt idx="532">
                  <c:v>7.6267721794584755</c:v>
                </c:pt>
                <c:pt idx="533">
                  <c:v>7.6339540162367596</c:v>
                </c:pt>
                <c:pt idx="534">
                  <c:v>7.6411644667960221</c:v>
                </c:pt>
                <c:pt idx="535">
                  <c:v>7.6500565948819759</c:v>
                </c:pt>
                <c:pt idx="536">
                  <c:v>7.6589071332090288</c:v>
                </c:pt>
                <c:pt idx="537">
                  <c:v>7.667830420760378</c:v>
                </c:pt>
                <c:pt idx="538">
                  <c:v>7.6768981019892646</c:v>
                </c:pt>
                <c:pt idx="539">
                  <c:v>7.6351772341659352</c:v>
                </c:pt>
                <c:pt idx="540">
                  <c:v>7.5393469063899081</c:v>
                </c:pt>
                <c:pt idx="541">
                  <c:v>7.5020517981725225</c:v>
                </c:pt>
                <c:pt idx="542">
                  <c:v>7.5245521508509157</c:v>
                </c:pt>
                <c:pt idx="543">
                  <c:v>7.5406297704352907</c:v>
                </c:pt>
                <c:pt idx="544">
                  <c:v>7.5557266937135763</c:v>
                </c:pt>
                <c:pt idx="545">
                  <c:v>7.5738195457992186</c:v>
                </c:pt>
                <c:pt idx="546">
                  <c:v>7.5913049476609444</c:v>
                </c:pt>
                <c:pt idx="547">
                  <c:v>7.6081935551584028</c:v>
                </c:pt>
                <c:pt idx="548">
                  <c:v>7.6244542129150865</c:v>
                </c:pt>
                <c:pt idx="549">
                  <c:v>7.640157305995225</c:v>
                </c:pt>
                <c:pt idx="550">
                  <c:v>7.6555701104423513</c:v>
                </c:pt>
                <c:pt idx="551">
                  <c:v>7.6705344084384617</c:v>
                </c:pt>
                <c:pt idx="552">
                  <c:v>7.6852269019555761</c:v>
                </c:pt>
                <c:pt idx="553">
                  <c:v>7.6998302343500198</c:v>
                </c:pt>
                <c:pt idx="554">
                  <c:v>7.7138996283299077</c:v>
                </c:pt>
                <c:pt idx="555">
                  <c:v>7.7275712239663106</c:v>
                </c:pt>
                <c:pt idx="556">
                  <c:v>7.7407946061254824</c:v>
                </c:pt>
                <c:pt idx="557">
                  <c:v>7.7535920792956494</c:v>
                </c:pt>
                <c:pt idx="558">
                  <c:v>7.7635980094142614</c:v>
                </c:pt>
                <c:pt idx="559">
                  <c:v>7.7760319726644722</c:v>
                </c:pt>
                <c:pt idx="560">
                  <c:v>7.7857071681614975</c:v>
                </c:pt>
                <c:pt idx="561">
                  <c:v>7.797406954564166</c:v>
                </c:pt>
                <c:pt idx="562">
                  <c:v>7.8087705884049887</c:v>
                </c:pt>
                <c:pt idx="563">
                  <c:v>7.8197600092575161</c:v>
                </c:pt>
                <c:pt idx="564">
                  <c:v>7.8303671516634061</c:v>
                </c:pt>
                <c:pt idx="565">
                  <c:v>7.8407510079273059</c:v>
                </c:pt>
                <c:pt idx="566">
                  <c:v>7.8507621891535457</c:v>
                </c:pt>
                <c:pt idx="567">
                  <c:v>7.8602663744038379</c:v>
                </c:pt>
                <c:pt idx="568">
                  <c:v>7.8693933407773944</c:v>
                </c:pt>
                <c:pt idx="569">
                  <c:v>7.8365898161752217</c:v>
                </c:pt>
                <c:pt idx="570">
                  <c:v>7.7557303994585576</c:v>
                </c:pt>
                <c:pt idx="571">
                  <c:v>7.6823397577492685</c:v>
                </c:pt>
                <c:pt idx="572">
                  <c:v>7.7004625625616132</c:v>
                </c:pt>
                <c:pt idx="573">
                  <c:v>7.7217941540023425</c:v>
                </c:pt>
                <c:pt idx="574">
                  <c:v>7.7413116167282015</c:v>
                </c:pt>
                <c:pt idx="575">
                  <c:v>7.7598409635529109</c:v>
                </c:pt>
                <c:pt idx="576">
                  <c:v>7.77785890694323</c:v>
                </c:pt>
                <c:pt idx="577">
                  <c:v>7.7951941443120916</c:v>
                </c:pt>
                <c:pt idx="578">
                  <c:v>7.8119977982662245</c:v>
                </c:pt>
                <c:pt idx="579">
                  <c:v>7.8283717004141025</c:v>
                </c:pt>
                <c:pt idx="580">
                  <c:v>7.8443658106058924</c:v>
                </c:pt>
                <c:pt idx="581">
                  <c:v>7.8600293885668062</c:v>
                </c:pt>
                <c:pt idx="582">
                  <c:v>7.8751807042309228</c:v>
                </c:pt>
                <c:pt idx="583">
                  <c:v>7.8901045070892044</c:v>
                </c:pt>
                <c:pt idx="584">
                  <c:v>7.9049138464690021</c:v>
                </c:pt>
                <c:pt idx="585">
                  <c:v>7.9191443600638936</c:v>
                </c:pt>
                <c:pt idx="586">
                  <c:v>7.9300740206914542</c:v>
                </c:pt>
                <c:pt idx="587">
                  <c:v>7.9408668783461165</c:v>
                </c:pt>
                <c:pt idx="588">
                  <c:v>7.9542295851127509</c:v>
                </c:pt>
                <c:pt idx="589">
                  <c:v>7.9672491607303657</c:v>
                </c:pt>
                <c:pt idx="590">
                  <c:v>7.9799737838982141</c:v>
                </c:pt>
                <c:pt idx="591">
                  <c:v>7.9924038290102226</c:v>
                </c:pt>
                <c:pt idx="592">
                  <c:v>8.0042402638989945</c:v>
                </c:pt>
                <c:pt idx="593">
                  <c:v>8.0157932062353403</c:v>
                </c:pt>
                <c:pt idx="594">
                  <c:v>7.9948859744324272</c:v>
                </c:pt>
                <c:pt idx="595">
                  <c:v>7.9110954174743942</c:v>
                </c:pt>
                <c:pt idx="596">
                  <c:v>7.8624598065960791</c:v>
                </c:pt>
                <c:pt idx="597">
                  <c:v>7.8772940391695885</c:v>
                </c:pt>
                <c:pt idx="598">
                  <c:v>7.8946721102788864</c:v>
                </c:pt>
                <c:pt idx="599">
                  <c:v>7.9144205770447291</c:v>
                </c:pt>
                <c:pt idx="600">
                  <c:v>7.9330056529413469</c:v>
                </c:pt>
                <c:pt idx="601">
                  <c:v>7.9508221569707409</c:v>
                </c:pt>
                <c:pt idx="602">
                  <c:v>7.9678696770483057</c:v>
                </c:pt>
                <c:pt idx="603">
                  <c:v>7.9846081745312807</c:v>
                </c:pt>
                <c:pt idx="604">
                  <c:v>8.0008346319950672</c:v>
                </c:pt>
                <c:pt idx="605">
                  <c:v>8.0165034114301754</c:v>
                </c:pt>
                <c:pt idx="606">
                  <c:v>8.03200711678023</c:v>
                </c:pt>
                <c:pt idx="607">
                  <c:v>8.0470128470178715</c:v>
                </c:pt>
                <c:pt idx="608">
                  <c:v>8.061500625140738</c:v>
                </c:pt>
                <c:pt idx="609">
                  <c:v>8.0756993172828615</c:v>
                </c:pt>
                <c:pt idx="610">
                  <c:v>8.0895166008796107</c:v>
                </c:pt>
                <c:pt idx="611">
                  <c:v>8.1029488554231239</c:v>
                </c:pt>
                <c:pt idx="612">
                  <c:v>8.1160435460716709</c:v>
                </c:pt>
                <c:pt idx="613">
                  <c:v>8.1262550286187345</c:v>
                </c:pt>
                <c:pt idx="614">
                  <c:v>8.1389360578706302</c:v>
                </c:pt>
                <c:pt idx="615">
                  <c:v>8.1487363550843117</c:v>
                </c:pt>
                <c:pt idx="616">
                  <c:v>8.1604657127353946</c:v>
                </c:pt>
                <c:pt idx="617">
                  <c:v>8.1721487871826444</c:v>
                </c:pt>
                <c:pt idx="618">
                  <c:v>8.1836585570601166</c:v>
                </c:pt>
                <c:pt idx="619">
                  <c:v>8.1947707616248326</c:v>
                </c:pt>
                <c:pt idx="620">
                  <c:v>8.2035232884444031</c:v>
                </c:pt>
                <c:pt idx="621">
                  <c:v>8.2122783861749884</c:v>
                </c:pt>
                <c:pt idx="622">
                  <c:v>8.2225543137941361</c:v>
                </c:pt>
                <c:pt idx="623">
                  <c:v>8.2323975600099804</c:v>
                </c:pt>
                <c:pt idx="624">
                  <c:v>8.2420158186210397</c:v>
                </c:pt>
                <c:pt idx="625">
                  <c:v>8.2515958895265111</c:v>
                </c:pt>
                <c:pt idx="626">
                  <c:v>8.2611343167874605</c:v>
                </c:pt>
                <c:pt idx="627">
                  <c:v>8.2702488118603945</c:v>
                </c:pt>
                <c:pt idx="628">
                  <c:v>8.2793403303582167</c:v>
                </c:pt>
                <c:pt idx="629">
                  <c:v>8.2882176463311517</c:v>
                </c:pt>
                <c:pt idx="630">
                  <c:v>8.2968610395595821</c:v>
                </c:pt>
                <c:pt idx="631">
                  <c:v>8.3056839983863657</c:v>
                </c:pt>
                <c:pt idx="632">
                  <c:v>8.3145306403864829</c:v>
                </c:pt>
                <c:pt idx="633">
                  <c:v>8.3232869057297876</c:v>
                </c:pt>
                <c:pt idx="634">
                  <c:v>8.3321848736716397</c:v>
                </c:pt>
                <c:pt idx="635">
                  <c:v>8.3410626219454915</c:v>
                </c:pt>
                <c:pt idx="636">
                  <c:v>8.3478427173088541</c:v>
                </c:pt>
                <c:pt idx="637">
                  <c:v>8.3544902503152869</c:v>
                </c:pt>
                <c:pt idx="638">
                  <c:v>8.3626065161234564</c:v>
                </c:pt>
                <c:pt idx="639">
                  <c:v>8.3708582413911099</c:v>
                </c:pt>
                <c:pt idx="640">
                  <c:v>8.3790096340079998</c:v>
                </c:pt>
                <c:pt idx="641">
                  <c:v>8.3872077630934179</c:v>
                </c:pt>
                <c:pt idx="642">
                  <c:v>8.3953486877570285</c:v>
                </c:pt>
                <c:pt idx="643">
                  <c:v>8.3290831597702333</c:v>
                </c:pt>
                <c:pt idx="644">
                  <c:v>8.2216871311257744</c:v>
                </c:pt>
                <c:pt idx="645">
                  <c:v>8.1969191923748888</c:v>
                </c:pt>
                <c:pt idx="646">
                  <c:v>8.2201938754049468</c:v>
                </c:pt>
                <c:pt idx="647">
                  <c:v>8.2367528038681819</c:v>
                </c:pt>
                <c:pt idx="648">
                  <c:v>8.2519384166219929</c:v>
                </c:pt>
                <c:pt idx="649">
                  <c:v>8.2701504534464458</c:v>
                </c:pt>
                <c:pt idx="650">
                  <c:v>8.2875862763013917</c:v>
                </c:pt>
                <c:pt idx="651">
                  <c:v>8.3043887795650893</c:v>
                </c:pt>
                <c:pt idx="652">
                  <c:v>8.3204784430895273</c:v>
                </c:pt>
                <c:pt idx="653">
                  <c:v>8.3360204939687499</c:v>
                </c:pt>
                <c:pt idx="654">
                  <c:v>8.3514542648936771</c:v>
                </c:pt>
                <c:pt idx="655">
                  <c:v>8.3665150079913975</c:v>
                </c:pt>
                <c:pt idx="656">
                  <c:v>8.3809882577735095</c:v>
                </c:pt>
                <c:pt idx="657">
                  <c:v>8.3950460789516441</c:v>
                </c:pt>
                <c:pt idx="658">
                  <c:v>8.4085483393673357</c:v>
                </c:pt>
                <c:pt idx="659">
                  <c:v>8.4217355601251249</c:v>
                </c:pt>
                <c:pt idx="660">
                  <c:v>8.4346771208919495</c:v>
                </c:pt>
                <c:pt idx="661">
                  <c:v>8.4473731011140938</c:v>
                </c:pt>
                <c:pt idx="662">
                  <c:v>8.4597062087599593</c:v>
                </c:pt>
                <c:pt idx="663">
                  <c:v>8.4693210186849974</c:v>
                </c:pt>
                <c:pt idx="664">
                  <c:v>8.478756889653333</c:v>
                </c:pt>
                <c:pt idx="665">
                  <c:v>8.4901357664283523</c:v>
                </c:pt>
                <c:pt idx="666">
                  <c:v>8.5011713655162424</c:v>
                </c:pt>
                <c:pt idx="667">
                  <c:v>8.5119235101372617</c:v>
                </c:pt>
                <c:pt idx="668">
                  <c:v>8.5222853897561723</c:v>
                </c:pt>
                <c:pt idx="669">
                  <c:v>8.5323633804690466</c:v>
                </c:pt>
                <c:pt idx="670">
                  <c:v>8.5422308804804672</c:v>
                </c:pt>
                <c:pt idx="671">
                  <c:v>8.551698776590996</c:v>
                </c:pt>
                <c:pt idx="672">
                  <c:v>8.5607502431107019</c:v>
                </c:pt>
                <c:pt idx="673">
                  <c:v>8.5681245760077847</c:v>
                </c:pt>
                <c:pt idx="674">
                  <c:v>8.575312946254888</c:v>
                </c:pt>
                <c:pt idx="675">
                  <c:v>8.5837328527911598</c:v>
                </c:pt>
                <c:pt idx="676">
                  <c:v>8.5918674550079572</c:v>
                </c:pt>
                <c:pt idx="677">
                  <c:v>8.599926480070506</c:v>
                </c:pt>
                <c:pt idx="678">
                  <c:v>8.6076279082539564</c:v>
                </c:pt>
                <c:pt idx="679">
                  <c:v>8.6150473573843875</c:v>
                </c:pt>
                <c:pt idx="680">
                  <c:v>8.6225794022582889</c:v>
                </c:pt>
                <c:pt idx="681">
                  <c:v>8.6300818415095009</c:v>
                </c:pt>
                <c:pt idx="682">
                  <c:v>8.6374178185092951</c:v>
                </c:pt>
                <c:pt idx="683">
                  <c:v>8.6447862161557492</c:v>
                </c:pt>
                <c:pt idx="684">
                  <c:v>8.6520956106109299</c:v>
                </c:pt>
                <c:pt idx="685">
                  <c:v>8.6595576858027172</c:v>
                </c:pt>
                <c:pt idx="686">
                  <c:v>8.6672179855977021</c:v>
                </c:pt>
                <c:pt idx="687">
                  <c:v>8.6540887077360864</c:v>
                </c:pt>
                <c:pt idx="688">
                  <c:v>8.5566399495960823</c:v>
                </c:pt>
                <c:pt idx="689">
                  <c:v>8.484092348356528</c:v>
                </c:pt>
                <c:pt idx="690">
                  <c:v>8.4985352974737989</c:v>
                </c:pt>
                <c:pt idx="691">
                  <c:v>8.5159136912628988</c:v>
                </c:pt>
                <c:pt idx="692">
                  <c:v>8.5354031807248614</c:v>
                </c:pt>
                <c:pt idx="693">
                  <c:v>8.5535570586247758</c:v>
                </c:pt>
                <c:pt idx="694">
                  <c:v>8.5709915608906737</c:v>
                </c:pt>
                <c:pt idx="695">
                  <c:v>8.5877197500583655</c:v>
                </c:pt>
                <c:pt idx="696">
                  <c:v>8.603592643436885</c:v>
                </c:pt>
                <c:pt idx="697">
                  <c:v>8.618956630964874</c:v>
                </c:pt>
                <c:pt idx="698">
                  <c:v>8.6308753786552437</c:v>
                </c:pt>
                <c:pt idx="699">
                  <c:v>8.6425532864020305</c:v>
                </c:pt>
                <c:pt idx="700">
                  <c:v>8.6570426922175443</c:v>
                </c:pt>
                <c:pt idx="701">
                  <c:v>8.6711897189486464</c:v>
                </c:pt>
                <c:pt idx="702">
                  <c:v>8.6847230327363842</c:v>
                </c:pt>
                <c:pt idx="703">
                  <c:v>8.6976854510909476</c:v>
                </c:pt>
                <c:pt idx="704">
                  <c:v>8.710303928399135</c:v>
                </c:pt>
                <c:pt idx="705">
                  <c:v>8.7227477899196639</c:v>
                </c:pt>
                <c:pt idx="706">
                  <c:v>8.7347478348047023</c:v>
                </c:pt>
                <c:pt idx="707">
                  <c:v>8.7464648515390842</c:v>
                </c:pt>
                <c:pt idx="708">
                  <c:v>8.7577041713615547</c:v>
                </c:pt>
                <c:pt idx="709">
                  <c:v>8.7685082714515143</c:v>
                </c:pt>
                <c:pt idx="710">
                  <c:v>8.7791637809775676</c:v>
                </c:pt>
                <c:pt idx="711">
                  <c:v>8.7891952141968321</c:v>
                </c:pt>
                <c:pt idx="712">
                  <c:v>8.7988918289416738</c:v>
                </c:pt>
                <c:pt idx="713">
                  <c:v>8.8065795560100657</c:v>
                </c:pt>
                <c:pt idx="714">
                  <c:v>8.8139132500897688</c:v>
                </c:pt>
                <c:pt idx="715">
                  <c:v>8.8228865200731139</c:v>
                </c:pt>
                <c:pt idx="716">
                  <c:v>8.8314924692772259</c:v>
                </c:pt>
                <c:pt idx="717">
                  <c:v>8.8396418786510154</c:v>
                </c:pt>
                <c:pt idx="718">
                  <c:v>8.8473749406444764</c:v>
                </c:pt>
                <c:pt idx="719">
                  <c:v>8.8546008310995514</c:v>
                </c:pt>
                <c:pt idx="720">
                  <c:v>8.8616332760986616</c:v>
                </c:pt>
                <c:pt idx="721">
                  <c:v>8.8135810375333339</c:v>
                </c:pt>
                <c:pt idx="722">
                  <c:v>8.7108969826843907</c:v>
                </c:pt>
                <c:pt idx="723">
                  <c:v>8.6725747368310842</c:v>
                </c:pt>
                <c:pt idx="724">
                  <c:v>8.6956666627912416</c:v>
                </c:pt>
                <c:pt idx="725">
                  <c:v>8.7154697200985893</c:v>
                </c:pt>
                <c:pt idx="726">
                  <c:v>8.7301518556012727</c:v>
                </c:pt>
                <c:pt idx="727">
                  <c:v>8.7445645713948164</c:v>
                </c:pt>
                <c:pt idx="728">
                  <c:v>8.7617839987136428</c:v>
                </c:pt>
                <c:pt idx="729">
                  <c:v>8.7784207983762208</c:v>
                </c:pt>
                <c:pt idx="730">
                  <c:v>8.794636485316504</c:v>
                </c:pt>
                <c:pt idx="731">
                  <c:v>8.8105338038892285</c:v>
                </c:pt>
                <c:pt idx="732">
                  <c:v>8.8257905649361614</c:v>
                </c:pt>
                <c:pt idx="733">
                  <c:v>8.8403794224807868</c:v>
                </c:pt>
                <c:pt idx="734">
                  <c:v>8.854850604518651</c:v>
                </c:pt>
                <c:pt idx="735">
                  <c:v>8.8692140346204873</c:v>
                </c:pt>
                <c:pt idx="736">
                  <c:v>8.8831580522375493</c:v>
                </c:pt>
                <c:pt idx="737">
                  <c:v>8.8966022902287012</c:v>
                </c:pt>
                <c:pt idx="738">
                  <c:v>8.909540711503821</c:v>
                </c:pt>
                <c:pt idx="739">
                  <c:v>8.9219695906759675</c:v>
                </c:pt>
                <c:pt idx="740">
                  <c:v>8.933966727571292</c:v>
                </c:pt>
                <c:pt idx="741">
                  <c:v>8.9434198108982859</c:v>
                </c:pt>
                <c:pt idx="742">
                  <c:v>8.954211207422448</c:v>
                </c:pt>
                <c:pt idx="743">
                  <c:v>8.8992651467443746</c:v>
                </c:pt>
                <c:pt idx="744">
                  <c:v>8.8043092918399211</c:v>
                </c:pt>
                <c:pt idx="745">
                  <c:v>8.7782050036539818</c:v>
                </c:pt>
                <c:pt idx="746">
                  <c:v>8.7993947149838672</c:v>
                </c:pt>
                <c:pt idx="747">
                  <c:v>8.8211076381973275</c:v>
                </c:pt>
                <c:pt idx="748">
                  <c:v>8.8408455778939157</c:v>
                </c:pt>
                <c:pt idx="749">
                  <c:v>8.8594060775541088</c:v>
                </c:pt>
                <c:pt idx="750">
                  <c:v>8.8774123499655087</c:v>
                </c:pt>
                <c:pt idx="751">
                  <c:v>8.8912040970171891</c:v>
                </c:pt>
                <c:pt idx="752">
                  <c:v>8.9046104981420751</c:v>
                </c:pt>
                <c:pt idx="753">
                  <c:v>8.9210806290898521</c:v>
                </c:pt>
                <c:pt idx="754">
                  <c:v>8.9370931226504773</c:v>
                </c:pt>
                <c:pt idx="755">
                  <c:v>8.9523290028333378</c:v>
                </c:pt>
                <c:pt idx="756">
                  <c:v>8.9670844224815074</c:v>
                </c:pt>
                <c:pt idx="757">
                  <c:v>8.9815913648109227</c:v>
                </c:pt>
                <c:pt idx="758">
                  <c:v>8.9954629973320266</c:v>
                </c:pt>
                <c:pt idx="759">
                  <c:v>9.008855825898312</c:v>
                </c:pt>
                <c:pt idx="760">
                  <c:v>9.0221752074342874</c:v>
                </c:pt>
                <c:pt idx="761">
                  <c:v>9.0351505776909669</c:v>
                </c:pt>
                <c:pt idx="762">
                  <c:v>9.0473354603477407</c:v>
                </c:pt>
                <c:pt idx="763">
                  <c:v>9.0593140278076554</c:v>
                </c:pt>
                <c:pt idx="764">
                  <c:v>9.0711291140458847</c:v>
                </c:pt>
                <c:pt idx="765">
                  <c:v>9.0822455215500497</c:v>
                </c:pt>
                <c:pt idx="766">
                  <c:v>9.0909598413148611</c:v>
                </c:pt>
                <c:pt idx="767">
                  <c:v>9.0996121039676847</c:v>
                </c:pt>
                <c:pt idx="768">
                  <c:v>9.1100251988711793</c:v>
                </c:pt>
                <c:pt idx="769">
                  <c:v>9.1198344521025003</c:v>
                </c:pt>
                <c:pt idx="770">
                  <c:v>9.1293067647682697</c:v>
                </c:pt>
                <c:pt idx="771">
                  <c:v>9.1385353113288978</c:v>
                </c:pt>
                <c:pt idx="772">
                  <c:v>9.1475958258805647</c:v>
                </c:pt>
                <c:pt idx="773">
                  <c:v>9.1564419764884395</c:v>
                </c:pt>
                <c:pt idx="774">
                  <c:v>9.1651183267170939</c:v>
                </c:pt>
                <c:pt idx="775">
                  <c:v>9.1735400276692811</c:v>
                </c:pt>
                <c:pt idx="776">
                  <c:v>9.1801806805076804</c:v>
                </c:pt>
                <c:pt idx="777">
                  <c:v>9.1865127196727645</c:v>
                </c:pt>
                <c:pt idx="778">
                  <c:v>9.1942981067894074</c:v>
                </c:pt>
                <c:pt idx="779">
                  <c:v>9.2022780849495671</c:v>
                </c:pt>
                <c:pt idx="780">
                  <c:v>9.2104010659861597</c:v>
                </c:pt>
                <c:pt idx="781">
                  <c:v>9.2184578492916778</c:v>
                </c:pt>
                <c:pt idx="782">
                  <c:v>9.2260927575129266</c:v>
                </c:pt>
                <c:pt idx="783">
                  <c:v>9.2335031783714747</c:v>
                </c:pt>
                <c:pt idx="784">
                  <c:v>9.2410120109409952</c:v>
                </c:pt>
                <c:pt idx="785">
                  <c:v>9.2219137400795681</c:v>
                </c:pt>
                <c:pt idx="786">
                  <c:v>9.1145070384357592</c:v>
                </c:pt>
                <c:pt idx="787">
                  <c:v>9.0385904830801636</c:v>
                </c:pt>
                <c:pt idx="788">
                  <c:v>9.0585876228751108</c:v>
                </c:pt>
                <c:pt idx="789">
                  <c:v>9.0801743948075675</c:v>
                </c:pt>
                <c:pt idx="790">
                  <c:v>9.0997975015586796</c:v>
                </c:pt>
                <c:pt idx="791">
                  <c:v>9.1143817182440845</c:v>
                </c:pt>
                <c:pt idx="792">
                  <c:v>9.1318018706448179</c:v>
                </c:pt>
                <c:pt idx="793">
                  <c:v>9.145377159583834</c:v>
                </c:pt>
                <c:pt idx="794">
                  <c:v>9.1616649208688301</c:v>
                </c:pt>
                <c:pt idx="795">
                  <c:v>9.1773542225698357</c:v>
                </c:pt>
                <c:pt idx="796">
                  <c:v>9.1924581343865892</c:v>
                </c:pt>
                <c:pt idx="797">
                  <c:v>9.2070910525604486</c:v>
                </c:pt>
                <c:pt idx="798">
                  <c:v>9.2212825258311142</c:v>
                </c:pt>
                <c:pt idx="799">
                  <c:v>9.2350015478246306</c:v>
                </c:pt>
                <c:pt idx="800">
                  <c:v>9.2482096064722175</c:v>
                </c:pt>
                <c:pt idx="801">
                  <c:v>9.2612945183784081</c:v>
                </c:pt>
                <c:pt idx="802">
                  <c:v>9.2739891440284534</c:v>
                </c:pt>
                <c:pt idx="803">
                  <c:v>9.2836595969341591</c:v>
                </c:pt>
                <c:pt idx="804">
                  <c:v>9.2932433557773937</c:v>
                </c:pt>
                <c:pt idx="805">
                  <c:v>9.3048726500463026</c:v>
                </c:pt>
                <c:pt idx="806">
                  <c:v>9.3161805917127882</c:v>
                </c:pt>
                <c:pt idx="807">
                  <c:v>9.3269862474051912</c:v>
                </c:pt>
                <c:pt idx="808">
                  <c:v>9.3373390508480796</c:v>
                </c:pt>
                <c:pt idx="809">
                  <c:v>9.347155148323063</c:v>
                </c:pt>
                <c:pt idx="810">
                  <c:v>9.3566306103944736</c:v>
                </c:pt>
                <c:pt idx="811">
                  <c:v>9.3659338455260794</c:v>
                </c:pt>
                <c:pt idx="812">
                  <c:v>9.374637129470111</c:v>
                </c:pt>
                <c:pt idx="813">
                  <c:v>9.3829544236759812</c:v>
                </c:pt>
                <c:pt idx="814">
                  <c:v>9.3909559475301148</c:v>
                </c:pt>
                <c:pt idx="815">
                  <c:v>9.3984347315905197</c:v>
                </c:pt>
                <c:pt idx="816">
                  <c:v>9.4057104328839127</c:v>
                </c:pt>
                <c:pt idx="817">
                  <c:v>9.4128540850301761</c:v>
                </c:pt>
                <c:pt idx="818">
                  <c:v>9.4182131711948678</c:v>
                </c:pt>
                <c:pt idx="819">
                  <c:v>9.3656997363807939</c:v>
                </c:pt>
                <c:pt idx="820">
                  <c:v>9.2890447041090791</c:v>
                </c:pt>
                <c:pt idx="821">
                  <c:v>9.2392073489838467</c:v>
                </c:pt>
                <c:pt idx="822">
                  <c:v>9.2628578400991195</c:v>
                </c:pt>
                <c:pt idx="823">
                  <c:v>9.2828585525389258</c:v>
                </c:pt>
                <c:pt idx="824">
                  <c:v>9.3012826248267668</c:v>
                </c:pt>
                <c:pt idx="825">
                  <c:v>9.3186009816820032</c:v>
                </c:pt>
                <c:pt idx="826">
                  <c:v>9.3320544657495272</c:v>
                </c:pt>
                <c:pt idx="827">
                  <c:v>9.3450520371791477</c:v>
                </c:pt>
                <c:pt idx="828">
                  <c:v>9.3607937174944311</c:v>
                </c:pt>
                <c:pt idx="829">
                  <c:v>9.3759072344510521</c:v>
                </c:pt>
                <c:pt idx="830">
                  <c:v>9.3906071479445128</c:v>
                </c:pt>
                <c:pt idx="831">
                  <c:v>9.4047593876965685</c:v>
                </c:pt>
                <c:pt idx="832">
                  <c:v>9.4183891482555797</c:v>
                </c:pt>
                <c:pt idx="833">
                  <c:v>9.4317702153210607</c:v>
                </c:pt>
                <c:pt idx="834">
                  <c:v>9.4447513074299074</c:v>
                </c:pt>
                <c:pt idx="835">
                  <c:v>9.4574418260306903</c:v>
                </c:pt>
                <c:pt idx="836">
                  <c:v>9.469602361210816</c:v>
                </c:pt>
                <c:pt idx="837">
                  <c:v>9.4576351816604767</c:v>
                </c:pt>
                <c:pt idx="838">
                  <c:v>9.3669661334420979</c:v>
                </c:pt>
                <c:pt idx="839">
                  <c:v>9.2897671241037667</c:v>
                </c:pt>
                <c:pt idx="840">
                  <c:v>9.2981002547333578</c:v>
                </c:pt>
                <c:pt idx="841">
                  <c:v>9.3220255656146627</c:v>
                </c:pt>
                <c:pt idx="842">
                  <c:v>9.3434031939671005</c:v>
                </c:pt>
                <c:pt idx="843">
                  <c:v>9.3592845357052035</c:v>
                </c:pt>
                <c:pt idx="844">
                  <c:v>9.3743753637153002</c:v>
                </c:pt>
                <c:pt idx="845">
                  <c:v>9.3926569655692234</c:v>
                </c:pt>
                <c:pt idx="846">
                  <c:v>9.4105520942342622</c:v>
                </c:pt>
                <c:pt idx="847">
                  <c:v>9.4277006655391222</c:v>
                </c:pt>
                <c:pt idx="848">
                  <c:v>9.4441924408285161</c:v>
                </c:pt>
                <c:pt idx="849">
                  <c:v>9.4602521709165188</c:v>
                </c:pt>
                <c:pt idx="850">
                  <c:v>9.4755845283762259</c:v>
                </c:pt>
                <c:pt idx="851">
                  <c:v>9.4902149341830384</c:v>
                </c:pt>
                <c:pt idx="852">
                  <c:v>9.5045511744539652</c:v>
                </c:pt>
                <c:pt idx="853">
                  <c:v>9.5157970691696452</c:v>
                </c:pt>
                <c:pt idx="854">
                  <c:v>9.5267880796344091</c:v>
                </c:pt>
                <c:pt idx="855">
                  <c:v>9.5401280636567485</c:v>
                </c:pt>
                <c:pt idx="856">
                  <c:v>9.5531376587764143</c:v>
                </c:pt>
                <c:pt idx="857">
                  <c:v>9.5655320656720448</c:v>
                </c:pt>
                <c:pt idx="858">
                  <c:v>9.5772930461205661</c:v>
                </c:pt>
                <c:pt idx="859">
                  <c:v>9.5886538408326309</c:v>
                </c:pt>
                <c:pt idx="860">
                  <c:v>9.5997132748717391</c:v>
                </c:pt>
                <c:pt idx="861">
                  <c:v>9.6103966416984985</c:v>
                </c:pt>
                <c:pt idx="862">
                  <c:v>9.6205436533284718</c:v>
                </c:pt>
                <c:pt idx="863">
                  <c:v>9.6304313779763842</c:v>
                </c:pt>
                <c:pt idx="864">
                  <c:v>9.6399587995819154</c:v>
                </c:pt>
                <c:pt idx="865">
                  <c:v>9.6489764709314034</c:v>
                </c:pt>
                <c:pt idx="866">
                  <c:v>9.6576355944125289</c:v>
                </c:pt>
                <c:pt idx="867">
                  <c:v>9.6661609491400764</c:v>
                </c:pt>
                <c:pt idx="868">
                  <c:v>9.6743431471431407</c:v>
                </c:pt>
                <c:pt idx="869">
                  <c:v>9.6808837235777894</c:v>
                </c:pt>
                <c:pt idx="870">
                  <c:v>9.6872772231217805</c:v>
                </c:pt>
                <c:pt idx="871">
                  <c:v>9.6952310424601666</c:v>
                </c:pt>
                <c:pt idx="872">
                  <c:v>9.7029732397465889</c:v>
                </c:pt>
                <c:pt idx="873">
                  <c:v>9.7105093209507274</c:v>
                </c:pt>
                <c:pt idx="874">
                  <c:v>9.718018315331479</c:v>
                </c:pt>
                <c:pt idx="875">
                  <c:v>9.6741642413391755</c:v>
                </c:pt>
                <c:pt idx="876">
                  <c:v>9.5821637509221826</c:v>
                </c:pt>
                <c:pt idx="877">
                  <c:v>9.5087688601526335</c:v>
                </c:pt>
                <c:pt idx="878">
                  <c:v>9.519401364219247</c:v>
                </c:pt>
                <c:pt idx="879">
                  <c:v>9.5424320235234141</c:v>
                </c:pt>
                <c:pt idx="880">
                  <c:v>9.5628362469477697</c:v>
                </c:pt>
                <c:pt idx="881">
                  <c:v>9.5818899150897412</c:v>
                </c:pt>
                <c:pt idx="882">
                  <c:v>9.5998727137194795</c:v>
                </c:pt>
                <c:pt idx="883">
                  <c:v>9.6170399814473235</c:v>
                </c:pt>
                <c:pt idx="884">
                  <c:v>9.6336895556391404</c:v>
                </c:pt>
                <c:pt idx="885">
                  <c:v>9.6495922798385898</c:v>
                </c:pt>
                <c:pt idx="886">
                  <c:v>9.6650467251198435</c:v>
                </c:pt>
                <c:pt idx="887">
                  <c:v>9.6802753501410521</c:v>
                </c:pt>
                <c:pt idx="888">
                  <c:v>9.694779457461733</c:v>
                </c:pt>
                <c:pt idx="889">
                  <c:v>9.7086584788172434</c:v>
                </c:pt>
                <c:pt idx="890">
                  <c:v>9.722107318487593</c:v>
                </c:pt>
                <c:pt idx="891">
                  <c:v>9.7352078923759873</c:v>
                </c:pt>
                <c:pt idx="892">
                  <c:v>9.7480419429745435</c:v>
                </c:pt>
                <c:pt idx="893">
                  <c:v>9.7603704142237913</c:v>
                </c:pt>
                <c:pt idx="894">
                  <c:v>9.7722123975035053</c:v>
                </c:pt>
                <c:pt idx="895">
                  <c:v>9.7834691526485003</c:v>
                </c:pt>
                <c:pt idx="896">
                  <c:v>9.7922936633710425</c:v>
                </c:pt>
                <c:pt idx="897">
                  <c:v>9.8029896735701421</c:v>
                </c:pt>
                <c:pt idx="898">
                  <c:v>9.8110842342226299</c:v>
                </c:pt>
                <c:pt idx="899">
                  <c:v>9.8209567272155684</c:v>
                </c:pt>
                <c:pt idx="900">
                  <c:v>9.8305335637939333</c:v>
                </c:pt>
                <c:pt idx="901">
                  <c:v>9.8395393520351853</c:v>
                </c:pt>
                <c:pt idx="902">
                  <c:v>9.8477614361322523</c:v>
                </c:pt>
                <c:pt idx="903">
                  <c:v>9.8555854278868562</c:v>
                </c:pt>
                <c:pt idx="904">
                  <c:v>9.8629912374849216</c:v>
                </c:pt>
                <c:pt idx="905">
                  <c:v>9.8699668955715705</c:v>
                </c:pt>
                <c:pt idx="906">
                  <c:v>9.8751922334471764</c:v>
                </c:pt>
                <c:pt idx="907">
                  <c:v>9.880353414194337</c:v>
                </c:pt>
                <c:pt idx="908">
                  <c:v>9.8867270742051545</c:v>
                </c:pt>
                <c:pt idx="909">
                  <c:v>9.8933827690649068</c:v>
                </c:pt>
                <c:pt idx="910">
                  <c:v>9.9002060900713573</c:v>
                </c:pt>
                <c:pt idx="911">
                  <c:v>9.9070409562304533</c:v>
                </c:pt>
                <c:pt idx="912">
                  <c:v>9.9140789676012719</c:v>
                </c:pt>
                <c:pt idx="913">
                  <c:v>9.9209712262025942</c:v>
                </c:pt>
                <c:pt idx="914">
                  <c:v>9.8359792472085488</c:v>
                </c:pt>
                <c:pt idx="915">
                  <c:v>9.7245879951010945</c:v>
                </c:pt>
                <c:pt idx="916">
                  <c:v>9.7150738538350936</c:v>
                </c:pt>
                <c:pt idx="917">
                  <c:v>9.7397843928954266</c:v>
                </c:pt>
                <c:pt idx="918">
                  <c:v>9.760960287356518</c:v>
                </c:pt>
                <c:pt idx="919">
                  <c:v>9.7803926203259586</c:v>
                </c:pt>
                <c:pt idx="920">
                  <c:v>9.7988875310860344</c:v>
                </c:pt>
                <c:pt idx="921">
                  <c:v>9.8165157724908561</c:v>
                </c:pt>
                <c:pt idx="922">
                  <c:v>9.8333576607998836</c:v>
                </c:pt>
                <c:pt idx="923">
                  <c:v>9.8464381841180657</c:v>
                </c:pt>
                <c:pt idx="924">
                  <c:v>9.862184243326837</c:v>
                </c:pt>
                <c:pt idx="925">
                  <c:v>9.8773404383626655</c:v>
                </c:pt>
                <c:pt idx="926">
                  <c:v>9.8920422154394227</c:v>
                </c:pt>
                <c:pt idx="927">
                  <c:v>9.9062864215378621</c:v>
                </c:pt>
                <c:pt idx="928">
                  <c:v>9.9201422443672289</c:v>
                </c:pt>
                <c:pt idx="929">
                  <c:v>9.9335461670098795</c:v>
                </c:pt>
                <c:pt idx="930">
                  <c:v>9.9466017524839394</c:v>
                </c:pt>
                <c:pt idx="931">
                  <c:v>9.9591121390522073</c:v>
                </c:pt>
                <c:pt idx="932">
                  <c:v>9.9710744668602569</c:v>
                </c:pt>
                <c:pt idx="933">
                  <c:v>9.9827006620212018</c:v>
                </c:pt>
                <c:pt idx="934">
                  <c:v>9.9937136396265043</c:v>
                </c:pt>
                <c:pt idx="935">
                  <c:v>10.004302934687642</c:v>
                </c:pt>
                <c:pt idx="936">
                  <c:v>10.014620164256462</c:v>
                </c:pt>
                <c:pt idx="937">
                  <c:v>10.02437003014494</c:v>
                </c:pt>
                <c:pt idx="938">
                  <c:v>10.033487488429346</c:v>
                </c:pt>
                <c:pt idx="939">
                  <c:v>10.041958872168253</c:v>
                </c:pt>
                <c:pt idx="940">
                  <c:v>10.049900684699036</c:v>
                </c:pt>
                <c:pt idx="941">
                  <c:v>10.05723364057172</c:v>
                </c:pt>
                <c:pt idx="942">
                  <c:v>10.064096181032163</c:v>
                </c:pt>
                <c:pt idx="943">
                  <c:v>10.070498479738232</c:v>
                </c:pt>
                <c:pt idx="944">
                  <c:v>10.076375022432615</c:v>
                </c:pt>
                <c:pt idx="945">
                  <c:v>10.082240128612485</c:v>
                </c:pt>
                <c:pt idx="946">
                  <c:v>10.088200610173899</c:v>
                </c:pt>
                <c:pt idx="947">
                  <c:v>10.04839380686577</c:v>
                </c:pt>
                <c:pt idx="948">
                  <c:v>9.9516344810290853</c:v>
                </c:pt>
                <c:pt idx="949">
                  <c:v>9.9112322503939438</c:v>
                </c:pt>
                <c:pt idx="950">
                  <c:v>9.9355545535767451</c:v>
                </c:pt>
                <c:pt idx="951">
                  <c:v>9.9561690085627603</c:v>
                </c:pt>
                <c:pt idx="952">
                  <c:v>9.9752247006879582</c:v>
                </c:pt>
                <c:pt idx="953">
                  <c:v>9.9931270554508664</c:v>
                </c:pt>
                <c:pt idx="954">
                  <c:v>10.010084689282618</c:v>
                </c:pt>
                <c:pt idx="955">
                  <c:v>10.023215266949409</c:v>
                </c:pt>
                <c:pt idx="956">
                  <c:v>10.036008611015719</c:v>
                </c:pt>
                <c:pt idx="957">
                  <c:v>10.051355228340842</c:v>
                </c:pt>
                <c:pt idx="958">
                  <c:v>10.066366623601521</c:v>
                </c:pt>
                <c:pt idx="959">
                  <c:v>10.080882594204024</c:v>
                </c:pt>
                <c:pt idx="960">
                  <c:v>10.094805016909119</c:v>
                </c:pt>
                <c:pt idx="961">
                  <c:v>10.107959041290668</c:v>
                </c:pt>
                <c:pt idx="962">
                  <c:v>10.109416465892407</c:v>
                </c:pt>
                <c:pt idx="963">
                  <c:v>10.016077769631886</c:v>
                </c:pt>
                <c:pt idx="964">
                  <c:v>9.9178543007749784</c:v>
                </c:pt>
                <c:pt idx="965">
                  <c:v>9.922440112075062</c:v>
                </c:pt>
                <c:pt idx="966">
                  <c:v>9.9490822549939928</c:v>
                </c:pt>
                <c:pt idx="967">
                  <c:v>9.972441722430526</c:v>
                </c:pt>
                <c:pt idx="968">
                  <c:v>9.9940441742919308</c:v>
                </c:pt>
                <c:pt idx="969">
                  <c:v>10.014477767900145</c:v>
                </c:pt>
                <c:pt idx="970">
                  <c:v>10.03398658524431</c:v>
                </c:pt>
                <c:pt idx="971">
                  <c:v>10.052640175627454</c:v>
                </c:pt>
                <c:pt idx="972">
                  <c:v>10.067114136580923</c:v>
                </c:pt>
                <c:pt idx="973">
                  <c:v>10.08126109561139</c:v>
                </c:pt>
                <c:pt idx="974">
                  <c:v>10.098298835938833</c:v>
                </c:pt>
                <c:pt idx="975">
                  <c:v>10.11464067394337</c:v>
                </c:pt>
                <c:pt idx="976">
                  <c:v>10.130540876477859</c:v>
                </c:pt>
                <c:pt idx="977">
                  <c:v>10.146156448603755</c:v>
                </c:pt>
                <c:pt idx="978">
                  <c:v>10.161210429589678</c:v>
                </c:pt>
                <c:pt idx="979">
                  <c:v>10.175740239251951</c:v>
                </c:pt>
                <c:pt idx="980">
                  <c:v>10.189921086527788</c:v>
                </c:pt>
                <c:pt idx="981">
                  <c:v>10.203651163539069</c:v>
                </c:pt>
                <c:pt idx="982">
                  <c:v>10.216920091844358</c:v>
                </c:pt>
                <c:pt idx="983">
                  <c:v>10.227179936671359</c:v>
                </c:pt>
                <c:pt idx="984">
                  <c:v>10.237101996184403</c:v>
                </c:pt>
                <c:pt idx="985">
                  <c:v>10.248792032343726</c:v>
                </c:pt>
                <c:pt idx="986">
                  <c:v>10.260035005802292</c:v>
                </c:pt>
                <c:pt idx="987">
                  <c:v>10.270668074531116</c:v>
                </c:pt>
                <c:pt idx="988">
                  <c:v>10.280564360134077</c:v>
                </c:pt>
                <c:pt idx="989">
                  <c:v>10.265675793168809</c:v>
                </c:pt>
                <c:pt idx="990">
                  <c:v>10.205440019115741</c:v>
                </c:pt>
                <c:pt idx="991">
                  <c:v>10.166097582549613</c:v>
                </c:pt>
                <c:pt idx="992">
                  <c:v>10.17766419794942</c:v>
                </c:pt>
                <c:pt idx="993">
                  <c:v>10.197428035801892</c:v>
                </c:pt>
                <c:pt idx="994">
                  <c:v>10.215486906298377</c:v>
                </c:pt>
                <c:pt idx="995">
                  <c:v>10.232585049040511</c:v>
                </c:pt>
                <c:pt idx="996">
                  <c:v>10.248868827741186</c:v>
                </c:pt>
                <c:pt idx="997">
                  <c:v>10.264286325752641</c:v>
                </c:pt>
                <c:pt idx="998">
                  <c:v>10.276221595577226</c:v>
                </c:pt>
                <c:pt idx="999">
                  <c:v>10.287923182044445</c:v>
                </c:pt>
                <c:pt idx="1000">
                  <c:v>10.301937963463896</c:v>
                </c:pt>
                <c:pt idx="1001">
                  <c:v>10.315302374944157</c:v>
                </c:pt>
                <c:pt idx="1002">
                  <c:v>10.32807566408818</c:v>
                </c:pt>
                <c:pt idx="1003">
                  <c:v>10.277645750081229</c:v>
                </c:pt>
                <c:pt idx="1004">
                  <c:v>10.162715727616394</c:v>
                </c:pt>
                <c:pt idx="1005">
                  <c:v>10.120420063323943</c:v>
                </c:pt>
                <c:pt idx="1006">
                  <c:v>10.149230384705806</c:v>
                </c:pt>
                <c:pt idx="1007">
                  <c:v>10.173362519358221</c:v>
                </c:pt>
                <c:pt idx="1008">
                  <c:v>10.191124692264371</c:v>
                </c:pt>
                <c:pt idx="1009">
                  <c:v>10.208237444343894</c:v>
                </c:pt>
                <c:pt idx="1010">
                  <c:v>10.228597583519246</c:v>
                </c:pt>
                <c:pt idx="1011">
                  <c:v>10.248102567391296</c:v>
                </c:pt>
                <c:pt idx="1012">
                  <c:v>10.266927149411808</c:v>
                </c:pt>
                <c:pt idx="1013">
                  <c:v>10.28500876045157</c:v>
                </c:pt>
                <c:pt idx="1014">
                  <c:v>10.302274949247405</c:v>
                </c:pt>
                <c:pt idx="1015">
                  <c:v>10.319108638447075</c:v>
                </c:pt>
                <c:pt idx="1016">
                  <c:v>10.335615940751365</c:v>
                </c:pt>
                <c:pt idx="1017">
                  <c:v>10.351538286377975</c:v>
                </c:pt>
                <c:pt idx="1018">
                  <c:v>10.367161801268621</c:v>
                </c:pt>
                <c:pt idx="1019">
                  <c:v>10.382040827077239</c:v>
                </c:pt>
                <c:pt idx="1020">
                  <c:v>10.396160557772866</c:v>
                </c:pt>
                <c:pt idx="1021">
                  <c:v>10.410002688683564</c:v>
                </c:pt>
                <c:pt idx="1022">
                  <c:v>10.42333169264151</c:v>
                </c:pt>
                <c:pt idx="1023">
                  <c:v>10.43357157114359</c:v>
                </c:pt>
                <c:pt idx="1024">
                  <c:v>10.445696373690181</c:v>
                </c:pt>
                <c:pt idx="1025">
                  <c:v>10.452536069665104</c:v>
                </c:pt>
                <c:pt idx="1026">
                  <c:v>10.412085081113384</c:v>
                </c:pt>
                <c:pt idx="1027">
                  <c:v>10.374508511231545</c:v>
                </c:pt>
                <c:pt idx="1028">
                  <c:v>10.390065103698452</c:v>
                </c:pt>
                <c:pt idx="1029">
                  <c:v>10.408195404842386</c:v>
                </c:pt>
                <c:pt idx="1030">
                  <c:v>10.424941389728613</c:v>
                </c:pt>
                <c:pt idx="1031">
                  <c:v>10.440872403407434</c:v>
                </c:pt>
                <c:pt idx="1032">
                  <c:v>10.456070393107112</c:v>
                </c:pt>
                <c:pt idx="1033">
                  <c:v>10.470446952589116</c:v>
                </c:pt>
                <c:pt idx="1034">
                  <c:v>10.481330290491581</c:v>
                </c:pt>
                <c:pt idx="1035">
                  <c:v>10.483259368750295</c:v>
                </c:pt>
                <c:pt idx="1036">
                  <c:v>10.401820824231953</c:v>
                </c:pt>
                <c:pt idx="1037">
                  <c:v>10.334191133095439</c:v>
                </c:pt>
                <c:pt idx="1038">
                  <c:v>10.358221282444672</c:v>
                </c:pt>
                <c:pt idx="1039">
                  <c:v>10.381650442963581</c:v>
                </c:pt>
                <c:pt idx="1040">
                  <c:v>10.402881691533095</c:v>
                </c:pt>
                <c:pt idx="1041">
                  <c:v>10.422583352824635</c:v>
                </c:pt>
                <c:pt idx="1042">
                  <c:v>10.441434831436716</c:v>
                </c:pt>
                <c:pt idx="1043">
                  <c:v>10.459374028526513</c:v>
                </c:pt>
                <c:pt idx="1044">
                  <c:v>10.476456124139697</c:v>
                </c:pt>
                <c:pt idx="1045">
                  <c:v>10.49302927487706</c:v>
                </c:pt>
                <c:pt idx="1046">
                  <c:v>10.509242385196474</c:v>
                </c:pt>
                <c:pt idx="1047">
                  <c:v>10.524819928915186</c:v>
                </c:pt>
                <c:pt idx="1048">
                  <c:v>10.487873164452827</c:v>
                </c:pt>
                <c:pt idx="1049">
                  <c:v>10.438323254077899</c:v>
                </c:pt>
                <c:pt idx="1050">
                  <c:v>10.44002788488312</c:v>
                </c:pt>
                <c:pt idx="1051">
                  <c:v>10.462677343538221</c:v>
                </c:pt>
                <c:pt idx="1052">
                  <c:v>10.479025107443677</c:v>
                </c:pt>
                <c:pt idx="1053">
                  <c:v>10.498273309214706</c:v>
                </c:pt>
                <c:pt idx="1054">
                  <c:v>10.516358043299608</c:v>
                </c:pt>
                <c:pt idx="1055">
                  <c:v>10.533838323967768</c:v>
                </c:pt>
                <c:pt idx="1056">
                  <c:v>10.550593194653823</c:v>
                </c:pt>
                <c:pt idx="1057">
                  <c:v>10.566501109959834</c:v>
                </c:pt>
                <c:pt idx="1058">
                  <c:v>10.578878408311709</c:v>
                </c:pt>
                <c:pt idx="1059">
                  <c:v>10.590822362688725</c:v>
                </c:pt>
                <c:pt idx="1060">
                  <c:v>10.605241527259723</c:v>
                </c:pt>
                <c:pt idx="1061">
                  <c:v>10.618853356074618</c:v>
                </c:pt>
                <c:pt idx="1062">
                  <c:v>10.632047027460857</c:v>
                </c:pt>
                <c:pt idx="1063">
                  <c:v>10.622508875815583</c:v>
                </c:pt>
                <c:pt idx="1064">
                  <c:v>10.56294300041063</c:v>
                </c:pt>
                <c:pt idx="1065">
                  <c:v>10.531513139643021</c:v>
                </c:pt>
                <c:pt idx="1066">
                  <c:v>10.554340090476023</c:v>
                </c:pt>
                <c:pt idx="1067">
                  <c:v>10.574688998985634</c:v>
                </c:pt>
                <c:pt idx="1068">
                  <c:v>10.593440202580272</c:v>
                </c:pt>
                <c:pt idx="1069">
                  <c:v>10.611436234677861</c:v>
                </c:pt>
                <c:pt idx="1070">
                  <c:v>10.628491654824309</c:v>
                </c:pt>
                <c:pt idx="1071">
                  <c:v>10.644710530151444</c:v>
                </c:pt>
                <c:pt idx="1072">
                  <c:v>10.660361771128484</c:v>
                </c:pt>
                <c:pt idx="1073">
                  <c:v>10.675328216106786</c:v>
                </c:pt>
                <c:pt idx="1074">
                  <c:v>10.689503016724908</c:v>
                </c:pt>
                <c:pt idx="1075">
                  <c:v>10.70034096675948</c:v>
                </c:pt>
                <c:pt idx="1076">
                  <c:v>10.710850287541477</c:v>
                </c:pt>
                <c:pt idx="1077">
                  <c:v>10.723313690814432</c:v>
                </c:pt>
                <c:pt idx="1078">
                  <c:v>10.735058304938363</c:v>
                </c:pt>
                <c:pt idx="1079">
                  <c:v>10.746025572523401</c:v>
                </c:pt>
                <c:pt idx="1080">
                  <c:v>10.756293262548132</c:v>
                </c:pt>
                <c:pt idx="1081">
                  <c:v>10.765869099802055</c:v>
                </c:pt>
                <c:pt idx="1082">
                  <c:v>10.775093404296054</c:v>
                </c:pt>
                <c:pt idx="1083">
                  <c:v>10.784069511005447</c:v>
                </c:pt>
                <c:pt idx="1084">
                  <c:v>10.790481452953452</c:v>
                </c:pt>
                <c:pt idx="1085">
                  <c:v>10.7244153699992</c:v>
                </c:pt>
                <c:pt idx="1086">
                  <c:v>10.659010521004349</c:v>
                </c:pt>
                <c:pt idx="1087">
                  <c:v>10.641060380040932</c:v>
                </c:pt>
                <c:pt idx="1088">
                  <c:v>10.665573737264236</c:v>
                </c:pt>
                <c:pt idx="1089">
                  <c:v>10.687093306367357</c:v>
                </c:pt>
                <c:pt idx="1090">
                  <c:v>10.706991892662939</c:v>
                </c:pt>
                <c:pt idx="1091">
                  <c:v>10.72598013142836</c:v>
                </c:pt>
                <c:pt idx="1092">
                  <c:v>10.744216565560173</c:v>
                </c:pt>
                <c:pt idx="1093">
                  <c:v>10.761657477636604</c:v>
                </c:pt>
                <c:pt idx="1094">
                  <c:v>10.778058132350285</c:v>
                </c:pt>
                <c:pt idx="1095">
                  <c:v>10.781962092986147</c:v>
                </c:pt>
                <c:pt idx="1096">
                  <c:v>10.727910887782032</c:v>
                </c:pt>
                <c:pt idx="1097">
                  <c:v>10.691547813312946</c:v>
                </c:pt>
                <c:pt idx="1098">
                  <c:v>10.716902643398662</c:v>
                </c:pt>
                <c:pt idx="1099">
                  <c:v>10.739324281239716</c:v>
                </c:pt>
                <c:pt idx="1100">
                  <c:v>10.759883255535858</c:v>
                </c:pt>
                <c:pt idx="1101">
                  <c:v>10.775407151886043</c:v>
                </c:pt>
                <c:pt idx="1102">
                  <c:v>10.790464346769985</c:v>
                </c:pt>
                <c:pt idx="1103">
                  <c:v>10.808617462357013</c:v>
                </c:pt>
                <c:pt idx="1104">
                  <c:v>10.826019439123318</c:v>
                </c:pt>
                <c:pt idx="1105">
                  <c:v>10.842593384910156</c:v>
                </c:pt>
                <c:pt idx="1106">
                  <c:v>10.85864893281162</c:v>
                </c:pt>
                <c:pt idx="1107">
                  <c:v>10.873972777418498</c:v>
                </c:pt>
                <c:pt idx="1108">
                  <c:v>10.888388359082558</c:v>
                </c:pt>
                <c:pt idx="1109">
                  <c:v>10.902113552432807</c:v>
                </c:pt>
                <c:pt idx="1110">
                  <c:v>10.914875396451754</c:v>
                </c:pt>
                <c:pt idx="1111">
                  <c:v>10.924428387451263</c:v>
                </c:pt>
                <c:pt idx="1112">
                  <c:v>10.933406336228074</c:v>
                </c:pt>
                <c:pt idx="1113">
                  <c:v>10.894597202773387</c:v>
                </c:pt>
                <c:pt idx="1114">
                  <c:v>10.811814640169388</c:v>
                </c:pt>
                <c:pt idx="1115">
                  <c:v>10.787490932767328</c:v>
                </c:pt>
                <c:pt idx="1116">
                  <c:v>10.813642601202206</c:v>
                </c:pt>
                <c:pt idx="1117">
                  <c:v>10.836550679923977</c:v>
                </c:pt>
                <c:pt idx="1118">
                  <c:v>10.857892471505396</c:v>
                </c:pt>
                <c:pt idx="1119">
                  <c:v>10.878235837547772</c:v>
                </c:pt>
                <c:pt idx="1120">
                  <c:v>10.89762924400317</c:v>
                </c:pt>
                <c:pt idx="1121">
                  <c:v>10.916098393654934</c:v>
                </c:pt>
                <c:pt idx="1122">
                  <c:v>10.933828902221975</c:v>
                </c:pt>
                <c:pt idx="1123">
                  <c:v>10.950338785274749</c:v>
                </c:pt>
                <c:pt idx="1124">
                  <c:v>10.896507315090288</c:v>
                </c:pt>
                <c:pt idx="1125">
                  <c:v>10.825152837954969</c:v>
                </c:pt>
                <c:pt idx="1126">
                  <c:v>10.790392395087855</c:v>
                </c:pt>
                <c:pt idx="1127">
                  <c:v>10.807783198486231</c:v>
                </c:pt>
                <c:pt idx="1128">
                  <c:v>10.835126188198956</c:v>
                </c:pt>
                <c:pt idx="1129">
                  <c:v>10.86024775986167</c:v>
                </c:pt>
                <c:pt idx="1130">
                  <c:v>10.883505413260135</c:v>
                </c:pt>
                <c:pt idx="1131">
                  <c:v>10.905758877323263</c:v>
                </c:pt>
                <c:pt idx="1132">
                  <c:v>10.927381315320664</c:v>
                </c:pt>
                <c:pt idx="1133">
                  <c:v>10.948079052880351</c:v>
                </c:pt>
                <c:pt idx="1134">
                  <c:v>10.967857410138523</c:v>
                </c:pt>
                <c:pt idx="1135">
                  <c:v>10.983205002570319</c:v>
                </c:pt>
                <c:pt idx="1136">
                  <c:v>10.998177674706188</c:v>
                </c:pt>
                <c:pt idx="1137">
                  <c:v>11.016057600192122</c:v>
                </c:pt>
                <c:pt idx="1138">
                  <c:v>11.033106942803366</c:v>
                </c:pt>
                <c:pt idx="1139">
                  <c:v>11.049447922208889</c:v>
                </c:pt>
                <c:pt idx="1140">
                  <c:v>11.064852013320104</c:v>
                </c:pt>
                <c:pt idx="1141">
                  <c:v>11.079458778318338</c:v>
                </c:pt>
                <c:pt idx="1142">
                  <c:v>11.093019952061745</c:v>
                </c:pt>
                <c:pt idx="1143">
                  <c:v>11.063576453431587</c:v>
                </c:pt>
                <c:pt idx="1144">
                  <c:v>11.006150433762457</c:v>
                </c:pt>
                <c:pt idx="1145">
                  <c:v>10.997467188551921</c:v>
                </c:pt>
                <c:pt idx="1146">
                  <c:v>11.021582514280684</c:v>
                </c:pt>
                <c:pt idx="1147">
                  <c:v>11.04325443010633</c:v>
                </c:pt>
                <c:pt idx="1148">
                  <c:v>11.063682206552373</c:v>
                </c:pt>
                <c:pt idx="1149">
                  <c:v>11.083208739042785</c:v>
                </c:pt>
                <c:pt idx="1150">
                  <c:v>11.101620177642227</c:v>
                </c:pt>
                <c:pt idx="1151">
                  <c:v>11.09151223739738</c:v>
                </c:pt>
                <c:pt idx="1152">
                  <c:v>11.006474572579203</c:v>
                </c:pt>
                <c:pt idx="1153">
                  <c:v>10.913541641666203</c:v>
                </c:pt>
                <c:pt idx="1154">
                  <c:v>10.932793107608326</c:v>
                </c:pt>
                <c:pt idx="1155">
                  <c:v>10.963160565006966</c:v>
                </c:pt>
                <c:pt idx="1156">
                  <c:v>10.990695201805927</c:v>
                </c:pt>
                <c:pt idx="1157">
                  <c:v>11.016410050209725</c:v>
                </c:pt>
                <c:pt idx="1158">
                  <c:v>11.04094712280345</c:v>
                </c:pt>
                <c:pt idx="1159">
                  <c:v>11.064567821060416</c:v>
                </c:pt>
                <c:pt idx="1160">
                  <c:v>11.087090071796229</c:v>
                </c:pt>
                <c:pt idx="1161">
                  <c:v>11.108837951250297</c:v>
                </c:pt>
                <c:pt idx="1162">
                  <c:v>11.125770879809112</c:v>
                </c:pt>
                <c:pt idx="1163">
                  <c:v>11.14200712150852</c:v>
                </c:pt>
                <c:pt idx="1164">
                  <c:v>11.161743640915788</c:v>
                </c:pt>
                <c:pt idx="1165">
                  <c:v>11.180942799297048</c:v>
                </c:pt>
                <c:pt idx="1166">
                  <c:v>11.199551242918027</c:v>
                </c:pt>
                <c:pt idx="1167">
                  <c:v>11.217226805780264</c:v>
                </c:pt>
                <c:pt idx="1168">
                  <c:v>11.234048590385317</c:v>
                </c:pt>
                <c:pt idx="1169">
                  <c:v>11.249210478645146</c:v>
                </c:pt>
                <c:pt idx="1170">
                  <c:v>11.200523921099638</c:v>
                </c:pt>
                <c:pt idx="1171">
                  <c:v>11.14157806930808</c:v>
                </c:pt>
                <c:pt idx="1172">
                  <c:v>11.151786408844352</c:v>
                </c:pt>
                <c:pt idx="1173">
                  <c:v>11.177514758073739</c:v>
                </c:pt>
                <c:pt idx="1174">
                  <c:v>11.200722447589797</c:v>
                </c:pt>
                <c:pt idx="1175">
                  <c:v>11.222681494650931</c:v>
                </c:pt>
                <c:pt idx="1176">
                  <c:v>11.243468845722775</c:v>
                </c:pt>
                <c:pt idx="1177">
                  <c:v>11.253854829625544</c:v>
                </c:pt>
                <c:pt idx="1178">
                  <c:v>11.189932536023077</c:v>
                </c:pt>
                <c:pt idx="1179">
                  <c:v>11.099156000966106</c:v>
                </c:pt>
                <c:pt idx="1180">
                  <c:v>11.056249326950089</c:v>
                </c:pt>
                <c:pt idx="1181">
                  <c:v>11.090627690090013</c:v>
                </c:pt>
                <c:pt idx="1182">
                  <c:v>11.121562026661056</c:v>
                </c:pt>
                <c:pt idx="1183">
                  <c:v>11.150164007495144</c:v>
                </c:pt>
                <c:pt idx="1184">
                  <c:v>11.177036444662052</c:v>
                </c:pt>
                <c:pt idx="1185">
                  <c:v>11.202492036241305</c:v>
                </c:pt>
                <c:pt idx="1186">
                  <c:v>11.226978374941067</c:v>
                </c:pt>
                <c:pt idx="1187">
                  <c:v>11.246968465605423</c:v>
                </c:pt>
                <c:pt idx="1188">
                  <c:v>11.216384158179887</c:v>
                </c:pt>
                <c:pt idx="1189">
                  <c:v>11.187508096493245</c:v>
                </c:pt>
                <c:pt idx="1190">
                  <c:v>11.194641600329467</c:v>
                </c:pt>
                <c:pt idx="1191">
                  <c:v>11.222750690014742</c:v>
                </c:pt>
                <c:pt idx="1192">
                  <c:v>11.248606703805422</c:v>
                </c:pt>
                <c:pt idx="1193">
                  <c:v>11.273355758047714</c:v>
                </c:pt>
                <c:pt idx="1194">
                  <c:v>11.297212558059847</c:v>
                </c:pt>
                <c:pt idx="1195">
                  <c:v>11.320242552141771</c:v>
                </c:pt>
                <c:pt idx="1196">
                  <c:v>11.342124971966944</c:v>
                </c:pt>
                <c:pt idx="1197">
                  <c:v>11.36297574507662</c:v>
                </c:pt>
                <c:pt idx="1198">
                  <c:v>11.383060765980451</c:v>
                </c:pt>
                <c:pt idx="1199">
                  <c:v>11.402322733646706</c:v>
                </c:pt>
                <c:pt idx="1200">
                  <c:v>11.41937698306042</c:v>
                </c:pt>
                <c:pt idx="1201">
                  <c:v>11.360151823194951</c:v>
                </c:pt>
                <c:pt idx="1202">
                  <c:v>11.279946529974316</c:v>
                </c:pt>
                <c:pt idx="1203">
                  <c:v>11.279891846941311</c:v>
                </c:pt>
                <c:pt idx="1204">
                  <c:v>11.307877954598375</c:v>
                </c:pt>
                <c:pt idx="1205">
                  <c:v>11.33031881694675</c:v>
                </c:pt>
                <c:pt idx="1206">
                  <c:v>11.356496015192873</c:v>
                </c:pt>
                <c:pt idx="1207">
                  <c:v>11.38113280825648</c:v>
                </c:pt>
                <c:pt idx="1208">
                  <c:v>11.399972176327482</c:v>
                </c:pt>
                <c:pt idx="1209">
                  <c:v>11.422608793366344</c:v>
                </c:pt>
                <c:pt idx="1210">
                  <c:v>11.444332616865429</c:v>
                </c:pt>
                <c:pt idx="1211">
                  <c:v>11.465169129073713</c:v>
                </c:pt>
                <c:pt idx="1212">
                  <c:v>11.485065353939325</c:v>
                </c:pt>
                <c:pt idx="1213">
                  <c:v>11.448745075220081</c:v>
                </c:pt>
                <c:pt idx="1214">
                  <c:v>11.395832936570169</c:v>
                </c:pt>
                <c:pt idx="1215">
                  <c:v>11.397557743643272</c:v>
                </c:pt>
                <c:pt idx="1216">
                  <c:v>11.420567431820881</c:v>
                </c:pt>
                <c:pt idx="1217">
                  <c:v>11.446820288505309</c:v>
                </c:pt>
                <c:pt idx="1218">
                  <c:v>11.47129666987327</c:v>
                </c:pt>
                <c:pt idx="1219">
                  <c:v>11.494347988762657</c:v>
                </c:pt>
                <c:pt idx="1220">
                  <c:v>11.516118829699383</c:v>
                </c:pt>
                <c:pt idx="1221">
                  <c:v>11.536474598951278</c:v>
                </c:pt>
                <c:pt idx="1222">
                  <c:v>11.555710207749675</c:v>
                </c:pt>
                <c:pt idx="1223">
                  <c:v>11.573770384097973</c:v>
                </c:pt>
                <c:pt idx="1224">
                  <c:v>11.508730202886536</c:v>
                </c:pt>
                <c:pt idx="1225">
                  <c:v>11.418154530966568</c:v>
                </c:pt>
                <c:pt idx="1226">
                  <c:v>11.418491173199344</c:v>
                </c:pt>
                <c:pt idx="1227">
                  <c:v>11.450576062577854</c:v>
                </c:pt>
                <c:pt idx="1228">
                  <c:v>11.47933686116655</c:v>
                </c:pt>
                <c:pt idx="1229">
                  <c:v>11.50626553467138</c:v>
                </c:pt>
                <c:pt idx="1230">
                  <c:v>11.53164385350146</c:v>
                </c:pt>
                <c:pt idx="1231">
                  <c:v>11.551134784882334</c:v>
                </c:pt>
                <c:pt idx="1232">
                  <c:v>11.570070289001169</c:v>
                </c:pt>
                <c:pt idx="1233">
                  <c:v>11.592963312866894</c:v>
                </c:pt>
                <c:pt idx="1234">
                  <c:v>11.614725011197287</c:v>
                </c:pt>
                <c:pt idx="1235">
                  <c:v>11.635350160375785</c:v>
                </c:pt>
                <c:pt idx="1236">
                  <c:v>11.653150395114215</c:v>
                </c:pt>
                <c:pt idx="1237">
                  <c:v>11.583287439139578</c:v>
                </c:pt>
                <c:pt idx="1238">
                  <c:v>11.513046281321207</c:v>
                </c:pt>
                <c:pt idx="1239">
                  <c:v>11.494514900162303</c:v>
                </c:pt>
                <c:pt idx="1240">
                  <c:v>11.527760503535669</c:v>
                </c:pt>
                <c:pt idx="1241">
                  <c:v>11.558550598800322</c:v>
                </c:pt>
                <c:pt idx="1242">
                  <c:v>11.587253443455243</c:v>
                </c:pt>
                <c:pt idx="1243">
                  <c:v>11.614201324104414</c:v>
                </c:pt>
                <c:pt idx="1244">
                  <c:v>11.639975955293876</c:v>
                </c:pt>
                <c:pt idx="1245">
                  <c:v>11.664929156611885</c:v>
                </c:pt>
                <c:pt idx="1246">
                  <c:v>11.68877492921397</c:v>
                </c:pt>
                <c:pt idx="1247">
                  <c:v>11.710260904680807</c:v>
                </c:pt>
                <c:pt idx="1248">
                  <c:v>11.642571777943264</c:v>
                </c:pt>
                <c:pt idx="1249">
                  <c:v>11.529992153439949</c:v>
                </c:pt>
                <c:pt idx="1250">
                  <c:v>11.502360485156945</c:v>
                </c:pt>
                <c:pt idx="1251">
                  <c:v>11.528380437769565</c:v>
                </c:pt>
                <c:pt idx="1252">
                  <c:v>11.563841711621485</c:v>
                </c:pt>
                <c:pt idx="1253">
                  <c:v>11.596632516521302</c:v>
                </c:pt>
                <c:pt idx="1254">
                  <c:v>11.627861066005499</c:v>
                </c:pt>
                <c:pt idx="1255">
                  <c:v>11.657808924064073</c:v>
                </c:pt>
                <c:pt idx="1256">
                  <c:v>11.68070522031649</c:v>
                </c:pt>
                <c:pt idx="1257">
                  <c:v>11.708141080761171</c:v>
                </c:pt>
                <c:pt idx="1258">
                  <c:v>11.729319877062895</c:v>
                </c:pt>
                <c:pt idx="1259">
                  <c:v>11.754902916375796</c:v>
                </c:pt>
                <c:pt idx="1260">
                  <c:v>11.779552805831257</c:v>
                </c:pt>
                <c:pt idx="1261">
                  <c:v>11.803360619131478</c:v>
                </c:pt>
                <c:pt idx="1262">
                  <c:v>11.826322076178764</c:v>
                </c:pt>
                <c:pt idx="1263">
                  <c:v>11.847401188303337</c:v>
                </c:pt>
                <c:pt idx="1264">
                  <c:v>11.806156850572403</c:v>
                </c:pt>
                <c:pt idx="1265">
                  <c:v>11.765529285559957</c:v>
                </c:pt>
                <c:pt idx="1266">
                  <c:v>11.76070880791872</c:v>
                </c:pt>
                <c:pt idx="1267">
                  <c:v>11.791069911898273</c:v>
                </c:pt>
                <c:pt idx="1268">
                  <c:v>11.819001479260333</c:v>
                </c:pt>
                <c:pt idx="1269">
                  <c:v>11.845473098616363</c:v>
                </c:pt>
                <c:pt idx="1270">
                  <c:v>11.857905247181195</c:v>
                </c:pt>
                <c:pt idx="1271">
                  <c:v>11.752015256143325</c:v>
                </c:pt>
                <c:pt idx="1272">
                  <c:v>11.657777225041414</c:v>
                </c:pt>
                <c:pt idx="1273">
                  <c:v>11.688556744534466</c:v>
                </c:pt>
                <c:pt idx="1274">
                  <c:v>11.726072993727977</c:v>
                </c:pt>
                <c:pt idx="1275">
                  <c:v>11.760556465962543</c:v>
                </c:pt>
                <c:pt idx="1276">
                  <c:v>11.792992638700982</c:v>
                </c:pt>
                <c:pt idx="1277">
                  <c:v>11.823942192437778</c:v>
                </c:pt>
                <c:pt idx="1278">
                  <c:v>11.853724456997172</c:v>
                </c:pt>
                <c:pt idx="1279">
                  <c:v>11.882348232291843</c:v>
                </c:pt>
                <c:pt idx="1280">
                  <c:v>11.909795239963362</c:v>
                </c:pt>
                <c:pt idx="1281">
                  <c:v>11.930975536458885</c:v>
                </c:pt>
                <c:pt idx="1282">
                  <c:v>11.951613388132049</c:v>
                </c:pt>
                <c:pt idx="1283">
                  <c:v>11.97655325594935</c:v>
                </c:pt>
                <c:pt idx="1284">
                  <c:v>12.000464947418493</c:v>
                </c:pt>
                <c:pt idx="1285">
                  <c:v>12.023123798637382</c:v>
                </c:pt>
                <c:pt idx="1286">
                  <c:v>11.985207152287183</c:v>
                </c:pt>
                <c:pt idx="1287">
                  <c:v>11.913051407421039</c:v>
                </c:pt>
                <c:pt idx="1288">
                  <c:v>11.907644974646761</c:v>
                </c:pt>
                <c:pt idx="1289">
                  <c:v>11.94128112636429</c:v>
                </c:pt>
                <c:pt idx="1290">
                  <c:v>11.97195621080358</c:v>
                </c:pt>
                <c:pt idx="1291">
                  <c:v>11.995420184301405</c:v>
                </c:pt>
                <c:pt idx="1292">
                  <c:v>12.017882290064595</c:v>
                </c:pt>
                <c:pt idx="1293">
                  <c:v>12.043578247412961</c:v>
                </c:pt>
                <c:pt idx="1294">
                  <c:v>11.944057490811781</c:v>
                </c:pt>
                <c:pt idx="1295">
                  <c:v>11.801495690343884</c:v>
                </c:pt>
                <c:pt idx="1296">
                  <c:v>11.790078108094317</c:v>
                </c:pt>
                <c:pt idx="1297">
                  <c:v>11.830486702669392</c:v>
                </c:pt>
                <c:pt idx="1298">
                  <c:v>11.870130381571997</c:v>
                </c:pt>
                <c:pt idx="1299">
                  <c:v>11.907419776312947</c:v>
                </c:pt>
                <c:pt idx="1300">
                  <c:v>11.942914521582281</c:v>
                </c:pt>
                <c:pt idx="1301">
                  <c:v>11.976823836022145</c:v>
                </c:pt>
                <c:pt idx="1302">
                  <c:v>12.009218294303698</c:v>
                </c:pt>
                <c:pt idx="1303">
                  <c:v>12.040255135029474</c:v>
                </c:pt>
                <c:pt idx="1304">
                  <c:v>12.070383648809749</c:v>
                </c:pt>
                <c:pt idx="1305">
                  <c:v>12.099624516346902</c:v>
                </c:pt>
                <c:pt idx="1306">
                  <c:v>12.122284687542825</c:v>
                </c:pt>
                <c:pt idx="1307">
                  <c:v>12.149554522035807</c:v>
                </c:pt>
                <c:pt idx="1308">
                  <c:v>12.170454578896585</c:v>
                </c:pt>
                <c:pt idx="1309">
                  <c:v>12.195090666378965</c:v>
                </c:pt>
                <c:pt idx="1310">
                  <c:v>12.144621830014541</c:v>
                </c:pt>
                <c:pt idx="1311">
                  <c:v>11.999151241621147</c:v>
                </c:pt>
                <c:pt idx="1312">
                  <c:v>11.938733178493159</c:v>
                </c:pt>
                <c:pt idx="1313">
                  <c:v>11.982070775171614</c:v>
                </c:pt>
                <c:pt idx="1314">
                  <c:v>12.021618942867518</c:v>
                </c:pt>
                <c:pt idx="1315">
                  <c:v>12.058455499685303</c:v>
                </c:pt>
                <c:pt idx="1316">
                  <c:v>12.093394768141723</c:v>
                </c:pt>
                <c:pt idx="1317">
                  <c:v>12.126843248967981</c:v>
                </c:pt>
                <c:pt idx="1318">
                  <c:v>12.152655369469372</c:v>
                </c:pt>
                <c:pt idx="1319">
                  <c:v>12.177678950880871</c:v>
                </c:pt>
                <c:pt idx="1320">
                  <c:v>12.207931725406587</c:v>
                </c:pt>
                <c:pt idx="1321">
                  <c:v>12.237190390419002</c:v>
                </c:pt>
                <c:pt idx="1322">
                  <c:v>12.265317579155951</c:v>
                </c:pt>
                <c:pt idx="1323">
                  <c:v>12.292136149243454</c:v>
                </c:pt>
                <c:pt idx="1324">
                  <c:v>12.317511950127814</c:v>
                </c:pt>
                <c:pt idx="1325">
                  <c:v>12.296193062793</c:v>
                </c:pt>
                <c:pt idx="1326">
                  <c:v>12.163041929246582</c:v>
                </c:pt>
                <c:pt idx="1327">
                  <c:v>12.078445461563836</c:v>
                </c:pt>
                <c:pt idx="1328">
                  <c:v>12.114626335170319</c:v>
                </c:pt>
                <c:pt idx="1329">
                  <c:v>12.155090756655387</c:v>
                </c:pt>
                <c:pt idx="1330">
                  <c:v>12.192239341874473</c:v>
                </c:pt>
                <c:pt idx="1331">
                  <c:v>12.22728280967346</c:v>
                </c:pt>
                <c:pt idx="1332">
                  <c:v>12.260687528884127</c:v>
                </c:pt>
                <c:pt idx="1333">
                  <c:v>12.286075485934436</c:v>
                </c:pt>
                <c:pt idx="1334">
                  <c:v>12.269231098254206</c:v>
                </c:pt>
                <c:pt idx="1335">
                  <c:v>12.220146172775074</c:v>
                </c:pt>
                <c:pt idx="1336">
                  <c:v>12.217940381026843</c:v>
                </c:pt>
                <c:pt idx="1337">
                  <c:v>12.256935508328953</c:v>
                </c:pt>
                <c:pt idx="1338">
                  <c:v>12.292618276470847</c:v>
                </c:pt>
                <c:pt idx="1339">
                  <c:v>12.326280682539501</c:v>
                </c:pt>
                <c:pt idx="1340">
                  <c:v>12.358152344012153</c:v>
                </c:pt>
                <c:pt idx="1341">
                  <c:v>12.382594277577216</c:v>
                </c:pt>
                <c:pt idx="1342">
                  <c:v>12.405940794666341</c:v>
                </c:pt>
                <c:pt idx="1343">
                  <c:v>12.430885547483644</c:v>
                </c:pt>
                <c:pt idx="1344">
                  <c:v>12.343147242327047</c:v>
                </c:pt>
                <c:pt idx="1345">
                  <c:v>12.247435004087746</c:v>
                </c:pt>
                <c:pt idx="1346">
                  <c:v>12.27153250518762</c:v>
                </c:pt>
                <c:pt idx="1347">
                  <c:v>12.312120214006599</c:v>
                </c:pt>
                <c:pt idx="1348">
                  <c:v>12.349166643562135</c:v>
                </c:pt>
                <c:pt idx="1349">
                  <c:v>12.384183190051974</c:v>
                </c:pt>
                <c:pt idx="1350">
                  <c:v>12.417427761226957</c:v>
                </c:pt>
                <c:pt idx="1351">
                  <c:v>12.448917121077962</c:v>
                </c:pt>
                <c:pt idx="1352">
                  <c:v>12.457849870916656</c:v>
                </c:pt>
                <c:pt idx="1353">
                  <c:v>12.393189686325309</c:v>
                </c:pt>
                <c:pt idx="1354">
                  <c:v>12.345315766859535</c:v>
                </c:pt>
                <c:pt idx="1355">
                  <c:v>12.375905401762306</c:v>
                </c:pt>
                <c:pt idx="1356">
                  <c:v>12.414443434251904</c:v>
                </c:pt>
                <c:pt idx="1357">
                  <c:v>12.450294348746755</c:v>
                </c:pt>
                <c:pt idx="1358">
                  <c:v>12.4778613123624</c:v>
                </c:pt>
                <c:pt idx="1359">
                  <c:v>12.504455851142017</c:v>
                </c:pt>
                <c:pt idx="1360">
                  <c:v>12.535800144050381</c:v>
                </c:pt>
                <c:pt idx="1361">
                  <c:v>12.565110641857791</c:v>
                </c:pt>
                <c:pt idx="1362">
                  <c:v>12.591946376322582</c:v>
                </c:pt>
                <c:pt idx="1363">
                  <c:v>12.495501021383246</c:v>
                </c:pt>
                <c:pt idx="1364">
                  <c:v>12.372864509166087</c:v>
                </c:pt>
                <c:pt idx="1365">
                  <c:v>12.383829013403261</c:v>
                </c:pt>
                <c:pt idx="1366">
                  <c:v>12.430538116642182</c:v>
                </c:pt>
                <c:pt idx="1367">
                  <c:v>12.473126313522982</c:v>
                </c:pt>
                <c:pt idx="1368">
                  <c:v>12.505369237718938</c:v>
                </c:pt>
                <c:pt idx="1369">
                  <c:v>12.536237569966103</c:v>
                </c:pt>
                <c:pt idx="1370">
                  <c:v>12.572932989292077</c:v>
                </c:pt>
                <c:pt idx="1371">
                  <c:v>12.583959797978526</c:v>
                </c:pt>
                <c:pt idx="1372">
                  <c:v>12.491167718532358</c:v>
                </c:pt>
                <c:pt idx="1373">
                  <c:v>12.399848924051874</c:v>
                </c:pt>
                <c:pt idx="1374">
                  <c:v>12.413945915762838</c:v>
                </c:pt>
                <c:pt idx="1375">
                  <c:v>12.456753037020279</c:v>
                </c:pt>
                <c:pt idx="1376">
                  <c:v>12.501735795244089</c:v>
                </c:pt>
                <c:pt idx="1377">
                  <c:v>12.543995960162148</c:v>
                </c:pt>
                <c:pt idx="1378">
                  <c:v>12.58441887988698</c:v>
                </c:pt>
                <c:pt idx="1379">
                  <c:v>12.623520058131959</c:v>
                </c:pt>
                <c:pt idx="1380">
                  <c:v>12.661213771017406</c:v>
                </c:pt>
                <c:pt idx="1381">
                  <c:v>12.697378890167952</c:v>
                </c:pt>
                <c:pt idx="1382">
                  <c:v>12.732048721278947</c:v>
                </c:pt>
                <c:pt idx="1383">
                  <c:v>12.744970357108873</c:v>
                </c:pt>
                <c:pt idx="1384">
                  <c:v>12.699033449705924</c:v>
                </c:pt>
                <c:pt idx="1385">
                  <c:v>12.654197630529559</c:v>
                </c:pt>
                <c:pt idx="1386">
                  <c:v>12.673496623178565</c:v>
                </c:pt>
                <c:pt idx="1387">
                  <c:v>12.714867937287156</c:v>
                </c:pt>
                <c:pt idx="1388">
                  <c:v>12.711267649792873</c:v>
                </c:pt>
                <c:pt idx="1389">
                  <c:v>12.601071041827261</c:v>
                </c:pt>
                <c:pt idx="1390">
                  <c:v>12.519946179512209</c:v>
                </c:pt>
                <c:pt idx="1391">
                  <c:v>12.517833821953614</c:v>
                </c:pt>
                <c:pt idx="1392">
                  <c:v>12.535966285386019</c:v>
                </c:pt>
                <c:pt idx="1393">
                  <c:v>12.585749393142926</c:v>
                </c:pt>
                <c:pt idx="1394">
                  <c:v>12.63236269779461</c:v>
                </c:pt>
                <c:pt idx="1395">
                  <c:v>12.668187588627248</c:v>
                </c:pt>
                <c:pt idx="1396">
                  <c:v>12.70286651846382</c:v>
                </c:pt>
                <c:pt idx="1397">
                  <c:v>12.744704163361556</c:v>
                </c:pt>
                <c:pt idx="1398">
                  <c:v>12.785052969874037</c:v>
                </c:pt>
                <c:pt idx="1399">
                  <c:v>12.823887693772397</c:v>
                </c:pt>
                <c:pt idx="1400">
                  <c:v>12.861156757031729</c:v>
                </c:pt>
                <c:pt idx="1401">
                  <c:v>12.896933460775275</c:v>
                </c:pt>
                <c:pt idx="1402">
                  <c:v>12.870835070625731</c:v>
                </c:pt>
                <c:pt idx="1403">
                  <c:v>12.739389305136644</c:v>
                </c:pt>
                <c:pt idx="1404">
                  <c:v>12.660409096740494</c:v>
                </c:pt>
                <c:pt idx="1405">
                  <c:v>12.694371278199778</c:v>
                </c:pt>
                <c:pt idx="1406">
                  <c:v>12.743260167210805</c:v>
                </c:pt>
                <c:pt idx="1407">
                  <c:v>12.789343115524451</c:v>
                </c:pt>
                <c:pt idx="1408">
                  <c:v>12.833200961565545</c:v>
                </c:pt>
                <c:pt idx="1409">
                  <c:v>12.875229565454006</c:v>
                </c:pt>
                <c:pt idx="1410">
                  <c:v>12.915666633561496</c:v>
                </c:pt>
                <c:pt idx="1411">
                  <c:v>12.946978351490404</c:v>
                </c:pt>
                <c:pt idx="1412">
                  <c:v>12.977173423257668</c:v>
                </c:pt>
                <c:pt idx="1413">
                  <c:v>13.011920119449741</c:v>
                </c:pt>
                <c:pt idx="1414">
                  <c:v>12.950460882988338</c:v>
                </c:pt>
                <c:pt idx="1415">
                  <c:v>12.867221082111611</c:v>
                </c:pt>
                <c:pt idx="1416">
                  <c:v>12.886451765851026</c:v>
                </c:pt>
                <c:pt idx="1417">
                  <c:v>12.934181941483153</c:v>
                </c:pt>
                <c:pt idx="1418">
                  <c:v>12.978334148161794</c:v>
                </c:pt>
                <c:pt idx="1419">
                  <c:v>13.016398778456377</c:v>
                </c:pt>
                <c:pt idx="1420">
                  <c:v>12.926088731682638</c:v>
                </c:pt>
                <c:pt idx="1421">
                  <c:v>12.820493646160447</c:v>
                </c:pt>
                <c:pt idx="1422">
                  <c:v>12.789509347349235</c:v>
                </c:pt>
                <c:pt idx="1423">
                  <c:v>12.824420085990194</c:v>
                </c:pt>
                <c:pt idx="1424">
                  <c:v>12.876509821299722</c:v>
                </c:pt>
                <c:pt idx="1425">
                  <c:v>12.925328284885543</c:v>
                </c:pt>
                <c:pt idx="1426">
                  <c:v>12.972018037468073</c:v>
                </c:pt>
                <c:pt idx="1427">
                  <c:v>13.016650713321406</c:v>
                </c:pt>
                <c:pt idx="1428">
                  <c:v>13.059484014652908</c:v>
                </c:pt>
                <c:pt idx="1429">
                  <c:v>13.100711976198255</c:v>
                </c:pt>
                <c:pt idx="1430">
                  <c:v>13.140220258423355</c:v>
                </c:pt>
                <c:pt idx="1431">
                  <c:v>13.11694368980868</c:v>
                </c:pt>
                <c:pt idx="1432">
                  <c:v>12.987175506960835</c:v>
                </c:pt>
                <c:pt idx="1433">
                  <c:v>12.919317988302737</c:v>
                </c:pt>
                <c:pt idx="1434">
                  <c:v>12.963307189023787</c:v>
                </c:pt>
                <c:pt idx="1435">
                  <c:v>13.012876843585845</c:v>
                </c:pt>
                <c:pt idx="1436">
                  <c:v>13.061183556189594</c:v>
                </c:pt>
                <c:pt idx="1437">
                  <c:v>13.107115518493144</c:v>
                </c:pt>
                <c:pt idx="1438">
                  <c:v>13.142506898902996</c:v>
                </c:pt>
                <c:pt idx="1439">
                  <c:v>13.185105819955016</c:v>
                </c:pt>
                <c:pt idx="1440">
                  <c:v>13.209854348975245</c:v>
                </c:pt>
                <c:pt idx="1441">
                  <c:v>13.156935279839196</c:v>
                </c:pt>
                <c:pt idx="1442">
                  <c:v>13.120693575957338</c:v>
                </c:pt>
                <c:pt idx="1443">
                  <c:v>13.165313288316176</c:v>
                </c:pt>
                <c:pt idx="1444">
                  <c:v>13.21199294049002</c:v>
                </c:pt>
                <c:pt idx="1445">
                  <c:v>13.206663442579359</c:v>
                </c:pt>
                <c:pt idx="1446">
                  <c:v>13.126917687559551</c:v>
                </c:pt>
                <c:pt idx="1447">
                  <c:v>13.052118312816997</c:v>
                </c:pt>
                <c:pt idx="1448">
                  <c:v>13.052411871732541</c:v>
                </c:pt>
                <c:pt idx="1449">
                  <c:v>13.10273238410033</c:v>
                </c:pt>
                <c:pt idx="1450">
                  <c:v>13.155267088681052</c:v>
                </c:pt>
                <c:pt idx="1451">
                  <c:v>13.204987973542169</c:v>
                </c:pt>
                <c:pt idx="1452">
                  <c:v>13.252608036615449</c:v>
                </c:pt>
                <c:pt idx="1453">
                  <c:v>13.2983652745051</c:v>
                </c:pt>
                <c:pt idx="1454">
                  <c:v>13.342356017617151</c:v>
                </c:pt>
                <c:pt idx="1455">
                  <c:v>13.384401720681462</c:v>
                </c:pt>
                <c:pt idx="1456">
                  <c:v>13.422832034214414</c:v>
                </c:pt>
                <c:pt idx="1457">
                  <c:v>13.305631503743854</c:v>
                </c:pt>
                <c:pt idx="1458">
                  <c:v>13.137496550370033</c:v>
                </c:pt>
                <c:pt idx="1459">
                  <c:v>13.102873275110108</c:v>
                </c:pt>
                <c:pt idx="1460">
                  <c:v>13.13188014134011</c:v>
                </c:pt>
                <c:pt idx="1461">
                  <c:v>13.190680607715695</c:v>
                </c:pt>
                <c:pt idx="1462">
                  <c:v>13.245430948485557</c:v>
                </c:pt>
                <c:pt idx="1463">
                  <c:v>13.297262108718762</c:v>
                </c:pt>
                <c:pt idx="1464">
                  <c:v>13.347127170955501</c:v>
                </c:pt>
                <c:pt idx="1465">
                  <c:v>13.395047362305753</c:v>
                </c:pt>
                <c:pt idx="1466">
                  <c:v>13.441318453521601</c:v>
                </c:pt>
                <c:pt idx="1467">
                  <c:v>13.486249172195766</c:v>
                </c:pt>
                <c:pt idx="1468">
                  <c:v>13.529035176908438</c:v>
                </c:pt>
                <c:pt idx="1469">
                  <c:v>13.420346290127748</c:v>
                </c:pt>
                <c:pt idx="1470">
                  <c:v>13.298266229027007</c:v>
                </c:pt>
                <c:pt idx="1471">
                  <c:v>13.253730644361953</c:v>
                </c:pt>
                <c:pt idx="1472">
                  <c:v>13.31199728127072</c:v>
                </c:pt>
                <c:pt idx="1473">
                  <c:v>13.368076813049358</c:v>
                </c:pt>
                <c:pt idx="1474">
                  <c:v>13.420943913883724</c:v>
                </c:pt>
                <c:pt idx="1475">
                  <c:v>13.47139945236054</c:v>
                </c:pt>
                <c:pt idx="1476">
                  <c:v>13.520033960726819</c:v>
                </c:pt>
                <c:pt idx="1477">
                  <c:v>13.566905333157969</c:v>
                </c:pt>
                <c:pt idx="1478">
                  <c:v>13.611030170622096</c:v>
                </c:pt>
                <c:pt idx="1479">
                  <c:v>13.541466376079635</c:v>
                </c:pt>
                <c:pt idx="1480">
                  <c:v>13.430772401738475</c:v>
                </c:pt>
                <c:pt idx="1481">
                  <c:v>13.423531903372487</c:v>
                </c:pt>
                <c:pt idx="1482">
                  <c:v>13.448522831543489</c:v>
                </c:pt>
                <c:pt idx="1483">
                  <c:v>13.487910028851241</c:v>
                </c:pt>
                <c:pt idx="1484">
                  <c:v>13.540736988268582</c:v>
                </c:pt>
                <c:pt idx="1485">
                  <c:v>13.590827011676815</c:v>
                </c:pt>
                <c:pt idx="1486">
                  <c:v>13.638708915330197</c:v>
                </c:pt>
                <c:pt idx="1487">
                  <c:v>13.675589923074666</c:v>
                </c:pt>
                <c:pt idx="1488">
                  <c:v>13.711110159408925</c:v>
                </c:pt>
                <c:pt idx="1489">
                  <c:v>13.730542844008179</c:v>
                </c:pt>
                <c:pt idx="1490">
                  <c:v>13.632018558688548</c:v>
                </c:pt>
                <c:pt idx="1491">
                  <c:v>13.557420826312372</c:v>
                </c:pt>
                <c:pt idx="1492">
                  <c:v>13.607257117582018</c:v>
                </c:pt>
                <c:pt idx="1493">
                  <c:v>13.661786253319546</c:v>
                </c:pt>
                <c:pt idx="1494">
                  <c:v>13.630818687586762</c:v>
                </c:pt>
                <c:pt idx="1495">
                  <c:v>13.562163239928507</c:v>
                </c:pt>
                <c:pt idx="1496">
                  <c:v>13.515704618806003</c:v>
                </c:pt>
                <c:pt idx="1497">
                  <c:v>13.544042923155121</c:v>
                </c:pt>
                <c:pt idx="1498">
                  <c:v>13.591040736222988</c:v>
                </c:pt>
                <c:pt idx="1499">
                  <c:v>13.648222383039917</c:v>
                </c:pt>
                <c:pt idx="1500">
                  <c:v>13.70317860914416</c:v>
                </c:pt>
                <c:pt idx="1501">
                  <c:v>13.755541145257602</c:v>
                </c:pt>
                <c:pt idx="1502">
                  <c:v>13.805679277795804</c:v>
                </c:pt>
                <c:pt idx="1503">
                  <c:v>13.85410264496805</c:v>
                </c:pt>
                <c:pt idx="1504">
                  <c:v>13.823625813951166</c:v>
                </c:pt>
                <c:pt idx="1505">
                  <c:v>13.671211223212108</c:v>
                </c:pt>
                <c:pt idx="1506">
                  <c:v>13.591300049924758</c:v>
                </c:pt>
                <c:pt idx="1507">
                  <c:v>13.641443639381666</c:v>
                </c:pt>
                <c:pt idx="1508">
                  <c:v>13.702712063242506</c:v>
                </c:pt>
                <c:pt idx="1509">
                  <c:v>13.759818347613455</c:v>
                </c:pt>
                <c:pt idx="1510">
                  <c:v>13.8144065642452</c:v>
                </c:pt>
                <c:pt idx="1511">
                  <c:v>13.867032071690572</c:v>
                </c:pt>
                <c:pt idx="1512">
                  <c:v>13.917296382400711</c:v>
                </c:pt>
                <c:pt idx="1513">
                  <c:v>13.898503389488903</c:v>
                </c:pt>
                <c:pt idx="1514">
                  <c:v>13.827485452618699</c:v>
                </c:pt>
                <c:pt idx="1515">
                  <c:v>13.775823250689406</c:v>
                </c:pt>
                <c:pt idx="1516">
                  <c:v>13.831416319729852</c:v>
                </c:pt>
                <c:pt idx="1517">
                  <c:v>13.888792240264618</c:v>
                </c:pt>
                <c:pt idx="1518">
                  <c:v>13.929684119499598</c:v>
                </c:pt>
                <c:pt idx="1519">
                  <c:v>13.850815474027428</c:v>
                </c:pt>
                <c:pt idx="1520">
                  <c:v>13.776466106724664</c:v>
                </c:pt>
                <c:pt idx="1521">
                  <c:v>13.807442792419321</c:v>
                </c:pt>
                <c:pt idx="1522">
                  <c:v>13.849234719581601</c:v>
                </c:pt>
                <c:pt idx="1523">
                  <c:v>13.884822857904718</c:v>
                </c:pt>
                <c:pt idx="1524">
                  <c:v>13.919385375334416</c:v>
                </c:pt>
                <c:pt idx="1525">
                  <c:v>13.969369048875421</c:v>
                </c:pt>
                <c:pt idx="1526">
                  <c:v>14.024155554344715</c:v>
                </c:pt>
                <c:pt idx="1527">
                  <c:v>14.077145224351479</c:v>
                </c:pt>
                <c:pt idx="1528">
                  <c:v>14.127876054669594</c:v>
                </c:pt>
                <c:pt idx="1529">
                  <c:v>14.090642799570066</c:v>
                </c:pt>
                <c:pt idx="1530">
                  <c:v>13.943299151792793</c:v>
                </c:pt>
                <c:pt idx="1531">
                  <c:v>13.891767231625636</c:v>
                </c:pt>
                <c:pt idx="1532">
                  <c:v>13.956766540791699</c:v>
                </c:pt>
                <c:pt idx="1533">
                  <c:v>14.01741864165364</c:v>
                </c:pt>
                <c:pt idx="1534">
                  <c:v>14.075044135752213</c:v>
                </c:pt>
                <c:pt idx="1535">
                  <c:v>14.129675843131453</c:v>
                </c:pt>
                <c:pt idx="1536">
                  <c:v>14.172386545434009</c:v>
                </c:pt>
                <c:pt idx="1537">
                  <c:v>14.10879779307751</c:v>
                </c:pt>
                <c:pt idx="1538">
                  <c:v>14.061855928838522</c:v>
                </c:pt>
                <c:pt idx="1539">
                  <c:v>14.107142685203812</c:v>
                </c:pt>
                <c:pt idx="1540">
                  <c:v>14.154536314066039</c:v>
                </c:pt>
                <c:pt idx="1541">
                  <c:v>14.190109228333654</c:v>
                </c:pt>
                <c:pt idx="1542">
                  <c:v>14.096384417636257</c:v>
                </c:pt>
                <c:pt idx="1543">
                  <c:v>13.968560758053336</c:v>
                </c:pt>
                <c:pt idx="1544">
                  <c:v>13.975888298941895</c:v>
                </c:pt>
                <c:pt idx="1545">
                  <c:v>14.043673448463915</c:v>
                </c:pt>
                <c:pt idx="1546">
                  <c:v>14.10782104195337</c:v>
                </c:pt>
                <c:pt idx="1547">
                  <c:v>14.169026330717003</c:v>
                </c:pt>
                <c:pt idx="1548">
                  <c:v>14.216272782745222</c:v>
                </c:pt>
                <c:pt idx="1549">
                  <c:v>14.262013430941311</c:v>
                </c:pt>
                <c:pt idx="1550">
                  <c:v>14.317159841452325</c:v>
                </c:pt>
                <c:pt idx="1551">
                  <c:v>14.298044788787355</c:v>
                </c:pt>
                <c:pt idx="1552">
                  <c:v>14.190899991982405</c:v>
                </c:pt>
                <c:pt idx="1553">
                  <c:v>14.119680374076367</c:v>
                </c:pt>
                <c:pt idx="1554">
                  <c:v>14.144091700648721</c:v>
                </c:pt>
                <c:pt idx="1555">
                  <c:v>14.210397667683115</c:v>
                </c:pt>
                <c:pt idx="1556">
                  <c:v>14.272562886636761</c:v>
                </c:pt>
                <c:pt idx="1557">
                  <c:v>14.331754866758077</c:v>
                </c:pt>
                <c:pt idx="1558">
                  <c:v>14.387863159169392</c:v>
                </c:pt>
                <c:pt idx="1559">
                  <c:v>14.432256288205767</c:v>
                </c:pt>
                <c:pt idx="1560">
                  <c:v>14.36634529180828</c:v>
                </c:pt>
                <c:pt idx="1561">
                  <c:v>14.291382959607088</c:v>
                </c:pt>
                <c:pt idx="1562">
                  <c:v>14.332506820179582</c:v>
                </c:pt>
                <c:pt idx="1563">
                  <c:v>14.38077193692933</c:v>
                </c:pt>
                <c:pt idx="1564">
                  <c:v>14.367744875035264</c:v>
                </c:pt>
                <c:pt idx="1565">
                  <c:v>14.27241492184112</c:v>
                </c:pt>
                <c:pt idx="1566">
                  <c:v>14.234063393215502</c:v>
                </c:pt>
                <c:pt idx="1567">
                  <c:v>14.290525862620505</c:v>
                </c:pt>
                <c:pt idx="1568">
                  <c:v>14.357585307701259</c:v>
                </c:pt>
                <c:pt idx="1569">
                  <c:v>14.421311001742078</c:v>
                </c:pt>
                <c:pt idx="1570">
                  <c:v>14.482686120909348</c:v>
                </c:pt>
                <c:pt idx="1571">
                  <c:v>14.541910582163791</c:v>
                </c:pt>
                <c:pt idx="1572">
                  <c:v>14.548755748389116</c:v>
                </c:pt>
                <c:pt idx="1573">
                  <c:v>14.464873951787627</c:v>
                </c:pt>
                <c:pt idx="1574">
                  <c:v>14.370420528521963</c:v>
                </c:pt>
                <c:pt idx="1575">
                  <c:v>14.387429228121386</c:v>
                </c:pt>
                <c:pt idx="1576">
                  <c:v>14.45432859853222</c:v>
                </c:pt>
                <c:pt idx="1577">
                  <c:v>14.518864344394007</c:v>
                </c:pt>
                <c:pt idx="1578">
                  <c:v>14.580700411905106</c:v>
                </c:pt>
                <c:pt idx="1579">
                  <c:v>14.639787652991787</c:v>
                </c:pt>
                <c:pt idx="1580">
                  <c:v>14.68188685553352</c:v>
                </c:pt>
                <c:pt idx="1581">
                  <c:v>14.61966228877959</c:v>
                </c:pt>
                <c:pt idx="1582">
                  <c:v>14.569309491641091</c:v>
                </c:pt>
                <c:pt idx="1583">
                  <c:v>14.620876619372979</c:v>
                </c:pt>
                <c:pt idx="1584">
                  <c:v>14.580306953678365</c:v>
                </c:pt>
                <c:pt idx="1585">
                  <c:v>14.484519596955071</c:v>
                </c:pt>
                <c:pt idx="1586">
                  <c:v>14.486209128387438</c:v>
                </c:pt>
                <c:pt idx="1587">
                  <c:v>14.551773689931453</c:v>
                </c:pt>
                <c:pt idx="1588">
                  <c:v>14.61992870648889</c:v>
                </c:pt>
                <c:pt idx="1589">
                  <c:v>14.684670367509593</c:v>
                </c:pt>
                <c:pt idx="1590">
                  <c:v>14.734502482079783</c:v>
                </c:pt>
                <c:pt idx="1591">
                  <c:v>14.782867238324794</c:v>
                </c:pt>
                <c:pt idx="1592">
                  <c:v>14.823766350522604</c:v>
                </c:pt>
                <c:pt idx="1593">
                  <c:v>14.72137375073302</c:v>
                </c:pt>
                <c:pt idx="1594">
                  <c:v>14.591452322270618</c:v>
                </c:pt>
                <c:pt idx="1595">
                  <c:v>14.576191952865699</c:v>
                </c:pt>
                <c:pt idx="1596">
                  <c:v>14.613895191010343</c:v>
                </c:pt>
                <c:pt idx="1597">
                  <c:v>14.684856598284844</c:v>
                </c:pt>
                <c:pt idx="1598">
                  <c:v>14.752282806332806</c:v>
                </c:pt>
                <c:pt idx="1599">
                  <c:v>14.816939621514454</c:v>
                </c:pt>
                <c:pt idx="1600">
                  <c:v>14.86719908791388</c:v>
                </c:pt>
                <c:pt idx="1601">
                  <c:v>14.913152456522608</c:v>
                </c:pt>
                <c:pt idx="1602">
                  <c:v>14.857685982388043</c:v>
                </c:pt>
                <c:pt idx="1603">
                  <c:v>14.722262281383522</c:v>
                </c:pt>
                <c:pt idx="1604">
                  <c:v>14.694094322172058</c:v>
                </c:pt>
                <c:pt idx="1605">
                  <c:v>14.755194859530425</c:v>
                </c:pt>
                <c:pt idx="1606">
                  <c:v>14.825885858183781</c:v>
                </c:pt>
                <c:pt idx="1607">
                  <c:v>14.893022839452522</c:v>
                </c:pt>
                <c:pt idx="1608">
                  <c:v>14.957435195831641</c:v>
                </c:pt>
                <c:pt idx="1609">
                  <c:v>15.019140855791305</c:v>
                </c:pt>
                <c:pt idx="1610">
                  <c:v>15.020742489523187</c:v>
                </c:pt>
                <c:pt idx="1611">
                  <c:v>14.919555975384666</c:v>
                </c:pt>
                <c:pt idx="1612">
                  <c:v>14.827971995263921</c:v>
                </c:pt>
                <c:pt idx="1613">
                  <c:v>14.844405557289885</c:v>
                </c:pt>
                <c:pt idx="1614">
                  <c:v>14.915375875528207</c:v>
                </c:pt>
                <c:pt idx="1615">
                  <c:v>14.984345078343917</c:v>
                </c:pt>
                <c:pt idx="1616">
                  <c:v>15.036571682278796</c:v>
                </c:pt>
                <c:pt idx="1617">
                  <c:v>15.069095385029243</c:v>
                </c:pt>
                <c:pt idx="1618">
                  <c:v>15.013484121613585</c:v>
                </c:pt>
                <c:pt idx="1619">
                  <c:v>14.96232768939778</c:v>
                </c:pt>
                <c:pt idx="1620">
                  <c:v>15.014447902244244</c:v>
                </c:pt>
                <c:pt idx="1621">
                  <c:v>15.024314648151202</c:v>
                </c:pt>
                <c:pt idx="1622">
                  <c:v>14.965800701392649</c:v>
                </c:pt>
                <c:pt idx="1623">
                  <c:v>14.950449949084941</c:v>
                </c:pt>
                <c:pt idx="1624">
                  <c:v>14.987367994663924</c:v>
                </c:pt>
                <c:pt idx="1625">
                  <c:v>15.060583222209223</c:v>
                </c:pt>
                <c:pt idx="1626">
                  <c:v>15.129084867319838</c:v>
                </c:pt>
                <c:pt idx="1627">
                  <c:v>15.194680430517895</c:v>
                </c:pt>
                <c:pt idx="1628">
                  <c:v>15.257860659181977</c:v>
                </c:pt>
                <c:pt idx="1629">
                  <c:v>15.251676562084645</c:v>
                </c:pt>
                <c:pt idx="1630">
                  <c:v>15.095053879666745</c:v>
                </c:pt>
                <c:pt idx="1631">
                  <c:v>15.014837278393991</c:v>
                </c:pt>
                <c:pt idx="1632">
                  <c:v>15.092164211692912</c:v>
                </c:pt>
                <c:pt idx="1633">
                  <c:v>15.166207589679143</c:v>
                </c:pt>
                <c:pt idx="1634">
                  <c:v>15.213456416117651</c:v>
                </c:pt>
                <c:pt idx="1635">
                  <c:v>15.176934480514149</c:v>
                </c:pt>
                <c:pt idx="1636">
                  <c:v>15.133352904344735</c:v>
                </c:pt>
                <c:pt idx="1637">
                  <c:v>15.173565500397947</c:v>
                </c:pt>
                <c:pt idx="1638">
                  <c:v>15.244537015173954</c:v>
                </c:pt>
                <c:pt idx="1639">
                  <c:v>15.275430830039175</c:v>
                </c:pt>
                <c:pt idx="1640">
                  <c:v>15.255471386236019</c:v>
                </c:pt>
                <c:pt idx="1641">
                  <c:v>15.239528538052227</c:v>
                </c:pt>
                <c:pt idx="1642">
                  <c:v>15.280475099288976</c:v>
                </c:pt>
                <c:pt idx="1643">
                  <c:v>15.350539966293054</c:v>
                </c:pt>
                <c:pt idx="1644">
                  <c:v>15.399331861036137</c:v>
                </c:pt>
                <c:pt idx="1645">
                  <c:v>15.323306853545237</c:v>
                </c:pt>
                <c:pt idx="1646">
                  <c:v>15.247796504957575</c:v>
                </c:pt>
                <c:pt idx="1647">
                  <c:v>15.29728518327974</c:v>
                </c:pt>
                <c:pt idx="1648">
                  <c:v>15.365708040059634</c:v>
                </c:pt>
                <c:pt idx="1649">
                  <c:v>15.379178902893011</c:v>
                </c:pt>
                <c:pt idx="1650">
                  <c:v>15.36764473920101</c:v>
                </c:pt>
                <c:pt idx="1651">
                  <c:v>15.384858264820782</c:v>
                </c:pt>
                <c:pt idx="1652">
                  <c:v>15.451170577829275</c:v>
                </c:pt>
                <c:pt idx="1653">
                  <c:v>15.521076468407919</c:v>
                </c:pt>
                <c:pt idx="1654">
                  <c:v>15.541395398834934</c:v>
                </c:pt>
                <c:pt idx="1655">
                  <c:v>15.529282703624373</c:v>
                </c:pt>
                <c:pt idx="1656">
                  <c:v>15.478314500637373</c:v>
                </c:pt>
                <c:pt idx="1657">
                  <c:v>15.391054360611188</c:v>
                </c:pt>
                <c:pt idx="1658">
                  <c:v>15.398091980346715</c:v>
                </c:pt>
                <c:pt idx="1659">
                  <c:v>15.458166829536211</c:v>
                </c:pt>
                <c:pt idx="1660">
                  <c:v>15.480040064324417</c:v>
                </c:pt>
                <c:pt idx="1661">
                  <c:v>15.519897303551453</c:v>
                </c:pt>
                <c:pt idx="1662">
                  <c:v>15.591916747518534</c:v>
                </c:pt>
                <c:pt idx="1663">
                  <c:v>15.661548167813528</c:v>
                </c:pt>
                <c:pt idx="1664">
                  <c:v>15.722797720775521</c:v>
                </c:pt>
                <c:pt idx="1665">
                  <c:v>15.65962790156383</c:v>
                </c:pt>
                <c:pt idx="1666">
                  <c:v>15.570545536885875</c:v>
                </c:pt>
                <c:pt idx="1667">
                  <c:v>15.549621362082391</c:v>
                </c:pt>
                <c:pt idx="1668">
                  <c:v>15.621706729763345</c:v>
                </c:pt>
                <c:pt idx="1669">
                  <c:v>15.680116228388663</c:v>
                </c:pt>
                <c:pt idx="1670">
                  <c:v>15.630111031351332</c:v>
                </c:pt>
                <c:pt idx="1671">
                  <c:v>15.578189646701194</c:v>
                </c:pt>
                <c:pt idx="1672">
                  <c:v>15.635510161115796</c:v>
                </c:pt>
                <c:pt idx="1673">
                  <c:v>15.712036173715132</c:v>
                </c:pt>
                <c:pt idx="1674">
                  <c:v>15.778550439184551</c:v>
                </c:pt>
                <c:pt idx="1675">
                  <c:v>15.708427414952684</c:v>
                </c:pt>
                <c:pt idx="1676">
                  <c:v>15.630476535699861</c:v>
                </c:pt>
                <c:pt idx="1677">
                  <c:v>15.632822939068904</c:v>
                </c:pt>
                <c:pt idx="1678">
                  <c:v>15.71449603404597</c:v>
                </c:pt>
                <c:pt idx="1679">
                  <c:v>15.790677902967243</c:v>
                </c:pt>
                <c:pt idx="1680">
                  <c:v>15.859286600042422</c:v>
                </c:pt>
                <c:pt idx="1681">
                  <c:v>15.858590156367105</c:v>
                </c:pt>
                <c:pt idx="1682">
                  <c:v>15.805221737362428</c:v>
                </c:pt>
                <c:pt idx="1683">
                  <c:v>15.773565672306797</c:v>
                </c:pt>
                <c:pt idx="1684">
                  <c:v>15.786005997672991</c:v>
                </c:pt>
                <c:pt idx="1685">
                  <c:v>15.843251184698858</c:v>
                </c:pt>
                <c:pt idx="1686">
                  <c:v>15.869150269238272</c:v>
                </c:pt>
                <c:pt idx="1687">
                  <c:v>15.850414077933792</c:v>
                </c:pt>
                <c:pt idx="1688">
                  <c:v>15.879046128106262</c:v>
                </c:pt>
                <c:pt idx="1689">
                  <c:v>15.934670648031499</c:v>
                </c:pt>
                <c:pt idx="1690">
                  <c:v>15.943364204365194</c:v>
                </c:pt>
                <c:pt idx="1691">
                  <c:v>15.945889031975325</c:v>
                </c:pt>
                <c:pt idx="1692">
                  <c:v>15.998359031896973</c:v>
                </c:pt>
                <c:pt idx="1693">
                  <c:v>16.039011971788572</c:v>
                </c:pt>
                <c:pt idx="1694">
                  <c:v>15.967434887965505</c:v>
                </c:pt>
                <c:pt idx="1695">
                  <c:v>15.895200659867298</c:v>
                </c:pt>
                <c:pt idx="1696">
                  <c:v>15.93589870584489</c:v>
                </c:pt>
                <c:pt idx="1697">
                  <c:v>16.011943026062863</c:v>
                </c:pt>
                <c:pt idx="1698">
                  <c:v>16.088722569813395</c:v>
                </c:pt>
                <c:pt idx="1699">
                  <c:v>16.153597454093049</c:v>
                </c:pt>
                <c:pt idx="1700">
                  <c:v>16.124376713113048</c:v>
                </c:pt>
                <c:pt idx="1701">
                  <c:v>16.058258512311404</c:v>
                </c:pt>
                <c:pt idx="1702">
                  <c:v>16.02783586045458</c:v>
                </c:pt>
                <c:pt idx="1703">
                  <c:v>16.084247350057769</c:v>
                </c:pt>
                <c:pt idx="1704">
                  <c:v>16.14977661563799</c:v>
                </c:pt>
                <c:pt idx="1705">
                  <c:v>16.101031687922461</c:v>
                </c:pt>
                <c:pt idx="1706">
                  <c:v>16.048365301885774</c:v>
                </c:pt>
                <c:pt idx="1707">
                  <c:v>16.111672200870867</c:v>
                </c:pt>
                <c:pt idx="1708">
                  <c:v>16.190212058990056</c:v>
                </c:pt>
                <c:pt idx="1709">
                  <c:v>16.233590168161061</c:v>
                </c:pt>
                <c:pt idx="1710">
                  <c:v>16.230744472849615</c:v>
                </c:pt>
                <c:pt idx="1711">
                  <c:v>16.2538991021848</c:v>
                </c:pt>
                <c:pt idx="1712">
                  <c:v>16.297531239484016</c:v>
                </c:pt>
                <c:pt idx="1713">
                  <c:v>16.248786227910745</c:v>
                </c:pt>
                <c:pt idx="1714">
                  <c:v>16.152262756483267</c:v>
                </c:pt>
                <c:pt idx="1715">
                  <c:v>16.153547807033316</c:v>
                </c:pt>
                <c:pt idx="1716">
                  <c:v>16.231697638019433</c:v>
                </c:pt>
                <c:pt idx="1717">
                  <c:v>16.312535483954104</c:v>
                </c:pt>
                <c:pt idx="1718">
                  <c:v>16.389377678717196</c:v>
                </c:pt>
                <c:pt idx="1719">
                  <c:v>16.447059622065908</c:v>
                </c:pt>
                <c:pt idx="1720">
                  <c:v>16.406041079883966</c:v>
                </c:pt>
                <c:pt idx="1721">
                  <c:v>16.328730114425845</c:v>
                </c:pt>
                <c:pt idx="1722">
                  <c:v>16.319490269592549</c:v>
                </c:pt>
                <c:pt idx="1723">
                  <c:v>16.401497980872264</c:v>
                </c:pt>
                <c:pt idx="1724">
                  <c:v>16.462446462934501</c:v>
                </c:pt>
                <c:pt idx="1725">
                  <c:v>16.417935739430746</c:v>
                </c:pt>
                <c:pt idx="1726">
                  <c:v>16.353925500800965</c:v>
                </c:pt>
                <c:pt idx="1727">
                  <c:v>16.397240657807437</c:v>
                </c:pt>
                <c:pt idx="1728">
                  <c:v>16.465745673966534</c:v>
                </c:pt>
                <c:pt idx="1729">
                  <c:v>16.4729538233425</c:v>
                </c:pt>
                <c:pt idx="1730">
                  <c:v>16.473644263206861</c:v>
                </c:pt>
                <c:pt idx="1731">
                  <c:v>16.512704421652987</c:v>
                </c:pt>
                <c:pt idx="1732">
                  <c:v>16.580168657760492</c:v>
                </c:pt>
                <c:pt idx="1733">
                  <c:v>16.571375002252072</c:v>
                </c:pt>
                <c:pt idx="1734">
                  <c:v>16.503404176031747</c:v>
                </c:pt>
                <c:pt idx="1735">
                  <c:v>16.499597161571938</c:v>
                </c:pt>
                <c:pt idx="1736">
                  <c:v>16.567771968040137</c:v>
                </c:pt>
                <c:pt idx="1737">
                  <c:v>16.647205326844897</c:v>
                </c:pt>
                <c:pt idx="1738">
                  <c:v>16.678990487414751</c:v>
                </c:pt>
                <c:pt idx="1739">
                  <c:v>16.622166017510171</c:v>
                </c:pt>
                <c:pt idx="1740">
                  <c:v>16.561367168756892</c:v>
                </c:pt>
                <c:pt idx="1741">
                  <c:v>16.593803437188331</c:v>
                </c:pt>
                <c:pt idx="1742">
                  <c:v>16.678032004436549</c:v>
                </c:pt>
                <c:pt idx="1743">
                  <c:v>16.741208696722566</c:v>
                </c:pt>
                <c:pt idx="1744">
                  <c:v>16.75292587601923</c:v>
                </c:pt>
                <c:pt idx="1745">
                  <c:v>16.718597756744099</c:v>
                </c:pt>
                <c:pt idx="1746">
                  <c:v>16.730876080425258</c:v>
                </c:pt>
                <c:pt idx="1747">
                  <c:v>16.751096414640227</c:v>
                </c:pt>
                <c:pt idx="1748">
                  <c:v>16.741889168456474</c:v>
                </c:pt>
                <c:pt idx="1749">
                  <c:v>16.785382450542372</c:v>
                </c:pt>
                <c:pt idx="1750">
                  <c:v>16.863731550713133</c:v>
                </c:pt>
                <c:pt idx="1751">
                  <c:v>16.883579438127857</c:v>
                </c:pt>
                <c:pt idx="1752">
                  <c:v>16.831434353169914</c:v>
                </c:pt>
                <c:pt idx="1753">
                  <c:v>16.794346840394571</c:v>
                </c:pt>
                <c:pt idx="1754">
                  <c:v>16.829336426081223</c:v>
                </c:pt>
                <c:pt idx="1755">
                  <c:v>16.848544600729326</c:v>
                </c:pt>
                <c:pt idx="1756">
                  <c:v>16.843646706113883</c:v>
                </c:pt>
                <c:pt idx="1757">
                  <c:v>16.869717716289252</c:v>
                </c:pt>
                <c:pt idx="1758">
                  <c:v>16.944997651217939</c:v>
                </c:pt>
                <c:pt idx="1759">
                  <c:v>16.959313418235659</c:v>
                </c:pt>
                <c:pt idx="1760">
                  <c:v>16.933421470614917</c:v>
                </c:pt>
                <c:pt idx="1761">
                  <c:v>16.942657446384153</c:v>
                </c:pt>
                <c:pt idx="1762">
                  <c:v>16.982820971174238</c:v>
                </c:pt>
                <c:pt idx="1763">
                  <c:v>17.016576090076562</c:v>
                </c:pt>
                <c:pt idx="1764">
                  <c:v>17.001671445413702</c:v>
                </c:pt>
                <c:pt idx="1765">
                  <c:v>17.02295986308803</c:v>
                </c:pt>
                <c:pt idx="1766">
                  <c:v>17.105382115543701</c:v>
                </c:pt>
                <c:pt idx="1767">
                  <c:v>17.141838018889473</c:v>
                </c:pt>
                <c:pt idx="1768">
                  <c:v>17.068634000928121</c:v>
                </c:pt>
                <c:pt idx="1769">
                  <c:v>17.02913168136002</c:v>
                </c:pt>
                <c:pt idx="1770">
                  <c:v>17.080923048127303</c:v>
                </c:pt>
                <c:pt idx="1771">
                  <c:v>17.067419826225791</c:v>
                </c:pt>
                <c:pt idx="1772">
                  <c:v>17.025397949288589</c:v>
                </c:pt>
                <c:pt idx="1773">
                  <c:v>17.028501975006634</c:v>
                </c:pt>
                <c:pt idx="1774">
                  <c:v>17.106505235506969</c:v>
                </c:pt>
                <c:pt idx="1775">
                  <c:v>17.188633365998022</c:v>
                </c:pt>
                <c:pt idx="1776">
                  <c:v>17.266081926552911</c:v>
                </c:pt>
                <c:pt idx="1777">
                  <c:v>17.290994730230953</c:v>
                </c:pt>
                <c:pt idx="1778">
                  <c:v>17.275946550161645</c:v>
                </c:pt>
                <c:pt idx="1779">
                  <c:v>17.24384814240933</c:v>
                </c:pt>
                <c:pt idx="1780">
                  <c:v>17.219996507498209</c:v>
                </c:pt>
                <c:pt idx="1781">
                  <c:v>17.215370923979815</c:v>
                </c:pt>
                <c:pt idx="1782">
                  <c:v>17.219146767931825</c:v>
                </c:pt>
                <c:pt idx="1783">
                  <c:v>17.231131175268356</c:v>
                </c:pt>
                <c:pt idx="1784">
                  <c:v>17.26645187014725</c:v>
                </c:pt>
                <c:pt idx="1785">
                  <c:v>17.347427650740883</c:v>
                </c:pt>
                <c:pt idx="1786">
                  <c:v>17.428625310839539</c:v>
                </c:pt>
                <c:pt idx="1787">
                  <c:v>17.483187586124384</c:v>
                </c:pt>
                <c:pt idx="1788">
                  <c:v>17.381314567975089</c:v>
                </c:pt>
                <c:pt idx="1789">
                  <c:v>17.28964971741761</c:v>
                </c:pt>
                <c:pt idx="1790">
                  <c:v>17.353449193328284</c:v>
                </c:pt>
                <c:pt idx="1791">
                  <c:v>17.39182302747848</c:v>
                </c:pt>
                <c:pt idx="1792">
                  <c:v>17.403028471963179</c:v>
                </c:pt>
                <c:pt idx="1793">
                  <c:v>17.447221449720555</c:v>
                </c:pt>
                <c:pt idx="1794">
                  <c:v>17.470665335390656</c:v>
                </c:pt>
                <c:pt idx="1795">
                  <c:v>17.464367143557045</c:v>
                </c:pt>
                <c:pt idx="1796">
                  <c:v>17.490934981106243</c:v>
                </c:pt>
                <c:pt idx="1797">
                  <c:v>17.546013427647285</c:v>
                </c:pt>
                <c:pt idx="1798">
                  <c:v>17.625719063173143</c:v>
                </c:pt>
                <c:pt idx="1799">
                  <c:v>17.643813657446316</c:v>
                </c:pt>
                <c:pt idx="1800">
                  <c:v>17.544139844576893</c:v>
                </c:pt>
                <c:pt idx="1801">
                  <c:v>17.454229536298286</c:v>
                </c:pt>
                <c:pt idx="1802">
                  <c:v>17.501585333320833</c:v>
                </c:pt>
                <c:pt idx="1803">
                  <c:v>17.589535189913132</c:v>
                </c:pt>
                <c:pt idx="1804">
                  <c:v>17.667725029888423</c:v>
                </c:pt>
                <c:pt idx="1805">
                  <c:v>17.707317981994496</c:v>
                </c:pt>
                <c:pt idx="1806">
                  <c:v>17.713953185168325</c:v>
                </c:pt>
                <c:pt idx="1807">
                  <c:v>17.682072352532597</c:v>
                </c:pt>
                <c:pt idx="1808">
                  <c:v>17.630832468208791</c:v>
                </c:pt>
                <c:pt idx="1809">
                  <c:v>17.653704665438337</c:v>
                </c:pt>
                <c:pt idx="1810">
                  <c:v>17.729065999542048</c:v>
                </c:pt>
                <c:pt idx="1811">
                  <c:v>17.739789859752197</c:v>
                </c:pt>
                <c:pt idx="1812">
                  <c:v>17.747206782128163</c:v>
                </c:pt>
                <c:pt idx="1813">
                  <c:v>17.7832205270564</c:v>
                </c:pt>
                <c:pt idx="1814">
                  <c:v>17.782273504204703</c:v>
                </c:pt>
                <c:pt idx="1815">
                  <c:v>17.761500767091821</c:v>
                </c:pt>
                <c:pt idx="1816">
                  <c:v>17.776247184504339</c:v>
                </c:pt>
                <c:pt idx="1817">
                  <c:v>17.840162143588465</c:v>
                </c:pt>
                <c:pt idx="1818">
                  <c:v>17.903931899114081</c:v>
                </c:pt>
                <c:pt idx="1819">
                  <c:v>17.914189343183491</c:v>
                </c:pt>
                <c:pt idx="1820">
                  <c:v>17.881482634900664</c:v>
                </c:pt>
                <c:pt idx="1821">
                  <c:v>17.870901956404143</c:v>
                </c:pt>
                <c:pt idx="1822">
                  <c:v>17.860621998541163</c:v>
                </c:pt>
                <c:pt idx="1823">
                  <c:v>17.860553370277614</c:v>
                </c:pt>
                <c:pt idx="1824">
                  <c:v>17.912363126474812</c:v>
                </c:pt>
                <c:pt idx="1825">
                  <c:v>17.99339081099868</c:v>
                </c:pt>
                <c:pt idx="1826">
                  <c:v>18.05093220068575</c:v>
                </c:pt>
                <c:pt idx="1827">
                  <c:v>18.021528951623793</c:v>
                </c:pt>
                <c:pt idx="1828">
                  <c:v>17.965266561881073</c:v>
                </c:pt>
                <c:pt idx="1829">
                  <c:v>18.000776871932459</c:v>
                </c:pt>
                <c:pt idx="1830">
                  <c:v>18.086107574443123</c:v>
                </c:pt>
                <c:pt idx="1831">
                  <c:v>18.147188031497119</c:v>
                </c:pt>
                <c:pt idx="1832">
                  <c:v>18.109034867533946</c:v>
                </c:pt>
                <c:pt idx="1833">
                  <c:v>17.997886836914343</c:v>
                </c:pt>
                <c:pt idx="1834">
                  <c:v>17.990972267642469</c:v>
                </c:pt>
                <c:pt idx="1835">
                  <c:v>18.074311326275186</c:v>
                </c:pt>
                <c:pt idx="1836">
                  <c:v>18.149175488547954</c:v>
                </c:pt>
                <c:pt idx="1837">
                  <c:v>18.157746467483847</c:v>
                </c:pt>
                <c:pt idx="1838">
                  <c:v>18.116243082232586</c:v>
                </c:pt>
                <c:pt idx="1839">
                  <c:v>18.126314327600763</c:v>
                </c:pt>
                <c:pt idx="1840">
                  <c:v>18.193546073049248</c:v>
                </c:pt>
                <c:pt idx="1841">
                  <c:v>18.266661445223225</c:v>
                </c:pt>
                <c:pt idx="1842">
                  <c:v>18.326896105395349</c:v>
                </c:pt>
                <c:pt idx="1843">
                  <c:v>18.33326913589708</c:v>
                </c:pt>
                <c:pt idx="1844">
                  <c:v>18.282571671033946</c:v>
                </c:pt>
                <c:pt idx="1845">
                  <c:v>18.267294878822081</c:v>
                </c:pt>
                <c:pt idx="1846">
                  <c:v>18.294421299883876</c:v>
                </c:pt>
                <c:pt idx="1847">
                  <c:v>18.261462244954849</c:v>
                </c:pt>
                <c:pt idx="1848">
                  <c:v>18.241099074230664</c:v>
                </c:pt>
                <c:pt idx="1849">
                  <c:v>18.292534818766772</c:v>
                </c:pt>
                <c:pt idx="1850">
                  <c:v>18.376042421502667</c:v>
                </c:pt>
                <c:pt idx="1851">
                  <c:v>18.44208239846288</c:v>
                </c:pt>
                <c:pt idx="1852">
                  <c:v>18.522262380748401</c:v>
                </c:pt>
                <c:pt idx="1853">
                  <c:v>18.585777024261866</c:v>
                </c:pt>
                <c:pt idx="1854">
                  <c:v>18.502623149572837</c:v>
                </c:pt>
                <c:pt idx="1855">
                  <c:v>18.33681333965702</c:v>
                </c:pt>
                <c:pt idx="1856">
                  <c:v>18.32034952935188</c:v>
                </c:pt>
                <c:pt idx="1857">
                  <c:v>18.402274940128194</c:v>
                </c:pt>
                <c:pt idx="1858">
                  <c:v>18.464308404092481</c:v>
                </c:pt>
                <c:pt idx="1859">
                  <c:v>18.52666749169838</c:v>
                </c:pt>
                <c:pt idx="1860">
                  <c:v>18.580343769294718</c:v>
                </c:pt>
                <c:pt idx="1861">
                  <c:v>18.586017324758878</c:v>
                </c:pt>
                <c:pt idx="1862">
                  <c:v>18.561442359346444</c:v>
                </c:pt>
                <c:pt idx="1863">
                  <c:v>18.49918497000359</c:v>
                </c:pt>
                <c:pt idx="1864">
                  <c:v>18.496363232019334</c:v>
                </c:pt>
                <c:pt idx="1865">
                  <c:v>18.578525473336867</c:v>
                </c:pt>
                <c:pt idx="1866">
                  <c:v>18.65596965203456</c:v>
                </c:pt>
                <c:pt idx="1867">
                  <c:v>18.686921167833141</c:v>
                </c:pt>
                <c:pt idx="1868">
                  <c:v>18.643215090978401</c:v>
                </c:pt>
                <c:pt idx="1869">
                  <c:v>18.617834087301848</c:v>
                </c:pt>
                <c:pt idx="1870">
                  <c:v>18.642564992467811</c:v>
                </c:pt>
                <c:pt idx="1871">
                  <c:v>18.696776923198541</c:v>
                </c:pt>
                <c:pt idx="1872">
                  <c:v>18.741488824478193</c:v>
                </c:pt>
                <c:pt idx="1873">
                  <c:v>18.757589229049508</c:v>
                </c:pt>
                <c:pt idx="1874">
                  <c:v>18.755729122285594</c:v>
                </c:pt>
                <c:pt idx="1875">
                  <c:v>18.757196842811478</c:v>
                </c:pt>
                <c:pt idx="1876">
                  <c:v>18.793585725413578</c:v>
                </c:pt>
                <c:pt idx="1877">
                  <c:v>18.84989637402844</c:v>
                </c:pt>
                <c:pt idx="1878">
                  <c:v>18.876671745586787</c:v>
                </c:pt>
                <c:pt idx="1879">
                  <c:v>18.816484209340199</c:v>
                </c:pt>
                <c:pt idx="1880">
                  <c:v>18.757467177651016</c:v>
                </c:pt>
                <c:pt idx="1881">
                  <c:v>18.799740074659564</c:v>
                </c:pt>
                <c:pt idx="1882">
                  <c:v>18.849142048539647</c:v>
                </c:pt>
                <c:pt idx="1883">
                  <c:v>18.867611418007805</c:v>
                </c:pt>
                <c:pt idx="1884">
                  <c:v>18.864627559494259</c:v>
                </c:pt>
                <c:pt idx="1885">
                  <c:v>18.826386455175502</c:v>
                </c:pt>
                <c:pt idx="1886">
                  <c:v>18.820640096863613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5C9A-4BAC-8ECB-C89329119BFA}"/>
            </c:ext>
          </c:extLst>
        </c:ser>
        <c:ser>
          <c:idx val="0"/>
          <c:order val="5"/>
          <c:tx>
            <c:v>ShA90-6</c:v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'ShA 90 - 6'!$H$4:$H$1887</c:f>
              <c:numCache>
                <c:formatCode>General</c:formatCode>
                <c:ptCount val="1884"/>
                <c:pt idx="0">
                  <c:v>0</c:v>
                </c:pt>
                <c:pt idx="1">
                  <c:v>-3.6458959630621322E-8</c:v>
                </c:pt>
                <c:pt idx="2">
                  <c:v>-4.5285861145935715E-8</c:v>
                </c:pt>
                <c:pt idx="3">
                  <c:v>-3.5307621535994418E-8</c:v>
                </c:pt>
                <c:pt idx="4">
                  <c:v>-4.6693051445452999E-8</c:v>
                </c:pt>
                <c:pt idx="5">
                  <c:v>-3.0894166969279858E-8</c:v>
                </c:pt>
                <c:pt idx="6">
                  <c:v>-4.4774156934437375E-8</c:v>
                </c:pt>
                <c:pt idx="7">
                  <c:v>-4.0424671237151918E-8</c:v>
                </c:pt>
                <c:pt idx="8">
                  <c:v>-3.4476104043503047E-8</c:v>
                </c:pt>
                <c:pt idx="9">
                  <c:v>2.8318011663199492E-5</c:v>
                </c:pt>
                <c:pt idx="10">
                  <c:v>1.3713896866452614E-4</c:v>
                </c:pt>
                <c:pt idx="11">
                  <c:v>3.2922345995601828E-4</c:v>
                </c:pt>
                <c:pt idx="12">
                  <c:v>6.0425117146795722E-4</c:v>
                </c:pt>
                <c:pt idx="13">
                  <c:v>9.6305524146948437E-4</c:v>
                </c:pt>
                <c:pt idx="14">
                  <c:v>1.3099502744204114E-3</c:v>
                </c:pt>
                <c:pt idx="15">
                  <c:v>1.6567716018020412E-3</c:v>
                </c:pt>
                <c:pt idx="16">
                  <c:v>2.0454507793236593E-3</c:v>
                </c:pt>
                <c:pt idx="17">
                  <c:v>2.4119689115685477E-3</c:v>
                </c:pt>
                <c:pt idx="18">
                  <c:v>2.8078694568619954E-3</c:v>
                </c:pt>
                <c:pt idx="19">
                  <c:v>3.1588600737392962E-3</c:v>
                </c:pt>
                <c:pt idx="20">
                  <c:v>3.5333728356516285E-3</c:v>
                </c:pt>
                <c:pt idx="21">
                  <c:v>3.9281891031203841E-3</c:v>
                </c:pt>
                <c:pt idx="22">
                  <c:v>4.3418554444048492E-3</c:v>
                </c:pt>
                <c:pt idx="23">
                  <c:v>4.7596026395854045E-3</c:v>
                </c:pt>
                <c:pt idx="24">
                  <c:v>5.1770973884049326E-3</c:v>
                </c:pt>
                <c:pt idx="25">
                  <c:v>5.5952081786682937E-3</c:v>
                </c:pt>
                <c:pt idx="26">
                  <c:v>6.0133327773440014E-3</c:v>
                </c:pt>
                <c:pt idx="27">
                  <c:v>6.4321252029744709E-3</c:v>
                </c:pt>
                <c:pt idx="28">
                  <c:v>6.8504946423401207E-3</c:v>
                </c:pt>
                <c:pt idx="29">
                  <c:v>7.2692264368869417E-3</c:v>
                </c:pt>
                <c:pt idx="30">
                  <c:v>7.6880297369394043E-3</c:v>
                </c:pt>
                <c:pt idx="31">
                  <c:v>8.1071804203693594E-3</c:v>
                </c:pt>
                <c:pt idx="32">
                  <c:v>8.5266818503363564E-3</c:v>
                </c:pt>
                <c:pt idx="33">
                  <c:v>8.9460802415282092E-3</c:v>
                </c:pt>
                <c:pt idx="34">
                  <c:v>9.3650761642250953E-3</c:v>
                </c:pt>
                <c:pt idx="35">
                  <c:v>9.7853710380616035E-3</c:v>
                </c:pt>
                <c:pt idx="36">
                  <c:v>1.0205205617795811E-2</c:v>
                </c:pt>
                <c:pt idx="37">
                  <c:v>1.0624901898976762E-2</c:v>
                </c:pt>
                <c:pt idx="38">
                  <c:v>1.1045741752882889E-2</c:v>
                </c:pt>
                <c:pt idx="39">
                  <c:v>1.1466124979092088E-2</c:v>
                </c:pt>
                <c:pt idx="40">
                  <c:v>1.1886723126437749E-2</c:v>
                </c:pt>
                <c:pt idx="41">
                  <c:v>1.2307306543332928E-2</c:v>
                </c:pt>
                <c:pt idx="42">
                  <c:v>1.2728246663908406E-2</c:v>
                </c:pt>
                <c:pt idx="43">
                  <c:v>1.3149627241988187E-2</c:v>
                </c:pt>
                <c:pt idx="44">
                  <c:v>1.3570964362158934E-2</c:v>
                </c:pt>
                <c:pt idx="45">
                  <c:v>1.3908283565865619E-2</c:v>
                </c:pt>
                <c:pt idx="46">
                  <c:v>1.4247259264447009E-2</c:v>
                </c:pt>
                <c:pt idx="47">
                  <c:v>1.4669091403750603E-2</c:v>
                </c:pt>
                <c:pt idx="48">
                  <c:v>1.5090894220888251E-2</c:v>
                </c:pt>
                <c:pt idx="49">
                  <c:v>1.5513302975086891E-2</c:v>
                </c:pt>
                <c:pt idx="50">
                  <c:v>1.5935666601341422E-2</c:v>
                </c:pt>
                <c:pt idx="51">
                  <c:v>1.6358454592176299E-2</c:v>
                </c:pt>
                <c:pt idx="52">
                  <c:v>1.6780587622417957E-2</c:v>
                </c:pt>
                <c:pt idx="53">
                  <c:v>1.7203740122711676E-2</c:v>
                </c:pt>
                <c:pt idx="54">
                  <c:v>1.7626581354393465E-2</c:v>
                </c:pt>
                <c:pt idx="55">
                  <c:v>1.8050247527182702E-2</c:v>
                </c:pt>
                <c:pt idx="56">
                  <c:v>1.847330149693166E-2</c:v>
                </c:pt>
                <c:pt idx="57">
                  <c:v>1.8896710316367336E-2</c:v>
                </c:pt>
                <c:pt idx="58">
                  <c:v>1.9320795785150082E-2</c:v>
                </c:pt>
                <c:pt idx="59">
                  <c:v>1.9744970170886656E-2</c:v>
                </c:pt>
                <c:pt idx="60">
                  <c:v>2.0168579999441008E-2</c:v>
                </c:pt>
                <c:pt idx="61">
                  <c:v>2.050832168084251E-2</c:v>
                </c:pt>
                <c:pt idx="62">
                  <c:v>2.084815453033962E-2</c:v>
                </c:pt>
                <c:pt idx="63">
                  <c:v>2.1272687770418117E-2</c:v>
                </c:pt>
                <c:pt idx="64">
                  <c:v>2.1697204759708807E-2</c:v>
                </c:pt>
                <c:pt idx="65">
                  <c:v>2.2122660216705295E-2</c:v>
                </c:pt>
                <c:pt idx="66">
                  <c:v>2.2547769464078264E-2</c:v>
                </c:pt>
                <c:pt idx="67">
                  <c:v>2.2972548214615762E-2</c:v>
                </c:pt>
                <c:pt idx="68">
                  <c:v>2.3398473662504013E-2</c:v>
                </c:pt>
                <c:pt idx="69">
                  <c:v>2.3824076995705372E-2</c:v>
                </c:pt>
                <c:pt idx="70">
                  <c:v>2.4249581193474666E-2</c:v>
                </c:pt>
                <c:pt idx="71">
                  <c:v>2.4590927846410749E-2</c:v>
                </c:pt>
                <c:pt idx="72">
                  <c:v>2.4933517291975949E-2</c:v>
                </c:pt>
                <c:pt idx="73">
                  <c:v>2.5359695268367479E-2</c:v>
                </c:pt>
                <c:pt idx="74">
                  <c:v>2.5786113954740997E-2</c:v>
                </c:pt>
                <c:pt idx="75">
                  <c:v>2.6213190863147905E-2</c:v>
                </c:pt>
                <c:pt idx="76">
                  <c:v>2.6640240496038282E-2</c:v>
                </c:pt>
                <c:pt idx="77">
                  <c:v>2.7066704531645482E-2</c:v>
                </c:pt>
                <c:pt idx="78">
                  <c:v>2.7494632499411656E-2</c:v>
                </c:pt>
                <c:pt idx="79">
                  <c:v>2.792183427308945E-2</c:v>
                </c:pt>
                <c:pt idx="80">
                  <c:v>2.8349351217849282E-2</c:v>
                </c:pt>
                <c:pt idx="81">
                  <c:v>2.8777144885817216E-2</c:v>
                </c:pt>
                <c:pt idx="82">
                  <c:v>2.9205252303173449E-2</c:v>
                </c:pt>
                <c:pt idx="83">
                  <c:v>2.9633518565059632E-2</c:v>
                </c:pt>
                <c:pt idx="84">
                  <c:v>3.0061962187414637E-2</c:v>
                </c:pt>
                <c:pt idx="85">
                  <c:v>3.0490004798385803E-2</c:v>
                </c:pt>
                <c:pt idx="86">
                  <c:v>3.0833255502543955E-2</c:v>
                </c:pt>
                <c:pt idx="87">
                  <c:v>3.1261685741044799E-2</c:v>
                </c:pt>
                <c:pt idx="88">
                  <c:v>3.1605502312222235E-2</c:v>
                </c:pt>
                <c:pt idx="89">
                  <c:v>3.2034953578559788E-2</c:v>
                </c:pt>
                <c:pt idx="90">
                  <c:v>3.2464122343725907E-2</c:v>
                </c:pt>
                <c:pt idx="91">
                  <c:v>3.2893606520268563E-2</c:v>
                </c:pt>
                <c:pt idx="92">
                  <c:v>3.3323195281003297E-2</c:v>
                </c:pt>
                <c:pt idx="93">
                  <c:v>3.3753514213852753E-2</c:v>
                </c:pt>
                <c:pt idx="94">
                  <c:v>3.4183450049708637E-2</c:v>
                </c:pt>
                <c:pt idx="95">
                  <c:v>3.4613831501706237E-2</c:v>
                </c:pt>
                <c:pt idx="96">
                  <c:v>3.4958233937549654E-2</c:v>
                </c:pt>
                <c:pt idx="97">
                  <c:v>3.5304258634255938E-2</c:v>
                </c:pt>
                <c:pt idx="98">
                  <c:v>3.573518859572887E-2</c:v>
                </c:pt>
                <c:pt idx="99">
                  <c:v>3.6166168649763936E-2</c:v>
                </c:pt>
                <c:pt idx="100">
                  <c:v>3.6597499069088608E-2</c:v>
                </c:pt>
                <c:pt idx="101">
                  <c:v>3.7028970346212997E-2</c:v>
                </c:pt>
                <c:pt idx="102">
                  <c:v>3.7460055596204203E-2</c:v>
                </c:pt>
                <c:pt idx="103">
                  <c:v>3.7891948709014203E-2</c:v>
                </c:pt>
                <c:pt idx="104">
                  <c:v>3.832378119550809E-2</c:v>
                </c:pt>
                <c:pt idx="105">
                  <c:v>3.8756303177597776E-2</c:v>
                </c:pt>
                <c:pt idx="106">
                  <c:v>3.9188249337478505E-2</c:v>
                </c:pt>
                <c:pt idx="107">
                  <c:v>3.9620497683164363E-2</c:v>
                </c:pt>
                <c:pt idx="108">
                  <c:v>4.0053453047916535E-2</c:v>
                </c:pt>
                <c:pt idx="109">
                  <c:v>4.0486467927728385E-2</c:v>
                </c:pt>
                <c:pt idx="110">
                  <c:v>4.0918889565232507E-2</c:v>
                </c:pt>
                <c:pt idx="111">
                  <c:v>4.1265507911053621E-2</c:v>
                </c:pt>
                <c:pt idx="112">
                  <c:v>4.1612800427819077E-2</c:v>
                </c:pt>
                <c:pt idx="113">
                  <c:v>4.2046338169134216E-2</c:v>
                </c:pt>
                <c:pt idx="114">
                  <c:v>4.2479819816503131E-2</c:v>
                </c:pt>
                <c:pt idx="115">
                  <c:v>4.2914131089667726E-2</c:v>
                </c:pt>
                <c:pt idx="116">
                  <c:v>4.3348129961782993E-2</c:v>
                </c:pt>
                <c:pt idx="117">
                  <c:v>4.3781791084872977E-2</c:v>
                </c:pt>
                <c:pt idx="118">
                  <c:v>4.4216763645080634E-2</c:v>
                </c:pt>
                <c:pt idx="119">
                  <c:v>4.4651340789964057E-2</c:v>
                </c:pt>
                <c:pt idx="120">
                  <c:v>4.5085824769358726E-2</c:v>
                </c:pt>
                <c:pt idx="121">
                  <c:v>4.5433965417508555E-2</c:v>
                </c:pt>
                <c:pt idx="122">
                  <c:v>4.5784049815954263E-2</c:v>
                </c:pt>
                <c:pt idx="123">
                  <c:v>4.621914261775685E-2</c:v>
                </c:pt>
                <c:pt idx="124">
                  <c:v>4.6654595167374621E-2</c:v>
                </c:pt>
                <c:pt idx="125">
                  <c:v>4.709064895415066E-2</c:v>
                </c:pt>
                <c:pt idx="126">
                  <c:v>4.752671414097058E-2</c:v>
                </c:pt>
                <c:pt idx="127">
                  <c:v>4.7962212343031232E-2</c:v>
                </c:pt>
                <c:pt idx="128">
                  <c:v>4.8399140671674515E-2</c:v>
                </c:pt>
                <c:pt idx="129">
                  <c:v>4.883559372010194E-2</c:v>
                </c:pt>
                <c:pt idx="130">
                  <c:v>4.9272008212725323E-2</c:v>
                </c:pt>
                <c:pt idx="131">
                  <c:v>4.9708888322492574E-2</c:v>
                </c:pt>
                <c:pt idx="132">
                  <c:v>5.0145926022742975E-2</c:v>
                </c:pt>
                <c:pt idx="133">
                  <c:v>5.0583342524620156E-2</c:v>
                </c:pt>
                <c:pt idx="134">
                  <c:v>5.1020862804202705E-2</c:v>
                </c:pt>
                <c:pt idx="135">
                  <c:v>5.1458002599852892E-2</c:v>
                </c:pt>
                <c:pt idx="136">
                  <c:v>5.1895951758646724E-2</c:v>
                </c:pt>
                <c:pt idx="137">
                  <c:v>5.2333821180266533E-2</c:v>
                </c:pt>
                <c:pt idx="138">
                  <c:v>5.2684674511862976E-2</c:v>
                </c:pt>
                <c:pt idx="139">
                  <c:v>5.3035596622459082E-2</c:v>
                </c:pt>
                <c:pt idx="140">
                  <c:v>5.3473948719444761E-2</c:v>
                </c:pt>
                <c:pt idx="141">
                  <c:v>5.3912522350930796E-2</c:v>
                </c:pt>
                <c:pt idx="142">
                  <c:v>5.4351355409138158E-2</c:v>
                </c:pt>
                <c:pt idx="143">
                  <c:v>5.479073300720777E-2</c:v>
                </c:pt>
                <c:pt idx="144">
                  <c:v>5.5229960089040769E-2</c:v>
                </c:pt>
                <c:pt idx="145">
                  <c:v>5.5669313092226849E-2</c:v>
                </c:pt>
                <c:pt idx="146">
                  <c:v>5.6108867600491392E-2</c:v>
                </c:pt>
                <c:pt idx="147">
                  <c:v>5.6548405580461758E-2</c:v>
                </c:pt>
                <c:pt idx="148">
                  <c:v>5.6900875327582749E-2</c:v>
                </c:pt>
                <c:pt idx="149">
                  <c:v>5.7254775363912012E-2</c:v>
                </c:pt>
                <c:pt idx="150">
                  <c:v>5.7695128305385542E-2</c:v>
                </c:pt>
                <c:pt idx="151">
                  <c:v>5.8135994678214488E-2</c:v>
                </c:pt>
                <c:pt idx="152">
                  <c:v>5.8576235535056247E-2</c:v>
                </c:pt>
                <c:pt idx="153">
                  <c:v>5.9017301309288665E-2</c:v>
                </c:pt>
                <c:pt idx="154">
                  <c:v>5.9458296562957064E-2</c:v>
                </c:pt>
                <c:pt idx="155">
                  <c:v>5.9900147430196789E-2</c:v>
                </c:pt>
                <c:pt idx="156">
                  <c:v>6.0341313229175443E-2</c:v>
                </c:pt>
                <c:pt idx="157">
                  <c:v>6.0782825453775398E-2</c:v>
                </c:pt>
                <c:pt idx="158">
                  <c:v>6.1225152463986098E-2</c:v>
                </c:pt>
                <c:pt idx="159">
                  <c:v>6.1667337776757404E-2</c:v>
                </c:pt>
                <c:pt idx="160">
                  <c:v>6.2109005552739724E-2</c:v>
                </c:pt>
                <c:pt idx="161">
                  <c:v>6.2552042116611251E-2</c:v>
                </c:pt>
                <c:pt idx="162">
                  <c:v>6.2994662631521273E-2</c:v>
                </c:pt>
                <c:pt idx="163">
                  <c:v>6.3437415764549338E-2</c:v>
                </c:pt>
                <c:pt idx="164">
                  <c:v>6.379213650963643E-2</c:v>
                </c:pt>
                <c:pt idx="165">
                  <c:v>6.4146995811490401E-2</c:v>
                </c:pt>
                <c:pt idx="166">
                  <c:v>6.4590331466168049E-2</c:v>
                </c:pt>
                <c:pt idx="167">
                  <c:v>6.50333474276997E-2</c:v>
                </c:pt>
                <c:pt idx="168">
                  <c:v>6.5477563212604076E-2</c:v>
                </c:pt>
                <c:pt idx="169">
                  <c:v>6.5921561290000763E-2</c:v>
                </c:pt>
                <c:pt idx="170">
                  <c:v>6.63652565255895E-2</c:v>
                </c:pt>
                <c:pt idx="171">
                  <c:v>6.6720801337388752E-2</c:v>
                </c:pt>
                <c:pt idx="172">
                  <c:v>6.7078427636215313E-2</c:v>
                </c:pt>
                <c:pt idx="173">
                  <c:v>6.7523077823461647E-2</c:v>
                </c:pt>
                <c:pt idx="174">
                  <c:v>6.7967845164601262E-2</c:v>
                </c:pt>
                <c:pt idx="175">
                  <c:v>6.8413366705075418E-2</c:v>
                </c:pt>
                <c:pt idx="176">
                  <c:v>6.8858729957236159E-2</c:v>
                </c:pt>
                <c:pt idx="177">
                  <c:v>6.9303611598418788E-2</c:v>
                </c:pt>
                <c:pt idx="178">
                  <c:v>6.9750119984010858E-2</c:v>
                </c:pt>
                <c:pt idx="179">
                  <c:v>7.0195857895138478E-2</c:v>
                </c:pt>
                <c:pt idx="180">
                  <c:v>7.0641803089131774E-2</c:v>
                </c:pt>
                <c:pt idx="181">
                  <c:v>7.1088023880953644E-2</c:v>
                </c:pt>
                <c:pt idx="182">
                  <c:v>7.153465686415908E-2</c:v>
                </c:pt>
                <c:pt idx="183">
                  <c:v>7.1981387136867747E-2</c:v>
                </c:pt>
                <c:pt idx="184">
                  <c:v>7.2428427920286725E-2</c:v>
                </c:pt>
                <c:pt idx="185">
                  <c:v>7.2874952033688323E-2</c:v>
                </c:pt>
                <c:pt idx="186">
                  <c:v>7.3322563241522323E-2</c:v>
                </c:pt>
                <c:pt idx="187">
                  <c:v>7.3769836960101975E-2</c:v>
                </c:pt>
                <c:pt idx="188">
                  <c:v>7.4128071655703953E-2</c:v>
                </c:pt>
                <c:pt idx="189">
                  <c:v>7.4486955960246862E-2</c:v>
                </c:pt>
                <c:pt idx="190">
                  <c:v>7.4934639769345363E-2</c:v>
                </c:pt>
                <c:pt idx="191">
                  <c:v>7.5382840528823478E-2</c:v>
                </c:pt>
                <c:pt idx="192">
                  <c:v>7.5831105362077281E-2</c:v>
                </c:pt>
                <c:pt idx="193">
                  <c:v>7.6280161873990934E-2</c:v>
                </c:pt>
                <c:pt idx="194">
                  <c:v>7.6728872035400991E-2</c:v>
                </c:pt>
                <c:pt idx="195">
                  <c:v>7.7177817899183321E-2</c:v>
                </c:pt>
                <c:pt idx="196">
                  <c:v>7.7626845402887584E-2</c:v>
                </c:pt>
                <c:pt idx="197">
                  <c:v>7.8075988867938151E-2</c:v>
                </c:pt>
                <c:pt idx="198">
                  <c:v>7.8435726887933779E-2</c:v>
                </c:pt>
                <c:pt idx="199">
                  <c:v>7.8797499497625934E-2</c:v>
                </c:pt>
                <c:pt idx="200">
                  <c:v>7.9247607043244669E-2</c:v>
                </c:pt>
                <c:pt idx="201">
                  <c:v>7.9697985992207218E-2</c:v>
                </c:pt>
                <c:pt idx="202">
                  <c:v>8.0147854631392484E-2</c:v>
                </c:pt>
                <c:pt idx="203">
                  <c:v>8.0598665098376737E-2</c:v>
                </c:pt>
                <c:pt idx="204">
                  <c:v>8.1049317643835703E-2</c:v>
                </c:pt>
                <c:pt idx="205">
                  <c:v>8.1500595009123364E-2</c:v>
                </c:pt>
                <c:pt idx="206">
                  <c:v>8.1951550981156696E-2</c:v>
                </c:pt>
                <c:pt idx="207">
                  <c:v>8.2402701793553634E-2</c:v>
                </c:pt>
                <c:pt idx="208">
                  <c:v>8.2854659394622832E-2</c:v>
                </c:pt>
                <c:pt idx="209">
                  <c:v>8.3306562739742324E-2</c:v>
                </c:pt>
                <c:pt idx="210">
                  <c:v>8.3757902825779135E-2</c:v>
                </c:pt>
                <c:pt idx="211">
                  <c:v>8.4210663295937585E-2</c:v>
                </c:pt>
                <c:pt idx="212">
                  <c:v>8.466282605935925E-2</c:v>
                </c:pt>
                <c:pt idx="213">
                  <c:v>8.5115409268221295E-2</c:v>
                </c:pt>
                <c:pt idx="214">
                  <c:v>8.5568171481442842E-2</c:v>
                </c:pt>
                <c:pt idx="215">
                  <c:v>8.6021320303015916E-2</c:v>
                </c:pt>
                <c:pt idx="216">
                  <c:v>8.6474553492081233E-2</c:v>
                </c:pt>
                <c:pt idx="217">
                  <c:v>8.6928026801580557E-2</c:v>
                </c:pt>
                <c:pt idx="218">
                  <c:v>8.7291362077248288E-2</c:v>
                </c:pt>
                <c:pt idx="219">
                  <c:v>8.7745214681866815E-2</c:v>
                </c:pt>
                <c:pt idx="220">
                  <c:v>8.8198692958395247E-2</c:v>
                </c:pt>
                <c:pt idx="221">
                  <c:v>8.865371163913989E-2</c:v>
                </c:pt>
                <c:pt idx="222">
                  <c:v>8.9108365194742523E-2</c:v>
                </c:pt>
                <c:pt idx="223">
                  <c:v>8.9562713754755482E-2</c:v>
                </c:pt>
                <c:pt idx="224">
                  <c:v>9.0017858980012591E-2</c:v>
                </c:pt>
                <c:pt idx="225">
                  <c:v>9.0472942300341766E-2</c:v>
                </c:pt>
                <c:pt idx="226">
                  <c:v>9.0928536840487392E-2</c:v>
                </c:pt>
                <c:pt idx="227">
                  <c:v>9.1383947974547644E-2</c:v>
                </c:pt>
                <c:pt idx="228">
                  <c:v>9.1839610074100048E-2</c:v>
                </c:pt>
                <c:pt idx="229">
                  <c:v>9.2295601672507194E-2</c:v>
                </c:pt>
                <c:pt idx="230">
                  <c:v>9.2751792591839327E-2</c:v>
                </c:pt>
                <c:pt idx="231">
                  <c:v>9.3208261366279729E-2</c:v>
                </c:pt>
                <c:pt idx="232">
                  <c:v>9.3664790525837011E-2</c:v>
                </c:pt>
                <c:pt idx="233">
                  <c:v>9.4120918205571294E-2</c:v>
                </c:pt>
                <c:pt idx="234">
                  <c:v>9.4578579195933862E-2</c:v>
                </c:pt>
                <c:pt idx="235">
                  <c:v>9.5035612407087022E-2</c:v>
                </c:pt>
                <c:pt idx="236">
                  <c:v>9.5492488094483116E-2</c:v>
                </c:pt>
                <c:pt idx="237">
                  <c:v>9.5950506738706656E-2</c:v>
                </c:pt>
                <c:pt idx="238">
                  <c:v>9.6408377159844183E-2</c:v>
                </c:pt>
                <c:pt idx="239">
                  <c:v>9.6866072843646678E-2</c:v>
                </c:pt>
                <c:pt idx="240">
                  <c:v>9.7324135467476397E-2</c:v>
                </c:pt>
                <c:pt idx="241">
                  <c:v>9.7782425501155013E-2</c:v>
                </c:pt>
                <c:pt idx="242">
                  <c:v>9.8241398170313673E-2</c:v>
                </c:pt>
                <c:pt idx="243">
                  <c:v>9.8700222670169063E-2</c:v>
                </c:pt>
                <c:pt idx="244">
                  <c:v>9.915904758952758E-2</c:v>
                </c:pt>
                <c:pt idx="245">
                  <c:v>9.9618144461452229E-2</c:v>
                </c:pt>
                <c:pt idx="246">
                  <c:v>0.10007725057623326</c:v>
                </c:pt>
                <c:pt idx="247">
                  <c:v>0.1005374445949177</c:v>
                </c:pt>
                <c:pt idx="248">
                  <c:v>0.10099702570303278</c:v>
                </c:pt>
                <c:pt idx="249">
                  <c:v>0.10145654599402112</c:v>
                </c:pt>
                <c:pt idx="250">
                  <c:v>0.10182514681629611</c:v>
                </c:pt>
                <c:pt idx="251">
                  <c:v>0.10219510464734531</c:v>
                </c:pt>
                <c:pt idx="252">
                  <c:v>0.10265601088084385</c:v>
                </c:pt>
                <c:pt idx="253">
                  <c:v>0.10311672517150623</c:v>
                </c:pt>
                <c:pt idx="254">
                  <c:v>0.10357810046448661</c:v>
                </c:pt>
                <c:pt idx="255">
                  <c:v>0.10403904624571506</c:v>
                </c:pt>
                <c:pt idx="256">
                  <c:v>0.1045002750368574</c:v>
                </c:pt>
                <c:pt idx="257">
                  <c:v>0.10496239496514437</c:v>
                </c:pt>
                <c:pt idx="258">
                  <c:v>0.10542445533602803</c:v>
                </c:pt>
                <c:pt idx="259">
                  <c:v>0.10588587402466182</c:v>
                </c:pt>
                <c:pt idx="260">
                  <c:v>0.10634873189340453</c:v>
                </c:pt>
                <c:pt idx="261">
                  <c:v>0.1068111333616434</c:v>
                </c:pt>
                <c:pt idx="262">
                  <c:v>0.10727364278909282</c:v>
                </c:pt>
                <c:pt idx="263">
                  <c:v>0.10773667540846893</c:v>
                </c:pt>
                <c:pt idx="264">
                  <c:v>0.10819974577137628</c:v>
                </c:pt>
                <c:pt idx="265">
                  <c:v>0.10866338434163593</c:v>
                </c:pt>
                <c:pt idx="266">
                  <c:v>0.10912698143981875</c:v>
                </c:pt>
                <c:pt idx="267">
                  <c:v>0.10949827940154652</c:v>
                </c:pt>
                <c:pt idx="268">
                  <c:v>0.10996230807282059</c:v>
                </c:pt>
                <c:pt idx="269">
                  <c:v>0.1104260030048536</c:v>
                </c:pt>
                <c:pt idx="270">
                  <c:v>0.11079781913673983</c:v>
                </c:pt>
                <c:pt idx="271">
                  <c:v>0.11126240703962234</c:v>
                </c:pt>
                <c:pt idx="272">
                  <c:v>0.11172707785007507</c:v>
                </c:pt>
                <c:pt idx="273">
                  <c:v>0.11219197355297357</c:v>
                </c:pt>
                <c:pt idx="274">
                  <c:v>0.11265711211610455</c:v>
                </c:pt>
                <c:pt idx="275">
                  <c:v>0.11302952799723555</c:v>
                </c:pt>
                <c:pt idx="276">
                  <c:v>0.11340338854983133</c:v>
                </c:pt>
                <c:pt idx="277">
                  <c:v>0.11386994430949222</c:v>
                </c:pt>
                <c:pt idx="278">
                  <c:v>0.11433592644373811</c:v>
                </c:pt>
                <c:pt idx="279">
                  <c:v>0.11480194789273532</c:v>
                </c:pt>
                <c:pt idx="280">
                  <c:v>0.11526849813441724</c:v>
                </c:pt>
                <c:pt idx="281">
                  <c:v>0.11573526614683211</c:v>
                </c:pt>
                <c:pt idx="282">
                  <c:v>0.11620228776840047</c:v>
                </c:pt>
                <c:pt idx="283">
                  <c:v>0.11666955433984021</c:v>
                </c:pt>
                <c:pt idx="284">
                  <c:v>0.11713629031622821</c:v>
                </c:pt>
                <c:pt idx="285">
                  <c:v>0.11760401146434256</c:v>
                </c:pt>
                <c:pt idx="286">
                  <c:v>0.11807174619304746</c:v>
                </c:pt>
                <c:pt idx="287">
                  <c:v>0.11854019092831485</c:v>
                </c:pt>
                <c:pt idx="288">
                  <c:v>0.11900802436426125</c:v>
                </c:pt>
                <c:pt idx="289">
                  <c:v>0.11947604101889567</c:v>
                </c:pt>
                <c:pt idx="290">
                  <c:v>0.11985102341585203</c:v>
                </c:pt>
                <c:pt idx="291">
                  <c:v>0.12022638798366803</c:v>
                </c:pt>
                <c:pt idx="292">
                  <c:v>0.12069574493723403</c:v>
                </c:pt>
                <c:pt idx="293">
                  <c:v>0.1211649194016024</c:v>
                </c:pt>
                <c:pt idx="294">
                  <c:v>0.1216341976493234</c:v>
                </c:pt>
                <c:pt idx="295">
                  <c:v>0.12210380376036629</c:v>
                </c:pt>
                <c:pt idx="296">
                  <c:v>0.12257337946537394</c:v>
                </c:pt>
                <c:pt idx="297">
                  <c:v>0.12304397409763852</c:v>
                </c:pt>
                <c:pt idx="298">
                  <c:v>0.12351429671582342</c:v>
                </c:pt>
                <c:pt idx="299">
                  <c:v>0.123984023610969</c:v>
                </c:pt>
                <c:pt idx="300">
                  <c:v>0.12436076342923642</c:v>
                </c:pt>
                <c:pt idx="301">
                  <c:v>0.12473939733426076</c:v>
                </c:pt>
                <c:pt idx="302">
                  <c:v>0.12521077890453283</c:v>
                </c:pt>
                <c:pt idx="303">
                  <c:v>0.12568208599093897</c:v>
                </c:pt>
                <c:pt idx="304">
                  <c:v>0.12615391224168326</c:v>
                </c:pt>
                <c:pt idx="305">
                  <c:v>0.12662552011448125</c:v>
                </c:pt>
                <c:pt idx="306">
                  <c:v>0.12709725143637091</c:v>
                </c:pt>
                <c:pt idx="307">
                  <c:v>0.1275699172313991</c:v>
                </c:pt>
                <c:pt idx="308">
                  <c:v>0.12804244595035369</c:v>
                </c:pt>
                <c:pt idx="309">
                  <c:v>0.12851441339441416</c:v>
                </c:pt>
                <c:pt idx="310">
                  <c:v>0.12898810157927645</c:v>
                </c:pt>
                <c:pt idx="311">
                  <c:v>0.12946101217991873</c:v>
                </c:pt>
                <c:pt idx="312">
                  <c:v>0.1299341104030759</c:v>
                </c:pt>
                <c:pt idx="313">
                  <c:v>0.130407712676676</c:v>
                </c:pt>
                <c:pt idx="314">
                  <c:v>0.13088153031517691</c:v>
                </c:pt>
                <c:pt idx="315">
                  <c:v>0.13135569919022114</c:v>
                </c:pt>
                <c:pt idx="316">
                  <c:v>0.13182997537008087</c:v>
                </c:pt>
                <c:pt idx="317">
                  <c:v>0.1323040329795889</c:v>
                </c:pt>
                <c:pt idx="318">
                  <c:v>0.13268418359767048</c:v>
                </c:pt>
                <c:pt idx="319">
                  <c:v>0.13315859205358174</c:v>
                </c:pt>
                <c:pt idx="320">
                  <c:v>0.13353918557270236</c:v>
                </c:pt>
                <c:pt idx="321">
                  <c:v>0.13401461660120303</c:v>
                </c:pt>
                <c:pt idx="322">
                  <c:v>0.13448987455206746</c:v>
                </c:pt>
                <c:pt idx="323">
                  <c:v>0.13496553095279845</c:v>
                </c:pt>
                <c:pt idx="324">
                  <c:v>0.13544136830114697</c:v>
                </c:pt>
                <c:pt idx="325">
                  <c:v>0.13591785014089011</c:v>
                </c:pt>
                <c:pt idx="326">
                  <c:v>0.13639417732398057</c:v>
                </c:pt>
                <c:pt idx="327">
                  <c:v>0.13687080426121587</c:v>
                </c:pt>
                <c:pt idx="328">
                  <c:v>0.1372525041788322</c:v>
                </c:pt>
                <c:pt idx="329">
                  <c:v>0.13763558768583417</c:v>
                </c:pt>
                <c:pt idx="330">
                  <c:v>0.13811281592750496</c:v>
                </c:pt>
                <c:pt idx="331">
                  <c:v>0.13859050889659483</c:v>
                </c:pt>
                <c:pt idx="332">
                  <c:v>0.13906832078756692</c:v>
                </c:pt>
                <c:pt idx="333">
                  <c:v>0.13954641580690941</c:v>
                </c:pt>
                <c:pt idx="334">
                  <c:v>0.14002394576330091</c:v>
                </c:pt>
                <c:pt idx="335">
                  <c:v>0.14050251624573468</c:v>
                </c:pt>
                <c:pt idx="336">
                  <c:v>0.14098102363508733</c:v>
                </c:pt>
                <c:pt idx="337">
                  <c:v>0.14146031743831933</c:v>
                </c:pt>
                <c:pt idx="338">
                  <c:v>0.14193900924150221</c:v>
                </c:pt>
                <c:pt idx="339">
                  <c:v>0.14241802175422316</c:v>
                </c:pt>
                <c:pt idx="340">
                  <c:v>0.14289796836314325</c:v>
                </c:pt>
                <c:pt idx="341">
                  <c:v>0.14337778841845986</c:v>
                </c:pt>
                <c:pt idx="342">
                  <c:v>0.143857179394589</c:v>
                </c:pt>
                <c:pt idx="343">
                  <c:v>0.14424149172778691</c:v>
                </c:pt>
                <c:pt idx="344">
                  <c:v>0.1446261901196268</c:v>
                </c:pt>
                <c:pt idx="345">
                  <c:v>0.14510669360656919</c:v>
                </c:pt>
                <c:pt idx="346">
                  <c:v>0.14558731799499622</c:v>
                </c:pt>
                <c:pt idx="347">
                  <c:v>0.14606892615933476</c:v>
                </c:pt>
                <c:pt idx="348">
                  <c:v>0.14655012355323632</c:v>
                </c:pt>
                <c:pt idx="349">
                  <c:v>0.14703087272106838</c:v>
                </c:pt>
                <c:pt idx="350">
                  <c:v>0.14751317678299358</c:v>
                </c:pt>
                <c:pt idx="351">
                  <c:v>0.14799495945772795</c:v>
                </c:pt>
                <c:pt idx="352">
                  <c:v>0.14847673513357423</c:v>
                </c:pt>
                <c:pt idx="353">
                  <c:v>0.14886310340538417</c:v>
                </c:pt>
                <c:pt idx="354">
                  <c:v>0.14925122322372902</c:v>
                </c:pt>
                <c:pt idx="355">
                  <c:v>0.14973382576441296</c:v>
                </c:pt>
                <c:pt idx="356">
                  <c:v>0.15021666132276862</c:v>
                </c:pt>
                <c:pt idx="357">
                  <c:v>0.15070043095431152</c:v>
                </c:pt>
                <c:pt idx="358">
                  <c:v>0.15118389962897086</c:v>
                </c:pt>
                <c:pt idx="359">
                  <c:v>0.15166699295384381</c:v>
                </c:pt>
                <c:pt idx="360">
                  <c:v>0.15215166805757108</c:v>
                </c:pt>
                <c:pt idx="361">
                  <c:v>0.15263582056063402</c:v>
                </c:pt>
                <c:pt idx="362">
                  <c:v>0.15311994875461868</c:v>
                </c:pt>
                <c:pt idx="363">
                  <c:v>0.15360475535942614</c:v>
                </c:pt>
                <c:pt idx="364">
                  <c:v>0.15408970458805329</c:v>
                </c:pt>
                <c:pt idx="365">
                  <c:v>0.15457505573711364</c:v>
                </c:pt>
                <c:pt idx="366">
                  <c:v>0.15506043880780312</c:v>
                </c:pt>
                <c:pt idx="367">
                  <c:v>0.15554564987480929</c:v>
                </c:pt>
                <c:pt idx="368">
                  <c:v>0.15593440730617111</c:v>
                </c:pt>
                <c:pt idx="369">
                  <c:v>0.15641996852595982</c:v>
                </c:pt>
                <c:pt idx="370">
                  <c:v>0.1568098639747513</c:v>
                </c:pt>
                <c:pt idx="371">
                  <c:v>0.15729646321543991</c:v>
                </c:pt>
                <c:pt idx="372">
                  <c:v>0.1577829835922113</c:v>
                </c:pt>
                <c:pt idx="373">
                  <c:v>0.15826972220323973</c:v>
                </c:pt>
                <c:pt idx="374">
                  <c:v>0.15875675362039918</c:v>
                </c:pt>
                <c:pt idx="375">
                  <c:v>0.1592445803875544</c:v>
                </c:pt>
                <c:pt idx="376">
                  <c:v>0.15973219860000462</c:v>
                </c:pt>
                <c:pt idx="377">
                  <c:v>0.16021998022270445</c:v>
                </c:pt>
                <c:pt idx="378">
                  <c:v>0.16070792537881098</c:v>
                </c:pt>
                <c:pt idx="379">
                  <c:v>0.16119595964162736</c:v>
                </c:pt>
                <c:pt idx="380">
                  <c:v>0.16158742373037502</c:v>
                </c:pt>
                <c:pt idx="381">
                  <c:v>0.16198027216258115</c:v>
                </c:pt>
                <c:pt idx="382">
                  <c:v>0.16246928248485989</c:v>
                </c:pt>
                <c:pt idx="383">
                  <c:v>0.16295898014440122</c:v>
                </c:pt>
                <c:pt idx="384">
                  <c:v>0.16344772223566173</c:v>
                </c:pt>
                <c:pt idx="385">
                  <c:v>0.16393771250014677</c:v>
                </c:pt>
                <c:pt idx="386">
                  <c:v>0.16442751292274219</c:v>
                </c:pt>
                <c:pt idx="387">
                  <c:v>0.16491818940519845</c:v>
                </c:pt>
                <c:pt idx="388">
                  <c:v>0.16540826454120169</c:v>
                </c:pt>
                <c:pt idx="389">
                  <c:v>0.16589854251790956</c:v>
                </c:pt>
                <c:pt idx="390">
                  <c:v>0.16638997897776098</c:v>
                </c:pt>
                <c:pt idx="391">
                  <c:v>0.16688122595958782</c:v>
                </c:pt>
                <c:pt idx="392">
                  <c:v>0.16737198301788989</c:v>
                </c:pt>
                <c:pt idx="393">
                  <c:v>0.16786412553000324</c:v>
                </c:pt>
                <c:pt idx="394">
                  <c:v>0.16835583459428635</c:v>
                </c:pt>
                <c:pt idx="395">
                  <c:v>0.16884782311663551</c:v>
                </c:pt>
                <c:pt idx="396">
                  <c:v>0.16924212562529992</c:v>
                </c:pt>
                <c:pt idx="397">
                  <c:v>0.16963645210143397</c:v>
                </c:pt>
                <c:pt idx="398">
                  <c:v>0.17012910884128024</c:v>
                </c:pt>
                <c:pt idx="399">
                  <c:v>0.17062144399136264</c:v>
                </c:pt>
                <c:pt idx="400">
                  <c:v>0.17111518869794967</c:v>
                </c:pt>
                <c:pt idx="401">
                  <c:v>0.17160857466612983</c:v>
                </c:pt>
                <c:pt idx="402">
                  <c:v>0.17210167661179038</c:v>
                </c:pt>
                <c:pt idx="403">
                  <c:v>0.17249701942573351</c:v>
                </c:pt>
                <c:pt idx="404">
                  <c:v>0.17289453627422061</c:v>
                </c:pt>
                <c:pt idx="405">
                  <c:v>0.1733888766107666</c:v>
                </c:pt>
                <c:pt idx="406">
                  <c:v>0.17388329156134566</c:v>
                </c:pt>
                <c:pt idx="407">
                  <c:v>0.17437859316255486</c:v>
                </c:pt>
                <c:pt idx="408">
                  <c:v>0.17487374343136786</c:v>
                </c:pt>
                <c:pt idx="409">
                  <c:v>0.17536830724035635</c:v>
                </c:pt>
                <c:pt idx="410">
                  <c:v>0.17586470444629251</c:v>
                </c:pt>
                <c:pt idx="411">
                  <c:v>0.17636034530351286</c:v>
                </c:pt>
                <c:pt idx="412">
                  <c:v>0.17685630766907798</c:v>
                </c:pt>
                <c:pt idx="413">
                  <c:v>0.17735262978175362</c:v>
                </c:pt>
                <c:pt idx="414">
                  <c:v>0.17784929310476272</c:v>
                </c:pt>
                <c:pt idx="415">
                  <c:v>0.17834616530502279</c:v>
                </c:pt>
                <c:pt idx="416">
                  <c:v>0.17884349317254444</c:v>
                </c:pt>
                <c:pt idx="417">
                  <c:v>0.17934011956034074</c:v>
                </c:pt>
                <c:pt idx="418">
                  <c:v>0.17983788515329308</c:v>
                </c:pt>
                <c:pt idx="419">
                  <c:v>0.18033553768484617</c:v>
                </c:pt>
                <c:pt idx="420">
                  <c:v>0.18073426381776328</c:v>
                </c:pt>
                <c:pt idx="421">
                  <c:v>0.18113333912471627</c:v>
                </c:pt>
                <c:pt idx="422">
                  <c:v>0.18163148474244689</c:v>
                </c:pt>
                <c:pt idx="423">
                  <c:v>0.18213004991883414</c:v>
                </c:pt>
                <c:pt idx="424">
                  <c:v>0.18262880666265383</c:v>
                </c:pt>
                <c:pt idx="425">
                  <c:v>0.18312842191369685</c:v>
                </c:pt>
                <c:pt idx="426">
                  <c:v>0.18362777227679097</c:v>
                </c:pt>
                <c:pt idx="427">
                  <c:v>0.18412741025489376</c:v>
                </c:pt>
                <c:pt idx="428">
                  <c:v>0.18462735523397428</c:v>
                </c:pt>
                <c:pt idx="429">
                  <c:v>0.18512709214947806</c:v>
                </c:pt>
                <c:pt idx="430">
                  <c:v>0.1855276764789269</c:v>
                </c:pt>
                <c:pt idx="431">
                  <c:v>0.18593021713667945</c:v>
                </c:pt>
                <c:pt idx="432">
                  <c:v>0.18643116002790283</c:v>
                </c:pt>
                <c:pt idx="433">
                  <c:v>0.18693248785239841</c:v>
                </c:pt>
                <c:pt idx="434">
                  <c:v>0.18743339747835194</c:v>
                </c:pt>
                <c:pt idx="435">
                  <c:v>0.18793522813039576</c:v>
                </c:pt>
                <c:pt idx="436">
                  <c:v>0.1884370426122918</c:v>
                </c:pt>
                <c:pt idx="437">
                  <c:v>0.18893954975991833</c:v>
                </c:pt>
                <c:pt idx="438">
                  <c:v>0.18944158103326506</c:v>
                </c:pt>
                <c:pt idx="439">
                  <c:v>0.18994378774435791</c:v>
                </c:pt>
                <c:pt idx="440">
                  <c:v>0.19044714875717858</c:v>
                </c:pt>
                <c:pt idx="441">
                  <c:v>0.19095036006187449</c:v>
                </c:pt>
                <c:pt idx="442">
                  <c:v>0.19145292184382354</c:v>
                </c:pt>
                <c:pt idx="443">
                  <c:v>0.19195725467796679</c:v>
                </c:pt>
                <c:pt idx="444">
                  <c:v>0.19246091898023479</c:v>
                </c:pt>
                <c:pt idx="445">
                  <c:v>0.19296497176175664</c:v>
                </c:pt>
                <c:pt idx="446">
                  <c:v>0.19336861256163507</c:v>
                </c:pt>
                <c:pt idx="447">
                  <c:v>0.19377282070072543</c:v>
                </c:pt>
                <c:pt idx="448">
                  <c:v>0.19427751608655264</c:v>
                </c:pt>
                <c:pt idx="449">
                  <c:v>0.19478186882157461</c:v>
                </c:pt>
                <c:pt idx="450">
                  <c:v>0.19528782592459401</c:v>
                </c:pt>
                <c:pt idx="451">
                  <c:v>0.19579326740588873</c:v>
                </c:pt>
                <c:pt idx="452">
                  <c:v>0.19629853981387418</c:v>
                </c:pt>
                <c:pt idx="453">
                  <c:v>0.1968049753673411</c:v>
                </c:pt>
                <c:pt idx="454">
                  <c:v>0.19731135836126018</c:v>
                </c:pt>
                <c:pt idx="455">
                  <c:v>0.19781774658384366</c:v>
                </c:pt>
                <c:pt idx="456">
                  <c:v>0.1983244687353321</c:v>
                </c:pt>
                <c:pt idx="457">
                  <c:v>0.19873051129863764</c:v>
                </c:pt>
                <c:pt idx="458">
                  <c:v>0.19913828681534443</c:v>
                </c:pt>
                <c:pt idx="459">
                  <c:v>0.19964507831604014</c:v>
                </c:pt>
                <c:pt idx="460">
                  <c:v>0.20015363825974067</c:v>
                </c:pt>
                <c:pt idx="461">
                  <c:v>0.20066158451928515</c:v>
                </c:pt>
                <c:pt idx="462">
                  <c:v>0.20116955614816254</c:v>
                </c:pt>
                <c:pt idx="463">
                  <c:v>0.20167823231500559</c:v>
                </c:pt>
                <c:pt idx="464">
                  <c:v>0.20218708969560065</c:v>
                </c:pt>
                <c:pt idx="465">
                  <c:v>0.20269641984345432</c:v>
                </c:pt>
                <c:pt idx="466">
                  <c:v>0.20320577629505618</c:v>
                </c:pt>
                <c:pt idx="467">
                  <c:v>0.203714828358773</c:v>
                </c:pt>
                <c:pt idx="468">
                  <c:v>0.20422482068159831</c:v>
                </c:pt>
                <c:pt idx="469">
                  <c:v>0.20473480069298094</c:v>
                </c:pt>
                <c:pt idx="470">
                  <c:v>0.20524564469808207</c:v>
                </c:pt>
                <c:pt idx="471">
                  <c:v>0.20575606776101349</c:v>
                </c:pt>
                <c:pt idx="472">
                  <c:v>0.20626640054774639</c:v>
                </c:pt>
                <c:pt idx="473">
                  <c:v>0.20667573988952012</c:v>
                </c:pt>
                <c:pt idx="474">
                  <c:v>0.20718734245248377</c:v>
                </c:pt>
                <c:pt idx="475">
                  <c:v>0.20759670761479768</c:v>
                </c:pt>
                <c:pt idx="476">
                  <c:v>0.20810852776027933</c:v>
                </c:pt>
                <c:pt idx="477">
                  <c:v>0.20862035594509759</c:v>
                </c:pt>
                <c:pt idx="478">
                  <c:v>0.20913264175893304</c:v>
                </c:pt>
                <c:pt idx="479">
                  <c:v>0.20964487714084007</c:v>
                </c:pt>
                <c:pt idx="480">
                  <c:v>0.2100551714932315</c:v>
                </c:pt>
                <c:pt idx="481">
                  <c:v>0.2104678662372873</c:v>
                </c:pt>
                <c:pt idx="482">
                  <c:v>0.21098121715554238</c:v>
                </c:pt>
                <c:pt idx="483">
                  <c:v>0.21149520411788128</c:v>
                </c:pt>
                <c:pt idx="484">
                  <c:v>0.21200829846780331</c:v>
                </c:pt>
                <c:pt idx="485">
                  <c:v>0.21252275488640818</c:v>
                </c:pt>
                <c:pt idx="486">
                  <c:v>0.21303708352316986</c:v>
                </c:pt>
                <c:pt idx="487">
                  <c:v>0.21355214817269874</c:v>
                </c:pt>
                <c:pt idx="488">
                  <c:v>0.21406669227458466</c:v>
                </c:pt>
                <c:pt idx="489">
                  <c:v>0.21458152092791732</c:v>
                </c:pt>
                <c:pt idx="490">
                  <c:v>0.21509746056115453</c:v>
                </c:pt>
                <c:pt idx="491">
                  <c:v>0.21561309581113494</c:v>
                </c:pt>
                <c:pt idx="492">
                  <c:v>0.21612826854989339</c:v>
                </c:pt>
                <c:pt idx="493">
                  <c:v>0.21664518433649024</c:v>
                </c:pt>
                <c:pt idx="494">
                  <c:v>0.21716155934068751</c:v>
                </c:pt>
                <c:pt idx="495">
                  <c:v>0.21767814196434629</c:v>
                </c:pt>
                <c:pt idx="496">
                  <c:v>0.21819514942897492</c:v>
                </c:pt>
                <c:pt idx="497">
                  <c:v>0.2187124243285937</c:v>
                </c:pt>
                <c:pt idx="498">
                  <c:v>0.21923016445112775</c:v>
                </c:pt>
                <c:pt idx="499">
                  <c:v>0.21974795539256881</c:v>
                </c:pt>
                <c:pt idx="500">
                  <c:v>0.22016293086294295</c:v>
                </c:pt>
                <c:pt idx="501">
                  <c:v>0.22068124469252984</c:v>
                </c:pt>
                <c:pt idx="502">
                  <c:v>0.22119929297935048</c:v>
                </c:pt>
                <c:pt idx="503">
                  <c:v>0.22161453471121126</c:v>
                </c:pt>
                <c:pt idx="504">
                  <c:v>0.22213352243477555</c:v>
                </c:pt>
                <c:pt idx="505">
                  <c:v>0.22265268055232457</c:v>
                </c:pt>
                <c:pt idx="506">
                  <c:v>0.22317198936029214</c:v>
                </c:pt>
                <c:pt idx="507">
                  <c:v>0.22358793219287446</c:v>
                </c:pt>
                <c:pt idx="508">
                  <c:v>0.22400627081864813</c:v>
                </c:pt>
                <c:pt idx="509">
                  <c:v>0.22452588609703236</c:v>
                </c:pt>
                <c:pt idx="510">
                  <c:v>0.22504734095570805</c:v>
                </c:pt>
                <c:pt idx="511">
                  <c:v>0.2255680939130762</c:v>
                </c:pt>
                <c:pt idx="512">
                  <c:v>0.22608893921194989</c:v>
                </c:pt>
                <c:pt idx="513">
                  <c:v>0.2266103145984244</c:v>
                </c:pt>
                <c:pt idx="514">
                  <c:v>0.22713208140580732</c:v>
                </c:pt>
                <c:pt idx="515">
                  <c:v>0.22765422018691239</c:v>
                </c:pt>
                <c:pt idx="516">
                  <c:v>0.22817659188213957</c:v>
                </c:pt>
                <c:pt idx="517">
                  <c:v>0.228698399153451</c:v>
                </c:pt>
                <c:pt idx="518">
                  <c:v>0.22922139652355522</c:v>
                </c:pt>
                <c:pt idx="519">
                  <c:v>0.22974418852600456</c:v>
                </c:pt>
                <c:pt idx="520">
                  <c:v>0.23026807276614297</c:v>
                </c:pt>
                <c:pt idx="521">
                  <c:v>0.23079125254604338</c:v>
                </c:pt>
                <c:pt idx="522">
                  <c:v>0.23131456624761382</c:v>
                </c:pt>
                <c:pt idx="523">
                  <c:v>0.23173405046353898</c:v>
                </c:pt>
                <c:pt idx="524">
                  <c:v>0.23215375073636849</c:v>
                </c:pt>
                <c:pt idx="525">
                  <c:v>0.23267885912507569</c:v>
                </c:pt>
                <c:pt idx="526">
                  <c:v>0.23320356240988424</c:v>
                </c:pt>
                <c:pt idx="527">
                  <c:v>0.23372852111321235</c:v>
                </c:pt>
                <c:pt idx="528">
                  <c:v>0.23425365529250974</c:v>
                </c:pt>
                <c:pt idx="529">
                  <c:v>0.23477906538260995</c:v>
                </c:pt>
                <c:pt idx="530">
                  <c:v>0.23530569501899093</c:v>
                </c:pt>
                <c:pt idx="531">
                  <c:v>0.23583183903344898</c:v>
                </c:pt>
                <c:pt idx="532">
                  <c:v>0.23635753669771276</c:v>
                </c:pt>
                <c:pt idx="533">
                  <c:v>0.23677908184796986</c:v>
                </c:pt>
                <c:pt idx="534">
                  <c:v>0.2372027151551232</c:v>
                </c:pt>
                <c:pt idx="535">
                  <c:v>0.23773016028464086</c:v>
                </c:pt>
                <c:pt idx="536">
                  <c:v>0.2382575616709211</c:v>
                </c:pt>
                <c:pt idx="537">
                  <c:v>0.23878576502619842</c:v>
                </c:pt>
                <c:pt idx="538">
                  <c:v>0.23931348175938094</c:v>
                </c:pt>
                <c:pt idx="539">
                  <c:v>0.23984159809916647</c:v>
                </c:pt>
                <c:pt idx="540">
                  <c:v>0.24037057851304922</c:v>
                </c:pt>
                <c:pt idx="541">
                  <c:v>0.24089961687371741</c:v>
                </c:pt>
                <c:pt idx="542">
                  <c:v>0.24142796593023755</c:v>
                </c:pt>
                <c:pt idx="543">
                  <c:v>0.24195806926222638</c:v>
                </c:pt>
                <c:pt idx="544">
                  <c:v>0.24248772598162482</c:v>
                </c:pt>
                <c:pt idx="545">
                  <c:v>0.24301750157335156</c:v>
                </c:pt>
                <c:pt idx="546">
                  <c:v>0.2435478615355092</c:v>
                </c:pt>
                <c:pt idx="547">
                  <c:v>0.24407836119232934</c:v>
                </c:pt>
                <c:pt idx="548">
                  <c:v>0.24460946656912194</c:v>
                </c:pt>
                <c:pt idx="549">
                  <c:v>0.24514061093397826</c:v>
                </c:pt>
                <c:pt idx="550">
                  <c:v>0.24556575397554917</c:v>
                </c:pt>
                <c:pt idx="551">
                  <c:v>0.245991158987833</c:v>
                </c:pt>
                <c:pt idx="552">
                  <c:v>0.24652232751761829</c:v>
                </c:pt>
                <c:pt idx="553">
                  <c:v>0.24705505776590211</c:v>
                </c:pt>
                <c:pt idx="554">
                  <c:v>0.2475875436671377</c:v>
                </c:pt>
                <c:pt idx="555">
                  <c:v>0.24812004897009185</c:v>
                </c:pt>
                <c:pt idx="556">
                  <c:v>0.24865293969041838</c:v>
                </c:pt>
                <c:pt idx="557">
                  <c:v>0.24918591101742871</c:v>
                </c:pt>
                <c:pt idx="558">
                  <c:v>0.24961275738094635</c:v>
                </c:pt>
                <c:pt idx="559">
                  <c:v>0.25004145628835178</c:v>
                </c:pt>
                <c:pt idx="560">
                  <c:v>0.25057639116829633</c:v>
                </c:pt>
                <c:pt idx="561">
                  <c:v>0.25111071515524425</c:v>
                </c:pt>
                <c:pt idx="562">
                  <c:v>0.25164522278777024</c:v>
                </c:pt>
                <c:pt idx="563">
                  <c:v>0.25217995503325552</c:v>
                </c:pt>
                <c:pt idx="564">
                  <c:v>0.25271523887807956</c:v>
                </c:pt>
                <c:pt idx="565">
                  <c:v>0.25325082983978031</c:v>
                </c:pt>
                <c:pt idx="566">
                  <c:v>0.25378678959518131</c:v>
                </c:pt>
                <c:pt idx="567">
                  <c:v>0.25432215712659967</c:v>
                </c:pt>
                <c:pt idx="568">
                  <c:v>0.25485875293464649</c:v>
                </c:pt>
                <c:pt idx="569">
                  <c:v>0.25539532965497536</c:v>
                </c:pt>
                <c:pt idx="570">
                  <c:v>0.2559326452132431</c:v>
                </c:pt>
                <c:pt idx="571">
                  <c:v>0.25646942961455377</c:v>
                </c:pt>
                <c:pt idx="572">
                  <c:v>0.2570063382160539</c:v>
                </c:pt>
                <c:pt idx="573">
                  <c:v>0.25754472555058172</c:v>
                </c:pt>
                <c:pt idx="574">
                  <c:v>0.25808284849485952</c:v>
                </c:pt>
                <c:pt idx="575">
                  <c:v>0.2586204393854043</c:v>
                </c:pt>
                <c:pt idx="576">
                  <c:v>0.25905178494864145</c:v>
                </c:pt>
                <c:pt idx="577">
                  <c:v>0.25948323440166798</c:v>
                </c:pt>
                <c:pt idx="578">
                  <c:v>0.26002215491378378</c:v>
                </c:pt>
                <c:pt idx="579">
                  <c:v>0.26056132484872235</c:v>
                </c:pt>
                <c:pt idx="580">
                  <c:v>0.2611015476844758</c:v>
                </c:pt>
                <c:pt idx="581">
                  <c:v>0.26164148552811028</c:v>
                </c:pt>
                <c:pt idx="582">
                  <c:v>0.26218093158086098</c:v>
                </c:pt>
                <c:pt idx="583">
                  <c:v>0.26272203031102631</c:v>
                </c:pt>
                <c:pt idx="584">
                  <c:v>0.26326280278022063</c:v>
                </c:pt>
                <c:pt idx="585">
                  <c:v>0.26380337220882893</c:v>
                </c:pt>
                <c:pt idx="586">
                  <c:v>0.26423706299851712</c:v>
                </c:pt>
                <c:pt idx="587">
                  <c:v>0.26467253349662617</c:v>
                </c:pt>
                <c:pt idx="588">
                  <c:v>0.26521421729577871</c:v>
                </c:pt>
                <c:pt idx="589">
                  <c:v>0.26575633951767857</c:v>
                </c:pt>
                <c:pt idx="590">
                  <c:v>0.26629929407354019</c:v>
                </c:pt>
                <c:pt idx="591">
                  <c:v>0.26684217073265332</c:v>
                </c:pt>
                <c:pt idx="592">
                  <c:v>0.26738434744324013</c:v>
                </c:pt>
                <c:pt idx="593">
                  <c:v>0.26792853941887584</c:v>
                </c:pt>
                <c:pt idx="594">
                  <c:v>0.26847199029827296</c:v>
                </c:pt>
                <c:pt idx="595">
                  <c:v>0.26901561212120101</c:v>
                </c:pt>
                <c:pt idx="596">
                  <c:v>0.26955996581254893</c:v>
                </c:pt>
                <c:pt idx="597">
                  <c:v>0.27010457442236019</c:v>
                </c:pt>
                <c:pt idx="598">
                  <c:v>0.27064968772500747</c:v>
                </c:pt>
                <c:pt idx="599">
                  <c:v>0.27119480707369786</c:v>
                </c:pt>
                <c:pt idx="600">
                  <c:v>0.27173972415671577</c:v>
                </c:pt>
                <c:pt idx="601">
                  <c:v>0.27217660059332466</c:v>
                </c:pt>
                <c:pt idx="602">
                  <c:v>0.27272205308112285</c:v>
                </c:pt>
                <c:pt idx="603">
                  <c:v>0.27315979673484281</c:v>
                </c:pt>
                <c:pt idx="604">
                  <c:v>0.27370636991337999</c:v>
                </c:pt>
                <c:pt idx="605">
                  <c:v>0.27425315852420423</c:v>
                </c:pt>
                <c:pt idx="606">
                  <c:v>0.27479997483964291</c:v>
                </c:pt>
                <c:pt idx="607">
                  <c:v>0.27534736191205683</c:v>
                </c:pt>
                <c:pt idx="608">
                  <c:v>0.27589552954166158</c:v>
                </c:pt>
                <c:pt idx="609">
                  <c:v>0.27644328674462371</c:v>
                </c:pt>
                <c:pt idx="610">
                  <c:v>0.27699144877775128</c:v>
                </c:pt>
                <c:pt idx="611">
                  <c:v>0.27743056330529475</c:v>
                </c:pt>
                <c:pt idx="612">
                  <c:v>0.27787148342409984</c:v>
                </c:pt>
                <c:pt idx="613">
                  <c:v>0.2784205129367332</c:v>
                </c:pt>
                <c:pt idx="614">
                  <c:v>0.27897015855333152</c:v>
                </c:pt>
                <c:pt idx="615">
                  <c:v>0.27952002253225022</c:v>
                </c:pt>
                <c:pt idx="616">
                  <c:v>0.28007021001799315</c:v>
                </c:pt>
                <c:pt idx="617">
                  <c:v>0.28061975530345601</c:v>
                </c:pt>
                <c:pt idx="618">
                  <c:v>0.28117073746668847</c:v>
                </c:pt>
                <c:pt idx="619">
                  <c:v>0.28172158185837604</c:v>
                </c:pt>
                <c:pt idx="620">
                  <c:v>0.28227329782874311</c:v>
                </c:pt>
                <c:pt idx="621">
                  <c:v>0.28282426595880755</c:v>
                </c:pt>
                <c:pt idx="622">
                  <c:v>0.28337579053700718</c:v>
                </c:pt>
                <c:pt idx="623">
                  <c:v>0.28392844123965066</c:v>
                </c:pt>
                <c:pt idx="624">
                  <c:v>0.28448089154513523</c:v>
                </c:pt>
                <c:pt idx="625">
                  <c:v>0.28503286672372091</c:v>
                </c:pt>
                <c:pt idx="626">
                  <c:v>0.28547537964829017</c:v>
                </c:pt>
                <c:pt idx="627">
                  <c:v>0.28591886966540897</c:v>
                </c:pt>
                <c:pt idx="628">
                  <c:v>0.28647225198434229</c:v>
                </c:pt>
                <c:pt idx="629">
                  <c:v>0.28702594070483145</c:v>
                </c:pt>
                <c:pt idx="630">
                  <c:v>0.28758063406056117</c:v>
                </c:pt>
                <c:pt idx="631">
                  <c:v>0.28813485234998426</c:v>
                </c:pt>
                <c:pt idx="632">
                  <c:v>0.28868878515806373</c:v>
                </c:pt>
                <c:pt idx="633">
                  <c:v>0.28924461374170607</c:v>
                </c:pt>
                <c:pt idx="634">
                  <c:v>0.28979994602074349</c:v>
                </c:pt>
                <c:pt idx="635">
                  <c:v>0.29035484461744226</c:v>
                </c:pt>
                <c:pt idx="636">
                  <c:v>0.29079997398729901</c:v>
                </c:pt>
                <c:pt idx="637">
                  <c:v>0.29124729682778577</c:v>
                </c:pt>
                <c:pt idx="638">
                  <c:v>0.29180365773430683</c:v>
                </c:pt>
                <c:pt idx="639">
                  <c:v>0.29236032835060444</c:v>
                </c:pt>
                <c:pt idx="640">
                  <c:v>0.2929179681277711</c:v>
                </c:pt>
                <c:pt idx="641">
                  <c:v>0.29347551484681234</c:v>
                </c:pt>
                <c:pt idx="642">
                  <c:v>0.29403245733348915</c:v>
                </c:pt>
                <c:pt idx="643">
                  <c:v>0.29459137135057695</c:v>
                </c:pt>
                <c:pt idx="644">
                  <c:v>0.29514951116803151</c:v>
                </c:pt>
                <c:pt idx="645">
                  <c:v>0.29570787739593851</c:v>
                </c:pt>
                <c:pt idx="646">
                  <c:v>0.29626676889899156</c:v>
                </c:pt>
                <c:pt idx="647">
                  <c:v>0.29682625041817806</c:v>
                </c:pt>
                <c:pt idx="648">
                  <c:v>0.29738604513216971</c:v>
                </c:pt>
                <c:pt idx="649">
                  <c:v>0.29794613202314313</c:v>
                </c:pt>
                <c:pt idx="650">
                  <c:v>0.29850565618108033</c:v>
                </c:pt>
                <c:pt idx="651">
                  <c:v>0.29895419406815632</c:v>
                </c:pt>
                <c:pt idx="652">
                  <c:v>0.29951438971464056</c:v>
                </c:pt>
                <c:pt idx="653">
                  <c:v>0.29996427968363115</c:v>
                </c:pt>
                <c:pt idx="654">
                  <c:v>0.30052596284621058</c:v>
                </c:pt>
                <c:pt idx="655">
                  <c:v>0.30108727572514499</c:v>
                </c:pt>
                <c:pt idx="656">
                  <c:v>0.30164920412438251</c:v>
                </c:pt>
                <c:pt idx="657">
                  <c:v>0.30221134116465631</c:v>
                </c:pt>
                <c:pt idx="658">
                  <c:v>0.30277448148749914</c:v>
                </c:pt>
                <c:pt idx="659">
                  <c:v>0.30333735904293457</c:v>
                </c:pt>
                <c:pt idx="660">
                  <c:v>0.30390040313396199</c:v>
                </c:pt>
                <c:pt idx="661">
                  <c:v>0.30446380743903739</c:v>
                </c:pt>
                <c:pt idx="662">
                  <c:v>0.30502735718327612</c:v>
                </c:pt>
                <c:pt idx="663">
                  <c:v>0.30547926112734342</c:v>
                </c:pt>
                <c:pt idx="664">
                  <c:v>0.30593289872110541</c:v>
                </c:pt>
                <c:pt idx="665">
                  <c:v>0.30649783757045307</c:v>
                </c:pt>
                <c:pt idx="666">
                  <c:v>0.30706313888487391</c:v>
                </c:pt>
                <c:pt idx="667">
                  <c:v>0.30762774584693348</c:v>
                </c:pt>
                <c:pt idx="668">
                  <c:v>0.30819377279695259</c:v>
                </c:pt>
                <c:pt idx="669">
                  <c:v>0.308759623491977</c:v>
                </c:pt>
                <c:pt idx="670">
                  <c:v>0.3093265510185057</c:v>
                </c:pt>
                <c:pt idx="671">
                  <c:v>0.30989274048493842</c:v>
                </c:pt>
                <c:pt idx="672">
                  <c:v>0.31045931561671347</c:v>
                </c:pt>
                <c:pt idx="673">
                  <c:v>0.31102720783876769</c:v>
                </c:pt>
                <c:pt idx="674">
                  <c:v>0.3115949461743785</c:v>
                </c:pt>
                <c:pt idx="675">
                  <c:v>0.31216187993954908</c:v>
                </c:pt>
                <c:pt idx="676">
                  <c:v>0.3127307835073711</c:v>
                </c:pt>
                <c:pt idx="677">
                  <c:v>0.3132993165335729</c:v>
                </c:pt>
                <c:pt idx="678">
                  <c:v>0.31375445394768176</c:v>
                </c:pt>
                <c:pt idx="679">
                  <c:v>0.3142099723585482</c:v>
                </c:pt>
                <c:pt idx="680">
                  <c:v>0.31477991223138663</c:v>
                </c:pt>
                <c:pt idx="681">
                  <c:v>0.31534939434351622</c:v>
                </c:pt>
                <c:pt idx="682">
                  <c:v>0.31591863528923503</c:v>
                </c:pt>
                <c:pt idx="683">
                  <c:v>0.31648959364516693</c:v>
                </c:pt>
                <c:pt idx="684">
                  <c:v>0.31706039899769961</c:v>
                </c:pt>
                <c:pt idx="685">
                  <c:v>0.31763070220289091</c:v>
                </c:pt>
                <c:pt idx="686">
                  <c:v>0.31820255197108555</c:v>
                </c:pt>
                <c:pt idx="687">
                  <c:v>0.31877437984395807</c:v>
                </c:pt>
                <c:pt idx="688">
                  <c:v>0.31934631658211082</c:v>
                </c:pt>
                <c:pt idx="689">
                  <c:v>0.31980425886421138</c:v>
                </c:pt>
                <c:pt idx="690">
                  <c:v>0.32026468344962289</c:v>
                </c:pt>
                <c:pt idx="691">
                  <c:v>0.3208376046077705</c:v>
                </c:pt>
                <c:pt idx="692">
                  <c:v>0.32140993540082591</c:v>
                </c:pt>
                <c:pt idx="693">
                  <c:v>0.32198447635841793</c:v>
                </c:pt>
                <c:pt idx="694">
                  <c:v>0.32255820874410068</c:v>
                </c:pt>
                <c:pt idx="695">
                  <c:v>0.32313218283281681</c:v>
                </c:pt>
                <c:pt idx="696">
                  <c:v>0.32370661811471785</c:v>
                </c:pt>
                <c:pt idx="697">
                  <c:v>0.32428155907334727</c:v>
                </c:pt>
                <c:pt idx="698">
                  <c:v>0.32485705029449924</c:v>
                </c:pt>
                <c:pt idx="699">
                  <c:v>0.32543265325482729</c:v>
                </c:pt>
                <c:pt idx="700">
                  <c:v>0.32600788446676654</c:v>
                </c:pt>
                <c:pt idx="701">
                  <c:v>0.32658423838087308</c:v>
                </c:pt>
                <c:pt idx="702">
                  <c:v>0.32716074865313238</c:v>
                </c:pt>
                <c:pt idx="703">
                  <c:v>0.32762219629271699</c:v>
                </c:pt>
                <c:pt idx="704">
                  <c:v>0.32808447359401949</c:v>
                </c:pt>
                <c:pt idx="705">
                  <c:v>0.32866149710305786</c:v>
                </c:pt>
                <c:pt idx="706">
                  <c:v>0.3292390742397488</c:v>
                </c:pt>
                <c:pt idx="707">
                  <c:v>0.32981702928593876</c:v>
                </c:pt>
                <c:pt idx="708">
                  <c:v>0.33039606905450997</c:v>
                </c:pt>
                <c:pt idx="709">
                  <c:v>0.33097469337228647</c:v>
                </c:pt>
                <c:pt idx="710">
                  <c:v>0.33155378528414808</c:v>
                </c:pt>
                <c:pt idx="711">
                  <c:v>0.33213272627757373</c:v>
                </c:pt>
                <c:pt idx="712">
                  <c:v>0.33271200263784007</c:v>
                </c:pt>
                <c:pt idx="713">
                  <c:v>0.33317615241921672</c:v>
                </c:pt>
                <c:pt idx="714">
                  <c:v>0.33364277654727553</c:v>
                </c:pt>
                <c:pt idx="715">
                  <c:v>0.33422354898539181</c:v>
                </c:pt>
                <c:pt idx="716">
                  <c:v>0.33480492496796899</c:v>
                </c:pt>
                <c:pt idx="717">
                  <c:v>0.33538548558365011</c:v>
                </c:pt>
                <c:pt idx="718">
                  <c:v>0.33596749328405717</c:v>
                </c:pt>
                <c:pt idx="719">
                  <c:v>0.33654926246245015</c:v>
                </c:pt>
                <c:pt idx="720">
                  <c:v>0.33713203697229749</c:v>
                </c:pt>
                <c:pt idx="721">
                  <c:v>0.33771426188253845</c:v>
                </c:pt>
                <c:pt idx="722">
                  <c:v>0.33829691497028891</c:v>
                </c:pt>
                <c:pt idx="723">
                  <c:v>0.3388808427248089</c:v>
                </c:pt>
                <c:pt idx="724">
                  <c:v>0.33946457706112237</c:v>
                </c:pt>
                <c:pt idx="725">
                  <c:v>0.34004762711537884</c:v>
                </c:pt>
                <c:pt idx="726">
                  <c:v>0.34063262295515617</c:v>
                </c:pt>
                <c:pt idx="727">
                  <c:v>0.34121715792509749</c:v>
                </c:pt>
                <c:pt idx="728">
                  <c:v>0.34180199012269252</c:v>
                </c:pt>
                <c:pt idx="729">
                  <c:v>0.34227033457236855</c:v>
                </c:pt>
                <c:pt idx="730">
                  <c:v>0.34273965828975483</c:v>
                </c:pt>
                <c:pt idx="731">
                  <c:v>0.34332533711236352</c:v>
                </c:pt>
                <c:pt idx="732">
                  <c:v>0.34391077743682547</c:v>
                </c:pt>
                <c:pt idx="733">
                  <c:v>0.34449826210872397</c:v>
                </c:pt>
                <c:pt idx="734">
                  <c:v>0.34508488251668729</c:v>
                </c:pt>
                <c:pt idx="735">
                  <c:v>0.34567139898560828</c:v>
                </c:pt>
                <c:pt idx="736">
                  <c:v>0.34625960524166133</c:v>
                </c:pt>
                <c:pt idx="737">
                  <c:v>0.34684770889580319</c:v>
                </c:pt>
                <c:pt idx="738">
                  <c:v>0.34743593409130258</c:v>
                </c:pt>
                <c:pt idx="739">
                  <c:v>0.34802441563524783</c:v>
                </c:pt>
                <c:pt idx="740">
                  <c:v>0.34849595381736231</c:v>
                </c:pt>
                <c:pt idx="741">
                  <c:v>0.34896960338132693</c:v>
                </c:pt>
                <c:pt idx="742">
                  <c:v>0.34955826840347481</c:v>
                </c:pt>
                <c:pt idx="743">
                  <c:v>0.35014912628675904</c:v>
                </c:pt>
                <c:pt idx="744">
                  <c:v>0.35073938735082405</c:v>
                </c:pt>
                <c:pt idx="745">
                  <c:v>0.35132972654392369</c:v>
                </c:pt>
                <c:pt idx="746">
                  <c:v>0.35192068508794322</c:v>
                </c:pt>
                <c:pt idx="747">
                  <c:v>0.35251212847289148</c:v>
                </c:pt>
                <c:pt idx="748">
                  <c:v>0.35310401219186244</c:v>
                </c:pt>
                <c:pt idx="749">
                  <c:v>0.35369611088181396</c:v>
                </c:pt>
                <c:pt idx="750">
                  <c:v>0.35428765607294233</c:v>
                </c:pt>
                <c:pt idx="751">
                  <c:v>0.35488077290788111</c:v>
                </c:pt>
                <c:pt idx="752">
                  <c:v>0.35547369852295124</c:v>
                </c:pt>
                <c:pt idx="753">
                  <c:v>0.35606779121541177</c:v>
                </c:pt>
                <c:pt idx="754">
                  <c:v>0.3566611493402021</c:v>
                </c:pt>
                <c:pt idx="755">
                  <c:v>0.35725472370178019</c:v>
                </c:pt>
                <c:pt idx="756">
                  <c:v>0.35773054477579391</c:v>
                </c:pt>
                <c:pt idx="757">
                  <c:v>0.35820645618762842</c:v>
                </c:pt>
                <c:pt idx="758">
                  <c:v>0.35880212967720632</c:v>
                </c:pt>
                <c:pt idx="759">
                  <c:v>0.35939747651528958</c:v>
                </c:pt>
                <c:pt idx="760">
                  <c:v>0.35999308705626809</c:v>
                </c:pt>
                <c:pt idx="761">
                  <c:v>0.36058891606011584</c:v>
                </c:pt>
                <c:pt idx="762">
                  <c:v>0.36118505476053897</c:v>
                </c:pt>
                <c:pt idx="763">
                  <c:v>0.36178255125278486</c:v>
                </c:pt>
                <c:pt idx="764">
                  <c:v>0.36237953890780755</c:v>
                </c:pt>
                <c:pt idx="765">
                  <c:v>0.36297629025396189</c:v>
                </c:pt>
                <c:pt idx="766">
                  <c:v>0.3634550247494846</c:v>
                </c:pt>
                <c:pt idx="767">
                  <c:v>0.36393563203689466</c:v>
                </c:pt>
                <c:pt idx="768">
                  <c:v>0.36453454634461641</c:v>
                </c:pt>
                <c:pt idx="769">
                  <c:v>0.36513327107675869</c:v>
                </c:pt>
                <c:pt idx="770">
                  <c:v>0.36573285757774626</c:v>
                </c:pt>
                <c:pt idx="771">
                  <c:v>0.36633188855369986</c:v>
                </c:pt>
                <c:pt idx="772">
                  <c:v>0.36693150753114306</c:v>
                </c:pt>
                <c:pt idx="773">
                  <c:v>0.36753244842770405</c:v>
                </c:pt>
                <c:pt idx="774">
                  <c:v>0.36813320053458992</c:v>
                </c:pt>
                <c:pt idx="775">
                  <c:v>0.36873330457172976</c:v>
                </c:pt>
                <c:pt idx="776">
                  <c:v>0.36933542134389657</c:v>
                </c:pt>
                <c:pt idx="777">
                  <c:v>0.36993698232890798</c:v>
                </c:pt>
                <c:pt idx="778">
                  <c:v>0.37053867563168674</c:v>
                </c:pt>
                <c:pt idx="779">
                  <c:v>0.37114109904979842</c:v>
                </c:pt>
                <c:pt idx="780">
                  <c:v>0.37174393161120689</c:v>
                </c:pt>
                <c:pt idx="781">
                  <c:v>0.37234758818217806</c:v>
                </c:pt>
                <c:pt idx="782">
                  <c:v>0.3729510565808507</c:v>
                </c:pt>
                <c:pt idx="783">
                  <c:v>0.37343422268984078</c:v>
                </c:pt>
                <c:pt idx="784">
                  <c:v>0.37391757625050087</c:v>
                </c:pt>
                <c:pt idx="785">
                  <c:v>0.37452125490155441</c:v>
                </c:pt>
                <c:pt idx="786">
                  <c:v>0.37512645236118919</c:v>
                </c:pt>
                <c:pt idx="787">
                  <c:v>0.37573187772336758</c:v>
                </c:pt>
                <c:pt idx="788">
                  <c:v>0.3763373462907314</c:v>
                </c:pt>
                <c:pt idx="789">
                  <c:v>0.37694313542199215</c:v>
                </c:pt>
                <c:pt idx="790">
                  <c:v>0.37754924547774726</c:v>
                </c:pt>
                <c:pt idx="791">
                  <c:v>0.37803463893201145</c:v>
                </c:pt>
                <c:pt idx="792">
                  <c:v>0.37852207472151211</c:v>
                </c:pt>
                <c:pt idx="793">
                  <c:v>0.3791302089225092</c:v>
                </c:pt>
                <c:pt idx="794">
                  <c:v>0.37973773919894482</c:v>
                </c:pt>
                <c:pt idx="795">
                  <c:v>0.38034549956872321</c:v>
                </c:pt>
                <c:pt idx="796">
                  <c:v>0.38095381528083633</c:v>
                </c:pt>
                <c:pt idx="797">
                  <c:v>0.38156278005346095</c:v>
                </c:pt>
                <c:pt idx="798">
                  <c:v>0.38217211589015632</c:v>
                </c:pt>
                <c:pt idx="799">
                  <c:v>0.38278177672217922</c:v>
                </c:pt>
                <c:pt idx="800">
                  <c:v>0.38339083192592766</c:v>
                </c:pt>
                <c:pt idx="801">
                  <c:v>0.38400128301926229</c:v>
                </c:pt>
                <c:pt idx="802">
                  <c:v>0.3846119671714287</c:v>
                </c:pt>
                <c:pt idx="803">
                  <c:v>0.38522339756614787</c:v>
                </c:pt>
                <c:pt idx="804">
                  <c:v>0.38583431543082536</c:v>
                </c:pt>
                <c:pt idx="805">
                  <c:v>0.38644556005231812</c:v>
                </c:pt>
                <c:pt idx="806">
                  <c:v>0.38705825309545244</c:v>
                </c:pt>
                <c:pt idx="807">
                  <c:v>0.38767080751991306</c:v>
                </c:pt>
                <c:pt idx="808">
                  <c:v>0.38828261472864972</c:v>
                </c:pt>
                <c:pt idx="809">
                  <c:v>0.38877385584594965</c:v>
                </c:pt>
                <c:pt idx="810">
                  <c:v>0.38926496380915399</c:v>
                </c:pt>
                <c:pt idx="811">
                  <c:v>0.38987873131434542</c:v>
                </c:pt>
                <c:pt idx="812">
                  <c:v>0.39049259447345674</c:v>
                </c:pt>
                <c:pt idx="813">
                  <c:v>0.3911079136256278</c:v>
                </c:pt>
                <c:pt idx="814">
                  <c:v>0.39172262590852569</c:v>
                </c:pt>
                <c:pt idx="815">
                  <c:v>0.39233705874455688</c:v>
                </c:pt>
                <c:pt idx="816">
                  <c:v>0.39282963823236566</c:v>
                </c:pt>
                <c:pt idx="817">
                  <c:v>0.39332481118617219</c:v>
                </c:pt>
                <c:pt idx="818">
                  <c:v>0.39394168789106326</c:v>
                </c:pt>
                <c:pt idx="819">
                  <c:v>0.39455823928271927</c:v>
                </c:pt>
                <c:pt idx="820">
                  <c:v>0.39517583046387122</c:v>
                </c:pt>
                <c:pt idx="821">
                  <c:v>0.3957928135593069</c:v>
                </c:pt>
                <c:pt idx="822">
                  <c:v>0.39641050767497038</c:v>
                </c:pt>
                <c:pt idx="823">
                  <c:v>0.39702924421514829</c:v>
                </c:pt>
                <c:pt idx="824">
                  <c:v>0.39764798608332552</c:v>
                </c:pt>
                <c:pt idx="825">
                  <c:v>0.39826611883877833</c:v>
                </c:pt>
                <c:pt idx="826">
                  <c:v>0.39888628859445191</c:v>
                </c:pt>
                <c:pt idx="827">
                  <c:v>0.39950589708304995</c:v>
                </c:pt>
                <c:pt idx="828">
                  <c:v>0.40012574771898302</c:v>
                </c:pt>
                <c:pt idx="829">
                  <c:v>0.40074631435953834</c:v>
                </c:pt>
                <c:pt idx="830">
                  <c:v>0.40136717155434154</c:v>
                </c:pt>
                <c:pt idx="831">
                  <c:v>0.40198874641596194</c:v>
                </c:pt>
                <c:pt idx="832">
                  <c:v>0.40261047060875105</c:v>
                </c:pt>
                <c:pt idx="833">
                  <c:v>0.4032319643117972</c:v>
                </c:pt>
                <c:pt idx="834">
                  <c:v>0.4037303686455746</c:v>
                </c:pt>
                <c:pt idx="835">
                  <c:v>0.40435270157164643</c:v>
                </c:pt>
                <c:pt idx="836">
                  <c:v>0.40485180761639045</c:v>
                </c:pt>
                <c:pt idx="837">
                  <c:v>0.40547545771712712</c:v>
                </c:pt>
                <c:pt idx="838">
                  <c:v>0.40609892557534594</c:v>
                </c:pt>
                <c:pt idx="839">
                  <c:v>0.40672302063041288</c:v>
                </c:pt>
                <c:pt idx="840">
                  <c:v>0.40734755310156856</c:v>
                </c:pt>
                <c:pt idx="841">
                  <c:v>0.40797309606161786</c:v>
                </c:pt>
                <c:pt idx="842">
                  <c:v>0.40859850545371706</c:v>
                </c:pt>
                <c:pt idx="843">
                  <c:v>0.40922421069197479</c:v>
                </c:pt>
                <c:pt idx="844">
                  <c:v>0.40972532455413513</c:v>
                </c:pt>
                <c:pt idx="845">
                  <c:v>0.41022826757584974</c:v>
                </c:pt>
                <c:pt idx="846">
                  <c:v>0.41085508940757154</c:v>
                </c:pt>
                <c:pt idx="847">
                  <c:v>0.41148249589437597</c:v>
                </c:pt>
                <c:pt idx="848">
                  <c:v>0.41211043998470981</c:v>
                </c:pt>
                <c:pt idx="849">
                  <c:v>0.41273873070065675</c:v>
                </c:pt>
                <c:pt idx="850">
                  <c:v>0.41336640912667649</c:v>
                </c:pt>
                <c:pt idx="851">
                  <c:v>0.41399548970054989</c:v>
                </c:pt>
                <c:pt idx="852">
                  <c:v>0.4146244860015752</c:v>
                </c:pt>
                <c:pt idx="853">
                  <c:v>0.41525464709481741</c:v>
                </c:pt>
                <c:pt idx="854">
                  <c:v>0.41588409954088906</c:v>
                </c:pt>
                <c:pt idx="855">
                  <c:v>0.41651418903319909</c:v>
                </c:pt>
                <c:pt idx="856">
                  <c:v>0.41714554244597191</c:v>
                </c:pt>
                <c:pt idx="857">
                  <c:v>0.41777690929314887</c:v>
                </c:pt>
                <c:pt idx="858">
                  <c:v>0.41840746980430238</c:v>
                </c:pt>
                <c:pt idx="859">
                  <c:v>0.41891325612182373</c:v>
                </c:pt>
                <c:pt idx="860">
                  <c:v>0.41941973270397725</c:v>
                </c:pt>
                <c:pt idx="861">
                  <c:v>0.42005210289804451</c:v>
                </c:pt>
                <c:pt idx="862">
                  <c:v>0.4206850665107057</c:v>
                </c:pt>
                <c:pt idx="863">
                  <c:v>0.42131920460416117</c:v>
                </c:pt>
                <c:pt idx="864">
                  <c:v>0.42195272911044945</c:v>
                </c:pt>
                <c:pt idx="865">
                  <c:v>0.42258612271084445</c:v>
                </c:pt>
                <c:pt idx="866">
                  <c:v>0.42322151630756855</c:v>
                </c:pt>
                <c:pt idx="867">
                  <c:v>0.42385639292042632</c:v>
                </c:pt>
                <c:pt idx="868">
                  <c:v>0.42449099382074956</c:v>
                </c:pt>
                <c:pt idx="869">
                  <c:v>0.42500035253849661</c:v>
                </c:pt>
                <c:pt idx="870">
                  <c:v>0.42551196147158649</c:v>
                </c:pt>
                <c:pt idx="871">
                  <c:v>0.42614805144907453</c:v>
                </c:pt>
                <c:pt idx="872">
                  <c:v>0.42678483797856187</c:v>
                </c:pt>
                <c:pt idx="873">
                  <c:v>0.42742271129365195</c:v>
                </c:pt>
                <c:pt idx="874">
                  <c:v>0.42806040763798259</c:v>
                </c:pt>
                <c:pt idx="875">
                  <c:v>0.42869743934223642</c:v>
                </c:pt>
                <c:pt idx="876">
                  <c:v>0.42933697285643996</c:v>
                </c:pt>
                <c:pt idx="877">
                  <c:v>0.42997579393916696</c:v>
                </c:pt>
                <c:pt idx="878">
                  <c:v>0.43061482817291236</c:v>
                </c:pt>
                <c:pt idx="879">
                  <c:v>0.43125456402320866</c:v>
                </c:pt>
                <c:pt idx="880">
                  <c:v>0.43189480712357531</c:v>
                </c:pt>
                <c:pt idx="881">
                  <c:v>0.43253570486968523</c:v>
                </c:pt>
                <c:pt idx="882">
                  <c:v>0.43317686685190671</c:v>
                </c:pt>
                <c:pt idx="883">
                  <c:v>0.43381741208709995</c:v>
                </c:pt>
                <c:pt idx="884">
                  <c:v>0.43433095695891666</c:v>
                </c:pt>
                <c:pt idx="885">
                  <c:v>0.43497258520068904</c:v>
                </c:pt>
                <c:pt idx="886">
                  <c:v>0.43548750842360218</c:v>
                </c:pt>
                <c:pt idx="887">
                  <c:v>0.43613056639561043</c:v>
                </c:pt>
                <c:pt idx="888">
                  <c:v>0.43677364534091911</c:v>
                </c:pt>
                <c:pt idx="889">
                  <c:v>0.4374170889692478</c:v>
                </c:pt>
                <c:pt idx="890">
                  <c:v>0.43806104521443856</c:v>
                </c:pt>
                <c:pt idx="891">
                  <c:v>0.43870610516446695</c:v>
                </c:pt>
                <c:pt idx="892">
                  <c:v>0.43935113842650625</c:v>
                </c:pt>
                <c:pt idx="893">
                  <c:v>0.43999624320127384</c:v>
                </c:pt>
                <c:pt idx="894">
                  <c:v>0.44064171511253203</c:v>
                </c:pt>
                <c:pt idx="895">
                  <c:v>0.44128745595436053</c:v>
                </c:pt>
                <c:pt idx="896">
                  <c:v>0.44180554328529265</c:v>
                </c:pt>
                <c:pt idx="897">
                  <c:v>0.44232518292903811</c:v>
                </c:pt>
                <c:pt idx="898">
                  <c:v>0.44297270382519199</c:v>
                </c:pt>
                <c:pt idx="899">
                  <c:v>0.44362079259452469</c:v>
                </c:pt>
                <c:pt idx="900">
                  <c:v>0.44426821328355998</c:v>
                </c:pt>
                <c:pt idx="901">
                  <c:v>0.44491704346771854</c:v>
                </c:pt>
                <c:pt idx="902">
                  <c:v>0.44556594815615047</c:v>
                </c:pt>
                <c:pt idx="903">
                  <c:v>0.44621586900949328</c:v>
                </c:pt>
                <c:pt idx="904">
                  <c:v>0.4468650221327356</c:v>
                </c:pt>
                <c:pt idx="905">
                  <c:v>0.44751499398782335</c:v>
                </c:pt>
                <c:pt idx="906">
                  <c:v>0.44816638187342533</c:v>
                </c:pt>
                <c:pt idx="907">
                  <c:v>0.4488175482806952</c:v>
                </c:pt>
                <c:pt idx="908">
                  <c:v>0.44946789574813528</c:v>
                </c:pt>
                <c:pt idx="909">
                  <c:v>0.45012065691243741</c:v>
                </c:pt>
                <c:pt idx="910">
                  <c:v>0.4507728485665442</c:v>
                </c:pt>
                <c:pt idx="911">
                  <c:v>0.45142536619868623</c:v>
                </c:pt>
                <c:pt idx="912">
                  <c:v>0.45194848468394766</c:v>
                </c:pt>
                <c:pt idx="913">
                  <c:v>0.45247162757076154</c:v>
                </c:pt>
                <c:pt idx="914">
                  <c:v>0.45312530490241276</c:v>
                </c:pt>
                <c:pt idx="915">
                  <c:v>0.45377881047748642</c:v>
                </c:pt>
                <c:pt idx="916">
                  <c:v>0.45443434266136451</c:v>
                </c:pt>
                <c:pt idx="917">
                  <c:v>0.45508940467524517</c:v>
                </c:pt>
                <c:pt idx="918">
                  <c:v>0.45574409539770527</c:v>
                </c:pt>
                <c:pt idx="919">
                  <c:v>0.4562690279520733</c:v>
                </c:pt>
                <c:pt idx="920">
                  <c:v>0.45679714171921509</c:v>
                </c:pt>
                <c:pt idx="921">
                  <c:v>0.45745380397989449</c:v>
                </c:pt>
                <c:pt idx="922">
                  <c:v>0.45811064692431108</c:v>
                </c:pt>
                <c:pt idx="923">
                  <c:v>0.45876897566875441</c:v>
                </c:pt>
                <c:pt idx="924">
                  <c:v>0.45942703491640191</c:v>
                </c:pt>
                <c:pt idx="925">
                  <c:v>0.46008442176866793</c:v>
                </c:pt>
                <c:pt idx="926">
                  <c:v>0.46074415220460835</c:v>
                </c:pt>
                <c:pt idx="927">
                  <c:v>0.461403361969694</c:v>
                </c:pt>
                <c:pt idx="928">
                  <c:v>0.4620626540616205</c:v>
                </c:pt>
                <c:pt idx="929">
                  <c:v>0.46272298582072213</c:v>
                </c:pt>
                <c:pt idx="930">
                  <c:v>0.46338385475836807</c:v>
                </c:pt>
                <c:pt idx="931">
                  <c:v>0.4640451607326066</c:v>
                </c:pt>
                <c:pt idx="932">
                  <c:v>0.46470685382890009</c:v>
                </c:pt>
                <c:pt idx="933">
                  <c:v>0.46536802505186986</c:v>
                </c:pt>
                <c:pt idx="934">
                  <c:v>0.46603049322815726</c:v>
                </c:pt>
                <c:pt idx="935">
                  <c:v>0.46669329937276688</c:v>
                </c:pt>
                <c:pt idx="936">
                  <c:v>0.46722411387592222</c:v>
                </c:pt>
                <c:pt idx="937">
                  <c:v>0.46775541288120132</c:v>
                </c:pt>
                <c:pt idx="938">
                  <c:v>0.4684190089145121</c:v>
                </c:pt>
                <c:pt idx="939">
                  <c:v>0.46908324845756871</c:v>
                </c:pt>
                <c:pt idx="940">
                  <c:v>0.46974798025621034</c:v>
                </c:pt>
                <c:pt idx="941">
                  <c:v>0.47041391594594451</c:v>
                </c:pt>
                <c:pt idx="942">
                  <c:v>0.47107948234924496</c:v>
                </c:pt>
                <c:pt idx="943">
                  <c:v>0.47174544117662454</c:v>
                </c:pt>
                <c:pt idx="944">
                  <c:v>0.47241169115024539</c:v>
                </c:pt>
                <c:pt idx="945">
                  <c:v>0.47307848714370593</c:v>
                </c:pt>
                <c:pt idx="946">
                  <c:v>0.47361285558333222</c:v>
                </c:pt>
                <c:pt idx="947">
                  <c:v>0.47414959957503638</c:v>
                </c:pt>
                <c:pt idx="948">
                  <c:v>0.47481791283633762</c:v>
                </c:pt>
                <c:pt idx="949">
                  <c:v>0.47548692823998895</c:v>
                </c:pt>
                <c:pt idx="950">
                  <c:v>0.4761554721862768</c:v>
                </c:pt>
                <c:pt idx="951">
                  <c:v>0.47682543444503417</c:v>
                </c:pt>
                <c:pt idx="952">
                  <c:v>0.47749538556861104</c:v>
                </c:pt>
                <c:pt idx="953">
                  <c:v>0.47816645113043954</c:v>
                </c:pt>
                <c:pt idx="954">
                  <c:v>0.47883658461317452</c:v>
                </c:pt>
                <c:pt idx="955">
                  <c:v>0.47950767993426419</c:v>
                </c:pt>
                <c:pt idx="956">
                  <c:v>0.48018004641139228</c:v>
                </c:pt>
                <c:pt idx="957">
                  <c:v>0.48085250606566859</c:v>
                </c:pt>
                <c:pt idx="958">
                  <c:v>0.48152418584262291</c:v>
                </c:pt>
                <c:pt idx="959">
                  <c:v>0.48219811551154768</c:v>
                </c:pt>
                <c:pt idx="960">
                  <c:v>0.4828715227156774</c:v>
                </c:pt>
                <c:pt idx="961">
                  <c:v>0.48354543515584641</c:v>
                </c:pt>
                <c:pt idx="962">
                  <c:v>0.48408542769479612</c:v>
                </c:pt>
                <c:pt idx="963">
                  <c:v>0.48462586650963191</c:v>
                </c:pt>
                <c:pt idx="964">
                  <c:v>0.48530080803033709</c:v>
                </c:pt>
                <c:pt idx="965">
                  <c:v>0.4859757411992674</c:v>
                </c:pt>
                <c:pt idx="966">
                  <c:v>0.48665288506190935</c:v>
                </c:pt>
                <c:pt idx="967">
                  <c:v>0.48732935149706763</c:v>
                </c:pt>
                <c:pt idx="968">
                  <c:v>0.4880055006008831</c:v>
                </c:pt>
                <c:pt idx="969">
                  <c:v>0.48868355530114338</c:v>
                </c:pt>
                <c:pt idx="970">
                  <c:v>0.48936170779825772</c:v>
                </c:pt>
                <c:pt idx="971">
                  <c:v>0.49004006155606761</c:v>
                </c:pt>
                <c:pt idx="972">
                  <c:v>0.49058321079825534</c:v>
                </c:pt>
                <c:pt idx="973">
                  <c:v>0.49112966221135373</c:v>
                </c:pt>
                <c:pt idx="974">
                  <c:v>0.49180921673640815</c:v>
                </c:pt>
                <c:pt idx="975">
                  <c:v>0.49248840272330396</c:v>
                </c:pt>
                <c:pt idx="976">
                  <c:v>0.49316997249450945</c:v>
                </c:pt>
                <c:pt idx="977">
                  <c:v>0.49385086342354206</c:v>
                </c:pt>
                <c:pt idx="978">
                  <c:v>0.4945319061513696</c:v>
                </c:pt>
                <c:pt idx="979">
                  <c:v>0.49521388152807838</c:v>
                </c:pt>
                <c:pt idx="980">
                  <c:v>0.49589663486834634</c:v>
                </c:pt>
                <c:pt idx="981">
                  <c:v>0.49658001106395061</c:v>
                </c:pt>
                <c:pt idx="982">
                  <c:v>0.49726354159860031</c:v>
                </c:pt>
                <c:pt idx="983">
                  <c:v>0.49794665227442741</c:v>
                </c:pt>
                <c:pt idx="984">
                  <c:v>0.49863101343813132</c:v>
                </c:pt>
                <c:pt idx="985">
                  <c:v>0.49931558191757935</c:v>
                </c:pt>
                <c:pt idx="986">
                  <c:v>0.49986374167695102</c:v>
                </c:pt>
                <c:pt idx="987">
                  <c:v>0.50041298700640313</c:v>
                </c:pt>
                <c:pt idx="988">
                  <c:v>0.50109856741779812</c:v>
                </c:pt>
                <c:pt idx="989">
                  <c:v>0.5017849325737499</c:v>
                </c:pt>
                <c:pt idx="990">
                  <c:v>0.50247187402296867</c:v>
                </c:pt>
                <c:pt idx="991">
                  <c:v>0.50315996982576539</c:v>
                </c:pt>
                <c:pt idx="992">
                  <c:v>0.50384769929452045</c:v>
                </c:pt>
                <c:pt idx="993">
                  <c:v>0.50453584951599639</c:v>
                </c:pt>
                <c:pt idx="994">
                  <c:v>0.50522436845269292</c:v>
                </c:pt>
                <c:pt idx="995">
                  <c:v>0.50591373009377216</c:v>
                </c:pt>
                <c:pt idx="996">
                  <c:v>0.50660409381609162</c:v>
                </c:pt>
                <c:pt idx="997">
                  <c:v>0.50729414412315665</c:v>
                </c:pt>
                <c:pt idx="998">
                  <c:v>0.50798398548877666</c:v>
                </c:pt>
                <c:pt idx="999">
                  <c:v>0.50853760471093401</c:v>
                </c:pt>
                <c:pt idx="1000">
                  <c:v>0.50909311413461433</c:v>
                </c:pt>
                <c:pt idx="1001">
                  <c:v>0.50978536011563402</c:v>
                </c:pt>
                <c:pt idx="1002">
                  <c:v>0.51047797991757204</c:v>
                </c:pt>
                <c:pt idx="1003">
                  <c:v>0.51117139714080728</c:v>
                </c:pt>
                <c:pt idx="1004">
                  <c:v>0.51186434276478787</c:v>
                </c:pt>
                <c:pt idx="1005">
                  <c:v>0.51255787483104176</c:v>
                </c:pt>
                <c:pt idx="1006">
                  <c:v>0.51325305431976465</c:v>
                </c:pt>
                <c:pt idx="1007">
                  <c:v>0.51394781571329051</c:v>
                </c:pt>
                <c:pt idx="1008">
                  <c:v>0.51464215780357481</c:v>
                </c:pt>
                <c:pt idx="1009">
                  <c:v>0.51533868202880662</c:v>
                </c:pt>
                <c:pt idx="1010">
                  <c:v>0.51603505391007232</c:v>
                </c:pt>
                <c:pt idx="1011">
                  <c:v>0.51673164511621972</c:v>
                </c:pt>
                <c:pt idx="1012">
                  <c:v>0.51742904125873024</c:v>
                </c:pt>
                <c:pt idx="1013">
                  <c:v>0.51812671104755947</c:v>
                </c:pt>
                <c:pt idx="1014">
                  <c:v>0.51882534762685795</c:v>
                </c:pt>
                <c:pt idx="1015">
                  <c:v>0.51952420594990856</c:v>
                </c:pt>
                <c:pt idx="1016">
                  <c:v>0.5200838792906346</c:v>
                </c:pt>
                <c:pt idx="1017">
                  <c:v>0.52078367141602155</c:v>
                </c:pt>
                <c:pt idx="1018">
                  <c:v>0.52148304506721943</c:v>
                </c:pt>
                <c:pt idx="1019">
                  <c:v>0.52204365568218214</c:v>
                </c:pt>
                <c:pt idx="1020">
                  <c:v>0.52274482106977327</c:v>
                </c:pt>
                <c:pt idx="1021">
                  <c:v>0.52344621069665209</c:v>
                </c:pt>
                <c:pt idx="1022">
                  <c:v>0.52414782468974253</c:v>
                </c:pt>
                <c:pt idx="1023">
                  <c:v>0.52470982439034441</c:v>
                </c:pt>
                <c:pt idx="1024">
                  <c:v>0.52527519791465616</c:v>
                </c:pt>
                <c:pt idx="1025">
                  <c:v>0.52597745257521167</c:v>
                </c:pt>
                <c:pt idx="1026">
                  <c:v>0.52668224215028558</c:v>
                </c:pt>
                <c:pt idx="1027">
                  <c:v>0.52738656113936</c:v>
                </c:pt>
                <c:pt idx="1028">
                  <c:v>0.52809089237019557</c:v>
                </c:pt>
                <c:pt idx="1029">
                  <c:v>0.52879604304283512</c:v>
                </c:pt>
                <c:pt idx="1030">
                  <c:v>0.52950212228754956</c:v>
                </c:pt>
                <c:pt idx="1031">
                  <c:v>0.53020875434350312</c:v>
                </c:pt>
                <c:pt idx="1032">
                  <c:v>0.5309157781830518</c:v>
                </c:pt>
                <c:pt idx="1033">
                  <c:v>0.53162233048680918</c:v>
                </c:pt>
                <c:pt idx="1034">
                  <c:v>0.53233019274259941</c:v>
                </c:pt>
                <c:pt idx="1035">
                  <c:v>0.53303839423084398</c:v>
                </c:pt>
                <c:pt idx="1036">
                  <c:v>0.53374769274774181</c:v>
                </c:pt>
                <c:pt idx="1037">
                  <c:v>0.53445635777423228</c:v>
                </c:pt>
                <c:pt idx="1038">
                  <c:v>0.53516563372090786</c:v>
                </c:pt>
                <c:pt idx="1039">
                  <c:v>0.5357338614329703</c:v>
                </c:pt>
                <c:pt idx="1040">
                  <c:v>0.53630295461725153</c:v>
                </c:pt>
                <c:pt idx="1041">
                  <c:v>0.53701468184960466</c:v>
                </c:pt>
                <c:pt idx="1042">
                  <c:v>0.53772620986601416</c:v>
                </c:pt>
                <c:pt idx="1043">
                  <c:v>0.538438027088878</c:v>
                </c:pt>
                <c:pt idx="1044">
                  <c:v>0.53915035135644507</c:v>
                </c:pt>
                <c:pt idx="1045">
                  <c:v>0.53986312895753441</c:v>
                </c:pt>
                <c:pt idx="1046">
                  <c:v>0.54057761337736965</c:v>
                </c:pt>
                <c:pt idx="1047">
                  <c:v>0.54129162743607517</c:v>
                </c:pt>
                <c:pt idx="1048">
                  <c:v>0.54200538796377595</c:v>
                </c:pt>
                <c:pt idx="1049">
                  <c:v>0.54257751665140341</c:v>
                </c:pt>
                <c:pt idx="1050">
                  <c:v>0.54315264891125614</c:v>
                </c:pt>
                <c:pt idx="1051">
                  <c:v>0.54386905113526895</c:v>
                </c:pt>
                <c:pt idx="1052">
                  <c:v>0.5445853106586539</c:v>
                </c:pt>
                <c:pt idx="1053">
                  <c:v>0.54530290454171748</c:v>
                </c:pt>
                <c:pt idx="1054">
                  <c:v>0.54601986356018384</c:v>
                </c:pt>
                <c:pt idx="1055">
                  <c:v>0.54673788507321142</c:v>
                </c:pt>
                <c:pt idx="1056">
                  <c:v>0.5474570806993615</c:v>
                </c:pt>
                <c:pt idx="1057">
                  <c:v>0.54817635483234162</c:v>
                </c:pt>
                <c:pt idx="1058">
                  <c:v>0.54889460871057572</c:v>
                </c:pt>
                <c:pt idx="1059">
                  <c:v>0.54961546761152291</c:v>
                </c:pt>
                <c:pt idx="1060">
                  <c:v>0.55033602141757199</c:v>
                </c:pt>
                <c:pt idx="1061">
                  <c:v>0.5510568746085901</c:v>
                </c:pt>
                <c:pt idx="1062">
                  <c:v>0.55177868849607914</c:v>
                </c:pt>
                <c:pt idx="1063">
                  <c:v>0.55250091352252806</c:v>
                </c:pt>
                <c:pt idx="1064">
                  <c:v>0.55322404669847591</c:v>
                </c:pt>
                <c:pt idx="1065">
                  <c:v>0.55394720631913408</c:v>
                </c:pt>
                <c:pt idx="1066">
                  <c:v>0.55467028157120524</c:v>
                </c:pt>
                <c:pt idx="1067">
                  <c:v>0.55525014662447081</c:v>
                </c:pt>
                <c:pt idx="1068">
                  <c:v>0.55597460750109839</c:v>
                </c:pt>
                <c:pt idx="1069">
                  <c:v>0.55655489749887144</c:v>
                </c:pt>
                <c:pt idx="1070">
                  <c:v>0.55728085848115583</c:v>
                </c:pt>
                <c:pt idx="1071">
                  <c:v>0.55800684798921174</c:v>
                </c:pt>
                <c:pt idx="1072">
                  <c:v>0.55873325399899865</c:v>
                </c:pt>
                <c:pt idx="1073">
                  <c:v>0.55946024356940305</c:v>
                </c:pt>
                <c:pt idx="1074">
                  <c:v>0.56018842865911522</c:v>
                </c:pt>
                <c:pt idx="1075">
                  <c:v>0.56091681083527467</c:v>
                </c:pt>
                <c:pt idx="1076">
                  <c:v>0.56150003230593715</c:v>
                </c:pt>
                <c:pt idx="1077">
                  <c:v>0.562086043039706</c:v>
                </c:pt>
                <c:pt idx="1078">
                  <c:v>0.56281508514896916</c:v>
                </c:pt>
                <c:pt idx="1079">
                  <c:v>0.56354532801090751</c:v>
                </c:pt>
                <c:pt idx="1080">
                  <c:v>0.56427638341376729</c:v>
                </c:pt>
                <c:pt idx="1081">
                  <c:v>0.56500775036909312</c:v>
                </c:pt>
                <c:pt idx="1082">
                  <c:v>0.56573993191860661</c:v>
                </c:pt>
                <c:pt idx="1083">
                  <c:v>0.56647147601023973</c:v>
                </c:pt>
                <c:pt idx="1084">
                  <c:v>0.56720467450779277</c:v>
                </c:pt>
                <c:pt idx="1085">
                  <c:v>0.56793807507613503</c:v>
                </c:pt>
                <c:pt idx="1086">
                  <c:v>0.56867268621645128</c:v>
                </c:pt>
                <c:pt idx="1087">
                  <c:v>0.56940632361845533</c:v>
                </c:pt>
                <c:pt idx="1088">
                  <c:v>0.57014089239120425</c:v>
                </c:pt>
                <c:pt idx="1089">
                  <c:v>0.57087712412577762</c:v>
                </c:pt>
                <c:pt idx="1090">
                  <c:v>0.57161344877613307</c:v>
                </c:pt>
                <c:pt idx="1091">
                  <c:v>0.57234907890770581</c:v>
                </c:pt>
                <c:pt idx="1092">
                  <c:v>0.57293928948227812</c:v>
                </c:pt>
                <c:pt idx="1093">
                  <c:v>0.5735299612068484</c:v>
                </c:pt>
                <c:pt idx="1094">
                  <c:v>0.57426767912759835</c:v>
                </c:pt>
                <c:pt idx="1095">
                  <c:v>0.57500616720203868</c:v>
                </c:pt>
                <c:pt idx="1096">
                  <c:v>0.57574604738544921</c:v>
                </c:pt>
                <c:pt idx="1097">
                  <c:v>0.57648562842874451</c:v>
                </c:pt>
                <c:pt idx="1098">
                  <c:v>0.57722502227505046</c:v>
                </c:pt>
                <c:pt idx="1099">
                  <c:v>0.57796654657754154</c:v>
                </c:pt>
                <c:pt idx="1100">
                  <c:v>0.57870777229405312</c:v>
                </c:pt>
                <c:pt idx="1101">
                  <c:v>0.57944875498427151</c:v>
                </c:pt>
                <c:pt idx="1102">
                  <c:v>0.58004362534909926</c:v>
                </c:pt>
                <c:pt idx="1103">
                  <c:v>0.58064066418150939</c:v>
                </c:pt>
                <c:pt idx="1104">
                  <c:v>0.5813835349624823</c:v>
                </c:pt>
                <c:pt idx="1105">
                  <c:v>0.58212729871452795</c:v>
                </c:pt>
                <c:pt idx="1106">
                  <c:v>0.58287275258861182</c:v>
                </c:pt>
                <c:pt idx="1107">
                  <c:v>0.58361762520483429</c:v>
                </c:pt>
                <c:pt idx="1108">
                  <c:v>0.58436208558214464</c:v>
                </c:pt>
                <c:pt idx="1109">
                  <c:v>0.5851090939657253</c:v>
                </c:pt>
                <c:pt idx="1110">
                  <c:v>0.58585557786198939</c:v>
                </c:pt>
                <c:pt idx="1111">
                  <c:v>0.58660239125811264</c:v>
                </c:pt>
                <c:pt idx="1112">
                  <c:v>0.58735027653319294</c:v>
                </c:pt>
                <c:pt idx="1113">
                  <c:v>0.58809883580745947</c:v>
                </c:pt>
                <c:pt idx="1114">
                  <c:v>0.58884812734317171</c:v>
                </c:pt>
                <c:pt idx="1115">
                  <c:v>0.5895977518986274</c:v>
                </c:pt>
                <c:pt idx="1116">
                  <c:v>0.59034708002252945</c:v>
                </c:pt>
                <c:pt idx="1117">
                  <c:v>0.59109748572067522</c:v>
                </c:pt>
                <c:pt idx="1118">
                  <c:v>0.59184856962778687</c:v>
                </c:pt>
                <c:pt idx="1119">
                  <c:v>0.59245069231272085</c:v>
                </c:pt>
                <c:pt idx="1120">
                  <c:v>0.59320313816042092</c:v>
                </c:pt>
                <c:pt idx="1121">
                  <c:v>0.59395528871483383</c:v>
                </c:pt>
                <c:pt idx="1122">
                  <c:v>0.59470886796897582</c:v>
                </c:pt>
                <c:pt idx="1123">
                  <c:v>0.59546347590361681</c:v>
                </c:pt>
                <c:pt idx="1124">
                  <c:v>0.59621813539336388</c:v>
                </c:pt>
                <c:pt idx="1125">
                  <c:v>0.59697319192436515</c:v>
                </c:pt>
                <c:pt idx="1126">
                  <c:v>0.59772893435023067</c:v>
                </c:pt>
                <c:pt idx="1127">
                  <c:v>0.59848547923665962</c:v>
                </c:pt>
                <c:pt idx="1128">
                  <c:v>0.59924253915241354</c:v>
                </c:pt>
                <c:pt idx="1129">
                  <c:v>0.59999999921818359</c:v>
                </c:pt>
                <c:pt idx="1130">
                  <c:v>0.60075785990921315</c:v>
                </c:pt>
                <c:pt idx="1131">
                  <c:v>0.60151577432753167</c:v>
                </c:pt>
                <c:pt idx="1132">
                  <c:v>0.60227605974508791</c:v>
                </c:pt>
                <c:pt idx="1133">
                  <c:v>0.60303541605857325</c:v>
                </c:pt>
                <c:pt idx="1134">
                  <c:v>0.6037947691544685</c:v>
                </c:pt>
                <c:pt idx="1135">
                  <c:v>0.60455632531964565</c:v>
                </c:pt>
                <c:pt idx="1136">
                  <c:v>0.605318171313454</c:v>
                </c:pt>
                <c:pt idx="1137">
                  <c:v>0.60607931862765541</c:v>
                </c:pt>
                <c:pt idx="1138">
                  <c:v>0.60684186059600376</c:v>
                </c:pt>
                <c:pt idx="1139">
                  <c:v>0.60760475148125315</c:v>
                </c:pt>
                <c:pt idx="1140">
                  <c:v>0.60836939068926943</c:v>
                </c:pt>
                <c:pt idx="1141">
                  <c:v>0.60913362326462062</c:v>
                </c:pt>
                <c:pt idx="1142">
                  <c:v>0.60989838195509261</c:v>
                </c:pt>
                <c:pt idx="1143">
                  <c:v>0.61066325852735093</c:v>
                </c:pt>
                <c:pt idx="1144">
                  <c:v>0.61142930530822015</c:v>
                </c:pt>
                <c:pt idx="1145">
                  <c:v>0.6121965830573991</c:v>
                </c:pt>
                <c:pt idx="1146">
                  <c:v>0.61296345441505595</c:v>
                </c:pt>
                <c:pt idx="1147">
                  <c:v>0.61373032824381235</c:v>
                </c:pt>
                <c:pt idx="1148">
                  <c:v>0.61449996075217961</c:v>
                </c:pt>
                <c:pt idx="1149">
                  <c:v>0.61526848382513921</c:v>
                </c:pt>
                <c:pt idx="1150">
                  <c:v>0.6160369518121942</c:v>
                </c:pt>
                <c:pt idx="1151">
                  <c:v>0.61665358587673114</c:v>
                </c:pt>
                <c:pt idx="1152">
                  <c:v>0.61727324709333398</c:v>
                </c:pt>
                <c:pt idx="1153">
                  <c:v>0.61804372870001079</c:v>
                </c:pt>
                <c:pt idx="1154">
                  <c:v>0.61881527565386141</c:v>
                </c:pt>
                <c:pt idx="1155">
                  <c:v>0.61958847947878926</c:v>
                </c:pt>
                <c:pt idx="1156">
                  <c:v>0.62036133765657442</c:v>
                </c:pt>
                <c:pt idx="1157">
                  <c:v>0.62113378988002199</c:v>
                </c:pt>
                <c:pt idx="1158">
                  <c:v>0.62190884825291759</c:v>
                </c:pt>
                <c:pt idx="1159">
                  <c:v>0.62268362079297257</c:v>
                </c:pt>
                <c:pt idx="1160">
                  <c:v>0.62345828390967994</c:v>
                </c:pt>
                <c:pt idx="1161">
                  <c:v>0.62423396217658367</c:v>
                </c:pt>
                <c:pt idx="1162">
                  <c:v>0.62501071676350461</c:v>
                </c:pt>
                <c:pt idx="1163">
                  <c:v>0.62578825312155384</c:v>
                </c:pt>
                <c:pt idx="1164">
                  <c:v>0.62656609769134153</c:v>
                </c:pt>
                <c:pt idx="1165">
                  <c:v>0.62734377543781084</c:v>
                </c:pt>
                <c:pt idx="1166">
                  <c:v>0.62812247463490967</c:v>
                </c:pt>
                <c:pt idx="1167">
                  <c:v>0.62890207819263488</c:v>
                </c:pt>
                <c:pt idx="1168">
                  <c:v>0.62952634183420708</c:v>
                </c:pt>
                <c:pt idx="1169">
                  <c:v>0.6301511741568061</c:v>
                </c:pt>
                <c:pt idx="1170">
                  <c:v>0.63093182490339572</c:v>
                </c:pt>
                <c:pt idx="1171">
                  <c:v>0.63171344356555648</c:v>
                </c:pt>
                <c:pt idx="1172">
                  <c:v>0.63249555419868453</c:v>
                </c:pt>
                <c:pt idx="1173">
                  <c:v>0.63327923323370616</c:v>
                </c:pt>
                <c:pt idx="1174">
                  <c:v>0.63406274935996298</c:v>
                </c:pt>
                <c:pt idx="1175">
                  <c:v>0.6348466404335037</c:v>
                </c:pt>
                <c:pt idx="1176">
                  <c:v>0.63563084694999805</c:v>
                </c:pt>
                <c:pt idx="1177">
                  <c:v>0.63641602864047631</c:v>
                </c:pt>
                <c:pt idx="1178">
                  <c:v>0.63704536205404616</c:v>
                </c:pt>
                <c:pt idx="1179">
                  <c:v>0.63767725276806786</c:v>
                </c:pt>
                <c:pt idx="1180">
                  <c:v>0.6384645241357747</c:v>
                </c:pt>
                <c:pt idx="1181">
                  <c:v>0.63925235566584815</c:v>
                </c:pt>
                <c:pt idx="1182">
                  <c:v>0.6400399058198879</c:v>
                </c:pt>
                <c:pt idx="1183">
                  <c:v>0.64082891973659173</c:v>
                </c:pt>
                <c:pt idx="1184">
                  <c:v>0.64161849642324142</c:v>
                </c:pt>
                <c:pt idx="1185">
                  <c:v>0.64240917953216681</c:v>
                </c:pt>
                <c:pt idx="1186">
                  <c:v>0.64319916039557146</c:v>
                </c:pt>
                <c:pt idx="1187">
                  <c:v>0.64399018867616697</c:v>
                </c:pt>
                <c:pt idx="1188">
                  <c:v>0.64478305228998845</c:v>
                </c:pt>
                <c:pt idx="1189">
                  <c:v>0.64557569798488779</c:v>
                </c:pt>
                <c:pt idx="1190">
                  <c:v>0.64636764033121608</c:v>
                </c:pt>
                <c:pt idx="1191">
                  <c:v>0.64716208893436933</c:v>
                </c:pt>
                <c:pt idx="1192">
                  <c:v>0.64795668400535511</c:v>
                </c:pt>
                <c:pt idx="1193">
                  <c:v>0.64875172887163535</c:v>
                </c:pt>
                <c:pt idx="1194">
                  <c:v>0.64938875465327284</c:v>
                </c:pt>
                <c:pt idx="1195">
                  <c:v>0.65002624726889424</c:v>
                </c:pt>
                <c:pt idx="1196">
                  <c:v>0.6508226357815019</c:v>
                </c:pt>
                <c:pt idx="1197">
                  <c:v>0.65161911120113714</c:v>
                </c:pt>
                <c:pt idx="1198">
                  <c:v>0.65241798814850449</c:v>
                </c:pt>
                <c:pt idx="1199">
                  <c:v>0.65321671123064873</c:v>
                </c:pt>
                <c:pt idx="1200">
                  <c:v>0.6540151575355535</c:v>
                </c:pt>
                <c:pt idx="1201">
                  <c:v>0.6548153410394596</c:v>
                </c:pt>
                <c:pt idx="1202">
                  <c:v>0.65561634869219221</c:v>
                </c:pt>
                <c:pt idx="1203">
                  <c:v>0.65641738684128215</c:v>
                </c:pt>
                <c:pt idx="1204">
                  <c:v>0.65705894896860795</c:v>
                </c:pt>
                <c:pt idx="1205">
                  <c:v>0.65770398505010497</c:v>
                </c:pt>
                <c:pt idx="1206">
                  <c:v>0.65850675918542079</c:v>
                </c:pt>
                <c:pt idx="1207">
                  <c:v>0.65930944220153653</c:v>
                </c:pt>
                <c:pt idx="1208">
                  <c:v>0.66011467311313032</c:v>
                </c:pt>
                <c:pt idx="1209">
                  <c:v>0.66091963135715537</c:v>
                </c:pt>
                <c:pt idx="1210">
                  <c:v>0.66172450021784923</c:v>
                </c:pt>
                <c:pt idx="1211">
                  <c:v>0.66253063279569957</c:v>
                </c:pt>
                <c:pt idx="1212">
                  <c:v>0.66333760051110746</c:v>
                </c:pt>
                <c:pt idx="1213">
                  <c:v>0.664145466499791</c:v>
                </c:pt>
                <c:pt idx="1214">
                  <c:v>0.66495398566364383</c:v>
                </c:pt>
                <c:pt idx="1215">
                  <c:v>0.66576173910040415</c:v>
                </c:pt>
                <c:pt idx="1216">
                  <c:v>0.66657125770133996</c:v>
                </c:pt>
                <c:pt idx="1217">
                  <c:v>0.66738124664143372</c:v>
                </c:pt>
                <c:pt idx="1218">
                  <c:v>0.66802982188396143</c:v>
                </c:pt>
                <c:pt idx="1219">
                  <c:v>0.66867937530856814</c:v>
                </c:pt>
                <c:pt idx="1220">
                  <c:v>0.66949070248780751</c:v>
                </c:pt>
                <c:pt idx="1221">
                  <c:v>0.67030306056324529</c:v>
                </c:pt>
                <c:pt idx="1222">
                  <c:v>0.6711160791008941</c:v>
                </c:pt>
                <c:pt idx="1223">
                  <c:v>0.6719306909653775</c:v>
                </c:pt>
                <c:pt idx="1224">
                  <c:v>0.67274497224365437</c:v>
                </c:pt>
                <c:pt idx="1225">
                  <c:v>0.67355991711632057</c:v>
                </c:pt>
                <c:pt idx="1226">
                  <c:v>0.67437496622333581</c:v>
                </c:pt>
                <c:pt idx="1227">
                  <c:v>0.67519142804386201</c:v>
                </c:pt>
                <c:pt idx="1228">
                  <c:v>0.67600924312426702</c:v>
                </c:pt>
                <c:pt idx="1229">
                  <c:v>0.67682691605810796</c:v>
                </c:pt>
                <c:pt idx="1230">
                  <c:v>0.6776441335724569</c:v>
                </c:pt>
                <c:pt idx="1231">
                  <c:v>0.67830040179544626</c:v>
                </c:pt>
                <c:pt idx="1232">
                  <c:v>0.67895853980964616</c:v>
                </c:pt>
                <c:pt idx="1233">
                  <c:v>0.67977906711537206</c:v>
                </c:pt>
                <c:pt idx="1234">
                  <c:v>0.68059976695728985</c:v>
                </c:pt>
                <c:pt idx="1235">
                  <c:v>0.68142189344135606</c:v>
                </c:pt>
                <c:pt idx="1236">
                  <c:v>0.68224331558047313</c:v>
                </c:pt>
                <c:pt idx="1237">
                  <c:v>0.68306622960264696</c:v>
                </c:pt>
                <c:pt idx="1238">
                  <c:v>0.68389051290404768</c:v>
                </c:pt>
                <c:pt idx="1239">
                  <c:v>0.68471465826709688</c:v>
                </c:pt>
                <c:pt idx="1240">
                  <c:v>0.68553841290811168</c:v>
                </c:pt>
                <c:pt idx="1241">
                  <c:v>0.68636473735309522</c:v>
                </c:pt>
                <c:pt idx="1242">
                  <c:v>0.68719092520507741</c:v>
                </c:pt>
                <c:pt idx="1243">
                  <c:v>0.68801754370090085</c:v>
                </c:pt>
                <c:pt idx="1244">
                  <c:v>0.68867970983616955</c:v>
                </c:pt>
                <c:pt idx="1245">
                  <c:v>0.68934332609319982</c:v>
                </c:pt>
                <c:pt idx="1246">
                  <c:v>0.69017159993179222</c:v>
                </c:pt>
                <c:pt idx="1247">
                  <c:v>0.69100005385420149</c:v>
                </c:pt>
                <c:pt idx="1248">
                  <c:v>0.69183128582160469</c:v>
                </c:pt>
                <c:pt idx="1249">
                  <c:v>0.69266194089757527</c:v>
                </c:pt>
                <c:pt idx="1250">
                  <c:v>0.69349214401541726</c:v>
                </c:pt>
                <c:pt idx="1251">
                  <c:v>0.69432481567386051</c:v>
                </c:pt>
                <c:pt idx="1252">
                  <c:v>0.69515830841047854</c:v>
                </c:pt>
                <c:pt idx="1253">
                  <c:v>0.6959918601151871</c:v>
                </c:pt>
                <c:pt idx="1254">
                  <c:v>0.6968255340409556</c:v>
                </c:pt>
                <c:pt idx="1255">
                  <c:v>0.69749400634198389</c:v>
                </c:pt>
                <c:pt idx="1256">
                  <c:v>0.69816541284742661</c:v>
                </c:pt>
                <c:pt idx="1257">
                  <c:v>0.69900039094506194</c:v>
                </c:pt>
                <c:pt idx="1258">
                  <c:v>0.69983830251921852</c:v>
                </c:pt>
                <c:pt idx="1259">
                  <c:v>0.70067608567586948</c:v>
                </c:pt>
                <c:pt idx="1260">
                  <c:v>0.70151367551860788</c:v>
                </c:pt>
                <c:pt idx="1261">
                  <c:v>0.7023523517351421</c:v>
                </c:pt>
                <c:pt idx="1262">
                  <c:v>0.70319230874751748</c:v>
                </c:pt>
                <c:pt idx="1263">
                  <c:v>0.70403303602670708</c:v>
                </c:pt>
                <c:pt idx="1264">
                  <c:v>0.70487402132399535</c:v>
                </c:pt>
                <c:pt idx="1265">
                  <c:v>0.70571481491857313</c:v>
                </c:pt>
                <c:pt idx="1266">
                  <c:v>0.70655734496956768</c:v>
                </c:pt>
                <c:pt idx="1267">
                  <c:v>0.70740064983833284</c:v>
                </c:pt>
                <c:pt idx="1268">
                  <c:v>0.70824550388674656</c:v>
                </c:pt>
                <c:pt idx="1269">
                  <c:v>0.7090890737133082</c:v>
                </c:pt>
                <c:pt idx="1270">
                  <c:v>0.70993361385272058</c:v>
                </c:pt>
                <c:pt idx="1271">
                  <c:v>0.71061058636436036</c:v>
                </c:pt>
                <c:pt idx="1272">
                  <c:v>0.71128814670416907</c:v>
                </c:pt>
                <c:pt idx="1273">
                  <c:v>0.71213616357267173</c:v>
                </c:pt>
                <c:pt idx="1274">
                  <c:v>0.71298386462177443</c:v>
                </c:pt>
                <c:pt idx="1275">
                  <c:v>0.71383234965521547</c:v>
                </c:pt>
                <c:pt idx="1276">
                  <c:v>0.71468103656633863</c:v>
                </c:pt>
                <c:pt idx="1277">
                  <c:v>0.71553096346010137</c:v>
                </c:pt>
                <c:pt idx="1278">
                  <c:v>0.71638252254516421</c:v>
                </c:pt>
                <c:pt idx="1279">
                  <c:v>0.71723363743184376</c:v>
                </c:pt>
                <c:pt idx="1280">
                  <c:v>0.71808476174229008</c:v>
                </c:pt>
                <c:pt idx="1281">
                  <c:v>0.71876747209295044</c:v>
                </c:pt>
                <c:pt idx="1282">
                  <c:v>0.71945325455968456</c:v>
                </c:pt>
                <c:pt idx="1283">
                  <c:v>0.72030770530849142</c:v>
                </c:pt>
                <c:pt idx="1284">
                  <c:v>0.72116262575119361</c:v>
                </c:pt>
                <c:pt idx="1285">
                  <c:v>0.72201893080847435</c:v>
                </c:pt>
                <c:pt idx="1286">
                  <c:v>0.72287413950522184</c:v>
                </c:pt>
                <c:pt idx="1287">
                  <c:v>0.72373093069488836</c:v>
                </c:pt>
                <c:pt idx="1288">
                  <c:v>0.7245895042549354</c:v>
                </c:pt>
                <c:pt idx="1289">
                  <c:v>0.72544816025293812</c:v>
                </c:pt>
                <c:pt idx="1290">
                  <c:v>0.72630643913292059</c:v>
                </c:pt>
                <c:pt idx="1291">
                  <c:v>0.72716716211250099</c:v>
                </c:pt>
                <c:pt idx="1292">
                  <c:v>0.72802757531549911</c:v>
                </c:pt>
                <c:pt idx="1293">
                  <c:v>0.72888866370669569</c:v>
                </c:pt>
                <c:pt idx="1294">
                  <c:v>0.72975056002712746</c:v>
                </c:pt>
                <c:pt idx="1295">
                  <c:v>0.73061385859142125</c:v>
                </c:pt>
                <c:pt idx="1296">
                  <c:v>0.73147790308413141</c:v>
                </c:pt>
                <c:pt idx="1297">
                  <c:v>0.73234243084432826</c:v>
                </c:pt>
                <c:pt idx="1298">
                  <c:v>0.73303488213717116</c:v>
                </c:pt>
                <c:pt idx="1299">
                  <c:v>0.73390042712749182</c:v>
                </c:pt>
                <c:pt idx="1300">
                  <c:v>0.73476619275170818</c:v>
                </c:pt>
                <c:pt idx="1301">
                  <c:v>0.7354601264190892</c:v>
                </c:pt>
                <c:pt idx="1302">
                  <c:v>0.73632843653993318</c:v>
                </c:pt>
                <c:pt idx="1303">
                  <c:v>0.73719663926301804</c:v>
                </c:pt>
                <c:pt idx="1304">
                  <c:v>0.73806586188315992</c:v>
                </c:pt>
                <c:pt idx="1305">
                  <c:v>0.73893577428434398</c:v>
                </c:pt>
                <c:pt idx="1306">
                  <c:v>0.73980730836018505</c:v>
                </c:pt>
                <c:pt idx="1307">
                  <c:v>0.7406789372683994</c:v>
                </c:pt>
                <c:pt idx="1308">
                  <c:v>0.74137732051221739</c:v>
                </c:pt>
                <c:pt idx="1309">
                  <c:v>0.74207839073427384</c:v>
                </c:pt>
                <c:pt idx="1310">
                  <c:v>0.74295140207487964</c:v>
                </c:pt>
                <c:pt idx="1311">
                  <c:v>0.74382584372898197</c:v>
                </c:pt>
                <c:pt idx="1312">
                  <c:v>0.74470131793395222</c:v>
                </c:pt>
                <c:pt idx="1313">
                  <c:v>0.74557822793509543</c:v>
                </c:pt>
                <c:pt idx="1314">
                  <c:v>0.74645470292083504</c:v>
                </c:pt>
                <c:pt idx="1315">
                  <c:v>0.74733107599295312</c:v>
                </c:pt>
                <c:pt idx="1316">
                  <c:v>0.74820922341491802</c:v>
                </c:pt>
                <c:pt idx="1317">
                  <c:v>0.74908847816803659</c:v>
                </c:pt>
                <c:pt idx="1318">
                  <c:v>0.74996924546367916</c:v>
                </c:pt>
                <c:pt idx="1319">
                  <c:v>0.75084877258256333</c:v>
                </c:pt>
                <c:pt idx="1320">
                  <c:v>0.75172974674587245</c:v>
                </c:pt>
                <c:pt idx="1321">
                  <c:v>0.75261264247130255</c:v>
                </c:pt>
                <c:pt idx="1322">
                  <c:v>0.75349577920240607</c:v>
                </c:pt>
                <c:pt idx="1323">
                  <c:v>0.75437787518662935</c:v>
                </c:pt>
                <c:pt idx="1324">
                  <c:v>0.75508629981453645</c:v>
                </c:pt>
                <c:pt idx="1325">
                  <c:v>0.75579509155641689</c:v>
                </c:pt>
                <c:pt idx="1326">
                  <c:v>0.75668003034729237</c:v>
                </c:pt>
                <c:pt idx="1327">
                  <c:v>0.75756663270256741</c:v>
                </c:pt>
                <c:pt idx="1328">
                  <c:v>0.75845463142084579</c:v>
                </c:pt>
                <c:pt idx="1329">
                  <c:v>0.75934233468206003</c:v>
                </c:pt>
                <c:pt idx="1330">
                  <c:v>0.76022987670564057</c:v>
                </c:pt>
                <c:pt idx="1331">
                  <c:v>0.76112038041643659</c:v>
                </c:pt>
                <c:pt idx="1332">
                  <c:v>0.7620107261827932</c:v>
                </c:pt>
                <c:pt idx="1333">
                  <c:v>0.76272403655047938</c:v>
                </c:pt>
                <c:pt idx="1334">
                  <c:v>0.76344044282912527</c:v>
                </c:pt>
                <c:pt idx="1335">
                  <c:v>0.76433367516908302</c:v>
                </c:pt>
                <c:pt idx="1336">
                  <c:v>0.7652264785976759</c:v>
                </c:pt>
                <c:pt idx="1337">
                  <c:v>0.76611994332709576</c:v>
                </c:pt>
                <c:pt idx="1338">
                  <c:v>0.76701584663016886</c:v>
                </c:pt>
                <c:pt idx="1339">
                  <c:v>0.76791132250696736</c:v>
                </c:pt>
                <c:pt idx="1340">
                  <c:v>0.76880664284207334</c:v>
                </c:pt>
                <c:pt idx="1341">
                  <c:v>0.76970495748739731</c:v>
                </c:pt>
                <c:pt idx="1342">
                  <c:v>0.77060339421293544</c:v>
                </c:pt>
                <c:pt idx="1343">
                  <c:v>0.77150181537585638</c:v>
                </c:pt>
                <c:pt idx="1344">
                  <c:v>0.77240131916446764</c:v>
                </c:pt>
                <c:pt idx="1345">
                  <c:v>0.77330204526882673</c:v>
                </c:pt>
                <c:pt idx="1346">
                  <c:v>0.77420358341218065</c:v>
                </c:pt>
                <c:pt idx="1347">
                  <c:v>0.77510579731836082</c:v>
                </c:pt>
                <c:pt idx="1348">
                  <c:v>0.77600813661937518</c:v>
                </c:pt>
                <c:pt idx="1349">
                  <c:v>0.77673164329405642</c:v>
                </c:pt>
                <c:pt idx="1350">
                  <c:v>0.77763545151676094</c:v>
                </c:pt>
                <c:pt idx="1351">
                  <c:v>0.77836013695019346</c:v>
                </c:pt>
                <c:pt idx="1352">
                  <c:v>0.77926652541188612</c:v>
                </c:pt>
                <c:pt idx="1353">
                  <c:v>0.78017276706905081</c:v>
                </c:pt>
                <c:pt idx="1354">
                  <c:v>0.78107996931215506</c:v>
                </c:pt>
                <c:pt idx="1355">
                  <c:v>0.78198855009023349</c:v>
                </c:pt>
                <c:pt idx="1356">
                  <c:v>0.78289837359565717</c:v>
                </c:pt>
                <c:pt idx="1357">
                  <c:v>0.78380846985121189</c:v>
                </c:pt>
                <c:pt idx="1358">
                  <c:v>0.78453708806581868</c:v>
                </c:pt>
                <c:pt idx="1359">
                  <c:v>0.78526943796803073</c:v>
                </c:pt>
                <c:pt idx="1360">
                  <c:v>0.78618113856360816</c:v>
                </c:pt>
                <c:pt idx="1361">
                  <c:v>0.78709381051853966</c:v>
                </c:pt>
                <c:pt idx="1362">
                  <c:v>0.78800829291669272</c:v>
                </c:pt>
                <c:pt idx="1363">
                  <c:v>0.78892347270028451</c:v>
                </c:pt>
                <c:pt idx="1364">
                  <c:v>0.7898394908051859</c:v>
                </c:pt>
                <c:pt idx="1365">
                  <c:v>0.79075480971209577</c:v>
                </c:pt>
                <c:pt idx="1366">
                  <c:v>0.79167194749237113</c:v>
                </c:pt>
                <c:pt idx="1367">
                  <c:v>0.79259020752884046</c:v>
                </c:pt>
                <c:pt idx="1368">
                  <c:v>0.79351015334249941</c:v>
                </c:pt>
                <c:pt idx="1369">
                  <c:v>0.79442869936769223</c:v>
                </c:pt>
                <c:pt idx="1370">
                  <c:v>0.79534879268703951</c:v>
                </c:pt>
                <c:pt idx="1371">
                  <c:v>0.7962714216136817</c:v>
                </c:pt>
                <c:pt idx="1372">
                  <c:v>0.79719363520861031</c:v>
                </c:pt>
                <c:pt idx="1373">
                  <c:v>0.79811571343134879</c:v>
                </c:pt>
                <c:pt idx="1374">
                  <c:v>0.79885497602738798</c:v>
                </c:pt>
                <c:pt idx="1375">
                  <c:v>0.79959549131941987</c:v>
                </c:pt>
                <c:pt idx="1376">
                  <c:v>0.800520211789576</c:v>
                </c:pt>
                <c:pt idx="1377">
                  <c:v>0.80144677808546727</c:v>
                </c:pt>
                <c:pt idx="1378">
                  <c:v>0.80237491144960238</c:v>
                </c:pt>
                <c:pt idx="1379">
                  <c:v>0.8033029152792206</c:v>
                </c:pt>
                <c:pt idx="1380">
                  <c:v>0.80423007935131852</c:v>
                </c:pt>
                <c:pt idx="1381">
                  <c:v>0.80516065884847321</c:v>
                </c:pt>
                <c:pt idx="1382">
                  <c:v>0.80609111059501815</c:v>
                </c:pt>
                <c:pt idx="1383">
                  <c:v>0.80702129121854782</c:v>
                </c:pt>
                <c:pt idx="1384">
                  <c:v>0.80776788081843576</c:v>
                </c:pt>
                <c:pt idx="1385">
                  <c:v>0.8085180190810658</c:v>
                </c:pt>
                <c:pt idx="1386">
                  <c:v>0.80945145884556979</c:v>
                </c:pt>
                <c:pt idx="1387">
                  <c:v>0.81038591342192579</c:v>
                </c:pt>
                <c:pt idx="1388">
                  <c:v>0.81132209894951524</c:v>
                </c:pt>
                <c:pt idx="1389">
                  <c:v>0.81225830400934051</c:v>
                </c:pt>
                <c:pt idx="1390">
                  <c:v>0.81319395547778983</c:v>
                </c:pt>
                <c:pt idx="1391">
                  <c:v>0.81413320445504089</c:v>
                </c:pt>
                <c:pt idx="1392">
                  <c:v>0.81507218958432293</c:v>
                </c:pt>
                <c:pt idx="1393">
                  <c:v>0.81601162675658534</c:v>
                </c:pt>
                <c:pt idx="1394">
                  <c:v>0.81695209092890242</c:v>
                </c:pt>
                <c:pt idx="1395">
                  <c:v>0.8178940154596851</c:v>
                </c:pt>
                <c:pt idx="1396">
                  <c:v>0.8188371158466462</c:v>
                </c:pt>
                <c:pt idx="1397">
                  <c:v>0.81978053037249043</c:v>
                </c:pt>
                <c:pt idx="1398">
                  <c:v>0.82072353823327671</c:v>
                </c:pt>
                <c:pt idx="1399">
                  <c:v>0.82166873495920278</c:v>
                </c:pt>
                <c:pt idx="1400">
                  <c:v>0.82261511481444416</c:v>
                </c:pt>
                <c:pt idx="1401">
                  <c:v>0.82337329774447043</c:v>
                </c:pt>
                <c:pt idx="1402">
                  <c:v>0.82413147730068814</c:v>
                </c:pt>
                <c:pt idx="1403">
                  <c:v>0.82507917822503329</c:v>
                </c:pt>
                <c:pt idx="1404">
                  <c:v>0.82602821295070084</c:v>
                </c:pt>
                <c:pt idx="1405">
                  <c:v>0.82697814919892287</c:v>
                </c:pt>
                <c:pt idx="1406">
                  <c:v>0.82793073124403016</c:v>
                </c:pt>
                <c:pt idx="1407">
                  <c:v>0.82888218664132984</c:v>
                </c:pt>
                <c:pt idx="1408">
                  <c:v>0.8298349846388382</c:v>
                </c:pt>
                <c:pt idx="1409">
                  <c:v>0.83078796318119563</c:v>
                </c:pt>
                <c:pt idx="1410">
                  <c:v>0.83155178743358982</c:v>
                </c:pt>
                <c:pt idx="1411">
                  <c:v>0.83231955015375314</c:v>
                </c:pt>
                <c:pt idx="1412">
                  <c:v>0.83327577646018702</c:v>
                </c:pt>
                <c:pt idx="1413">
                  <c:v>0.83423321027367425</c:v>
                </c:pt>
                <c:pt idx="1414">
                  <c:v>0.83519156164523978</c:v>
                </c:pt>
                <c:pt idx="1415">
                  <c:v>0.83614995386338953</c:v>
                </c:pt>
                <c:pt idx="1416">
                  <c:v>0.83710985168831087</c:v>
                </c:pt>
                <c:pt idx="1417">
                  <c:v>0.83807081849585152</c:v>
                </c:pt>
                <c:pt idx="1418">
                  <c:v>0.83903359065687666</c:v>
                </c:pt>
                <c:pt idx="1419">
                  <c:v>0.83999493902354139</c:v>
                </c:pt>
                <c:pt idx="1420">
                  <c:v>0.84095794805779489</c:v>
                </c:pt>
                <c:pt idx="1421">
                  <c:v>0.84192321070827214</c:v>
                </c:pt>
                <c:pt idx="1422">
                  <c:v>0.84288896378519218</c:v>
                </c:pt>
                <c:pt idx="1423">
                  <c:v>0.84385387991063687</c:v>
                </c:pt>
                <c:pt idx="1424">
                  <c:v>0.84462790125778608</c:v>
                </c:pt>
                <c:pt idx="1425">
                  <c:v>0.84540340881580511</c:v>
                </c:pt>
                <c:pt idx="1426">
                  <c:v>0.84637149497847608</c:v>
                </c:pt>
                <c:pt idx="1427">
                  <c:v>0.84734140759787946</c:v>
                </c:pt>
                <c:pt idx="1428">
                  <c:v>0.84831285467530693</c:v>
                </c:pt>
                <c:pt idx="1429">
                  <c:v>0.8492840595984873</c:v>
                </c:pt>
                <c:pt idx="1430">
                  <c:v>0.85025516923514199</c:v>
                </c:pt>
                <c:pt idx="1431">
                  <c:v>0.85123019556953317</c:v>
                </c:pt>
                <c:pt idx="1432">
                  <c:v>0.85220423934783729</c:v>
                </c:pt>
                <c:pt idx="1433">
                  <c:v>0.85317878603297426</c:v>
                </c:pt>
                <c:pt idx="1434">
                  <c:v>0.85415517781730965</c:v>
                </c:pt>
                <c:pt idx="1435">
                  <c:v>0.85493736612193216</c:v>
                </c:pt>
                <c:pt idx="1436">
                  <c:v>0.85572315283746392</c:v>
                </c:pt>
                <c:pt idx="1437">
                  <c:v>0.85670188384956414</c:v>
                </c:pt>
                <c:pt idx="1438">
                  <c:v>0.8576827705039769</c:v>
                </c:pt>
                <c:pt idx="1439">
                  <c:v>0.85866312278571255</c:v>
                </c:pt>
                <c:pt idx="1440">
                  <c:v>0.85964368763896815</c:v>
                </c:pt>
                <c:pt idx="1441">
                  <c:v>0.86062746553996061</c:v>
                </c:pt>
                <c:pt idx="1442">
                  <c:v>0.86161176164987252</c:v>
                </c:pt>
                <c:pt idx="1443">
                  <c:v>0.86259522352602402</c:v>
                </c:pt>
                <c:pt idx="1444">
                  <c:v>0.86358085742065771</c:v>
                </c:pt>
                <c:pt idx="1445">
                  <c:v>0.86456746374800686</c:v>
                </c:pt>
                <c:pt idx="1446">
                  <c:v>0.86555579833453022</c:v>
                </c:pt>
                <c:pt idx="1447">
                  <c:v>0.86654435604079005</c:v>
                </c:pt>
                <c:pt idx="1448">
                  <c:v>0.86753268332313349</c:v>
                </c:pt>
                <c:pt idx="1449">
                  <c:v>0.86852319819637636</c:v>
                </c:pt>
                <c:pt idx="1450">
                  <c:v>0.86951469516219104</c:v>
                </c:pt>
                <c:pt idx="1451">
                  <c:v>0.87030884355060922</c:v>
                </c:pt>
                <c:pt idx="1452">
                  <c:v>0.87110407797218758</c:v>
                </c:pt>
                <c:pt idx="1453">
                  <c:v>0.87209753136797108</c:v>
                </c:pt>
                <c:pt idx="1454">
                  <c:v>0.87309212461677266</c:v>
                </c:pt>
                <c:pt idx="1455">
                  <c:v>0.8740886205056182</c:v>
                </c:pt>
                <c:pt idx="1456">
                  <c:v>0.87508580593902552</c:v>
                </c:pt>
                <c:pt idx="1457">
                  <c:v>0.87608368198983033</c:v>
                </c:pt>
                <c:pt idx="1458">
                  <c:v>0.87708255479196506</c:v>
                </c:pt>
                <c:pt idx="1459">
                  <c:v>0.87808181561139975</c:v>
                </c:pt>
                <c:pt idx="1460">
                  <c:v>0.87888264672470018</c:v>
                </c:pt>
                <c:pt idx="1461">
                  <c:v>0.87968748407362418</c:v>
                </c:pt>
                <c:pt idx="1462">
                  <c:v>0.88069042415964516</c:v>
                </c:pt>
                <c:pt idx="1463">
                  <c:v>0.88169391144150699</c:v>
                </c:pt>
                <c:pt idx="1464">
                  <c:v>0.88269902027496583</c:v>
                </c:pt>
                <c:pt idx="1465">
                  <c:v>0.88370375848472538</c:v>
                </c:pt>
                <c:pt idx="1466">
                  <c:v>0.88471089048324902</c:v>
                </c:pt>
                <c:pt idx="1467">
                  <c:v>0.88571873011474456</c:v>
                </c:pt>
                <c:pt idx="1468">
                  <c:v>0.8867280485345338</c:v>
                </c:pt>
                <c:pt idx="1469">
                  <c:v>0.88773669091251206</c:v>
                </c:pt>
                <c:pt idx="1470">
                  <c:v>0.88874743190915839</c:v>
                </c:pt>
                <c:pt idx="1471">
                  <c:v>0.88976012238817637</c:v>
                </c:pt>
                <c:pt idx="1472">
                  <c:v>0.89077229313046302</c:v>
                </c:pt>
                <c:pt idx="1473">
                  <c:v>0.89178487024674735</c:v>
                </c:pt>
                <c:pt idx="1474">
                  <c:v>0.89280048800641831</c:v>
                </c:pt>
                <c:pt idx="1475">
                  <c:v>0.89381651788137384</c:v>
                </c:pt>
                <c:pt idx="1476">
                  <c:v>0.89483264955746145</c:v>
                </c:pt>
                <c:pt idx="1477">
                  <c:v>0.8956471691395369</c:v>
                </c:pt>
                <c:pt idx="1478">
                  <c:v>0.89646313027540625</c:v>
                </c:pt>
                <c:pt idx="1479">
                  <c:v>0.89748242321067384</c:v>
                </c:pt>
                <c:pt idx="1480">
                  <c:v>0.89850197700585077</c:v>
                </c:pt>
                <c:pt idx="1481">
                  <c:v>0.89952459923352512</c:v>
                </c:pt>
                <c:pt idx="1482">
                  <c:v>0.90054717523292616</c:v>
                </c:pt>
                <c:pt idx="1483">
                  <c:v>0.90157017272239759</c:v>
                </c:pt>
                <c:pt idx="1484">
                  <c:v>0.9025951566316528</c:v>
                </c:pt>
                <c:pt idx="1485">
                  <c:v>0.90362119221095916</c:v>
                </c:pt>
                <c:pt idx="1486">
                  <c:v>0.90464781124370319</c:v>
                </c:pt>
                <c:pt idx="1487">
                  <c:v>0.90567548530629216</c:v>
                </c:pt>
                <c:pt idx="1488">
                  <c:v>0.90649967371528239</c:v>
                </c:pt>
                <c:pt idx="1489">
                  <c:v>0.90732690016184947</c:v>
                </c:pt>
                <c:pt idx="1490">
                  <c:v>0.90835607356786496</c:v>
                </c:pt>
                <c:pt idx="1491">
                  <c:v>0.90938945800798932</c:v>
                </c:pt>
                <c:pt idx="1492">
                  <c:v>0.91042217673182391</c:v>
                </c:pt>
                <c:pt idx="1493">
                  <c:v>0.91145580520288849</c:v>
                </c:pt>
                <c:pt idx="1494">
                  <c:v>0.91249002908708965</c:v>
                </c:pt>
                <c:pt idx="1495">
                  <c:v>0.91352690560301153</c:v>
                </c:pt>
                <c:pt idx="1496">
                  <c:v>0.91456422492835243</c:v>
                </c:pt>
                <c:pt idx="1497">
                  <c:v>0.91560262140252002</c:v>
                </c:pt>
                <c:pt idx="1498">
                  <c:v>0.91664082779199041</c:v>
                </c:pt>
                <c:pt idx="1499">
                  <c:v>0.91768122511797789</c:v>
                </c:pt>
                <c:pt idx="1500">
                  <c:v>0.91872318304223655</c:v>
                </c:pt>
                <c:pt idx="1501">
                  <c:v>0.91976622777531858</c:v>
                </c:pt>
                <c:pt idx="1502">
                  <c:v>0.92080892746455756</c:v>
                </c:pt>
                <c:pt idx="1503">
                  <c:v>0.92185287502458957</c:v>
                </c:pt>
                <c:pt idx="1504">
                  <c:v>0.92269019142032893</c:v>
                </c:pt>
                <c:pt idx="1505">
                  <c:v>0.92373706468213335</c:v>
                </c:pt>
                <c:pt idx="1506">
                  <c:v>0.92457580094238201</c:v>
                </c:pt>
                <c:pt idx="1507">
                  <c:v>0.92562433086520213</c:v>
                </c:pt>
                <c:pt idx="1508">
                  <c:v>0.92667364078891534</c:v>
                </c:pt>
                <c:pt idx="1509">
                  <c:v>0.9277238924680965</c:v>
                </c:pt>
                <c:pt idx="1510">
                  <c:v>0.92877573019958815</c:v>
                </c:pt>
                <c:pt idx="1511">
                  <c:v>0.9296185442656465</c:v>
                </c:pt>
                <c:pt idx="1512">
                  <c:v>0.93046512622758903</c:v>
                </c:pt>
                <c:pt idx="1513">
                  <c:v>0.93152017489642147</c:v>
                </c:pt>
                <c:pt idx="1514">
                  <c:v>0.93257649910168194</c:v>
                </c:pt>
                <c:pt idx="1515">
                  <c:v>0.93363297188675209</c:v>
                </c:pt>
                <c:pt idx="1516">
                  <c:v>0.93469169300724231</c:v>
                </c:pt>
                <c:pt idx="1517">
                  <c:v>0.93575088922349048</c:v>
                </c:pt>
                <c:pt idx="1518">
                  <c:v>0.93681218002984201</c:v>
                </c:pt>
                <c:pt idx="1519">
                  <c:v>0.93787265329907044</c:v>
                </c:pt>
                <c:pt idx="1520">
                  <c:v>0.93893490141142688</c:v>
                </c:pt>
                <c:pt idx="1521">
                  <c:v>0.93999974100267836</c:v>
                </c:pt>
                <c:pt idx="1522">
                  <c:v>0.94106474004115326</c:v>
                </c:pt>
                <c:pt idx="1523">
                  <c:v>0.94212908392403372</c:v>
                </c:pt>
                <c:pt idx="1524">
                  <c:v>0.94319782092929427</c:v>
                </c:pt>
                <c:pt idx="1525">
                  <c:v>0.94426574380855155</c:v>
                </c:pt>
                <c:pt idx="1526">
                  <c:v>0.94533546157958492</c:v>
                </c:pt>
                <c:pt idx="1527">
                  <c:v>0.94640567095917882</c:v>
                </c:pt>
                <c:pt idx="1528">
                  <c:v>0.94747768152806666</c:v>
                </c:pt>
                <c:pt idx="1529">
                  <c:v>0.94855084253700839</c:v>
                </c:pt>
                <c:pt idx="1530">
                  <c:v>0.94962482844718366</c:v>
                </c:pt>
                <c:pt idx="1531">
                  <c:v>0.95048589896770264</c:v>
                </c:pt>
                <c:pt idx="1532">
                  <c:v>0.95156180190958228</c:v>
                </c:pt>
                <c:pt idx="1533">
                  <c:v>0.95263902816587986</c:v>
                </c:pt>
                <c:pt idx="1534">
                  <c:v>0.95371856883603301</c:v>
                </c:pt>
                <c:pt idx="1535">
                  <c:v>0.95479861674942568</c:v>
                </c:pt>
                <c:pt idx="1536">
                  <c:v>0.95587851215344988</c:v>
                </c:pt>
                <c:pt idx="1537">
                  <c:v>0.95696106190757968</c:v>
                </c:pt>
                <c:pt idx="1538">
                  <c:v>0.9580444540617491</c:v>
                </c:pt>
                <c:pt idx="1539">
                  <c:v>0.95912968351375649</c:v>
                </c:pt>
                <c:pt idx="1540">
                  <c:v>0.96021526321081418</c:v>
                </c:pt>
                <c:pt idx="1541">
                  <c:v>0.96130185674034385</c:v>
                </c:pt>
                <c:pt idx="1542">
                  <c:v>0.96238996446432767</c:v>
                </c:pt>
                <c:pt idx="1543">
                  <c:v>0.96347975633666272</c:v>
                </c:pt>
                <c:pt idx="1544">
                  <c:v>0.96457040420132478</c:v>
                </c:pt>
                <c:pt idx="1545">
                  <c:v>0.96566124293766908</c:v>
                </c:pt>
                <c:pt idx="1546">
                  <c:v>0.96675327290271862</c:v>
                </c:pt>
                <c:pt idx="1547">
                  <c:v>0.96784916904318474</c:v>
                </c:pt>
                <c:pt idx="1548">
                  <c:v>0.96894426103236941</c:v>
                </c:pt>
                <c:pt idx="1549">
                  <c:v>0.97003821013334268</c:v>
                </c:pt>
                <c:pt idx="1550">
                  <c:v>0.97113687626768741</c:v>
                </c:pt>
                <c:pt idx="1551">
                  <c:v>0.97223641528503013</c:v>
                </c:pt>
                <c:pt idx="1552">
                  <c:v>0.97333565315380721</c:v>
                </c:pt>
                <c:pt idx="1553">
                  <c:v>0.97443593255091099</c:v>
                </c:pt>
                <c:pt idx="1554">
                  <c:v>0.97553860207169329</c:v>
                </c:pt>
                <c:pt idx="1555">
                  <c:v>0.9766429943052678</c:v>
                </c:pt>
                <c:pt idx="1556">
                  <c:v>0.97774742678769455</c:v>
                </c:pt>
                <c:pt idx="1557">
                  <c:v>0.97885308038999841</c:v>
                </c:pt>
                <c:pt idx="1558">
                  <c:v>0.97995978875878464</c:v>
                </c:pt>
                <c:pt idx="1559">
                  <c:v>0.98106823102038543</c:v>
                </c:pt>
                <c:pt idx="1560">
                  <c:v>0.98217891988253192</c:v>
                </c:pt>
                <c:pt idx="1561">
                  <c:v>0.98328931716097245</c:v>
                </c:pt>
                <c:pt idx="1562">
                  <c:v>0.98439976012915842</c:v>
                </c:pt>
                <c:pt idx="1563">
                  <c:v>0.98529097471695892</c:v>
                </c:pt>
                <c:pt idx="1564">
                  <c:v>0.98618621640984683</c:v>
                </c:pt>
                <c:pt idx="1565">
                  <c:v>0.98730209660759416</c:v>
                </c:pt>
                <c:pt idx="1566">
                  <c:v>0.9884185414140314</c:v>
                </c:pt>
                <c:pt idx="1567">
                  <c:v>0.98953811158168392</c:v>
                </c:pt>
                <c:pt idx="1568">
                  <c:v>0.990655689969828</c:v>
                </c:pt>
                <c:pt idx="1569">
                  <c:v>0.99177537406654337</c:v>
                </c:pt>
                <c:pt idx="1570">
                  <c:v>0.99289836835753176</c:v>
                </c:pt>
                <c:pt idx="1571">
                  <c:v>0.99402073922505785</c:v>
                </c:pt>
                <c:pt idx="1572">
                  <c:v>0.99514334136536453</c:v>
                </c:pt>
                <c:pt idx="1573">
                  <c:v>0.99626978270281219</c:v>
                </c:pt>
                <c:pt idx="1574">
                  <c:v>0.99739697825017337</c:v>
                </c:pt>
                <c:pt idx="1575">
                  <c:v>0.99852389578102496</c:v>
                </c:pt>
                <c:pt idx="1576">
                  <c:v>0.9996532916198414</c:v>
                </c:pt>
                <c:pt idx="1577">
                  <c:v>1.0007837918219653</c:v>
                </c:pt>
                <c:pt idx="1578">
                  <c:v>1.0019159171203593</c:v>
                </c:pt>
                <c:pt idx="1579">
                  <c:v>1.003048806562935</c:v>
                </c:pt>
                <c:pt idx="1580">
                  <c:v>1.0039564586908758</c:v>
                </c:pt>
                <c:pt idx="1581">
                  <c:v>1.0048647620798172</c:v>
                </c:pt>
                <c:pt idx="1582">
                  <c:v>1.0059990903855116</c:v>
                </c:pt>
                <c:pt idx="1583">
                  <c:v>1.0071381811339335</c:v>
                </c:pt>
                <c:pt idx="1584">
                  <c:v>1.0082777013275392</c:v>
                </c:pt>
                <c:pt idx="1585">
                  <c:v>1.0094173027332516</c:v>
                </c:pt>
                <c:pt idx="1586">
                  <c:v>1.0105582043121477</c:v>
                </c:pt>
                <c:pt idx="1587">
                  <c:v>1.0117011070692843</c:v>
                </c:pt>
                <c:pt idx="1588">
                  <c:v>1.0128458416737569</c:v>
                </c:pt>
                <c:pt idx="1589">
                  <c:v>1.0139922380155735</c:v>
                </c:pt>
                <c:pt idx="1590">
                  <c:v>1.0149095319653569</c:v>
                </c:pt>
                <c:pt idx="1591">
                  <c:v>1.0158313479611456</c:v>
                </c:pt>
                <c:pt idx="1592">
                  <c:v>1.0169792442047068</c:v>
                </c:pt>
                <c:pt idx="1593">
                  <c:v>1.0181289865307237</c:v>
                </c:pt>
                <c:pt idx="1594">
                  <c:v>1.0192814589781749</c:v>
                </c:pt>
                <c:pt idx="1595">
                  <c:v>1.0204345569926145</c:v>
                </c:pt>
                <c:pt idx="1596">
                  <c:v>1.0215891624200919</c:v>
                </c:pt>
                <c:pt idx="1597">
                  <c:v>1.0227445731623039</c:v>
                </c:pt>
                <c:pt idx="1598">
                  <c:v>1.0239009671211829</c:v>
                </c:pt>
                <c:pt idx="1599">
                  <c:v>1.025058876730838</c:v>
                </c:pt>
                <c:pt idx="1600">
                  <c:v>1.02621954513553</c:v>
                </c:pt>
                <c:pt idx="1601">
                  <c:v>1.0273792577920127</c:v>
                </c:pt>
                <c:pt idx="1602">
                  <c:v>1.0285410268329485</c:v>
                </c:pt>
                <c:pt idx="1603">
                  <c:v>1.0297061016213758</c:v>
                </c:pt>
                <c:pt idx="1604">
                  <c:v>1.0308705786412855</c:v>
                </c:pt>
                <c:pt idx="1605">
                  <c:v>1.0320355227803037</c:v>
                </c:pt>
                <c:pt idx="1606">
                  <c:v>1.0329697040073105</c:v>
                </c:pt>
                <c:pt idx="1607">
                  <c:v>1.033905829306708</c:v>
                </c:pt>
                <c:pt idx="1608">
                  <c:v>1.0350748526917071</c:v>
                </c:pt>
                <c:pt idx="1609">
                  <c:v>1.0362461385171955</c:v>
                </c:pt>
                <c:pt idx="1610">
                  <c:v>1.0374196931373303</c:v>
                </c:pt>
                <c:pt idx="1611">
                  <c:v>1.0385948058718661</c:v>
                </c:pt>
                <c:pt idx="1612">
                  <c:v>1.0397680705459598</c:v>
                </c:pt>
                <c:pt idx="1613">
                  <c:v>1.0409459477593206</c:v>
                </c:pt>
                <c:pt idx="1614">
                  <c:v>1.0421235949080752</c:v>
                </c:pt>
                <c:pt idx="1615">
                  <c:v>1.043301369764549</c:v>
                </c:pt>
                <c:pt idx="1616">
                  <c:v>1.0442477623774629</c:v>
                </c:pt>
                <c:pt idx="1617">
                  <c:v>1.0451981191996405</c:v>
                </c:pt>
                <c:pt idx="1618">
                  <c:v>1.0463802455357352</c:v>
                </c:pt>
                <c:pt idx="1619">
                  <c:v>1.0475643135908519</c:v>
                </c:pt>
                <c:pt idx="1620">
                  <c:v>1.0487517773764152</c:v>
                </c:pt>
                <c:pt idx="1621">
                  <c:v>1.0499393837314657</c:v>
                </c:pt>
                <c:pt idx="1622">
                  <c:v>1.0511260423289934</c:v>
                </c:pt>
                <c:pt idx="1623">
                  <c:v>1.0523177456050319</c:v>
                </c:pt>
                <c:pt idx="1624">
                  <c:v>1.0535092330969613</c:v>
                </c:pt>
                <c:pt idx="1625">
                  <c:v>1.0547014132191512</c:v>
                </c:pt>
                <c:pt idx="1626">
                  <c:v>1.0558953811194278</c:v>
                </c:pt>
                <c:pt idx="1627">
                  <c:v>1.0570924197945109</c:v>
                </c:pt>
                <c:pt idx="1628">
                  <c:v>1.0582901617629525</c:v>
                </c:pt>
                <c:pt idx="1629">
                  <c:v>1.0594897061392532</c:v>
                </c:pt>
                <c:pt idx="1630">
                  <c:v>1.0606879420926716</c:v>
                </c:pt>
                <c:pt idx="1631">
                  <c:v>1.0616491066335922</c:v>
                </c:pt>
                <c:pt idx="1632">
                  <c:v>1.0628512200792197</c:v>
                </c:pt>
                <c:pt idx="1633">
                  <c:v>1.0638155702053202</c:v>
                </c:pt>
                <c:pt idx="1634">
                  <c:v>1.0650221330417113</c:v>
                </c:pt>
                <c:pt idx="1635">
                  <c:v>1.0662277576790573</c:v>
                </c:pt>
                <c:pt idx="1636">
                  <c:v>1.06743594466824</c:v>
                </c:pt>
                <c:pt idx="1637">
                  <c:v>1.0686454084046699</c:v>
                </c:pt>
                <c:pt idx="1638">
                  <c:v>1.069858001341184</c:v>
                </c:pt>
                <c:pt idx="1639">
                  <c:v>1.0710705849794293</c:v>
                </c:pt>
                <c:pt idx="1640">
                  <c:v>1.0722840845382653</c:v>
                </c:pt>
                <c:pt idx="1641">
                  <c:v>1.0732570219719577</c:v>
                </c:pt>
                <c:pt idx="1642">
                  <c:v>1.0742333219371021</c:v>
                </c:pt>
                <c:pt idx="1643">
                  <c:v>1.0754517838683149</c:v>
                </c:pt>
                <c:pt idx="1644">
                  <c:v>1.0766722909300299</c:v>
                </c:pt>
                <c:pt idx="1645">
                  <c:v>1.0778933571953355</c:v>
                </c:pt>
                <c:pt idx="1646">
                  <c:v>1.0791157296076246</c:v>
                </c:pt>
                <c:pt idx="1647">
                  <c:v>1.0803388504135574</c:v>
                </c:pt>
                <c:pt idx="1648">
                  <c:v>1.0815645918949681</c:v>
                </c:pt>
                <c:pt idx="1649">
                  <c:v>1.0827914629299573</c:v>
                </c:pt>
                <c:pt idx="1650">
                  <c:v>1.0840209666068203</c:v>
                </c:pt>
                <c:pt idx="1651">
                  <c:v>1.0852501055470436</c:v>
                </c:pt>
                <c:pt idx="1652">
                  <c:v>1.0864820735418363</c:v>
                </c:pt>
                <c:pt idx="1653">
                  <c:v>1.0877155611540816</c:v>
                </c:pt>
                <c:pt idx="1654">
                  <c:v>1.0889503836134238</c:v>
                </c:pt>
                <c:pt idx="1655">
                  <c:v>1.0901850339326002</c:v>
                </c:pt>
                <c:pt idx="1656">
                  <c:v>1.0914234783828933</c:v>
                </c:pt>
                <c:pt idx="1657">
                  <c:v>1.0926619446799426</c:v>
                </c:pt>
                <c:pt idx="1658">
                  <c:v>1.0936551112460733</c:v>
                </c:pt>
                <c:pt idx="1659">
                  <c:v>1.094897104742069</c:v>
                </c:pt>
                <c:pt idx="1660">
                  <c:v>1.0958919252723811</c:v>
                </c:pt>
                <c:pt idx="1661">
                  <c:v>1.0971363215710543</c:v>
                </c:pt>
                <c:pt idx="1662">
                  <c:v>1.0983811264598562</c:v>
                </c:pt>
                <c:pt idx="1663">
                  <c:v>1.0996316748731243</c:v>
                </c:pt>
                <c:pt idx="1664">
                  <c:v>1.1008799733826367</c:v>
                </c:pt>
                <c:pt idx="1665">
                  <c:v>1.1021296410642176</c:v>
                </c:pt>
                <c:pt idx="1666">
                  <c:v>1.1031318775878887</c:v>
                </c:pt>
                <c:pt idx="1667">
                  <c:v>1.104139521999334</c:v>
                </c:pt>
                <c:pt idx="1668">
                  <c:v>1.1053938471862133</c:v>
                </c:pt>
                <c:pt idx="1669">
                  <c:v>1.1066501314615633</c:v>
                </c:pt>
                <c:pt idx="1670">
                  <c:v>1.1079108779548992</c:v>
                </c:pt>
                <c:pt idx="1671">
                  <c:v>1.1091697531903892</c:v>
                </c:pt>
                <c:pt idx="1672">
                  <c:v>1.1104298299563771</c:v>
                </c:pt>
                <c:pt idx="1673">
                  <c:v>1.1116941965655931</c:v>
                </c:pt>
                <c:pt idx="1674">
                  <c:v>1.1129591982971159</c:v>
                </c:pt>
                <c:pt idx="1675">
                  <c:v>1.1142238687912016</c:v>
                </c:pt>
                <c:pt idx="1676">
                  <c:v>1.1154916894569413</c:v>
                </c:pt>
                <c:pt idx="1677">
                  <c:v>1.1167609256921991</c:v>
                </c:pt>
                <c:pt idx="1678">
                  <c:v>1.1180331335445344</c:v>
                </c:pt>
                <c:pt idx="1679">
                  <c:v>1.1193054072966953</c:v>
                </c:pt>
                <c:pt idx="1680">
                  <c:v>1.1205789126278138</c:v>
                </c:pt>
                <c:pt idx="1681">
                  <c:v>1.121854626333574</c:v>
                </c:pt>
                <c:pt idx="1682">
                  <c:v>1.1231321646431109</c:v>
                </c:pt>
                <c:pt idx="1683">
                  <c:v>1.1241570511093042</c:v>
                </c:pt>
                <c:pt idx="1684">
                  <c:v>1.1254363629530628</c:v>
                </c:pt>
                <c:pt idx="1685">
                  <c:v>1.1267175093122637</c:v>
                </c:pt>
                <c:pt idx="1686">
                  <c:v>1.1277447069693518</c:v>
                </c:pt>
                <c:pt idx="1687">
                  <c:v>1.1290299933715691</c:v>
                </c:pt>
                <c:pt idx="1688">
                  <c:v>1.1303175233191665</c:v>
                </c:pt>
                <c:pt idx="1689">
                  <c:v>1.131605532700934</c:v>
                </c:pt>
                <c:pt idx="1690">
                  <c:v>1.1328950061974381</c:v>
                </c:pt>
                <c:pt idx="1691">
                  <c:v>1.1339285722954917</c:v>
                </c:pt>
                <c:pt idx="1692">
                  <c:v>1.1349659713756992</c:v>
                </c:pt>
                <c:pt idx="1693">
                  <c:v>1.1362603811383343</c:v>
                </c:pt>
                <c:pt idx="1694">
                  <c:v>1.1375574581378372</c:v>
                </c:pt>
                <c:pt idx="1695">
                  <c:v>1.1388552288769105</c:v>
                </c:pt>
                <c:pt idx="1696">
                  <c:v>1.1401552812992717</c:v>
                </c:pt>
                <c:pt idx="1697">
                  <c:v>1.1414550391896254</c:v>
                </c:pt>
                <c:pt idx="1698">
                  <c:v>1.1427584781055906</c:v>
                </c:pt>
                <c:pt idx="1699">
                  <c:v>1.1440636181921766</c:v>
                </c:pt>
                <c:pt idx="1700">
                  <c:v>1.1453698654974855</c:v>
                </c:pt>
                <c:pt idx="1701">
                  <c:v>1.1466764232282076</c:v>
                </c:pt>
                <c:pt idx="1702">
                  <c:v>1.1479856902274583</c:v>
                </c:pt>
                <c:pt idx="1703">
                  <c:v>1.1492988764157703</c:v>
                </c:pt>
                <c:pt idx="1704">
                  <c:v>1.1506113831557003</c:v>
                </c:pt>
                <c:pt idx="1705">
                  <c:v>1.1519250125001057</c:v>
                </c:pt>
                <c:pt idx="1706">
                  <c:v>1.1532421791172565</c:v>
                </c:pt>
                <c:pt idx="1707">
                  <c:v>1.1545604790275268</c:v>
                </c:pt>
                <c:pt idx="1708">
                  <c:v>1.1558797128527729</c:v>
                </c:pt>
                <c:pt idx="1709">
                  <c:v>1.156937928355688</c:v>
                </c:pt>
                <c:pt idx="1710">
                  <c:v>1.1579974668657704</c:v>
                </c:pt>
                <c:pt idx="1711">
                  <c:v>1.1593208411535514</c:v>
                </c:pt>
                <c:pt idx="1712">
                  <c:v>1.1606457665453631</c:v>
                </c:pt>
                <c:pt idx="1713">
                  <c:v>1.1619758973898937</c:v>
                </c:pt>
                <c:pt idx="1714">
                  <c:v>1.163305159850665</c:v>
                </c:pt>
                <c:pt idx="1715">
                  <c:v>1.164634564833525</c:v>
                </c:pt>
                <c:pt idx="1716">
                  <c:v>1.1657016833722686</c:v>
                </c:pt>
                <c:pt idx="1717">
                  <c:v>1.16677524017941</c:v>
                </c:pt>
                <c:pt idx="1718">
                  <c:v>1.1681106977784084</c:v>
                </c:pt>
                <c:pt idx="1719">
                  <c:v>1.169448145536659</c:v>
                </c:pt>
                <c:pt idx="1720">
                  <c:v>1.170790044272916</c:v>
                </c:pt>
                <c:pt idx="1721">
                  <c:v>1.1721314924813728</c:v>
                </c:pt>
                <c:pt idx="1722">
                  <c:v>1.1734728962286944</c:v>
                </c:pt>
                <c:pt idx="1723">
                  <c:v>1.1748204157308642</c:v>
                </c:pt>
                <c:pt idx="1724">
                  <c:v>1.1761662565110227</c:v>
                </c:pt>
                <c:pt idx="1725">
                  <c:v>1.1775145289655145</c:v>
                </c:pt>
                <c:pt idx="1726">
                  <c:v>1.1788646217131451</c:v>
                </c:pt>
                <c:pt idx="1727">
                  <c:v>1.1802183985308434</c:v>
                </c:pt>
                <c:pt idx="1728">
                  <c:v>1.1815744241846886</c:v>
                </c:pt>
                <c:pt idx="1729">
                  <c:v>1.1829298059330375</c:v>
                </c:pt>
                <c:pt idx="1730">
                  <c:v>1.184286405089747</c:v>
                </c:pt>
                <c:pt idx="1731">
                  <c:v>1.1856463007534297</c:v>
                </c:pt>
                <c:pt idx="1732">
                  <c:v>1.1870074244118405</c:v>
                </c:pt>
                <c:pt idx="1733">
                  <c:v>1.188099116042868</c:v>
                </c:pt>
                <c:pt idx="1734">
                  <c:v>1.1891915839644103</c:v>
                </c:pt>
                <c:pt idx="1735">
                  <c:v>1.1905567103145667</c:v>
                </c:pt>
                <c:pt idx="1736">
                  <c:v>1.1919251655837957</c:v>
                </c:pt>
                <c:pt idx="1737">
                  <c:v>1.1932961238645063</c:v>
                </c:pt>
                <c:pt idx="1738">
                  <c:v>1.1946695928904192</c:v>
                </c:pt>
                <c:pt idx="1739">
                  <c:v>1.1960424329178467</c:v>
                </c:pt>
                <c:pt idx="1740">
                  <c:v>1.1974177905942531</c:v>
                </c:pt>
                <c:pt idx="1741">
                  <c:v>1.1987946216603547</c:v>
                </c:pt>
                <c:pt idx="1742">
                  <c:v>1.2001739831119669</c:v>
                </c:pt>
                <c:pt idx="1743">
                  <c:v>1.2012816281661394</c:v>
                </c:pt>
                <c:pt idx="1744">
                  <c:v>1.2023911349693071</c:v>
                </c:pt>
                <c:pt idx="1745">
                  <c:v>1.2037765270009104</c:v>
                </c:pt>
                <c:pt idx="1746">
                  <c:v>1.2051636292499359</c:v>
                </c:pt>
                <c:pt idx="1747">
                  <c:v>1.2065526582244859</c:v>
                </c:pt>
                <c:pt idx="1748">
                  <c:v>1.2079427699003944</c:v>
                </c:pt>
                <c:pt idx="1749">
                  <c:v>1.2093341787520373</c:v>
                </c:pt>
                <c:pt idx="1750">
                  <c:v>1.210728803949594</c:v>
                </c:pt>
                <c:pt idx="1751">
                  <c:v>1.2121240974282057</c:v>
                </c:pt>
                <c:pt idx="1752">
                  <c:v>1.2135224081410538</c:v>
                </c:pt>
                <c:pt idx="1753">
                  <c:v>1.2149246013664527</c:v>
                </c:pt>
                <c:pt idx="1754">
                  <c:v>1.2163274786946034</c:v>
                </c:pt>
                <c:pt idx="1755">
                  <c:v>1.2177288958996695</c:v>
                </c:pt>
                <c:pt idx="1756">
                  <c:v>1.2191367892837919</c:v>
                </c:pt>
                <c:pt idx="1757">
                  <c:v>1.2205440871586535</c:v>
                </c:pt>
                <c:pt idx="1758">
                  <c:v>1.2219540143383778</c:v>
                </c:pt>
                <c:pt idx="1759">
                  <c:v>1.2233652852808869</c:v>
                </c:pt>
                <c:pt idx="1760">
                  <c:v>1.2244963422974513</c:v>
                </c:pt>
                <c:pt idx="1761">
                  <c:v>1.225630192998088</c:v>
                </c:pt>
                <c:pt idx="1762">
                  <c:v>1.2270460159309249</c:v>
                </c:pt>
                <c:pt idx="1763">
                  <c:v>1.2284679644914858</c:v>
                </c:pt>
                <c:pt idx="1764">
                  <c:v>1.2298882478850695</c:v>
                </c:pt>
                <c:pt idx="1765">
                  <c:v>1.2313107687194489</c:v>
                </c:pt>
                <c:pt idx="1766">
                  <c:v>1.232735533678736</c:v>
                </c:pt>
                <c:pt idx="1767">
                  <c:v>1.2341642933766332</c:v>
                </c:pt>
                <c:pt idx="1768">
                  <c:v>1.2355926960555619</c:v>
                </c:pt>
                <c:pt idx="1769">
                  <c:v>1.2370240164348811</c:v>
                </c:pt>
                <c:pt idx="1770">
                  <c:v>1.2381708560265325</c:v>
                </c:pt>
                <c:pt idx="1771">
                  <c:v>1.2393236137781711</c:v>
                </c:pt>
                <c:pt idx="1772">
                  <c:v>1.240760068685089</c:v>
                </c:pt>
                <c:pt idx="1773">
                  <c:v>1.2422005676798171</c:v>
                </c:pt>
                <c:pt idx="1774">
                  <c:v>1.2436420443876375</c:v>
                </c:pt>
                <c:pt idx="1775">
                  <c:v>1.2450831777581002</c:v>
                </c:pt>
                <c:pt idx="1776">
                  <c:v>1.2465285979855025</c:v>
                </c:pt>
                <c:pt idx="1777">
                  <c:v>1.2479758894578059</c:v>
                </c:pt>
                <c:pt idx="1778">
                  <c:v>1.2494266066590274</c:v>
                </c:pt>
                <c:pt idx="1779">
                  <c:v>1.2508774365430841</c:v>
                </c:pt>
                <c:pt idx="1780">
                  <c:v>1.2523301524093906</c:v>
                </c:pt>
                <c:pt idx="1781">
                  <c:v>1.2537858709578293</c:v>
                </c:pt>
                <c:pt idx="1782">
                  <c:v>1.2552437117124704</c:v>
                </c:pt>
                <c:pt idx="1783">
                  <c:v>1.2564116502028955</c:v>
                </c:pt>
                <c:pt idx="1784">
                  <c:v>1.2575811775212498</c:v>
                </c:pt>
                <c:pt idx="1785">
                  <c:v>1.2590454597169101</c:v>
                </c:pt>
                <c:pt idx="1786">
                  <c:v>1.2605089796873934</c:v>
                </c:pt>
                <c:pt idx="1787">
                  <c:v>1.2619771101765886</c:v>
                </c:pt>
                <c:pt idx="1788">
                  <c:v>1.2634480726387007</c:v>
                </c:pt>
                <c:pt idx="1789">
                  <c:v>1.2649196284454736</c:v>
                </c:pt>
                <c:pt idx="1790">
                  <c:v>1.2663926775378598</c:v>
                </c:pt>
                <c:pt idx="1791">
                  <c:v>1.2678681251651511</c:v>
                </c:pt>
                <c:pt idx="1792">
                  <c:v>1.2693471077156964</c:v>
                </c:pt>
                <c:pt idx="1793">
                  <c:v>1.2705314185756122</c:v>
                </c:pt>
                <c:pt idx="1794">
                  <c:v>1.2717236972631216</c:v>
                </c:pt>
                <c:pt idx="1795">
                  <c:v>1.2732065840527591</c:v>
                </c:pt>
                <c:pt idx="1796">
                  <c:v>1.274694851116547</c:v>
                </c:pt>
                <c:pt idx="1797">
                  <c:v>1.276181244257482</c:v>
                </c:pt>
                <c:pt idx="1798">
                  <c:v>1.2776730375860748</c:v>
                </c:pt>
                <c:pt idx="1799">
                  <c:v>1.2791652355148342</c:v>
                </c:pt>
                <c:pt idx="1800">
                  <c:v>1.2806610336013684</c:v>
                </c:pt>
                <c:pt idx="1801">
                  <c:v>1.2821577002227287</c:v>
                </c:pt>
                <c:pt idx="1802">
                  <c:v>1.2836577554526201</c:v>
                </c:pt>
                <c:pt idx="1803">
                  <c:v>1.2851628169416933</c:v>
                </c:pt>
                <c:pt idx="1804">
                  <c:v>1.2866660117610644</c:v>
                </c:pt>
                <c:pt idx="1805">
                  <c:v>1.2881705492407265</c:v>
                </c:pt>
                <c:pt idx="1806">
                  <c:v>1.2896803493719067</c:v>
                </c:pt>
                <c:pt idx="1807">
                  <c:v>1.2911915093257149</c:v>
                </c:pt>
                <c:pt idx="1808">
                  <c:v>1.2927033384339639</c:v>
                </c:pt>
                <c:pt idx="1809">
                  <c:v>1.2939161156805559</c:v>
                </c:pt>
                <c:pt idx="1810">
                  <c:v>1.2951315239973717</c:v>
                </c:pt>
                <c:pt idx="1811">
                  <c:v>1.29665048623264</c:v>
                </c:pt>
                <c:pt idx="1812">
                  <c:v>1.2981708296382504</c:v>
                </c:pt>
                <c:pt idx="1813">
                  <c:v>1.2996981430308276</c:v>
                </c:pt>
                <c:pt idx="1814">
                  <c:v>1.3012233636362855</c:v>
                </c:pt>
                <c:pt idx="1815">
                  <c:v>1.3027485794632498</c:v>
                </c:pt>
                <c:pt idx="1816">
                  <c:v>1.3042812691733057</c:v>
                </c:pt>
                <c:pt idx="1817">
                  <c:v>1.3058146723684763</c:v>
                </c:pt>
                <c:pt idx="1818">
                  <c:v>1.3073506650401654</c:v>
                </c:pt>
                <c:pt idx="1819">
                  <c:v>1.3088883159132374</c:v>
                </c:pt>
                <c:pt idx="1820">
                  <c:v>1.3101213642193987</c:v>
                </c:pt>
                <c:pt idx="1821">
                  <c:v>1.3113604089587128</c:v>
                </c:pt>
                <c:pt idx="1822">
                  <c:v>1.3129021199570148</c:v>
                </c:pt>
                <c:pt idx="1823">
                  <c:v>1.3144530616052692</c:v>
                </c:pt>
                <c:pt idx="1824">
                  <c:v>1.3160002613861834</c:v>
                </c:pt>
                <c:pt idx="1825">
                  <c:v>1.3175503325923454</c:v>
                </c:pt>
                <c:pt idx="1826">
                  <c:v>1.3191035221869425</c:v>
                </c:pt>
                <c:pt idx="1827">
                  <c:v>1.3206615047543298</c:v>
                </c:pt>
                <c:pt idx="1828">
                  <c:v>1.3222207281521086</c:v>
                </c:pt>
                <c:pt idx="1829">
                  <c:v>1.3237826249500684</c:v>
                </c:pt>
                <c:pt idx="1830">
                  <c:v>1.3253440995059396</c:v>
                </c:pt>
                <c:pt idx="1831">
                  <c:v>1.3269108861437198</c:v>
                </c:pt>
                <c:pt idx="1832">
                  <c:v>1.3284791732627228</c:v>
                </c:pt>
                <c:pt idx="1833">
                  <c:v>1.3300504036189689</c:v>
                </c:pt>
                <c:pt idx="1834">
                  <c:v>1.3316224245102777</c:v>
                </c:pt>
                <c:pt idx="1835">
                  <c:v>1.333198123946717</c:v>
                </c:pt>
                <c:pt idx="1836">
                  <c:v>1.3347787207444264</c:v>
                </c:pt>
                <c:pt idx="1837">
                  <c:v>1.3363589224651111</c:v>
                </c:pt>
                <c:pt idx="1838">
                  <c:v>1.3379404160499955</c:v>
                </c:pt>
                <c:pt idx="1839">
                  <c:v>1.3392091091203062</c:v>
                </c:pt>
                <c:pt idx="1840">
                  <c:v>1.340479898697319</c:v>
                </c:pt>
                <c:pt idx="1841">
                  <c:v>1.3420705992962596</c:v>
                </c:pt>
                <c:pt idx="1842">
                  <c:v>1.3436626181909705</c:v>
                </c:pt>
                <c:pt idx="1843">
                  <c:v>1.3452588808595225</c:v>
                </c:pt>
                <c:pt idx="1844">
                  <c:v>1.3468550117585791</c:v>
                </c:pt>
                <c:pt idx="1845">
                  <c:v>1.3484539387457264</c:v>
                </c:pt>
                <c:pt idx="1846">
                  <c:v>1.3500583636702632</c:v>
                </c:pt>
                <c:pt idx="1847">
                  <c:v>1.3516638959108163</c:v>
                </c:pt>
                <c:pt idx="1848">
                  <c:v>1.3529503766436675</c:v>
                </c:pt>
                <c:pt idx="1849">
                  <c:v>1.3542422015272604</c:v>
                </c:pt>
                <c:pt idx="1850">
                  <c:v>1.3558549629476904</c:v>
                </c:pt>
                <c:pt idx="1851">
                  <c:v>1.3574676170363706</c:v>
                </c:pt>
                <c:pt idx="1852">
                  <c:v>1.359085098912139</c:v>
                </c:pt>
                <c:pt idx="1853">
                  <c:v>1.3607069330290196</c:v>
                </c:pt>
                <c:pt idx="1854">
                  <c:v>1.3623294194000612</c:v>
                </c:pt>
                <c:pt idx="1855">
                  <c:v>1.3639520605305195</c:v>
                </c:pt>
                <c:pt idx="1856">
                  <c:v>1.3655820623454511</c:v>
                </c:pt>
                <c:pt idx="1857">
                  <c:v>1.3672107412698264</c:v>
                </c:pt>
                <c:pt idx="1858">
                  <c:v>1.3688443218499613</c:v>
                </c:pt>
                <c:pt idx="1859">
                  <c:v>1.3704793262660555</c:v>
                </c:pt>
                <c:pt idx="1860">
                  <c:v>1.3721182594640693</c:v>
                </c:pt>
                <c:pt idx="1861">
                  <c:v>1.3737598831742834</c:v>
                </c:pt>
                <c:pt idx="1862">
                  <c:v>1.375403704131863</c:v>
                </c:pt>
                <c:pt idx="1863">
                  <c:v>1.3770482199274607</c:v>
                </c:pt>
                <c:pt idx="1864">
                  <c:v>1.3783683005495515</c:v>
                </c:pt>
                <c:pt idx="1865">
                  <c:v>1.3800192162394986</c:v>
                </c:pt>
                <c:pt idx="1866">
                  <c:v>1.3813432272494424</c:v>
                </c:pt>
                <c:pt idx="1867">
                  <c:v>1.3830005835042307</c:v>
                </c:pt>
                <c:pt idx="1868">
                  <c:v>1.3846576504591346</c:v>
                </c:pt>
                <c:pt idx="1869">
                  <c:v>1.3863194983365057</c:v>
                </c:pt>
                <c:pt idx="1870">
                  <c:v>1.3879841125501122</c:v>
                </c:pt>
                <c:pt idx="1871">
                  <c:v>1.3896535395994176</c:v>
                </c:pt>
                <c:pt idx="1872">
                  <c:v>1.3913224421871893</c:v>
                </c:pt>
                <c:pt idx="1873">
                  <c:v>1.3926607474935371</c:v>
                </c:pt>
                <c:pt idx="1874">
                  <c:v>1.3940059616554232</c:v>
                </c:pt>
                <c:pt idx="1875">
                  <c:v>1.3956813813484705</c:v>
                </c:pt>
                <c:pt idx="1876">
                  <c:v>1.3973644887576546</c:v>
                </c:pt>
                <c:pt idx="1877">
                  <c:v>1.3990463207811226</c:v>
                </c:pt>
                <c:pt idx="1878">
                  <c:v>1.4007333035979814</c:v>
                </c:pt>
                <c:pt idx="1879">
                  <c:v>1.4023297700008104</c:v>
                </c:pt>
                <c:pt idx="1880">
                  <c:v>1.4026318261428432</c:v>
                </c:pt>
                <c:pt idx="1881">
                  <c:v>1.402789210070174</c:v>
                </c:pt>
                <c:pt idx="1882">
                  <c:v>1.402869975701984</c:v>
                </c:pt>
                <c:pt idx="1883">
                  <c:v>1.402870491797283</c:v>
                </c:pt>
              </c:numCache>
            </c:numRef>
          </c:xVal>
          <c:yVal>
            <c:numRef>
              <c:f>'ShA 90 - 6'!$I$4:$I$1887</c:f>
              <c:numCache>
                <c:formatCode>General</c:formatCode>
                <c:ptCount val="1884"/>
                <c:pt idx="0">
                  <c:v>5.7147168073612552E-2</c:v>
                </c:pt>
                <c:pt idx="1">
                  <c:v>5.704373361979128E-2</c:v>
                </c:pt>
                <c:pt idx="2">
                  <c:v>5.6857512621042432E-2</c:v>
                </c:pt>
                <c:pt idx="3">
                  <c:v>5.6790131292642612E-2</c:v>
                </c:pt>
                <c:pt idx="4">
                  <c:v>5.6692979818192525E-2</c:v>
                </c:pt>
                <c:pt idx="5">
                  <c:v>5.6609281204399974E-2</c:v>
                </c:pt>
                <c:pt idx="6">
                  <c:v>5.6381139773124318E-2</c:v>
                </c:pt>
                <c:pt idx="7">
                  <c:v>5.6298972130641535E-2</c:v>
                </c:pt>
                <c:pt idx="8">
                  <c:v>5.6314628462080345E-2</c:v>
                </c:pt>
                <c:pt idx="9">
                  <c:v>5.6928790160072469E-2</c:v>
                </c:pt>
                <c:pt idx="10">
                  <c:v>6.0738305769013512E-2</c:v>
                </c:pt>
                <c:pt idx="11">
                  <c:v>6.8637172813812805E-2</c:v>
                </c:pt>
                <c:pt idx="12">
                  <c:v>8.1091836459004168E-2</c:v>
                </c:pt>
                <c:pt idx="13">
                  <c:v>9.8859427013818141E-2</c:v>
                </c:pt>
                <c:pt idx="14">
                  <c:v>0.11788159204932218</c:v>
                </c:pt>
                <c:pt idx="15">
                  <c:v>0.13868143827380527</c:v>
                </c:pt>
                <c:pt idx="16">
                  <c:v>0.16330108801685017</c:v>
                </c:pt>
                <c:pt idx="17">
                  <c:v>0.18749119912871839</c:v>
                </c:pt>
                <c:pt idx="18">
                  <c:v>0.21455207324225362</c:v>
                </c:pt>
                <c:pt idx="19">
                  <c:v>0.23899786840723972</c:v>
                </c:pt>
                <c:pt idx="20">
                  <c:v>0.26480494528328125</c:v>
                </c:pt>
                <c:pt idx="21">
                  <c:v>0.29196764308750106</c:v>
                </c:pt>
                <c:pt idx="22">
                  <c:v>0.32055713799353769</c:v>
                </c:pt>
                <c:pt idx="23">
                  <c:v>0.35003259089041977</c:v>
                </c:pt>
                <c:pt idx="24">
                  <c:v>0.37953811477555471</c:v>
                </c:pt>
                <c:pt idx="25">
                  <c:v>0.40893919053449657</c:v>
                </c:pt>
                <c:pt idx="26">
                  <c:v>0.43822573431246031</c:v>
                </c:pt>
                <c:pt idx="27">
                  <c:v>0.46731760555365082</c:v>
                </c:pt>
                <c:pt idx="28">
                  <c:v>0.49654158683277466</c:v>
                </c:pt>
                <c:pt idx="29">
                  <c:v>0.52569244844512475</c:v>
                </c:pt>
                <c:pt idx="30">
                  <c:v>0.5547306197091233</c:v>
                </c:pt>
                <c:pt idx="31">
                  <c:v>0.5838206161888122</c:v>
                </c:pt>
                <c:pt idx="32">
                  <c:v>0.61283181913083296</c:v>
                </c:pt>
                <c:pt idx="33">
                  <c:v>0.64178766957231992</c:v>
                </c:pt>
                <c:pt idx="34">
                  <c:v>0.67063991782680321</c:v>
                </c:pt>
                <c:pt idx="35">
                  <c:v>0.69932623026541996</c:v>
                </c:pt>
                <c:pt idx="36">
                  <c:v>0.72780275552873208</c:v>
                </c:pt>
                <c:pt idx="37">
                  <c:v>0.75647474640170431</c:v>
                </c:pt>
                <c:pt idx="38">
                  <c:v>0.78503068495944983</c:v>
                </c:pt>
                <c:pt idx="39">
                  <c:v>0.81354095978479135</c:v>
                </c:pt>
                <c:pt idx="40">
                  <c:v>0.84199894623751403</c:v>
                </c:pt>
                <c:pt idx="41">
                  <c:v>0.87011741099435413</c:v>
                </c:pt>
                <c:pt idx="42">
                  <c:v>0.89819206287352071</c:v>
                </c:pt>
                <c:pt idx="43">
                  <c:v>0.92626214877497648</c:v>
                </c:pt>
                <c:pt idx="44">
                  <c:v>0.95444493553778742</c:v>
                </c:pt>
                <c:pt idx="45">
                  <c:v>0.97698750826622405</c:v>
                </c:pt>
                <c:pt idx="46">
                  <c:v>0.99926902779466797</c:v>
                </c:pt>
                <c:pt idx="47">
                  <c:v>1.0275225874445362</c:v>
                </c:pt>
                <c:pt idx="48">
                  <c:v>1.0555345521425843</c:v>
                </c:pt>
                <c:pt idx="49">
                  <c:v>1.0832069312093577</c:v>
                </c:pt>
                <c:pt idx="50">
                  <c:v>1.110755125391901</c:v>
                </c:pt>
                <c:pt idx="51">
                  <c:v>1.1380662550007834</c:v>
                </c:pt>
                <c:pt idx="52">
                  <c:v>1.1654879602151524</c:v>
                </c:pt>
                <c:pt idx="53">
                  <c:v>1.1930500299266238</c:v>
                </c:pt>
                <c:pt idx="54">
                  <c:v>1.2205392477694479</c:v>
                </c:pt>
                <c:pt idx="55">
                  <c:v>1.2477939037700845</c:v>
                </c:pt>
                <c:pt idx="56">
                  <c:v>1.2749129244944368</c:v>
                </c:pt>
                <c:pt idx="57">
                  <c:v>1.3019186760659771</c:v>
                </c:pt>
                <c:pt idx="58">
                  <c:v>1.3287998586789282</c:v>
                </c:pt>
                <c:pt idx="59">
                  <c:v>1.355702736194196</c:v>
                </c:pt>
                <c:pt idx="60">
                  <c:v>1.3826609290640384</c:v>
                </c:pt>
                <c:pt idx="61">
                  <c:v>1.4042090588287515</c:v>
                </c:pt>
                <c:pt idx="62">
                  <c:v>1.4255129287755057</c:v>
                </c:pt>
                <c:pt idx="63">
                  <c:v>1.4521166235460898</c:v>
                </c:pt>
                <c:pt idx="64">
                  <c:v>1.4784686087137422</c:v>
                </c:pt>
                <c:pt idx="65">
                  <c:v>1.5046741294765535</c:v>
                </c:pt>
                <c:pt idx="66">
                  <c:v>1.53107902647728</c:v>
                </c:pt>
                <c:pt idx="67">
                  <c:v>1.5575970358921969</c:v>
                </c:pt>
                <c:pt idx="68">
                  <c:v>1.583829992350297</c:v>
                </c:pt>
                <c:pt idx="69">
                  <c:v>1.6100515231996375</c:v>
                </c:pt>
                <c:pt idx="70">
                  <c:v>1.6361124395341817</c:v>
                </c:pt>
                <c:pt idx="71">
                  <c:v>1.6567776811975936</c:v>
                </c:pt>
                <c:pt idx="72">
                  <c:v>1.677422541410722</c:v>
                </c:pt>
                <c:pt idx="73">
                  <c:v>1.7033563758020376</c:v>
                </c:pt>
                <c:pt idx="74">
                  <c:v>1.7291817531114633</c:v>
                </c:pt>
                <c:pt idx="75">
                  <c:v>1.7547023897445644</c:v>
                </c:pt>
                <c:pt idx="76">
                  <c:v>1.7802281958817727</c:v>
                </c:pt>
                <c:pt idx="77">
                  <c:v>1.8058883904940939</c:v>
                </c:pt>
                <c:pt idx="78">
                  <c:v>1.8315626346299196</c:v>
                </c:pt>
                <c:pt idx="79">
                  <c:v>1.8567783871757808</c:v>
                </c:pt>
                <c:pt idx="80">
                  <c:v>1.8818918132477436</c:v>
                </c:pt>
                <c:pt idx="81">
                  <c:v>1.9069949805863053</c:v>
                </c:pt>
                <c:pt idx="82">
                  <c:v>1.9320249041003055</c:v>
                </c:pt>
                <c:pt idx="83">
                  <c:v>1.9569876137882449</c:v>
                </c:pt>
                <c:pt idx="84">
                  <c:v>1.9818758965340972</c:v>
                </c:pt>
                <c:pt idx="85">
                  <c:v>2.0066675928317559</c:v>
                </c:pt>
                <c:pt idx="86">
                  <c:v>2.0264141449301074</c:v>
                </c:pt>
                <c:pt idx="87">
                  <c:v>2.0508883057498579</c:v>
                </c:pt>
                <c:pt idx="88">
                  <c:v>2.0705442208835163</c:v>
                </c:pt>
                <c:pt idx="89">
                  <c:v>2.0951099451841735</c:v>
                </c:pt>
                <c:pt idx="90">
                  <c:v>2.1194167987859802</c:v>
                </c:pt>
                <c:pt idx="91">
                  <c:v>2.1436168221311265</c:v>
                </c:pt>
                <c:pt idx="92">
                  <c:v>2.167782221571271</c:v>
                </c:pt>
                <c:pt idx="93">
                  <c:v>2.1917890808968643</c:v>
                </c:pt>
                <c:pt idx="94">
                  <c:v>2.2157308087259411</c:v>
                </c:pt>
                <c:pt idx="95">
                  <c:v>2.2397341139983173</c:v>
                </c:pt>
                <c:pt idx="96">
                  <c:v>2.2589836841016524</c:v>
                </c:pt>
                <c:pt idx="97">
                  <c:v>2.2783741677338063</c:v>
                </c:pt>
                <c:pt idx="98">
                  <c:v>2.3023812628828213</c:v>
                </c:pt>
                <c:pt idx="99">
                  <c:v>2.3261494387509374</c:v>
                </c:pt>
                <c:pt idx="100">
                  <c:v>2.3496641421771964</c:v>
                </c:pt>
                <c:pt idx="101">
                  <c:v>2.3728705848560847</c:v>
                </c:pt>
                <c:pt idx="102">
                  <c:v>2.3962521589226116</c:v>
                </c:pt>
                <c:pt idx="103">
                  <c:v>2.4196592897201183</c:v>
                </c:pt>
                <c:pt idx="104">
                  <c:v>2.4429059556459474</c:v>
                </c:pt>
                <c:pt idx="105">
                  <c:v>2.4661028971697241</c:v>
                </c:pt>
                <c:pt idx="106">
                  <c:v>2.4893039388639306</c:v>
                </c:pt>
                <c:pt idx="107">
                  <c:v>2.5123124141307169</c:v>
                </c:pt>
                <c:pt idx="108">
                  <c:v>2.5351124656126012</c:v>
                </c:pt>
                <c:pt idx="109">
                  <c:v>2.55806594159528</c:v>
                </c:pt>
                <c:pt idx="110">
                  <c:v>2.5811284965257388</c:v>
                </c:pt>
                <c:pt idx="111">
                  <c:v>2.599550951982891</c:v>
                </c:pt>
                <c:pt idx="112">
                  <c:v>2.6178164483861392</c:v>
                </c:pt>
                <c:pt idx="113">
                  <c:v>2.6405103090557152</c:v>
                </c:pt>
                <c:pt idx="114">
                  <c:v>2.6629158941612725</c:v>
                </c:pt>
                <c:pt idx="115">
                  <c:v>2.6852569463067963</c:v>
                </c:pt>
                <c:pt idx="116">
                  <c:v>2.7075051496834037</c:v>
                </c:pt>
                <c:pt idx="117">
                  <c:v>2.7297282760388235</c:v>
                </c:pt>
                <c:pt idx="118">
                  <c:v>2.7517344218601361</c:v>
                </c:pt>
                <c:pt idx="119">
                  <c:v>2.7737346076524831</c:v>
                </c:pt>
                <c:pt idx="120">
                  <c:v>2.795905989578527</c:v>
                </c:pt>
                <c:pt idx="121">
                  <c:v>2.8136824482783558</c:v>
                </c:pt>
                <c:pt idx="122">
                  <c:v>2.8311937353628576</c:v>
                </c:pt>
                <c:pt idx="123">
                  <c:v>2.8530890830057158</c:v>
                </c:pt>
                <c:pt idx="124">
                  <c:v>2.8747260881605907</c:v>
                </c:pt>
                <c:pt idx="125">
                  <c:v>2.8964048150960515</c:v>
                </c:pt>
                <c:pt idx="126">
                  <c:v>2.9180725938575818</c:v>
                </c:pt>
                <c:pt idx="127">
                  <c:v>2.9393477582136978</c:v>
                </c:pt>
                <c:pt idx="128">
                  <c:v>2.9231971103817349</c:v>
                </c:pt>
                <c:pt idx="129">
                  <c:v>2.8727917961541842</c:v>
                </c:pt>
                <c:pt idx="130">
                  <c:v>2.8639929540492544</c:v>
                </c:pt>
                <c:pt idx="131">
                  <c:v>2.8933481824791736</c:v>
                </c:pt>
                <c:pt idx="132">
                  <c:v>2.9217700807452061</c:v>
                </c:pt>
                <c:pt idx="133">
                  <c:v>2.9494872364953664</c:v>
                </c:pt>
                <c:pt idx="134">
                  <c:v>2.9769688139095254</c:v>
                </c:pt>
                <c:pt idx="135">
                  <c:v>3.0040741761586784</c:v>
                </c:pt>
                <c:pt idx="136">
                  <c:v>3.0305165440707587</c:v>
                </c:pt>
                <c:pt idx="137">
                  <c:v>3.0564912138920932</c:v>
                </c:pt>
                <c:pt idx="138">
                  <c:v>3.0770189755202462</c:v>
                </c:pt>
                <c:pt idx="139">
                  <c:v>3.0974671532701024</c:v>
                </c:pt>
                <c:pt idx="140">
                  <c:v>3.122824278738249</c:v>
                </c:pt>
                <c:pt idx="141">
                  <c:v>3.1480999448064098</c:v>
                </c:pt>
                <c:pt idx="142">
                  <c:v>3.1731003468366477</c:v>
                </c:pt>
                <c:pt idx="143">
                  <c:v>3.1977505367825514</c:v>
                </c:pt>
                <c:pt idx="144">
                  <c:v>3.2220639786816805</c:v>
                </c:pt>
                <c:pt idx="145">
                  <c:v>3.2460110610336246</c:v>
                </c:pt>
                <c:pt idx="146">
                  <c:v>3.2696538049531561</c:v>
                </c:pt>
                <c:pt idx="147">
                  <c:v>3.2932230456670855</c:v>
                </c:pt>
                <c:pt idx="148">
                  <c:v>3.3119679060492531</c:v>
                </c:pt>
                <c:pt idx="149">
                  <c:v>3.3304255960013309</c:v>
                </c:pt>
                <c:pt idx="150">
                  <c:v>3.3527989699001712</c:v>
                </c:pt>
                <c:pt idx="151">
                  <c:v>3.3516403693270038</c:v>
                </c:pt>
                <c:pt idx="152">
                  <c:v>3.2880797795404164</c:v>
                </c:pt>
                <c:pt idx="153">
                  <c:v>3.2521548352432266</c:v>
                </c:pt>
                <c:pt idx="154">
                  <c:v>3.2820231055046918</c:v>
                </c:pt>
                <c:pt idx="155">
                  <c:v>3.3105174470491776</c:v>
                </c:pt>
                <c:pt idx="156">
                  <c:v>3.3382290864823014</c:v>
                </c:pt>
                <c:pt idx="157">
                  <c:v>3.3653252239252169</c:v>
                </c:pt>
                <c:pt idx="158">
                  <c:v>3.3918868757729839</c:v>
                </c:pt>
                <c:pt idx="159">
                  <c:v>3.4179254144274411</c:v>
                </c:pt>
                <c:pt idx="160">
                  <c:v>3.4433531171564478</c:v>
                </c:pt>
                <c:pt idx="161">
                  <c:v>3.4684820807583816</c:v>
                </c:pt>
                <c:pt idx="162">
                  <c:v>3.4936607493379994</c:v>
                </c:pt>
                <c:pt idx="163">
                  <c:v>3.5183339886502201</c:v>
                </c:pt>
                <c:pt idx="164">
                  <c:v>3.5375351960098338</c:v>
                </c:pt>
                <c:pt idx="165">
                  <c:v>3.5563478995082174</c:v>
                </c:pt>
                <c:pt idx="166">
                  <c:v>3.5798185525566737</c:v>
                </c:pt>
                <c:pt idx="167">
                  <c:v>3.6030028482535674</c:v>
                </c:pt>
                <c:pt idx="168">
                  <c:v>3.6261855344342844</c:v>
                </c:pt>
                <c:pt idx="169">
                  <c:v>3.649536450180844</c:v>
                </c:pt>
                <c:pt idx="170">
                  <c:v>3.672490423301658</c:v>
                </c:pt>
                <c:pt idx="171">
                  <c:v>3.6906467787729467</c:v>
                </c:pt>
                <c:pt idx="172">
                  <c:v>3.7086981264327195</c:v>
                </c:pt>
                <c:pt idx="173">
                  <c:v>3.7309535260606292</c:v>
                </c:pt>
                <c:pt idx="174">
                  <c:v>3.7527562202501086</c:v>
                </c:pt>
                <c:pt idx="175">
                  <c:v>3.7741981724903733</c:v>
                </c:pt>
                <c:pt idx="176">
                  <c:v>3.7950205939426791</c:v>
                </c:pt>
                <c:pt idx="177">
                  <c:v>3.7475651549980711</c:v>
                </c:pt>
                <c:pt idx="178">
                  <c:v>3.6989331403594878</c:v>
                </c:pt>
                <c:pt idx="179">
                  <c:v>3.7218651973861498</c:v>
                </c:pt>
                <c:pt idx="180">
                  <c:v>3.7491287134923126</c:v>
                </c:pt>
                <c:pt idx="181">
                  <c:v>3.7755002439825369</c:v>
                </c:pt>
                <c:pt idx="182">
                  <c:v>3.8009593645381039</c:v>
                </c:pt>
                <c:pt idx="183">
                  <c:v>3.8260582901292297</c:v>
                </c:pt>
                <c:pt idx="184">
                  <c:v>3.8510047501098725</c:v>
                </c:pt>
                <c:pt idx="185">
                  <c:v>3.8754427398626037</c:v>
                </c:pt>
                <c:pt idx="186">
                  <c:v>3.8996277485146464</c:v>
                </c:pt>
                <c:pt idx="187">
                  <c:v>3.9237140759290323</c:v>
                </c:pt>
                <c:pt idx="188">
                  <c:v>3.942681333602601</c:v>
                </c:pt>
                <c:pt idx="189">
                  <c:v>3.9612835145568805</c:v>
                </c:pt>
                <c:pt idx="190">
                  <c:v>3.9843331522751781</c:v>
                </c:pt>
                <c:pt idx="191">
                  <c:v>4.0072638519745052</c:v>
                </c:pt>
                <c:pt idx="192">
                  <c:v>4.0299761582216824</c:v>
                </c:pt>
                <c:pt idx="193">
                  <c:v>4.0524641726344122</c:v>
                </c:pt>
                <c:pt idx="194">
                  <c:v>4.0747226329974202</c:v>
                </c:pt>
                <c:pt idx="195">
                  <c:v>4.0966578882549758</c:v>
                </c:pt>
                <c:pt idx="196">
                  <c:v>4.1180717856776665</c:v>
                </c:pt>
                <c:pt idx="197">
                  <c:v>4.1393534145001016</c:v>
                </c:pt>
                <c:pt idx="198">
                  <c:v>4.1562595440002683</c:v>
                </c:pt>
                <c:pt idx="199">
                  <c:v>4.1732501684740289</c:v>
                </c:pt>
                <c:pt idx="200">
                  <c:v>4.1940538333115471</c:v>
                </c:pt>
                <c:pt idx="201">
                  <c:v>4.1838840832266024</c:v>
                </c:pt>
                <c:pt idx="202">
                  <c:v>4.1551015743332034</c:v>
                </c:pt>
                <c:pt idx="203">
                  <c:v>4.1593799512301386</c:v>
                </c:pt>
                <c:pt idx="204">
                  <c:v>4.1840560129241631</c:v>
                </c:pt>
                <c:pt idx="205">
                  <c:v>4.2078925153440867</c:v>
                </c:pt>
                <c:pt idx="206">
                  <c:v>4.2313337968558811</c:v>
                </c:pt>
                <c:pt idx="207">
                  <c:v>4.2542788549756789</c:v>
                </c:pt>
                <c:pt idx="208">
                  <c:v>4.2767289182168104</c:v>
                </c:pt>
                <c:pt idx="209">
                  <c:v>4.299092188992697</c:v>
                </c:pt>
                <c:pt idx="210">
                  <c:v>4.3209768546636012</c:v>
                </c:pt>
                <c:pt idx="211">
                  <c:v>4.3421729778465616</c:v>
                </c:pt>
                <c:pt idx="212">
                  <c:v>4.3631013070653237</c:v>
                </c:pt>
                <c:pt idx="213">
                  <c:v>4.383893835153212</c:v>
                </c:pt>
                <c:pt idx="214">
                  <c:v>4.3763017777615962</c:v>
                </c:pt>
                <c:pt idx="215">
                  <c:v>4.3304613453153014</c:v>
                </c:pt>
                <c:pt idx="216">
                  <c:v>4.3163423317658447</c:v>
                </c:pt>
                <c:pt idx="217">
                  <c:v>4.342601587520396</c:v>
                </c:pt>
                <c:pt idx="218">
                  <c:v>4.3624392034275683</c:v>
                </c:pt>
                <c:pt idx="219">
                  <c:v>4.3866277119225883</c:v>
                </c:pt>
                <c:pt idx="220">
                  <c:v>4.4104468022943415</c:v>
                </c:pt>
                <c:pt idx="221">
                  <c:v>4.4338812212078329</c:v>
                </c:pt>
                <c:pt idx="222">
                  <c:v>4.4569030169228867</c:v>
                </c:pt>
                <c:pt idx="223">
                  <c:v>4.4795034038540615</c:v>
                </c:pt>
                <c:pt idx="224">
                  <c:v>4.5018156765465251</c:v>
                </c:pt>
                <c:pt idx="225">
                  <c:v>4.5237899952162488</c:v>
                </c:pt>
                <c:pt idx="226">
                  <c:v>4.545213574079952</c:v>
                </c:pt>
                <c:pt idx="227">
                  <c:v>4.5665267870601376</c:v>
                </c:pt>
                <c:pt idx="228">
                  <c:v>4.5876706458006247</c:v>
                </c:pt>
                <c:pt idx="229">
                  <c:v>4.608487683669769</c:v>
                </c:pt>
                <c:pt idx="230">
                  <c:v>4.6290396322965055</c:v>
                </c:pt>
                <c:pt idx="231">
                  <c:v>4.6494863412586662</c:v>
                </c:pt>
                <c:pt idx="232">
                  <c:v>4.6697048960677785</c:v>
                </c:pt>
                <c:pt idx="233">
                  <c:v>4.6895176621778907</c:v>
                </c:pt>
                <c:pt idx="234">
                  <c:v>4.7089762525183616</c:v>
                </c:pt>
                <c:pt idx="235">
                  <c:v>4.7009736623918004</c:v>
                </c:pt>
                <c:pt idx="236">
                  <c:v>4.6688987304086602</c:v>
                </c:pt>
                <c:pt idx="237">
                  <c:v>4.6668646625507471</c:v>
                </c:pt>
                <c:pt idx="238">
                  <c:v>4.690809629950957</c:v>
                </c:pt>
                <c:pt idx="239">
                  <c:v>4.7134929062050803</c:v>
                </c:pt>
                <c:pt idx="240">
                  <c:v>4.7357720129606911</c:v>
                </c:pt>
                <c:pt idx="241">
                  <c:v>4.7577761685329936</c:v>
                </c:pt>
                <c:pt idx="242">
                  <c:v>4.7794359479767117</c:v>
                </c:pt>
                <c:pt idx="243">
                  <c:v>4.8005818830325868</c:v>
                </c:pt>
                <c:pt idx="244">
                  <c:v>4.8214026061025628</c:v>
                </c:pt>
                <c:pt idx="245">
                  <c:v>4.8419255874826153</c:v>
                </c:pt>
                <c:pt idx="246">
                  <c:v>4.8617458500139978</c:v>
                </c:pt>
                <c:pt idx="247">
                  <c:v>4.8812673261534485</c:v>
                </c:pt>
                <c:pt idx="248">
                  <c:v>4.9007179867703146</c:v>
                </c:pt>
                <c:pt idx="249">
                  <c:v>4.9200292085678905</c:v>
                </c:pt>
                <c:pt idx="250">
                  <c:v>4.9351924539117142</c:v>
                </c:pt>
                <c:pt idx="251">
                  <c:v>4.9503209780060899</c:v>
                </c:pt>
                <c:pt idx="252">
                  <c:v>4.9691195250788951</c:v>
                </c:pt>
                <c:pt idx="253">
                  <c:v>4.9876513158111431</c:v>
                </c:pt>
                <c:pt idx="254">
                  <c:v>5.0057461506010572</c:v>
                </c:pt>
                <c:pt idx="255">
                  <c:v>5.0236649919244387</c:v>
                </c:pt>
                <c:pt idx="256">
                  <c:v>5.0416655895323323</c:v>
                </c:pt>
                <c:pt idx="257">
                  <c:v>5.0504493963119224</c:v>
                </c:pt>
                <c:pt idx="258">
                  <c:v>4.9882064693633517</c:v>
                </c:pt>
                <c:pt idx="259">
                  <c:v>4.9387167203358482</c:v>
                </c:pt>
                <c:pt idx="260">
                  <c:v>4.9636971264180811</c:v>
                </c:pt>
                <c:pt idx="261">
                  <c:v>4.9877790192247939</c:v>
                </c:pt>
                <c:pt idx="262">
                  <c:v>5.0106772524310168</c:v>
                </c:pt>
                <c:pt idx="263">
                  <c:v>5.0331818974394658</c:v>
                </c:pt>
                <c:pt idx="264">
                  <c:v>5.0552213894396685</c:v>
                </c:pt>
                <c:pt idx="265">
                  <c:v>5.0769319140454412</c:v>
                </c:pt>
                <c:pt idx="266">
                  <c:v>5.098173000183273</c:v>
                </c:pt>
                <c:pt idx="267">
                  <c:v>5.1148698129547006</c:v>
                </c:pt>
                <c:pt idx="268">
                  <c:v>5.1355676721730443</c:v>
                </c:pt>
                <c:pt idx="269">
                  <c:v>5.1557483415446779</c:v>
                </c:pt>
                <c:pt idx="270">
                  <c:v>5.1716315371886594</c:v>
                </c:pt>
                <c:pt idx="271">
                  <c:v>5.191369010200126</c:v>
                </c:pt>
                <c:pt idx="272">
                  <c:v>5.2108740790915915</c:v>
                </c:pt>
                <c:pt idx="273">
                  <c:v>5.23001965298337</c:v>
                </c:pt>
                <c:pt idx="274">
                  <c:v>5.2489158263879014</c:v>
                </c:pt>
                <c:pt idx="275">
                  <c:v>5.2639254221617353</c:v>
                </c:pt>
                <c:pt idx="276">
                  <c:v>5.2785901370057537</c:v>
                </c:pt>
                <c:pt idx="277">
                  <c:v>5.2968598567030583</c:v>
                </c:pt>
                <c:pt idx="278">
                  <c:v>5.3152900378139014</c:v>
                </c:pt>
                <c:pt idx="279">
                  <c:v>5.3332730746030466</c:v>
                </c:pt>
                <c:pt idx="280">
                  <c:v>5.3508229071934226</c:v>
                </c:pt>
                <c:pt idx="281">
                  <c:v>5.3681078270850939</c:v>
                </c:pt>
                <c:pt idx="282">
                  <c:v>5.38516516725928</c:v>
                </c:pt>
                <c:pt idx="283">
                  <c:v>5.4019895151817048</c:v>
                </c:pt>
                <c:pt idx="284">
                  <c:v>5.4183859388315732</c:v>
                </c:pt>
                <c:pt idx="285">
                  <c:v>5.3737053849502816</c:v>
                </c:pt>
                <c:pt idx="286">
                  <c:v>5.3204119664112453</c:v>
                </c:pt>
                <c:pt idx="287">
                  <c:v>5.3316160147716714</c:v>
                </c:pt>
                <c:pt idx="288">
                  <c:v>5.3545973767887967</c:v>
                </c:pt>
                <c:pt idx="289">
                  <c:v>5.3764684808388434</c:v>
                </c:pt>
                <c:pt idx="290">
                  <c:v>5.3934928285131125</c:v>
                </c:pt>
                <c:pt idx="291">
                  <c:v>5.4102458992105413</c:v>
                </c:pt>
                <c:pt idx="292">
                  <c:v>5.4307466389674861</c:v>
                </c:pt>
                <c:pt idx="293">
                  <c:v>5.4508742784960376</c:v>
                </c:pt>
                <c:pt idx="294">
                  <c:v>5.4708320378905055</c:v>
                </c:pt>
                <c:pt idx="295">
                  <c:v>5.4902756933903252</c:v>
                </c:pt>
                <c:pt idx="296">
                  <c:v>5.5093763540955187</c:v>
                </c:pt>
                <c:pt idx="297">
                  <c:v>5.5280860494382544</c:v>
                </c:pt>
                <c:pt idx="298">
                  <c:v>5.5459787303656398</c:v>
                </c:pt>
                <c:pt idx="299">
                  <c:v>5.555637704849989</c:v>
                </c:pt>
                <c:pt idx="300">
                  <c:v>5.5133551488712547</c:v>
                </c:pt>
                <c:pt idx="301">
                  <c:v>5.4690763091699921</c:v>
                </c:pt>
                <c:pt idx="302">
                  <c:v>5.4660589289935659</c:v>
                </c:pt>
                <c:pt idx="303">
                  <c:v>5.4902301374317997</c:v>
                </c:pt>
                <c:pt idx="304">
                  <c:v>5.5129519750987805</c:v>
                </c:pt>
                <c:pt idx="305">
                  <c:v>5.5347583446248398</c:v>
                </c:pt>
                <c:pt idx="306">
                  <c:v>5.5560540664385831</c:v>
                </c:pt>
                <c:pt idx="307">
                  <c:v>5.5766243850254478</c:v>
                </c:pt>
                <c:pt idx="308">
                  <c:v>5.5971244868603813</c:v>
                </c:pt>
                <c:pt idx="309">
                  <c:v>5.6175454822857116</c:v>
                </c:pt>
                <c:pt idx="310">
                  <c:v>5.6373096060344938</c:v>
                </c:pt>
                <c:pt idx="311">
                  <c:v>5.6568096158604106</c:v>
                </c:pt>
                <c:pt idx="312">
                  <c:v>5.6758981196140379</c:v>
                </c:pt>
                <c:pt idx="313">
                  <c:v>5.6944503788768159</c:v>
                </c:pt>
                <c:pt idx="314">
                  <c:v>5.7128490987665117</c:v>
                </c:pt>
                <c:pt idx="315">
                  <c:v>5.7311176700230488</c:v>
                </c:pt>
                <c:pt idx="316">
                  <c:v>5.7490001132387434</c:v>
                </c:pt>
                <c:pt idx="317">
                  <c:v>5.7666612972481426</c:v>
                </c:pt>
                <c:pt idx="318">
                  <c:v>5.7806549134405723</c:v>
                </c:pt>
                <c:pt idx="319">
                  <c:v>5.7978029589106717</c:v>
                </c:pt>
                <c:pt idx="320">
                  <c:v>5.8112893912363477</c:v>
                </c:pt>
                <c:pt idx="321">
                  <c:v>5.8279442726335011</c:v>
                </c:pt>
                <c:pt idx="322">
                  <c:v>5.8445473828592807</c:v>
                </c:pt>
                <c:pt idx="323">
                  <c:v>5.8608930174806728</c:v>
                </c:pt>
                <c:pt idx="324">
                  <c:v>5.8769910368548297</c:v>
                </c:pt>
                <c:pt idx="325">
                  <c:v>5.8928563999422616</c:v>
                </c:pt>
                <c:pt idx="326">
                  <c:v>5.9088580477851611</c:v>
                </c:pt>
                <c:pt idx="327">
                  <c:v>5.9233767602671428</c:v>
                </c:pt>
                <c:pt idx="328">
                  <c:v>5.892135245345453</c:v>
                </c:pt>
                <c:pt idx="329">
                  <c:v>5.8611884727375916</c:v>
                </c:pt>
                <c:pt idx="330">
                  <c:v>5.8591017463919934</c:v>
                </c:pt>
                <c:pt idx="331">
                  <c:v>5.8800666816598435</c:v>
                </c:pt>
                <c:pt idx="332">
                  <c:v>5.9000002672081289</c:v>
                </c:pt>
                <c:pt idx="333">
                  <c:v>5.9195031662570745</c:v>
                </c:pt>
                <c:pt idx="334">
                  <c:v>5.9386315675880716</c:v>
                </c:pt>
                <c:pt idx="335">
                  <c:v>5.9570922141159723</c:v>
                </c:pt>
                <c:pt idx="336">
                  <c:v>5.9750842913232738</c:v>
                </c:pt>
                <c:pt idx="337">
                  <c:v>5.9928075087506656</c:v>
                </c:pt>
                <c:pt idx="338">
                  <c:v>6.0101165358178719</c:v>
                </c:pt>
                <c:pt idx="339">
                  <c:v>6.0270603254241788</c:v>
                </c:pt>
                <c:pt idx="340">
                  <c:v>6.0436003248928145</c:v>
                </c:pt>
                <c:pt idx="341">
                  <c:v>6.0526304523154826</c:v>
                </c:pt>
                <c:pt idx="342">
                  <c:v>5.9909776250097044</c:v>
                </c:pt>
                <c:pt idx="343">
                  <c:v>5.9428065062648763</c:v>
                </c:pt>
                <c:pt idx="344">
                  <c:v>5.9494240685079403</c:v>
                </c:pt>
                <c:pt idx="345">
                  <c:v>5.9726778949690251</c:v>
                </c:pt>
                <c:pt idx="346">
                  <c:v>5.9943973865281404</c:v>
                </c:pt>
                <c:pt idx="347">
                  <c:v>6.0155826444915874</c:v>
                </c:pt>
                <c:pt idx="348">
                  <c:v>6.0361779338968642</c:v>
                </c:pt>
                <c:pt idx="349">
                  <c:v>6.0560963642446897</c:v>
                </c:pt>
                <c:pt idx="350">
                  <c:v>6.0754177003715224</c:v>
                </c:pt>
                <c:pt idx="351">
                  <c:v>6.0943251333088888</c:v>
                </c:pt>
                <c:pt idx="352">
                  <c:v>6.1129798475420127</c:v>
                </c:pt>
                <c:pt idx="353">
                  <c:v>6.1277303166050503</c:v>
                </c:pt>
                <c:pt idx="354">
                  <c:v>6.1423609385725237</c:v>
                </c:pt>
                <c:pt idx="355">
                  <c:v>6.1602412358586811</c:v>
                </c:pt>
                <c:pt idx="356">
                  <c:v>6.1778755221972856</c:v>
                </c:pt>
                <c:pt idx="357">
                  <c:v>6.1950044997312741</c:v>
                </c:pt>
                <c:pt idx="358">
                  <c:v>6.2115245240502039</c:v>
                </c:pt>
                <c:pt idx="359">
                  <c:v>6.2279299318292676</c:v>
                </c:pt>
                <c:pt idx="360">
                  <c:v>6.2444196111082375</c:v>
                </c:pt>
                <c:pt idx="361">
                  <c:v>6.2607043474423056</c:v>
                </c:pt>
                <c:pt idx="362">
                  <c:v>6.2766469570068839</c:v>
                </c:pt>
                <c:pt idx="363">
                  <c:v>6.29228827298701</c:v>
                </c:pt>
                <c:pt idx="364">
                  <c:v>6.3076998230544934</c:v>
                </c:pt>
                <c:pt idx="365">
                  <c:v>6.2942896488327662</c:v>
                </c:pt>
                <c:pt idx="366">
                  <c:v>6.257226771856824</c:v>
                </c:pt>
                <c:pt idx="367">
                  <c:v>6.2520066929319249</c:v>
                </c:pt>
                <c:pt idx="368">
                  <c:v>6.2685595687926075</c:v>
                </c:pt>
                <c:pt idx="369">
                  <c:v>6.2880166128692538</c:v>
                </c:pt>
                <c:pt idx="370">
                  <c:v>6.3032987861423102</c:v>
                </c:pt>
                <c:pt idx="371">
                  <c:v>6.321680027640693</c:v>
                </c:pt>
                <c:pt idx="372">
                  <c:v>6.3394836295895773</c:v>
                </c:pt>
                <c:pt idx="373">
                  <c:v>6.3569126670254796</c:v>
                </c:pt>
                <c:pt idx="374">
                  <c:v>6.3739133138952955</c:v>
                </c:pt>
                <c:pt idx="375">
                  <c:v>6.3907233459483193</c:v>
                </c:pt>
                <c:pt idx="376">
                  <c:v>6.4071023587587304</c:v>
                </c:pt>
                <c:pt idx="377">
                  <c:v>6.423243430098025</c:v>
                </c:pt>
                <c:pt idx="378">
                  <c:v>6.4391274112078642</c:v>
                </c:pt>
                <c:pt idx="379">
                  <c:v>6.4545499114807345</c:v>
                </c:pt>
                <c:pt idx="380">
                  <c:v>6.4667133570603275</c:v>
                </c:pt>
                <c:pt idx="381">
                  <c:v>6.4786920034375841</c:v>
                </c:pt>
                <c:pt idx="382">
                  <c:v>6.4862043384087578</c:v>
                </c:pt>
                <c:pt idx="383">
                  <c:v>6.419471523792927</c:v>
                </c:pt>
                <c:pt idx="384">
                  <c:v>6.3607631231415152</c:v>
                </c:pt>
                <c:pt idx="385">
                  <c:v>6.3801707378166199</c:v>
                </c:pt>
                <c:pt idx="386">
                  <c:v>6.4022828849911759</c:v>
                </c:pt>
                <c:pt idx="387">
                  <c:v>6.4230905367031257</c:v>
                </c:pt>
                <c:pt idx="388">
                  <c:v>6.4432615412897754</c:v>
                </c:pt>
                <c:pt idx="389">
                  <c:v>6.4628013502399382</c:v>
                </c:pt>
                <c:pt idx="390">
                  <c:v>6.4818414783267695</c:v>
                </c:pt>
                <c:pt idx="391">
                  <c:v>6.5004249919845059</c:v>
                </c:pt>
                <c:pt idx="392">
                  <c:v>6.5184809257028791</c:v>
                </c:pt>
                <c:pt idx="393">
                  <c:v>6.5362886863548946</c:v>
                </c:pt>
                <c:pt idx="394">
                  <c:v>6.5537781150227525</c:v>
                </c:pt>
                <c:pt idx="395">
                  <c:v>6.5706548450629443</c:v>
                </c:pt>
                <c:pt idx="396">
                  <c:v>6.5841247633344935</c:v>
                </c:pt>
                <c:pt idx="397">
                  <c:v>6.597461201099696</c:v>
                </c:pt>
                <c:pt idx="398">
                  <c:v>6.6138748864710299</c:v>
                </c:pt>
                <c:pt idx="399">
                  <c:v>6.6298965148142051</c:v>
                </c:pt>
                <c:pt idx="400">
                  <c:v>6.6456090156554728</c:v>
                </c:pt>
                <c:pt idx="401">
                  <c:v>6.6610149011301401</c:v>
                </c:pt>
                <c:pt idx="402">
                  <c:v>6.6757884973646053</c:v>
                </c:pt>
                <c:pt idx="403">
                  <c:v>6.6873687995250934</c:v>
                </c:pt>
                <c:pt idx="404">
                  <c:v>6.6851338108659641</c:v>
                </c:pt>
                <c:pt idx="405">
                  <c:v>6.6385508567811247</c:v>
                </c:pt>
                <c:pt idx="406">
                  <c:v>6.6096660094448234</c:v>
                </c:pt>
                <c:pt idx="407">
                  <c:v>6.6307886403658527</c:v>
                </c:pt>
                <c:pt idx="408">
                  <c:v>6.6503987947112799</c:v>
                </c:pt>
                <c:pt idx="409">
                  <c:v>6.6691169711125315</c:v>
                </c:pt>
                <c:pt idx="410">
                  <c:v>6.6871309889684198</c:v>
                </c:pt>
                <c:pt idx="411">
                  <c:v>6.7048738210793877</c:v>
                </c:pt>
                <c:pt idx="412">
                  <c:v>6.7223615699164254</c:v>
                </c:pt>
                <c:pt idx="413">
                  <c:v>6.73939155396726</c:v>
                </c:pt>
                <c:pt idx="414">
                  <c:v>6.7561414110280378</c:v>
                </c:pt>
                <c:pt idx="415">
                  <c:v>6.7725674979831076</c:v>
                </c:pt>
                <c:pt idx="416">
                  <c:v>6.7883243605278505</c:v>
                </c:pt>
                <c:pt idx="417">
                  <c:v>6.8034972891626291</c:v>
                </c:pt>
                <c:pt idx="418">
                  <c:v>6.8187096706197554</c:v>
                </c:pt>
                <c:pt idx="419">
                  <c:v>6.8336560946487372</c:v>
                </c:pt>
                <c:pt idx="420">
                  <c:v>6.8452081092830444</c:v>
                </c:pt>
                <c:pt idx="421">
                  <c:v>6.8566180180122958</c:v>
                </c:pt>
                <c:pt idx="422">
                  <c:v>6.8708961574713658</c:v>
                </c:pt>
                <c:pt idx="423">
                  <c:v>6.8845256289376238</c:v>
                </c:pt>
                <c:pt idx="424">
                  <c:v>6.8978522914103975</c:v>
                </c:pt>
                <c:pt idx="425">
                  <c:v>6.9112652358844677</c:v>
                </c:pt>
                <c:pt idx="426">
                  <c:v>6.924555248138768</c:v>
                </c:pt>
                <c:pt idx="427">
                  <c:v>6.9211931128761268</c:v>
                </c:pt>
                <c:pt idx="428">
                  <c:v>6.8454907894731036</c:v>
                </c:pt>
                <c:pt idx="429">
                  <c:v>6.7906575476386237</c:v>
                </c:pt>
                <c:pt idx="430">
                  <c:v>6.8081042122547961</c:v>
                </c:pt>
                <c:pt idx="431">
                  <c:v>6.8256454764781189</c:v>
                </c:pt>
                <c:pt idx="432">
                  <c:v>6.8461249324978306</c:v>
                </c:pt>
                <c:pt idx="433">
                  <c:v>6.8656103936905</c:v>
                </c:pt>
                <c:pt idx="434">
                  <c:v>6.8846516921031391</c:v>
                </c:pt>
                <c:pt idx="435">
                  <c:v>6.9030903016026741</c:v>
                </c:pt>
                <c:pt idx="436">
                  <c:v>6.9210480131362164</c:v>
                </c:pt>
                <c:pt idx="437">
                  <c:v>6.9385988162802201</c:v>
                </c:pt>
                <c:pt idx="438">
                  <c:v>6.9558077506714913</c:v>
                </c:pt>
                <c:pt idx="439">
                  <c:v>6.9727258997535104</c:v>
                </c:pt>
                <c:pt idx="440">
                  <c:v>6.9892835493567942</c:v>
                </c:pt>
                <c:pt idx="441">
                  <c:v>7.0054204698343385</c:v>
                </c:pt>
                <c:pt idx="442">
                  <c:v>7.0211284847731541</c:v>
                </c:pt>
                <c:pt idx="443">
                  <c:v>7.0365783421492454</c:v>
                </c:pt>
                <c:pt idx="444">
                  <c:v>7.0519548514040551</c:v>
                </c:pt>
                <c:pt idx="445">
                  <c:v>7.0667858358886981</c:v>
                </c:pt>
                <c:pt idx="446">
                  <c:v>7.0782874636165527</c:v>
                </c:pt>
                <c:pt idx="447">
                  <c:v>7.0897541558065695</c:v>
                </c:pt>
                <c:pt idx="448">
                  <c:v>7.1040199720385777</c:v>
                </c:pt>
                <c:pt idx="449">
                  <c:v>7.117586257343711</c:v>
                </c:pt>
                <c:pt idx="450">
                  <c:v>7.1309137717649502</c:v>
                </c:pt>
                <c:pt idx="451">
                  <c:v>7.1040137631956402</c:v>
                </c:pt>
                <c:pt idx="452">
                  <c:v>7.0480867005564773</c:v>
                </c:pt>
                <c:pt idx="453">
                  <c:v>7.0316268133606741</c:v>
                </c:pt>
                <c:pt idx="454">
                  <c:v>7.0475032851933026</c:v>
                </c:pt>
                <c:pt idx="455">
                  <c:v>7.0670846090447563</c:v>
                </c:pt>
                <c:pt idx="456">
                  <c:v>7.0859316802107708</c:v>
                </c:pt>
                <c:pt idx="457">
                  <c:v>7.1005107620776178</c:v>
                </c:pt>
                <c:pt idx="458">
                  <c:v>7.1146701542011286</c:v>
                </c:pt>
                <c:pt idx="459">
                  <c:v>7.1320688264327305</c:v>
                </c:pt>
                <c:pt idx="460">
                  <c:v>7.1492262117210492</c:v>
                </c:pt>
                <c:pt idx="461">
                  <c:v>7.1657227518406934</c:v>
                </c:pt>
                <c:pt idx="462">
                  <c:v>7.181697184617577</c:v>
                </c:pt>
                <c:pt idx="463">
                  <c:v>7.197403845853481</c:v>
                </c:pt>
                <c:pt idx="464">
                  <c:v>7.2128655474492875</c:v>
                </c:pt>
                <c:pt idx="465">
                  <c:v>7.2279969078156316</c:v>
                </c:pt>
                <c:pt idx="466">
                  <c:v>7.2427683551075486</c:v>
                </c:pt>
                <c:pt idx="467">
                  <c:v>7.257150382374788</c:v>
                </c:pt>
                <c:pt idx="468">
                  <c:v>7.2710802247617057</c:v>
                </c:pt>
                <c:pt idx="469">
                  <c:v>7.2845200779158725</c:v>
                </c:pt>
                <c:pt idx="470">
                  <c:v>7.2728424670347165</c:v>
                </c:pt>
                <c:pt idx="471">
                  <c:v>7.2000109453968406</c:v>
                </c:pt>
                <c:pt idx="472">
                  <c:v>7.1567322990168361</c:v>
                </c:pt>
                <c:pt idx="473">
                  <c:v>7.174307860517021</c:v>
                </c:pt>
                <c:pt idx="474">
                  <c:v>7.1957750040184694</c:v>
                </c:pt>
                <c:pt idx="475">
                  <c:v>7.2118313770792462</c:v>
                </c:pt>
                <c:pt idx="476">
                  <c:v>7.2307004719202119</c:v>
                </c:pt>
                <c:pt idx="477">
                  <c:v>7.2490584043374113</c:v>
                </c:pt>
                <c:pt idx="478">
                  <c:v>7.2673568364140468</c:v>
                </c:pt>
                <c:pt idx="479">
                  <c:v>7.2852439517708705</c:v>
                </c:pt>
                <c:pt idx="480">
                  <c:v>7.299089865142026</c:v>
                </c:pt>
                <c:pt idx="481">
                  <c:v>7.312703432767619</c:v>
                </c:pt>
                <c:pt idx="482">
                  <c:v>7.3292065825157939</c:v>
                </c:pt>
                <c:pt idx="483">
                  <c:v>7.3453497979470388</c:v>
                </c:pt>
                <c:pt idx="484">
                  <c:v>7.361261467264903</c:v>
                </c:pt>
                <c:pt idx="485">
                  <c:v>7.3768666647559638</c:v>
                </c:pt>
                <c:pt idx="486">
                  <c:v>7.3921928544357973</c:v>
                </c:pt>
                <c:pt idx="487">
                  <c:v>7.4069698349288853</c:v>
                </c:pt>
                <c:pt idx="488">
                  <c:v>7.4215793801828314</c:v>
                </c:pt>
                <c:pt idx="489">
                  <c:v>7.4359122816270578</c:v>
                </c:pt>
                <c:pt idx="490">
                  <c:v>7.4500413659495477</c:v>
                </c:pt>
                <c:pt idx="491">
                  <c:v>7.4637931025394533</c:v>
                </c:pt>
                <c:pt idx="492">
                  <c:v>7.4772581783589755</c:v>
                </c:pt>
                <c:pt idx="493">
                  <c:v>7.4905782543664268</c:v>
                </c:pt>
                <c:pt idx="494">
                  <c:v>7.5037457839456296</c:v>
                </c:pt>
                <c:pt idx="495">
                  <c:v>7.51651304951924</c:v>
                </c:pt>
                <c:pt idx="496">
                  <c:v>7.5290324991511355</c:v>
                </c:pt>
                <c:pt idx="497">
                  <c:v>7.5415661424341174</c:v>
                </c:pt>
                <c:pt idx="498">
                  <c:v>7.5535430546265285</c:v>
                </c:pt>
                <c:pt idx="499">
                  <c:v>7.5653255767135423</c:v>
                </c:pt>
                <c:pt idx="500">
                  <c:v>7.574660093201949</c:v>
                </c:pt>
                <c:pt idx="501">
                  <c:v>7.5860215542665674</c:v>
                </c:pt>
                <c:pt idx="502">
                  <c:v>7.5423109600445297</c:v>
                </c:pt>
                <c:pt idx="503">
                  <c:v>7.4853221959644118</c:v>
                </c:pt>
                <c:pt idx="504">
                  <c:v>7.4562447363579203</c:v>
                </c:pt>
                <c:pt idx="505">
                  <c:v>7.475732882328221</c:v>
                </c:pt>
                <c:pt idx="506">
                  <c:v>7.4947036961952707</c:v>
                </c:pt>
                <c:pt idx="507">
                  <c:v>7.5093829735897293</c:v>
                </c:pt>
                <c:pt idx="508">
                  <c:v>7.5237541397437973</c:v>
                </c:pt>
                <c:pt idx="509">
                  <c:v>7.5409223898212483</c:v>
                </c:pt>
                <c:pt idx="510">
                  <c:v>7.5578170977842944</c:v>
                </c:pt>
                <c:pt idx="511">
                  <c:v>7.5744173417840051</c:v>
                </c:pt>
                <c:pt idx="512">
                  <c:v>7.5903043673032817</c:v>
                </c:pt>
                <c:pt idx="513">
                  <c:v>7.6057089940156617</c:v>
                </c:pt>
                <c:pt idx="514">
                  <c:v>7.620908705151141</c:v>
                </c:pt>
                <c:pt idx="515">
                  <c:v>7.635916603754473</c:v>
                </c:pt>
                <c:pt idx="516">
                  <c:v>7.6504047708250109</c:v>
                </c:pt>
                <c:pt idx="517">
                  <c:v>7.664325523002999</c:v>
                </c:pt>
                <c:pt idx="518">
                  <c:v>7.6779200893669337</c:v>
                </c:pt>
                <c:pt idx="519">
                  <c:v>7.6909657329592589</c:v>
                </c:pt>
                <c:pt idx="520">
                  <c:v>7.6379868058017095</c:v>
                </c:pt>
                <c:pt idx="521">
                  <c:v>7.5520382666361527</c:v>
                </c:pt>
                <c:pt idx="522">
                  <c:v>7.5378761936251131</c:v>
                </c:pt>
                <c:pt idx="523">
                  <c:v>7.5566843265547234</c:v>
                </c:pt>
                <c:pt idx="524">
                  <c:v>7.574225807879456</c:v>
                </c:pt>
                <c:pt idx="525">
                  <c:v>7.5945628159632461</c:v>
                </c:pt>
                <c:pt idx="526">
                  <c:v>7.6139360506002749</c:v>
                </c:pt>
                <c:pt idx="527">
                  <c:v>7.632657617123126</c:v>
                </c:pt>
                <c:pt idx="528">
                  <c:v>7.6508180121357094</c:v>
                </c:pt>
                <c:pt idx="529">
                  <c:v>7.6686720675437448</c:v>
                </c:pt>
                <c:pt idx="530">
                  <c:v>7.6860298779933798</c:v>
                </c:pt>
                <c:pt idx="531">
                  <c:v>7.7029146929554262</c:v>
                </c:pt>
                <c:pt idx="532">
                  <c:v>7.7193654363325468</c:v>
                </c:pt>
                <c:pt idx="533">
                  <c:v>7.7321870901560663</c:v>
                </c:pt>
                <c:pt idx="534">
                  <c:v>7.7448266596851196</c:v>
                </c:pt>
                <c:pt idx="535">
                  <c:v>7.760175797397654</c:v>
                </c:pt>
                <c:pt idx="536">
                  <c:v>7.7751841223505487</c:v>
                </c:pt>
                <c:pt idx="537">
                  <c:v>7.7900397856664076</c:v>
                </c:pt>
                <c:pt idx="538">
                  <c:v>7.8045518737789186</c:v>
                </c:pt>
                <c:pt idx="539">
                  <c:v>7.8184793296648323</c:v>
                </c:pt>
                <c:pt idx="540">
                  <c:v>7.8322494355871761</c:v>
                </c:pt>
                <c:pt idx="541">
                  <c:v>7.8458077530787618</c:v>
                </c:pt>
                <c:pt idx="542">
                  <c:v>7.8585528227655921</c:v>
                </c:pt>
                <c:pt idx="543">
                  <c:v>7.8267904593476487</c:v>
                </c:pt>
                <c:pt idx="544">
                  <c:v>7.7836094514281635</c:v>
                </c:pt>
                <c:pt idx="545">
                  <c:v>7.7867648850978979</c:v>
                </c:pt>
                <c:pt idx="546">
                  <c:v>7.8042486827270956</c:v>
                </c:pt>
                <c:pt idx="547">
                  <c:v>7.8221601277510393</c:v>
                </c:pt>
                <c:pt idx="548">
                  <c:v>7.8393145588231592</c:v>
                </c:pt>
                <c:pt idx="549">
                  <c:v>7.8558109568352652</c:v>
                </c:pt>
                <c:pt idx="550">
                  <c:v>7.8688433594866094</c:v>
                </c:pt>
                <c:pt idx="551">
                  <c:v>7.881372158975994</c:v>
                </c:pt>
                <c:pt idx="552">
                  <c:v>7.8965159073017217</c:v>
                </c:pt>
                <c:pt idx="553">
                  <c:v>7.9114876415171702</c:v>
                </c:pt>
                <c:pt idx="554">
                  <c:v>7.9260379236396368</c:v>
                </c:pt>
                <c:pt idx="555">
                  <c:v>7.9400536121413392</c:v>
                </c:pt>
                <c:pt idx="556">
                  <c:v>7.9536877193768794</c:v>
                </c:pt>
                <c:pt idx="557">
                  <c:v>7.9669626250481898</c:v>
                </c:pt>
                <c:pt idx="558">
                  <c:v>7.977262855277</c:v>
                </c:pt>
                <c:pt idx="559">
                  <c:v>7.9874807443554001</c:v>
                </c:pt>
                <c:pt idx="560">
                  <c:v>7.9998401182109902</c:v>
                </c:pt>
                <c:pt idx="561">
                  <c:v>7.9945008456579556</c:v>
                </c:pt>
                <c:pt idx="562">
                  <c:v>7.9150521641378324</c:v>
                </c:pt>
                <c:pt idx="563">
                  <c:v>7.8546322878000074</c:v>
                </c:pt>
                <c:pt idx="564">
                  <c:v>7.8733138665395295</c:v>
                </c:pt>
                <c:pt idx="565">
                  <c:v>7.8944608121574769</c:v>
                </c:pt>
                <c:pt idx="566">
                  <c:v>7.9140547768114384</c:v>
                </c:pt>
                <c:pt idx="567">
                  <c:v>7.9327766369523518</c:v>
                </c:pt>
                <c:pt idx="568">
                  <c:v>7.9508137038196214</c:v>
                </c:pt>
                <c:pt idx="569">
                  <c:v>7.9683756336319957</c:v>
                </c:pt>
                <c:pt idx="570">
                  <c:v>7.9853863017551703</c:v>
                </c:pt>
                <c:pt idx="571">
                  <c:v>8.0018282280534265</c:v>
                </c:pt>
                <c:pt idx="572">
                  <c:v>8.0179723824332534</c:v>
                </c:pt>
                <c:pt idx="573">
                  <c:v>8.0336215798726176</c:v>
                </c:pt>
                <c:pt idx="574">
                  <c:v>8.048689150842204</c:v>
                </c:pt>
                <c:pt idx="575">
                  <c:v>8.0635213685128431</c:v>
                </c:pt>
                <c:pt idx="576">
                  <c:v>8.0752208204417055</c:v>
                </c:pt>
                <c:pt idx="577">
                  <c:v>8.0867122392018533</c:v>
                </c:pt>
                <c:pt idx="578">
                  <c:v>8.1006730183290259</c:v>
                </c:pt>
                <c:pt idx="579">
                  <c:v>8.1142757035572188</c:v>
                </c:pt>
                <c:pt idx="580">
                  <c:v>8.1275104876532378</c:v>
                </c:pt>
                <c:pt idx="581">
                  <c:v>8.1406903623950857</c:v>
                </c:pt>
                <c:pt idx="582">
                  <c:v>8.1535225791979169</c:v>
                </c:pt>
                <c:pt idx="583">
                  <c:v>8.1658372837478836</c:v>
                </c:pt>
                <c:pt idx="584">
                  <c:v>8.177762973072106</c:v>
                </c:pt>
                <c:pt idx="585">
                  <c:v>8.1893214220169224</c:v>
                </c:pt>
                <c:pt idx="586">
                  <c:v>8.1982747939586567</c:v>
                </c:pt>
                <c:pt idx="587">
                  <c:v>8.2070554512909233</c:v>
                </c:pt>
                <c:pt idx="588">
                  <c:v>8.1869408939301884</c:v>
                </c:pt>
                <c:pt idx="589">
                  <c:v>8.1256672533361876</c:v>
                </c:pt>
                <c:pt idx="590">
                  <c:v>8.1005713713574661</c:v>
                </c:pt>
                <c:pt idx="591">
                  <c:v>8.1207026102667896</c:v>
                </c:pt>
                <c:pt idx="592">
                  <c:v>8.1388016190383201</c:v>
                </c:pt>
                <c:pt idx="593">
                  <c:v>8.1557311444482039</c:v>
                </c:pt>
                <c:pt idx="594">
                  <c:v>8.1722924016276668</c:v>
                </c:pt>
                <c:pt idx="595">
                  <c:v>8.1882817669403973</c:v>
                </c:pt>
                <c:pt idx="596">
                  <c:v>8.2038026170033405</c:v>
                </c:pt>
                <c:pt idx="597">
                  <c:v>8.2191586093992282</c:v>
                </c:pt>
                <c:pt idx="598">
                  <c:v>8.2337949427227812</c:v>
                </c:pt>
                <c:pt idx="599">
                  <c:v>8.2478427131439407</c:v>
                </c:pt>
                <c:pt idx="600">
                  <c:v>8.2614432527322439</c:v>
                </c:pt>
                <c:pt idx="601">
                  <c:v>8.2720829002390115</c:v>
                </c:pt>
                <c:pt idx="602">
                  <c:v>8.2853081584892045</c:v>
                </c:pt>
                <c:pt idx="603">
                  <c:v>8.2955764629041759</c:v>
                </c:pt>
                <c:pt idx="604">
                  <c:v>8.3079212347106903</c:v>
                </c:pt>
                <c:pt idx="605">
                  <c:v>8.3197494033781165</c:v>
                </c:pt>
                <c:pt idx="606">
                  <c:v>8.3312189713875675</c:v>
                </c:pt>
                <c:pt idx="607">
                  <c:v>8.3033583784609437</c:v>
                </c:pt>
                <c:pt idx="608">
                  <c:v>8.2155572057623303</c:v>
                </c:pt>
                <c:pt idx="609">
                  <c:v>8.1704606380380476</c:v>
                </c:pt>
                <c:pt idx="610">
                  <c:v>8.1909505317737832</c:v>
                </c:pt>
                <c:pt idx="611">
                  <c:v>8.2080285312677841</c:v>
                </c:pt>
                <c:pt idx="612">
                  <c:v>8.2241058756104408</c:v>
                </c:pt>
                <c:pt idx="613">
                  <c:v>8.2432056448483522</c:v>
                </c:pt>
                <c:pt idx="614">
                  <c:v>8.2617224592806231</c:v>
                </c:pt>
                <c:pt idx="615">
                  <c:v>8.2792048894226493</c:v>
                </c:pt>
                <c:pt idx="616">
                  <c:v>8.2958889365820863</c:v>
                </c:pt>
                <c:pt idx="617">
                  <c:v>8.3125454472069933</c:v>
                </c:pt>
                <c:pt idx="618">
                  <c:v>8.3287375819132787</c:v>
                </c:pt>
                <c:pt idx="619">
                  <c:v>8.344454385103786</c:v>
                </c:pt>
                <c:pt idx="620">
                  <c:v>8.3597961655046404</c:v>
                </c:pt>
                <c:pt idx="621">
                  <c:v>8.3746773715939469</c:v>
                </c:pt>
                <c:pt idx="622">
                  <c:v>8.3891050770359161</c:v>
                </c:pt>
                <c:pt idx="623">
                  <c:v>8.4030564845665339</c:v>
                </c:pt>
                <c:pt idx="624">
                  <c:v>8.4167933469203398</c:v>
                </c:pt>
                <c:pt idx="625">
                  <c:v>8.4303691773691174</c:v>
                </c:pt>
                <c:pt idx="626">
                  <c:v>8.4409242803975175</c:v>
                </c:pt>
                <c:pt idx="627">
                  <c:v>8.4512838306666147</c:v>
                </c:pt>
                <c:pt idx="628">
                  <c:v>8.4639901877511186</c:v>
                </c:pt>
                <c:pt idx="629">
                  <c:v>8.4762937397038645</c:v>
                </c:pt>
                <c:pt idx="630">
                  <c:v>8.4879758965530367</c:v>
                </c:pt>
                <c:pt idx="631">
                  <c:v>8.4991582893884541</c:v>
                </c:pt>
                <c:pt idx="632">
                  <c:v>8.4628051959777668</c:v>
                </c:pt>
                <c:pt idx="633">
                  <c:v>8.4012616922749856</c:v>
                </c:pt>
                <c:pt idx="634">
                  <c:v>8.3917232296243505</c:v>
                </c:pt>
                <c:pt idx="635">
                  <c:v>8.4113514013282664</c:v>
                </c:pt>
                <c:pt idx="636">
                  <c:v>8.4261474766267455</c:v>
                </c:pt>
                <c:pt idx="637">
                  <c:v>8.4400623400635553</c:v>
                </c:pt>
                <c:pt idx="638">
                  <c:v>8.4567881046860567</c:v>
                </c:pt>
                <c:pt idx="639">
                  <c:v>8.4729607967011198</c:v>
                </c:pt>
                <c:pt idx="640">
                  <c:v>8.4887930661975197</c:v>
                </c:pt>
                <c:pt idx="641">
                  <c:v>8.5041424459837902</c:v>
                </c:pt>
                <c:pt idx="642">
                  <c:v>8.5187428743908171</c:v>
                </c:pt>
                <c:pt idx="643">
                  <c:v>8.5329313563597893</c:v>
                </c:pt>
                <c:pt idx="644">
                  <c:v>8.5467926180239751</c:v>
                </c:pt>
                <c:pt idx="645">
                  <c:v>8.5602084429758989</c:v>
                </c:pt>
                <c:pt idx="646">
                  <c:v>8.5732768025482127</c:v>
                </c:pt>
                <c:pt idx="647">
                  <c:v>8.5861306925547503</c:v>
                </c:pt>
                <c:pt idx="648">
                  <c:v>8.5985918661964611</c:v>
                </c:pt>
                <c:pt idx="649">
                  <c:v>8.6104684832921787</c:v>
                </c:pt>
                <c:pt idx="650">
                  <c:v>8.6218625582337207</c:v>
                </c:pt>
                <c:pt idx="651">
                  <c:v>8.6306540857980121</c:v>
                </c:pt>
                <c:pt idx="652">
                  <c:v>8.6404899455071451</c:v>
                </c:pt>
                <c:pt idx="653">
                  <c:v>8.5810242771137357</c:v>
                </c:pt>
                <c:pt idx="654">
                  <c:v>8.4878000946500034</c:v>
                </c:pt>
                <c:pt idx="655">
                  <c:v>8.4704827234396198</c:v>
                </c:pt>
                <c:pt idx="656">
                  <c:v>8.4936833149016344</c:v>
                </c:pt>
                <c:pt idx="657">
                  <c:v>8.5144595473758287</c:v>
                </c:pt>
                <c:pt idx="658">
                  <c:v>8.5338649997816454</c:v>
                </c:pt>
                <c:pt idx="659">
                  <c:v>8.5521740801186716</c:v>
                </c:pt>
                <c:pt idx="660">
                  <c:v>8.5698472169418629</c:v>
                </c:pt>
                <c:pt idx="661">
                  <c:v>8.5870707900628993</c:v>
                </c:pt>
                <c:pt idx="662">
                  <c:v>8.6039213894620197</c:v>
                </c:pt>
                <c:pt idx="663">
                  <c:v>8.6171685709228356</c:v>
                </c:pt>
                <c:pt idx="664">
                  <c:v>8.6300758560722013</c:v>
                </c:pt>
                <c:pt idx="665">
                  <c:v>8.6454217745673319</c:v>
                </c:pt>
                <c:pt idx="666">
                  <c:v>8.6603889937238758</c:v>
                </c:pt>
                <c:pt idx="667">
                  <c:v>8.6749733963764566</c:v>
                </c:pt>
                <c:pt idx="668">
                  <c:v>8.6892266905772537</c:v>
                </c:pt>
                <c:pt idx="669">
                  <c:v>8.7029682737875813</c:v>
                </c:pt>
                <c:pt idx="670">
                  <c:v>8.7163289330171736</c:v>
                </c:pt>
                <c:pt idx="671">
                  <c:v>8.7293659289698624</c:v>
                </c:pt>
                <c:pt idx="672">
                  <c:v>8.7419584840888938</c:v>
                </c:pt>
                <c:pt idx="673">
                  <c:v>8.7543752792795981</c:v>
                </c:pt>
                <c:pt idx="674">
                  <c:v>8.7664437565901974</c:v>
                </c:pt>
                <c:pt idx="675">
                  <c:v>8.7781003553621453</c:v>
                </c:pt>
                <c:pt idx="676">
                  <c:v>8.7893206906186094</c:v>
                </c:pt>
                <c:pt idx="677">
                  <c:v>8.7882785881013206</c:v>
                </c:pt>
                <c:pt idx="678">
                  <c:v>8.7390708689135135</c:v>
                </c:pt>
                <c:pt idx="679">
                  <c:v>8.6933305488337513</c:v>
                </c:pt>
                <c:pt idx="680">
                  <c:v>8.6954770980856786</c:v>
                </c:pt>
                <c:pt idx="681">
                  <c:v>8.7146915275181005</c:v>
                </c:pt>
                <c:pt idx="682">
                  <c:v>8.732114420612934</c:v>
                </c:pt>
                <c:pt idx="683">
                  <c:v>8.7485968281815669</c:v>
                </c:pt>
                <c:pt idx="684">
                  <c:v>8.7645121820144141</c:v>
                </c:pt>
                <c:pt idx="685">
                  <c:v>8.7797204863699783</c:v>
                </c:pt>
                <c:pt idx="686">
                  <c:v>8.7945340594733441</c:v>
                </c:pt>
                <c:pt idx="687">
                  <c:v>8.8090439147909354</c:v>
                </c:pt>
                <c:pt idx="688">
                  <c:v>8.8230247079857218</c:v>
                </c:pt>
                <c:pt idx="689">
                  <c:v>8.8338112712429009</c:v>
                </c:pt>
                <c:pt idx="690">
                  <c:v>8.8443028492920046</c:v>
                </c:pt>
                <c:pt idx="691">
                  <c:v>8.8569524128011707</c:v>
                </c:pt>
                <c:pt idx="692">
                  <c:v>8.8690577173083227</c:v>
                </c:pt>
                <c:pt idx="693">
                  <c:v>8.8808607419662238</c:v>
                </c:pt>
                <c:pt idx="694">
                  <c:v>8.8923167077240866</c:v>
                </c:pt>
                <c:pt idx="695">
                  <c:v>8.9032664562256425</c:v>
                </c:pt>
                <c:pt idx="696">
                  <c:v>8.9129391693856892</c:v>
                </c:pt>
                <c:pt idx="697">
                  <c:v>8.8761548217887558</c:v>
                </c:pt>
                <c:pt idx="698">
                  <c:v>8.8353682689598099</c:v>
                </c:pt>
                <c:pt idx="699">
                  <c:v>8.8448035967663401</c:v>
                </c:pt>
                <c:pt idx="700">
                  <c:v>8.8622551898217612</c:v>
                </c:pt>
                <c:pt idx="701">
                  <c:v>8.8784917287193874</c:v>
                </c:pt>
                <c:pt idx="702">
                  <c:v>8.8939166635499145</c:v>
                </c:pt>
                <c:pt idx="703">
                  <c:v>8.9057988794268379</c:v>
                </c:pt>
                <c:pt idx="704">
                  <c:v>8.9170842901039773</c:v>
                </c:pt>
                <c:pt idx="705">
                  <c:v>8.9307773512647124</c:v>
                </c:pt>
                <c:pt idx="706">
                  <c:v>8.9440060183034795</c:v>
                </c:pt>
                <c:pt idx="707">
                  <c:v>8.9567540343356544</c:v>
                </c:pt>
                <c:pt idx="708">
                  <c:v>8.9691823497420398</c:v>
                </c:pt>
                <c:pt idx="709">
                  <c:v>8.9553986232794962</c:v>
                </c:pt>
                <c:pt idx="710">
                  <c:v>8.8549510416138837</c:v>
                </c:pt>
                <c:pt idx="711">
                  <c:v>8.7841280386429723</c:v>
                </c:pt>
                <c:pt idx="712">
                  <c:v>8.8057386415592269</c:v>
                </c:pt>
                <c:pt idx="713">
                  <c:v>8.8241241373898767</c:v>
                </c:pt>
                <c:pt idx="714">
                  <c:v>8.8412722287877159</c:v>
                </c:pt>
                <c:pt idx="715">
                  <c:v>8.8614565352174068</c:v>
                </c:pt>
                <c:pt idx="716">
                  <c:v>8.8806742643967329</c:v>
                </c:pt>
                <c:pt idx="717">
                  <c:v>8.8993627079428546</c:v>
                </c:pt>
                <c:pt idx="718">
                  <c:v>8.9170969036135173</c:v>
                </c:pt>
                <c:pt idx="719">
                  <c:v>8.9342755297234451</c:v>
                </c:pt>
                <c:pt idx="720">
                  <c:v>8.9509998506855624</c:v>
                </c:pt>
                <c:pt idx="721">
                  <c:v>8.9671114379062153</c:v>
                </c:pt>
                <c:pt idx="722">
                  <c:v>8.9827642317190719</c:v>
                </c:pt>
                <c:pt idx="723">
                  <c:v>8.9981759731733586</c:v>
                </c:pt>
                <c:pt idx="724">
                  <c:v>9.0131661987560818</c:v>
                </c:pt>
                <c:pt idx="725">
                  <c:v>9.0272843169404986</c:v>
                </c:pt>
                <c:pt idx="726">
                  <c:v>9.0411998183960129</c:v>
                </c:pt>
                <c:pt idx="727">
                  <c:v>9.0550287357325168</c:v>
                </c:pt>
                <c:pt idx="728">
                  <c:v>9.0682585352024514</c:v>
                </c:pt>
                <c:pt idx="729">
                  <c:v>9.0785698919097673</c:v>
                </c:pt>
                <c:pt idx="730">
                  <c:v>9.0885395685598489</c:v>
                </c:pt>
                <c:pt idx="731">
                  <c:v>9.1005316744036691</c:v>
                </c:pt>
                <c:pt idx="732">
                  <c:v>9.1108972436577123</c:v>
                </c:pt>
                <c:pt idx="733">
                  <c:v>9.074410057947242</c:v>
                </c:pt>
                <c:pt idx="734">
                  <c:v>9.0320514126533791</c:v>
                </c:pt>
                <c:pt idx="735">
                  <c:v>9.0402790112503215</c:v>
                </c:pt>
                <c:pt idx="736">
                  <c:v>9.0584606684775562</c:v>
                </c:pt>
                <c:pt idx="737">
                  <c:v>9.0752038141841549</c:v>
                </c:pt>
                <c:pt idx="738">
                  <c:v>9.0909255076205184</c:v>
                </c:pt>
                <c:pt idx="739">
                  <c:v>9.1059920756696293</c:v>
                </c:pt>
                <c:pt idx="740">
                  <c:v>9.1176301790935259</c:v>
                </c:pt>
                <c:pt idx="741">
                  <c:v>9.1290227823031227</c:v>
                </c:pt>
                <c:pt idx="742">
                  <c:v>9.1427602652651867</c:v>
                </c:pt>
                <c:pt idx="743">
                  <c:v>9.1559532197812015</c:v>
                </c:pt>
                <c:pt idx="744">
                  <c:v>9.168649754990426</c:v>
                </c:pt>
                <c:pt idx="745">
                  <c:v>9.180953031808496</c:v>
                </c:pt>
                <c:pt idx="746">
                  <c:v>9.1926986026417623</c:v>
                </c:pt>
                <c:pt idx="747">
                  <c:v>9.203867679463329</c:v>
                </c:pt>
                <c:pt idx="748">
                  <c:v>9.2144462892995342</c:v>
                </c:pt>
                <c:pt idx="749">
                  <c:v>9.2247488773466753</c:v>
                </c:pt>
                <c:pt idx="750">
                  <c:v>9.2345904453238425</c:v>
                </c:pt>
                <c:pt idx="751">
                  <c:v>9.2439417199493601</c:v>
                </c:pt>
                <c:pt idx="752">
                  <c:v>9.2529640528791504</c:v>
                </c:pt>
                <c:pt idx="753">
                  <c:v>9.2424945415122686</c:v>
                </c:pt>
                <c:pt idx="754">
                  <c:v>9.1387995678685794</c:v>
                </c:pt>
                <c:pt idx="755">
                  <c:v>9.0599712128259053</c:v>
                </c:pt>
                <c:pt idx="756">
                  <c:v>9.0769093785616271</c:v>
                </c:pt>
                <c:pt idx="757">
                  <c:v>9.0953915207194136</c:v>
                </c:pt>
                <c:pt idx="758">
                  <c:v>9.1161248862036608</c:v>
                </c:pt>
                <c:pt idx="759">
                  <c:v>9.1356824466368138</c:v>
                </c:pt>
                <c:pt idx="760">
                  <c:v>9.1543543408392694</c:v>
                </c:pt>
                <c:pt idx="761">
                  <c:v>9.1721577767563165</c:v>
                </c:pt>
                <c:pt idx="762">
                  <c:v>9.1891474764945027</c:v>
                </c:pt>
                <c:pt idx="763">
                  <c:v>9.2054841698579519</c:v>
                </c:pt>
                <c:pt idx="764">
                  <c:v>9.2214851026998517</c:v>
                </c:pt>
                <c:pt idx="765">
                  <c:v>9.2369643926513358</c:v>
                </c:pt>
                <c:pt idx="766">
                  <c:v>9.249027262523617</c:v>
                </c:pt>
                <c:pt idx="767">
                  <c:v>9.2610017732099763</c:v>
                </c:pt>
                <c:pt idx="768">
                  <c:v>9.2756575991021517</c:v>
                </c:pt>
                <c:pt idx="769">
                  <c:v>9.2896200280418828</c:v>
                </c:pt>
                <c:pt idx="770">
                  <c:v>9.3030343318234188</c:v>
                </c:pt>
                <c:pt idx="771">
                  <c:v>9.3159297987594911</c:v>
                </c:pt>
                <c:pt idx="772">
                  <c:v>9.3285295638098731</c:v>
                </c:pt>
                <c:pt idx="773">
                  <c:v>9.3408086656555547</c:v>
                </c:pt>
                <c:pt idx="774">
                  <c:v>9.3527452559796895</c:v>
                </c:pt>
                <c:pt idx="775">
                  <c:v>9.3643387459150862</c:v>
                </c:pt>
                <c:pt idx="776">
                  <c:v>9.3752528052424982</c:v>
                </c:pt>
                <c:pt idx="777">
                  <c:v>9.3856479636011318</c:v>
                </c:pt>
                <c:pt idx="778">
                  <c:v>9.3955832303983975</c:v>
                </c:pt>
                <c:pt idx="779">
                  <c:v>9.4050668282349488</c:v>
                </c:pt>
                <c:pt idx="780">
                  <c:v>9.3965329869208354</c:v>
                </c:pt>
                <c:pt idx="781">
                  <c:v>9.3054939207150351</c:v>
                </c:pt>
                <c:pt idx="782">
                  <c:v>9.2347909856370265</c:v>
                </c:pt>
                <c:pt idx="783">
                  <c:v>9.2484490650946736</c:v>
                </c:pt>
                <c:pt idx="784">
                  <c:v>9.2663507953382602</c:v>
                </c:pt>
                <c:pt idx="785">
                  <c:v>9.2863157829314993</c:v>
                </c:pt>
                <c:pt idx="786">
                  <c:v>9.3049723263747275</c:v>
                </c:pt>
                <c:pt idx="787">
                  <c:v>9.3228086231231213</c:v>
                </c:pt>
                <c:pt idx="788">
                  <c:v>9.3398735746282231</c:v>
                </c:pt>
                <c:pt idx="789">
                  <c:v>9.3563583026364192</c:v>
                </c:pt>
                <c:pt idx="790">
                  <c:v>9.3722420031290703</c:v>
                </c:pt>
                <c:pt idx="791">
                  <c:v>9.3844705880909469</c:v>
                </c:pt>
                <c:pt idx="792">
                  <c:v>9.396451396620229</c:v>
                </c:pt>
                <c:pt idx="793">
                  <c:v>9.4109047763108737</c:v>
                </c:pt>
                <c:pt idx="794">
                  <c:v>9.4247762315692256</c:v>
                </c:pt>
                <c:pt idx="795">
                  <c:v>9.4382343421306913</c:v>
                </c:pt>
                <c:pt idx="796">
                  <c:v>9.4511320595556771</c:v>
                </c:pt>
                <c:pt idx="797">
                  <c:v>9.4635753820853505</c:v>
                </c:pt>
                <c:pt idx="798">
                  <c:v>9.4754713745906205</c:v>
                </c:pt>
                <c:pt idx="799">
                  <c:v>9.4867278624750853</c:v>
                </c:pt>
                <c:pt idx="800">
                  <c:v>9.4973812508419826</c:v>
                </c:pt>
                <c:pt idx="801">
                  <c:v>9.4521172037822492</c:v>
                </c:pt>
                <c:pt idx="802">
                  <c:v>9.3563711806845209</c:v>
                </c:pt>
                <c:pt idx="803">
                  <c:v>9.3216391871520656</c:v>
                </c:pt>
                <c:pt idx="804">
                  <c:v>9.3436110126480258</c:v>
                </c:pt>
                <c:pt idx="805">
                  <c:v>9.365361643983908</c:v>
                </c:pt>
                <c:pt idx="806">
                  <c:v>9.3852300524146415</c:v>
                </c:pt>
                <c:pt idx="807">
                  <c:v>9.4040320737494749</c:v>
                </c:pt>
                <c:pt idx="808">
                  <c:v>9.4220120902513678</c:v>
                </c:pt>
                <c:pt idx="809">
                  <c:v>9.4360131236609526</c:v>
                </c:pt>
                <c:pt idx="810">
                  <c:v>9.4496376099436876</c:v>
                </c:pt>
                <c:pt idx="811">
                  <c:v>9.4660979108450096</c:v>
                </c:pt>
                <c:pt idx="812">
                  <c:v>9.4821621179121909</c:v>
                </c:pt>
                <c:pt idx="813">
                  <c:v>9.4978321348372567</c:v>
                </c:pt>
                <c:pt idx="814">
                  <c:v>9.5127552096320507</c:v>
                </c:pt>
                <c:pt idx="815">
                  <c:v>9.5270209608807761</c:v>
                </c:pt>
                <c:pt idx="816">
                  <c:v>9.5382849823104614</c:v>
                </c:pt>
                <c:pt idx="817">
                  <c:v>9.5493249721735065</c:v>
                </c:pt>
                <c:pt idx="818">
                  <c:v>9.5627428896567555</c:v>
                </c:pt>
                <c:pt idx="819">
                  <c:v>9.5756263857070216</c:v>
                </c:pt>
                <c:pt idx="820">
                  <c:v>9.5881830342062866</c:v>
                </c:pt>
                <c:pt idx="821">
                  <c:v>9.6002511463354736</c:v>
                </c:pt>
                <c:pt idx="822">
                  <c:v>9.6116343441595262</c:v>
                </c:pt>
                <c:pt idx="823">
                  <c:v>9.6227411112090486</c:v>
                </c:pt>
                <c:pt idx="824">
                  <c:v>9.6335224234109251</c:v>
                </c:pt>
                <c:pt idx="825">
                  <c:v>9.6436997000966453</c:v>
                </c:pt>
                <c:pt idx="826">
                  <c:v>9.6534333621055826</c:v>
                </c:pt>
                <c:pt idx="827">
                  <c:v>9.6628312525348079</c:v>
                </c:pt>
                <c:pt idx="828">
                  <c:v>9.648428594333863</c:v>
                </c:pt>
                <c:pt idx="829">
                  <c:v>9.5957758973931728</c:v>
                </c:pt>
                <c:pt idx="830">
                  <c:v>9.5707120252739113</c:v>
                </c:pt>
                <c:pt idx="831">
                  <c:v>9.5880326001586216</c:v>
                </c:pt>
                <c:pt idx="832">
                  <c:v>9.6049628877472841</c:v>
                </c:pt>
                <c:pt idx="833">
                  <c:v>9.6209684397077826</c:v>
                </c:pt>
                <c:pt idx="834">
                  <c:v>9.6330329297675306</c:v>
                </c:pt>
                <c:pt idx="835">
                  <c:v>9.6472941329392103</c:v>
                </c:pt>
                <c:pt idx="836">
                  <c:v>9.6584244065235794</c:v>
                </c:pt>
                <c:pt idx="837">
                  <c:v>9.6717056850280194</c:v>
                </c:pt>
                <c:pt idx="838">
                  <c:v>9.6841674991380646</c:v>
                </c:pt>
                <c:pt idx="839">
                  <c:v>9.6963133014869083</c:v>
                </c:pt>
                <c:pt idx="840">
                  <c:v>9.7080098399515933</c:v>
                </c:pt>
                <c:pt idx="841">
                  <c:v>9.7157253988266454</c:v>
                </c:pt>
                <c:pt idx="842">
                  <c:v>9.6360609263519823</c:v>
                </c:pt>
                <c:pt idx="843">
                  <c:v>9.5432518605993852</c:v>
                </c:pt>
                <c:pt idx="844">
                  <c:v>9.5398536335787707</c:v>
                </c:pt>
                <c:pt idx="845">
                  <c:v>9.5592702666693281</c:v>
                </c:pt>
                <c:pt idx="846">
                  <c:v>9.5811336958100792</c:v>
                </c:pt>
                <c:pt idx="847">
                  <c:v>9.6013723989889552</c:v>
                </c:pt>
                <c:pt idx="848">
                  <c:v>9.6202973266143221</c:v>
                </c:pt>
                <c:pt idx="849">
                  <c:v>9.6384826210910024</c:v>
                </c:pt>
                <c:pt idx="850">
                  <c:v>9.6561368420602829</c:v>
                </c:pt>
                <c:pt idx="851">
                  <c:v>9.6728484873222023</c:v>
                </c:pt>
                <c:pt idx="852">
                  <c:v>9.6889114593041512</c:v>
                </c:pt>
                <c:pt idx="853">
                  <c:v>9.7044356254963375</c:v>
                </c:pt>
                <c:pt idx="854">
                  <c:v>9.7193850110588009</c:v>
                </c:pt>
                <c:pt idx="855">
                  <c:v>9.7339547947708756</c:v>
                </c:pt>
                <c:pt idx="856">
                  <c:v>9.7482135590055048</c:v>
                </c:pt>
                <c:pt idx="857">
                  <c:v>9.7620430491136148</c:v>
                </c:pt>
                <c:pt idx="858">
                  <c:v>9.775236133625663</c:v>
                </c:pt>
                <c:pt idx="859">
                  <c:v>9.7854142744298915</c:v>
                </c:pt>
                <c:pt idx="860">
                  <c:v>9.7954486589959853</c:v>
                </c:pt>
                <c:pt idx="861">
                  <c:v>9.8074508011450607</c:v>
                </c:pt>
                <c:pt idx="862">
                  <c:v>9.8190350004077462</c:v>
                </c:pt>
                <c:pt idx="863">
                  <c:v>9.8303228657146402</c:v>
                </c:pt>
                <c:pt idx="864">
                  <c:v>9.8410358009429082</c:v>
                </c:pt>
                <c:pt idx="865">
                  <c:v>9.841809524703045</c:v>
                </c:pt>
                <c:pt idx="866">
                  <c:v>9.7915451438074648</c:v>
                </c:pt>
                <c:pt idx="867">
                  <c:v>9.7555058030335768</c:v>
                </c:pt>
                <c:pt idx="868">
                  <c:v>9.7741370115002635</c:v>
                </c:pt>
                <c:pt idx="869">
                  <c:v>9.7879320704577619</c:v>
                </c:pt>
                <c:pt idx="870">
                  <c:v>9.8011433707304842</c:v>
                </c:pt>
                <c:pt idx="871">
                  <c:v>9.8166102654254903</c:v>
                </c:pt>
                <c:pt idx="872">
                  <c:v>9.8311914310476887</c:v>
                </c:pt>
                <c:pt idx="873">
                  <c:v>9.8450882763913796</c:v>
                </c:pt>
                <c:pt idx="874">
                  <c:v>9.8583028177622456</c:v>
                </c:pt>
                <c:pt idx="875">
                  <c:v>9.8709052827187289</c:v>
                </c:pt>
                <c:pt idx="876">
                  <c:v>9.8828584462975186</c:v>
                </c:pt>
                <c:pt idx="877">
                  <c:v>9.8943200393525323</c:v>
                </c:pt>
                <c:pt idx="878">
                  <c:v>9.9052372534896787</c:v>
                </c:pt>
                <c:pt idx="879">
                  <c:v>9.9156398531375682</c:v>
                </c:pt>
                <c:pt idx="880">
                  <c:v>9.9255855787976586</c:v>
                </c:pt>
                <c:pt idx="881">
                  <c:v>9.9238283757846943</c:v>
                </c:pt>
                <c:pt idx="882">
                  <c:v>9.8254883192790743</c:v>
                </c:pt>
                <c:pt idx="883">
                  <c:v>9.7337004195638155</c:v>
                </c:pt>
                <c:pt idx="884">
                  <c:v>9.7408118625973223</c:v>
                </c:pt>
                <c:pt idx="885">
                  <c:v>9.765437679225732</c:v>
                </c:pt>
                <c:pt idx="886">
                  <c:v>9.7828408765509991</c:v>
                </c:pt>
                <c:pt idx="887">
                  <c:v>9.8032602847685784</c:v>
                </c:pt>
                <c:pt idx="888">
                  <c:v>9.8224702985273549</c:v>
                </c:pt>
                <c:pt idx="889">
                  <c:v>9.8406226428000672</c:v>
                </c:pt>
                <c:pt idx="890">
                  <c:v>9.8581862308276875</c:v>
                </c:pt>
                <c:pt idx="891">
                  <c:v>9.8751229578328061</c:v>
                </c:pt>
                <c:pt idx="892">
                  <c:v>9.8914463976860123</c:v>
                </c:pt>
                <c:pt idx="893">
                  <c:v>9.9073706292205781</c:v>
                </c:pt>
                <c:pt idx="894">
                  <c:v>9.9228275468481346</c:v>
                </c:pt>
                <c:pt idx="895">
                  <c:v>9.9376066523617279</c:v>
                </c:pt>
                <c:pt idx="896">
                  <c:v>9.9489987068012908</c:v>
                </c:pt>
                <c:pt idx="897">
                  <c:v>9.9599806921155665</c:v>
                </c:pt>
                <c:pt idx="898">
                  <c:v>9.9733103360292379</c:v>
                </c:pt>
                <c:pt idx="899">
                  <c:v>9.9862823613411589</c:v>
                </c:pt>
                <c:pt idx="900">
                  <c:v>9.9989454772018185</c:v>
                </c:pt>
                <c:pt idx="901">
                  <c:v>10.011074312968944</c:v>
                </c:pt>
                <c:pt idx="902">
                  <c:v>10.022600403934046</c:v>
                </c:pt>
                <c:pt idx="903">
                  <c:v>10.033515452851109</c:v>
                </c:pt>
                <c:pt idx="904">
                  <c:v>10.03473800863692</c:v>
                </c:pt>
                <c:pt idx="905">
                  <c:v>9.9847127212855753</c:v>
                </c:pt>
                <c:pt idx="906">
                  <c:v>9.9414955274874437</c:v>
                </c:pt>
                <c:pt idx="907">
                  <c:v>9.9538801567120103</c:v>
                </c:pt>
                <c:pt idx="908">
                  <c:v>9.9723220173894447</c:v>
                </c:pt>
                <c:pt idx="909">
                  <c:v>9.989145134931114</c:v>
                </c:pt>
                <c:pt idx="910">
                  <c:v>10.005006342473097</c:v>
                </c:pt>
                <c:pt idx="911">
                  <c:v>10.020143573890961</c:v>
                </c:pt>
                <c:pt idx="912">
                  <c:v>10.031761551902495</c:v>
                </c:pt>
                <c:pt idx="913">
                  <c:v>10.043083588125326</c:v>
                </c:pt>
                <c:pt idx="914">
                  <c:v>10.056566843646674</c:v>
                </c:pt>
                <c:pt idx="915">
                  <c:v>10.069266926991853</c:v>
                </c:pt>
                <c:pt idx="916">
                  <c:v>10.08129070356785</c:v>
                </c:pt>
                <c:pt idx="917">
                  <c:v>10.09247659482841</c:v>
                </c:pt>
                <c:pt idx="918">
                  <c:v>10.102936831116709</c:v>
                </c:pt>
                <c:pt idx="919">
                  <c:v>10.110795235016468</c:v>
                </c:pt>
                <c:pt idx="920">
                  <c:v>10.068414186088214</c:v>
                </c:pt>
                <c:pt idx="921">
                  <c:v>9.9834036390527636</c:v>
                </c:pt>
                <c:pt idx="922">
                  <c:v>9.9562654732403715</c:v>
                </c:pt>
                <c:pt idx="923">
                  <c:v>9.9798979939969392</c:v>
                </c:pt>
                <c:pt idx="924">
                  <c:v>10.000958553888655</c:v>
                </c:pt>
                <c:pt idx="925">
                  <c:v>10.020240183437007</c:v>
                </c:pt>
                <c:pt idx="926">
                  <c:v>10.038465052552997</c:v>
                </c:pt>
                <c:pt idx="927">
                  <c:v>10.055918966465113</c:v>
                </c:pt>
                <c:pt idx="928">
                  <c:v>10.072820386705663</c:v>
                </c:pt>
                <c:pt idx="929">
                  <c:v>10.089115644102172</c:v>
                </c:pt>
                <c:pt idx="930">
                  <c:v>10.104580081867002</c:v>
                </c:pt>
                <c:pt idx="931">
                  <c:v>10.11954826238544</c:v>
                </c:pt>
                <c:pt idx="932">
                  <c:v>10.134049737932097</c:v>
                </c:pt>
                <c:pt idx="933">
                  <c:v>10.147800548902174</c:v>
                </c:pt>
                <c:pt idx="934">
                  <c:v>10.160930959263695</c:v>
                </c:pt>
                <c:pt idx="935">
                  <c:v>10.173550374296255</c:v>
                </c:pt>
                <c:pt idx="936">
                  <c:v>10.183491118004302</c:v>
                </c:pt>
                <c:pt idx="937">
                  <c:v>10.193153779297534</c:v>
                </c:pt>
                <c:pt idx="938">
                  <c:v>10.204600627553852</c:v>
                </c:pt>
                <c:pt idx="939">
                  <c:v>10.215433417514413</c:v>
                </c:pt>
                <c:pt idx="940">
                  <c:v>10.194266706155879</c:v>
                </c:pt>
                <c:pt idx="941">
                  <c:v>10.148003267880421</c:v>
                </c:pt>
                <c:pt idx="942">
                  <c:v>10.137866840675731</c:v>
                </c:pt>
                <c:pt idx="943">
                  <c:v>10.156276126055536</c:v>
                </c:pt>
                <c:pt idx="944">
                  <c:v>10.173057678497058</c:v>
                </c:pt>
                <c:pt idx="945">
                  <c:v>10.188734999426719</c:v>
                </c:pt>
                <c:pt idx="946">
                  <c:v>10.200747487033064</c:v>
                </c:pt>
                <c:pt idx="947">
                  <c:v>10.212127703764038</c:v>
                </c:pt>
                <c:pt idx="948">
                  <c:v>10.225497989985813</c:v>
                </c:pt>
                <c:pt idx="949">
                  <c:v>10.238199597959262</c:v>
                </c:pt>
                <c:pt idx="950">
                  <c:v>10.250290924505245</c:v>
                </c:pt>
                <c:pt idx="951">
                  <c:v>10.251713401865761</c:v>
                </c:pt>
                <c:pt idx="952">
                  <c:v>10.166574724941032</c:v>
                </c:pt>
                <c:pt idx="953">
                  <c:v>10.081166880463993</c:v>
                </c:pt>
                <c:pt idx="954">
                  <c:v>10.089599918177941</c:v>
                </c:pt>
                <c:pt idx="955">
                  <c:v>10.114019681070136</c:v>
                </c:pt>
                <c:pt idx="956">
                  <c:v>10.135877559072487</c:v>
                </c:pt>
                <c:pt idx="957">
                  <c:v>10.156242363592431</c:v>
                </c:pt>
                <c:pt idx="958">
                  <c:v>10.175551066608103</c:v>
                </c:pt>
                <c:pt idx="959">
                  <c:v>10.194126716229926</c:v>
                </c:pt>
                <c:pt idx="960">
                  <c:v>10.212008720449175</c:v>
                </c:pt>
                <c:pt idx="961">
                  <c:v>10.22918062086263</c:v>
                </c:pt>
                <c:pt idx="962">
                  <c:v>10.242452410498307</c:v>
                </c:pt>
                <c:pt idx="963">
                  <c:v>10.255444479834717</c:v>
                </c:pt>
                <c:pt idx="964">
                  <c:v>10.270829311789184</c:v>
                </c:pt>
                <c:pt idx="965">
                  <c:v>10.285637134024766</c:v>
                </c:pt>
                <c:pt idx="966">
                  <c:v>10.300183611534521</c:v>
                </c:pt>
                <c:pt idx="967">
                  <c:v>10.314238707830766</c:v>
                </c:pt>
                <c:pt idx="968">
                  <c:v>10.327599521202437</c:v>
                </c:pt>
                <c:pt idx="969">
                  <c:v>10.340232271756115</c:v>
                </c:pt>
                <c:pt idx="970">
                  <c:v>10.352057056904032</c:v>
                </c:pt>
                <c:pt idx="971">
                  <c:v>10.34417700018934</c:v>
                </c:pt>
                <c:pt idx="972">
                  <c:v>10.306251507582484</c:v>
                </c:pt>
                <c:pt idx="973">
                  <c:v>10.273565428338872</c:v>
                </c:pt>
                <c:pt idx="974">
                  <c:v>10.286589848620471</c:v>
                </c:pt>
                <c:pt idx="975">
                  <c:v>10.305070402650431</c:v>
                </c:pt>
                <c:pt idx="976">
                  <c:v>10.32219827628527</c:v>
                </c:pt>
                <c:pt idx="977">
                  <c:v>10.338368136919016</c:v>
                </c:pt>
                <c:pt idx="978">
                  <c:v>10.353592765404677</c:v>
                </c:pt>
                <c:pt idx="979">
                  <c:v>10.367984732633492</c:v>
                </c:pt>
                <c:pt idx="980">
                  <c:v>10.381478228489808</c:v>
                </c:pt>
                <c:pt idx="981">
                  <c:v>10.393918083645328</c:v>
                </c:pt>
                <c:pt idx="982">
                  <c:v>10.367561076162213</c:v>
                </c:pt>
                <c:pt idx="983">
                  <c:v>10.298776037007384</c:v>
                </c:pt>
                <c:pt idx="984">
                  <c:v>10.274805124541134</c:v>
                </c:pt>
                <c:pt idx="985">
                  <c:v>10.298193686843927</c:v>
                </c:pt>
                <c:pt idx="986">
                  <c:v>10.315073682561383</c:v>
                </c:pt>
                <c:pt idx="987">
                  <c:v>10.330762216174751</c:v>
                </c:pt>
                <c:pt idx="988">
                  <c:v>10.349367015468033</c:v>
                </c:pt>
                <c:pt idx="989">
                  <c:v>10.366954455835428</c:v>
                </c:pt>
                <c:pt idx="990">
                  <c:v>10.383916136651461</c:v>
                </c:pt>
                <c:pt idx="991">
                  <c:v>10.400092159974886</c:v>
                </c:pt>
                <c:pt idx="992">
                  <c:v>10.415576776180176</c:v>
                </c:pt>
                <c:pt idx="993">
                  <c:v>10.430525296514485</c:v>
                </c:pt>
                <c:pt idx="994">
                  <c:v>10.427417370135259</c:v>
                </c:pt>
                <c:pt idx="995">
                  <c:v>10.385982835878657</c:v>
                </c:pt>
                <c:pt idx="996">
                  <c:v>10.36638833564907</c:v>
                </c:pt>
                <c:pt idx="997">
                  <c:v>10.387668679588831</c:v>
                </c:pt>
                <c:pt idx="998">
                  <c:v>10.40649383189508</c:v>
                </c:pt>
                <c:pt idx="999">
                  <c:v>10.420429763346213</c:v>
                </c:pt>
                <c:pt idx="1000">
                  <c:v>10.433642477506272</c:v>
                </c:pt>
                <c:pt idx="1001">
                  <c:v>10.449398320319688</c:v>
                </c:pt>
                <c:pt idx="1002">
                  <c:v>10.464451451782512</c:v>
                </c:pt>
                <c:pt idx="1003">
                  <c:v>10.469870941299543</c:v>
                </c:pt>
                <c:pt idx="1004">
                  <c:v>10.451535689132504</c:v>
                </c:pt>
                <c:pt idx="1005">
                  <c:v>10.442057568719756</c:v>
                </c:pt>
                <c:pt idx="1006">
                  <c:v>10.457733150651922</c:v>
                </c:pt>
                <c:pt idx="1007">
                  <c:v>10.474675661756544</c:v>
                </c:pt>
                <c:pt idx="1008">
                  <c:v>10.490590781994992</c:v>
                </c:pt>
                <c:pt idx="1009">
                  <c:v>10.505738397417486</c:v>
                </c:pt>
                <c:pt idx="1010">
                  <c:v>10.491189182131683</c:v>
                </c:pt>
                <c:pt idx="1011">
                  <c:v>10.445751031856858</c:v>
                </c:pt>
                <c:pt idx="1012">
                  <c:v>10.433946704897657</c:v>
                </c:pt>
                <c:pt idx="1013">
                  <c:v>10.455840597150432</c:v>
                </c:pt>
                <c:pt idx="1014">
                  <c:v>10.475408982585666</c:v>
                </c:pt>
                <c:pt idx="1015">
                  <c:v>10.493812985679632</c:v>
                </c:pt>
                <c:pt idx="1016">
                  <c:v>10.507834214499205</c:v>
                </c:pt>
                <c:pt idx="1017">
                  <c:v>10.524769925598109</c:v>
                </c:pt>
                <c:pt idx="1018">
                  <c:v>10.540958723240974</c:v>
                </c:pt>
                <c:pt idx="1019">
                  <c:v>10.553439347979426</c:v>
                </c:pt>
                <c:pt idx="1020">
                  <c:v>10.568804923667145</c:v>
                </c:pt>
                <c:pt idx="1021">
                  <c:v>10.583382627003861</c:v>
                </c:pt>
                <c:pt idx="1022">
                  <c:v>10.597112848294969</c:v>
                </c:pt>
                <c:pt idx="1023">
                  <c:v>10.594526756551923</c:v>
                </c:pt>
                <c:pt idx="1024">
                  <c:v>10.562207604716949</c:v>
                </c:pt>
                <c:pt idx="1025">
                  <c:v>10.529756666666151</c:v>
                </c:pt>
                <c:pt idx="1026">
                  <c:v>10.546029473957837</c:v>
                </c:pt>
                <c:pt idx="1027">
                  <c:v>10.564837515372169</c:v>
                </c:pt>
                <c:pt idx="1028">
                  <c:v>10.582168873548023</c:v>
                </c:pt>
                <c:pt idx="1029">
                  <c:v>10.598341534172196</c:v>
                </c:pt>
                <c:pt idx="1030">
                  <c:v>10.613676413945132</c:v>
                </c:pt>
                <c:pt idx="1031">
                  <c:v>10.628045777210067</c:v>
                </c:pt>
                <c:pt idx="1032">
                  <c:v>10.592874256588383</c:v>
                </c:pt>
                <c:pt idx="1033">
                  <c:v>10.527344455545789</c:v>
                </c:pt>
                <c:pt idx="1034">
                  <c:v>10.515638552494387</c:v>
                </c:pt>
                <c:pt idx="1035">
                  <c:v>10.538719677994898</c:v>
                </c:pt>
                <c:pt idx="1036">
                  <c:v>10.560455678238643</c:v>
                </c:pt>
                <c:pt idx="1037">
                  <c:v>10.580498183986901</c:v>
                </c:pt>
                <c:pt idx="1038">
                  <c:v>10.599365136237289</c:v>
                </c:pt>
                <c:pt idx="1039">
                  <c:v>10.613934504630015</c:v>
                </c:pt>
                <c:pt idx="1040">
                  <c:v>10.628121097678838</c:v>
                </c:pt>
                <c:pt idx="1041">
                  <c:v>10.645189492689774</c:v>
                </c:pt>
                <c:pt idx="1042">
                  <c:v>10.661661201967624</c:v>
                </c:pt>
                <c:pt idx="1043">
                  <c:v>10.677676193624192</c:v>
                </c:pt>
                <c:pt idx="1044">
                  <c:v>10.692842190312223</c:v>
                </c:pt>
                <c:pt idx="1045">
                  <c:v>10.707177744440139</c:v>
                </c:pt>
                <c:pt idx="1046">
                  <c:v>10.72074757785793</c:v>
                </c:pt>
                <c:pt idx="1047">
                  <c:v>10.708143110754987</c:v>
                </c:pt>
                <c:pt idx="1048">
                  <c:v>10.681997899167385</c:v>
                </c:pt>
                <c:pt idx="1049">
                  <c:v>10.680990285942473</c:v>
                </c:pt>
                <c:pt idx="1050">
                  <c:v>10.695565799486054</c:v>
                </c:pt>
                <c:pt idx="1051">
                  <c:v>10.712508834382282</c:v>
                </c:pt>
                <c:pt idx="1052">
                  <c:v>10.72830352575941</c:v>
                </c:pt>
                <c:pt idx="1053">
                  <c:v>10.743505909891228</c:v>
                </c:pt>
                <c:pt idx="1054">
                  <c:v>10.757846890423055</c:v>
                </c:pt>
                <c:pt idx="1055">
                  <c:v>10.77078515188302</c:v>
                </c:pt>
                <c:pt idx="1056">
                  <c:v>10.738647912006378</c:v>
                </c:pt>
                <c:pt idx="1057">
                  <c:v>10.688639892630304</c:v>
                </c:pt>
                <c:pt idx="1058">
                  <c:v>10.687597595928887</c:v>
                </c:pt>
                <c:pt idx="1059">
                  <c:v>10.708085782508293</c:v>
                </c:pt>
                <c:pt idx="1060">
                  <c:v>10.727145166932438</c:v>
                </c:pt>
                <c:pt idx="1061">
                  <c:v>10.745176915662435</c:v>
                </c:pt>
                <c:pt idx="1062">
                  <c:v>10.762283735129914</c:v>
                </c:pt>
                <c:pt idx="1063">
                  <c:v>10.778622229538312</c:v>
                </c:pt>
                <c:pt idx="1064">
                  <c:v>10.794099432724707</c:v>
                </c:pt>
                <c:pt idx="1065">
                  <c:v>10.808822646983451</c:v>
                </c:pt>
                <c:pt idx="1066">
                  <c:v>10.820150946079037</c:v>
                </c:pt>
                <c:pt idx="1067">
                  <c:v>10.760199117189069</c:v>
                </c:pt>
                <c:pt idx="1068">
                  <c:v>10.675731136703536</c:v>
                </c:pt>
                <c:pt idx="1069">
                  <c:v>10.666290481014798</c:v>
                </c:pt>
                <c:pt idx="1070">
                  <c:v>10.693316375212577</c:v>
                </c:pt>
                <c:pt idx="1071">
                  <c:v>10.717229682208256</c:v>
                </c:pt>
                <c:pt idx="1072">
                  <c:v>10.73944443893715</c:v>
                </c:pt>
                <c:pt idx="1073">
                  <c:v>10.760504599749344</c:v>
                </c:pt>
                <c:pt idx="1074">
                  <c:v>10.780449152099356</c:v>
                </c:pt>
                <c:pt idx="1075">
                  <c:v>10.799624834750285</c:v>
                </c:pt>
                <c:pt idx="1076">
                  <c:v>10.814476899421528</c:v>
                </c:pt>
                <c:pt idx="1077">
                  <c:v>10.828858349760955</c:v>
                </c:pt>
                <c:pt idx="1078">
                  <c:v>10.846125747186825</c:v>
                </c:pt>
                <c:pt idx="1079">
                  <c:v>10.86280925992315</c:v>
                </c:pt>
                <c:pt idx="1080">
                  <c:v>10.878945939900539</c:v>
                </c:pt>
                <c:pt idx="1081">
                  <c:v>10.894367164779291</c:v>
                </c:pt>
                <c:pt idx="1082">
                  <c:v>10.908949244683031</c:v>
                </c:pt>
                <c:pt idx="1083">
                  <c:v>10.922082295368398</c:v>
                </c:pt>
                <c:pt idx="1084">
                  <c:v>10.867524866669592</c:v>
                </c:pt>
                <c:pt idx="1085">
                  <c:v>10.795486009381079</c:v>
                </c:pt>
                <c:pt idx="1086">
                  <c:v>10.797277987132734</c:v>
                </c:pt>
                <c:pt idx="1087">
                  <c:v>10.821950401219514</c:v>
                </c:pt>
                <c:pt idx="1088">
                  <c:v>10.843802275969166</c:v>
                </c:pt>
                <c:pt idx="1089">
                  <c:v>10.864299225624496</c:v>
                </c:pt>
                <c:pt idx="1090">
                  <c:v>10.883695815592059</c:v>
                </c:pt>
                <c:pt idx="1091">
                  <c:v>10.902095018040356</c:v>
                </c:pt>
                <c:pt idx="1092">
                  <c:v>10.916285821110931</c:v>
                </c:pt>
                <c:pt idx="1093">
                  <c:v>10.930243719033097</c:v>
                </c:pt>
                <c:pt idx="1094">
                  <c:v>10.946851045064209</c:v>
                </c:pt>
                <c:pt idx="1095">
                  <c:v>10.962561207809708</c:v>
                </c:pt>
                <c:pt idx="1096">
                  <c:v>10.977210498188336</c:v>
                </c:pt>
                <c:pt idx="1097">
                  <c:v>10.946895315841822</c:v>
                </c:pt>
                <c:pt idx="1098">
                  <c:v>10.893209578764026</c:v>
                </c:pt>
                <c:pt idx="1099">
                  <c:v>10.888661731743737</c:v>
                </c:pt>
                <c:pt idx="1100">
                  <c:v>10.911425682163053</c:v>
                </c:pt>
                <c:pt idx="1101">
                  <c:v>10.932499326366614</c:v>
                </c:pt>
                <c:pt idx="1102">
                  <c:v>10.948452658037155</c:v>
                </c:pt>
                <c:pt idx="1103">
                  <c:v>10.963727345585943</c:v>
                </c:pt>
                <c:pt idx="1104">
                  <c:v>10.981812065448445</c:v>
                </c:pt>
                <c:pt idx="1105">
                  <c:v>10.972419495096492</c:v>
                </c:pt>
                <c:pt idx="1106">
                  <c:v>10.938444394986023</c:v>
                </c:pt>
                <c:pt idx="1107">
                  <c:v>10.933734433822462</c:v>
                </c:pt>
                <c:pt idx="1108">
                  <c:v>10.955947617338879</c:v>
                </c:pt>
                <c:pt idx="1109">
                  <c:v>10.977178699899898</c:v>
                </c:pt>
                <c:pt idx="1110">
                  <c:v>10.997242017565373</c:v>
                </c:pt>
                <c:pt idx="1111">
                  <c:v>11.016188298992898</c:v>
                </c:pt>
                <c:pt idx="1112">
                  <c:v>11.033633782783051</c:v>
                </c:pt>
                <c:pt idx="1113">
                  <c:v>10.972535958107086</c:v>
                </c:pt>
                <c:pt idx="1114">
                  <c:v>10.911879599276896</c:v>
                </c:pt>
                <c:pt idx="1115">
                  <c:v>10.933917410196809</c:v>
                </c:pt>
                <c:pt idx="1116">
                  <c:v>10.959175651611142</c:v>
                </c:pt>
                <c:pt idx="1117">
                  <c:v>10.982163672045314</c:v>
                </c:pt>
                <c:pt idx="1118">
                  <c:v>11.004097879904169</c:v>
                </c:pt>
                <c:pt idx="1119">
                  <c:v>11.020864922474948</c:v>
                </c:pt>
                <c:pt idx="1120">
                  <c:v>11.040819834505079</c:v>
                </c:pt>
                <c:pt idx="1121">
                  <c:v>11.059761239099442</c:v>
                </c:pt>
                <c:pt idx="1122">
                  <c:v>11.061882800616862</c:v>
                </c:pt>
                <c:pt idx="1123">
                  <c:v>11.043525583608664</c:v>
                </c:pt>
                <c:pt idx="1124">
                  <c:v>11.043729859554032</c:v>
                </c:pt>
                <c:pt idx="1125">
                  <c:v>11.065675899515874</c:v>
                </c:pt>
                <c:pt idx="1126">
                  <c:v>11.086104752197999</c:v>
                </c:pt>
                <c:pt idx="1127">
                  <c:v>11.105430537569447</c:v>
                </c:pt>
                <c:pt idx="1128">
                  <c:v>11.123747318567743</c:v>
                </c:pt>
                <c:pt idx="1129">
                  <c:v>11.129655749489334</c:v>
                </c:pt>
                <c:pt idx="1130">
                  <c:v>11.083367514909234</c:v>
                </c:pt>
                <c:pt idx="1131">
                  <c:v>11.051532402638987</c:v>
                </c:pt>
                <c:pt idx="1132">
                  <c:v>11.074803083550883</c:v>
                </c:pt>
                <c:pt idx="1133">
                  <c:v>11.097796414662142</c:v>
                </c:pt>
                <c:pt idx="1134">
                  <c:v>11.119194804972667</c:v>
                </c:pt>
                <c:pt idx="1135">
                  <c:v>11.139600876063769</c:v>
                </c:pt>
                <c:pt idx="1136">
                  <c:v>11.159047781737518</c:v>
                </c:pt>
                <c:pt idx="1137">
                  <c:v>11.177302453926535</c:v>
                </c:pt>
                <c:pt idx="1138">
                  <c:v>11.194685641364257</c:v>
                </c:pt>
                <c:pt idx="1139">
                  <c:v>11.211205500234094</c:v>
                </c:pt>
                <c:pt idx="1140">
                  <c:v>11.223065618111065</c:v>
                </c:pt>
                <c:pt idx="1141">
                  <c:v>11.184360042613953</c:v>
                </c:pt>
                <c:pt idx="1142">
                  <c:v>11.148421161151104</c:v>
                </c:pt>
                <c:pt idx="1143">
                  <c:v>11.166606442679306</c:v>
                </c:pt>
                <c:pt idx="1144">
                  <c:v>11.188972858793704</c:v>
                </c:pt>
                <c:pt idx="1145">
                  <c:v>11.209942363927793</c:v>
                </c:pt>
                <c:pt idx="1146">
                  <c:v>11.229693696083066</c:v>
                </c:pt>
                <c:pt idx="1147">
                  <c:v>11.22200888187897</c:v>
                </c:pt>
                <c:pt idx="1148">
                  <c:v>11.128945373626815</c:v>
                </c:pt>
                <c:pt idx="1149">
                  <c:v>11.064418581964782</c:v>
                </c:pt>
                <c:pt idx="1150">
                  <c:v>11.09109786050235</c:v>
                </c:pt>
                <c:pt idx="1151">
                  <c:v>11.114874246523696</c:v>
                </c:pt>
                <c:pt idx="1152">
                  <c:v>11.136983991077528</c:v>
                </c:pt>
                <c:pt idx="1153">
                  <c:v>11.163068694196745</c:v>
                </c:pt>
                <c:pt idx="1154">
                  <c:v>11.187660559207535</c:v>
                </c:pt>
                <c:pt idx="1155">
                  <c:v>11.210942469117049</c:v>
                </c:pt>
                <c:pt idx="1156">
                  <c:v>11.233254148925338</c:v>
                </c:pt>
                <c:pt idx="1157">
                  <c:v>11.254728876380179</c:v>
                </c:pt>
                <c:pt idx="1158">
                  <c:v>11.228055162855433</c:v>
                </c:pt>
                <c:pt idx="1159">
                  <c:v>11.183042743620753</c:v>
                </c:pt>
                <c:pt idx="1160">
                  <c:v>11.189341250229708</c:v>
                </c:pt>
                <c:pt idx="1161">
                  <c:v>11.216552786165714</c:v>
                </c:pt>
                <c:pt idx="1162">
                  <c:v>11.241603171250997</c:v>
                </c:pt>
                <c:pt idx="1163">
                  <c:v>11.264829247859725</c:v>
                </c:pt>
                <c:pt idx="1164">
                  <c:v>11.277106981264314</c:v>
                </c:pt>
                <c:pt idx="1165">
                  <c:v>11.253499669221695</c:v>
                </c:pt>
                <c:pt idx="1166">
                  <c:v>11.219282552523218</c:v>
                </c:pt>
                <c:pt idx="1167">
                  <c:v>11.219589007738707</c:v>
                </c:pt>
                <c:pt idx="1168">
                  <c:v>11.237577662959266</c:v>
                </c:pt>
                <c:pt idx="1169">
                  <c:v>11.259165376010577</c:v>
                </c:pt>
                <c:pt idx="1170">
                  <c:v>11.284331052574204</c:v>
                </c:pt>
                <c:pt idx="1171">
                  <c:v>11.308132801991244</c:v>
                </c:pt>
                <c:pt idx="1172">
                  <c:v>11.330927710937262</c:v>
                </c:pt>
                <c:pt idx="1173">
                  <c:v>11.352873675753067</c:v>
                </c:pt>
                <c:pt idx="1174">
                  <c:v>11.374035439569441</c:v>
                </c:pt>
                <c:pt idx="1175">
                  <c:v>11.394198936632577</c:v>
                </c:pt>
                <c:pt idx="1176">
                  <c:v>11.392914224805814</c:v>
                </c:pt>
                <c:pt idx="1177">
                  <c:v>11.355380649942049</c:v>
                </c:pt>
                <c:pt idx="1178">
                  <c:v>11.3367478258328</c:v>
                </c:pt>
                <c:pt idx="1179">
                  <c:v>11.344200078597218</c:v>
                </c:pt>
                <c:pt idx="1180">
                  <c:v>11.368924405683096</c:v>
                </c:pt>
                <c:pt idx="1181">
                  <c:v>11.392223822059522</c:v>
                </c:pt>
                <c:pt idx="1182">
                  <c:v>11.414062960411696</c:v>
                </c:pt>
                <c:pt idx="1183">
                  <c:v>11.374093001967646</c:v>
                </c:pt>
                <c:pt idx="1184">
                  <c:v>11.314071092709966</c:v>
                </c:pt>
                <c:pt idx="1185">
                  <c:v>11.320084478528951</c:v>
                </c:pt>
                <c:pt idx="1186">
                  <c:v>11.349793338057415</c:v>
                </c:pt>
                <c:pt idx="1187">
                  <c:v>11.377016378826287</c:v>
                </c:pt>
                <c:pt idx="1188">
                  <c:v>11.402712530746225</c:v>
                </c:pt>
                <c:pt idx="1189">
                  <c:v>11.427072352712962</c:v>
                </c:pt>
                <c:pt idx="1190">
                  <c:v>11.450147266678698</c:v>
                </c:pt>
                <c:pt idx="1191">
                  <c:v>11.472154428111748</c:v>
                </c:pt>
                <c:pt idx="1192">
                  <c:v>11.489805749517075</c:v>
                </c:pt>
                <c:pt idx="1193">
                  <c:v>11.463761439821409</c:v>
                </c:pt>
                <c:pt idx="1194">
                  <c:v>11.439366617999788</c:v>
                </c:pt>
                <c:pt idx="1195">
                  <c:v>11.443890401043845</c:v>
                </c:pt>
                <c:pt idx="1196">
                  <c:v>11.470063243636005</c:v>
                </c:pt>
                <c:pt idx="1197">
                  <c:v>11.494286291963439</c:v>
                </c:pt>
                <c:pt idx="1198">
                  <c:v>11.504601563841367</c:v>
                </c:pt>
                <c:pt idx="1199">
                  <c:v>11.451754792892075</c:v>
                </c:pt>
                <c:pt idx="1200">
                  <c:v>11.370990564337724</c:v>
                </c:pt>
                <c:pt idx="1201">
                  <c:v>11.359608909111222</c:v>
                </c:pt>
                <c:pt idx="1202">
                  <c:v>11.393536497925997</c:v>
                </c:pt>
                <c:pt idx="1203">
                  <c:v>11.424206473373083</c:v>
                </c:pt>
                <c:pt idx="1204">
                  <c:v>11.447266123614668</c:v>
                </c:pt>
                <c:pt idx="1205">
                  <c:v>11.469402768261819</c:v>
                </c:pt>
                <c:pt idx="1206">
                  <c:v>11.49605509278603</c:v>
                </c:pt>
                <c:pt idx="1207">
                  <c:v>11.521664735857289</c:v>
                </c:pt>
                <c:pt idx="1208">
                  <c:v>11.546431841284047</c:v>
                </c:pt>
                <c:pt idx="1209">
                  <c:v>11.570362009931882</c:v>
                </c:pt>
                <c:pt idx="1210">
                  <c:v>11.593092910729116</c:v>
                </c:pt>
                <c:pt idx="1211">
                  <c:v>11.614857734811389</c:v>
                </c:pt>
                <c:pt idx="1212">
                  <c:v>11.635703588111189</c:v>
                </c:pt>
                <c:pt idx="1213">
                  <c:v>11.598503795124392</c:v>
                </c:pt>
                <c:pt idx="1214">
                  <c:v>11.53087091544298</c:v>
                </c:pt>
                <c:pt idx="1215">
                  <c:v>11.526810213611517</c:v>
                </c:pt>
                <c:pt idx="1216">
                  <c:v>11.557211776323083</c:v>
                </c:pt>
                <c:pt idx="1217">
                  <c:v>11.584604591154575</c:v>
                </c:pt>
                <c:pt idx="1218">
                  <c:v>11.605407134666613</c:v>
                </c:pt>
                <c:pt idx="1219">
                  <c:v>11.624441378895909</c:v>
                </c:pt>
                <c:pt idx="1220">
                  <c:v>11.600614662361171</c:v>
                </c:pt>
                <c:pt idx="1221">
                  <c:v>11.574659499795233</c:v>
                </c:pt>
                <c:pt idx="1222">
                  <c:v>11.598148920115355</c:v>
                </c:pt>
                <c:pt idx="1223">
                  <c:v>11.625852899440595</c:v>
                </c:pt>
                <c:pt idx="1224">
                  <c:v>11.651667048483883</c:v>
                </c:pt>
                <c:pt idx="1225">
                  <c:v>11.675384592160015</c:v>
                </c:pt>
                <c:pt idx="1226">
                  <c:v>11.668119651809315</c:v>
                </c:pt>
                <c:pt idx="1227">
                  <c:v>11.631026004045316</c:v>
                </c:pt>
                <c:pt idx="1228">
                  <c:v>11.614578918568078</c:v>
                </c:pt>
                <c:pt idx="1229">
                  <c:v>11.631659717965361</c:v>
                </c:pt>
                <c:pt idx="1230">
                  <c:v>11.660343679849021</c:v>
                </c:pt>
                <c:pt idx="1231">
                  <c:v>11.681932223123058</c:v>
                </c:pt>
                <c:pt idx="1232">
                  <c:v>11.702822096551051</c:v>
                </c:pt>
                <c:pt idx="1233">
                  <c:v>11.727842146512332</c:v>
                </c:pt>
                <c:pt idx="1234">
                  <c:v>11.751250596784416</c:v>
                </c:pt>
                <c:pt idx="1235">
                  <c:v>11.773307201850931</c:v>
                </c:pt>
                <c:pt idx="1236">
                  <c:v>11.742595997259157</c:v>
                </c:pt>
                <c:pt idx="1237">
                  <c:v>11.66889358569971</c:v>
                </c:pt>
                <c:pt idx="1238">
                  <c:v>11.599390183323264</c:v>
                </c:pt>
                <c:pt idx="1239">
                  <c:v>11.580556178076071</c:v>
                </c:pt>
                <c:pt idx="1240">
                  <c:v>11.616613714856362</c:v>
                </c:pt>
                <c:pt idx="1241">
                  <c:v>11.650703041849992</c:v>
                </c:pt>
                <c:pt idx="1242">
                  <c:v>11.682761211954706</c:v>
                </c:pt>
                <c:pt idx="1243">
                  <c:v>11.713036412848783</c:v>
                </c:pt>
                <c:pt idx="1244">
                  <c:v>11.736114117395415</c:v>
                </c:pt>
                <c:pt idx="1245">
                  <c:v>11.758486320976356</c:v>
                </c:pt>
                <c:pt idx="1246">
                  <c:v>11.785499016923358</c:v>
                </c:pt>
                <c:pt idx="1247">
                  <c:v>11.811669594557625</c:v>
                </c:pt>
                <c:pt idx="1248">
                  <c:v>11.836875723096854</c:v>
                </c:pt>
                <c:pt idx="1249">
                  <c:v>11.860751378046242</c:v>
                </c:pt>
                <c:pt idx="1250">
                  <c:v>11.883413689702584</c:v>
                </c:pt>
                <c:pt idx="1251">
                  <c:v>11.898164873352854</c:v>
                </c:pt>
                <c:pt idx="1252">
                  <c:v>11.844418090315781</c:v>
                </c:pt>
                <c:pt idx="1253">
                  <c:v>11.796003865847192</c:v>
                </c:pt>
                <c:pt idx="1254">
                  <c:v>11.820516505166928</c:v>
                </c:pt>
                <c:pt idx="1255">
                  <c:v>11.84465906238314</c:v>
                </c:pt>
                <c:pt idx="1256">
                  <c:v>11.867327349676675</c:v>
                </c:pt>
                <c:pt idx="1257">
                  <c:v>11.894121245042987</c:v>
                </c:pt>
                <c:pt idx="1258">
                  <c:v>11.844161714751182</c:v>
                </c:pt>
                <c:pt idx="1259">
                  <c:v>11.759767471827299</c:v>
                </c:pt>
                <c:pt idx="1260">
                  <c:v>11.757793262151878</c:v>
                </c:pt>
                <c:pt idx="1261">
                  <c:v>11.794706290939857</c:v>
                </c:pt>
                <c:pt idx="1262">
                  <c:v>11.828477504692312</c:v>
                </c:pt>
                <c:pt idx="1263">
                  <c:v>11.860292033141373</c:v>
                </c:pt>
                <c:pt idx="1264">
                  <c:v>11.890496818233686</c:v>
                </c:pt>
                <c:pt idx="1265">
                  <c:v>11.919430111654783</c:v>
                </c:pt>
                <c:pt idx="1266">
                  <c:v>11.94693664625065</c:v>
                </c:pt>
                <c:pt idx="1267">
                  <c:v>11.959874379246564</c:v>
                </c:pt>
                <c:pt idx="1268">
                  <c:v>11.885871007546809</c:v>
                </c:pt>
                <c:pt idx="1269">
                  <c:v>11.832098628634244</c:v>
                </c:pt>
                <c:pt idx="1270">
                  <c:v>11.869542709062939</c:v>
                </c:pt>
                <c:pt idx="1271">
                  <c:v>11.897024987459295</c:v>
                </c:pt>
                <c:pt idx="1272">
                  <c:v>11.92290507533226</c:v>
                </c:pt>
                <c:pt idx="1273">
                  <c:v>11.928423052853102</c:v>
                </c:pt>
                <c:pt idx="1274">
                  <c:v>11.897939545658033</c:v>
                </c:pt>
                <c:pt idx="1275">
                  <c:v>11.875896114977143</c:v>
                </c:pt>
                <c:pt idx="1276">
                  <c:v>11.892074788978141</c:v>
                </c:pt>
                <c:pt idx="1277">
                  <c:v>11.926978030370067</c:v>
                </c:pt>
                <c:pt idx="1278">
                  <c:v>11.959812032843283</c:v>
                </c:pt>
                <c:pt idx="1279">
                  <c:v>11.990858084213102</c:v>
                </c:pt>
                <c:pt idx="1280">
                  <c:v>12.020486716833496</c:v>
                </c:pt>
                <c:pt idx="1281">
                  <c:v>12.043315811285542</c:v>
                </c:pt>
                <c:pt idx="1282">
                  <c:v>12.065277872190931</c:v>
                </c:pt>
                <c:pt idx="1283">
                  <c:v>12.08817411524684</c:v>
                </c:pt>
                <c:pt idx="1284">
                  <c:v>12.051506119653375</c:v>
                </c:pt>
                <c:pt idx="1285">
                  <c:v>12.00170070423621</c:v>
                </c:pt>
                <c:pt idx="1286">
                  <c:v>12.014811460466747</c:v>
                </c:pt>
                <c:pt idx="1287">
                  <c:v>12.047592417480651</c:v>
                </c:pt>
                <c:pt idx="1288">
                  <c:v>12.078530342328293</c:v>
                </c:pt>
                <c:pt idx="1289">
                  <c:v>12.07887948601484</c:v>
                </c:pt>
                <c:pt idx="1290">
                  <c:v>12.001473129452618</c:v>
                </c:pt>
                <c:pt idx="1291">
                  <c:v>11.944223739841952</c:v>
                </c:pt>
                <c:pt idx="1292">
                  <c:v>11.970389276001187</c:v>
                </c:pt>
                <c:pt idx="1293">
                  <c:v>12.009714495971451</c:v>
                </c:pt>
                <c:pt idx="1294">
                  <c:v>12.045883075406389</c:v>
                </c:pt>
                <c:pt idx="1295">
                  <c:v>12.080028811685303</c:v>
                </c:pt>
                <c:pt idx="1296">
                  <c:v>12.112452650745523</c:v>
                </c:pt>
                <c:pt idx="1297">
                  <c:v>12.143488094325097</c:v>
                </c:pt>
                <c:pt idx="1298">
                  <c:v>12.167401901362945</c:v>
                </c:pt>
                <c:pt idx="1299">
                  <c:v>12.195511093216448</c:v>
                </c:pt>
                <c:pt idx="1300">
                  <c:v>12.149348512662254</c:v>
                </c:pt>
                <c:pt idx="1301">
                  <c:v>12.093799014882299</c:v>
                </c:pt>
                <c:pt idx="1302">
                  <c:v>12.084576579910534</c:v>
                </c:pt>
                <c:pt idx="1303">
                  <c:v>12.122449738097016</c:v>
                </c:pt>
                <c:pt idx="1304">
                  <c:v>12.157673669182325</c:v>
                </c:pt>
                <c:pt idx="1305">
                  <c:v>12.190998977858928</c:v>
                </c:pt>
                <c:pt idx="1306">
                  <c:v>12.222957126296626</c:v>
                </c:pt>
                <c:pt idx="1307">
                  <c:v>12.253452533506289</c:v>
                </c:pt>
                <c:pt idx="1308">
                  <c:v>12.276842961938435</c:v>
                </c:pt>
                <c:pt idx="1309">
                  <c:v>12.299431695723522</c:v>
                </c:pt>
                <c:pt idx="1310">
                  <c:v>12.326580005639423</c:v>
                </c:pt>
                <c:pt idx="1311">
                  <c:v>12.351933661897904</c:v>
                </c:pt>
                <c:pt idx="1312">
                  <c:v>12.246331804052105</c:v>
                </c:pt>
                <c:pt idx="1313">
                  <c:v>12.080901040641196</c:v>
                </c:pt>
                <c:pt idx="1314">
                  <c:v>12.058784975714591</c:v>
                </c:pt>
                <c:pt idx="1315">
                  <c:v>12.106338312763505</c:v>
                </c:pt>
                <c:pt idx="1316">
                  <c:v>12.148316598133857</c:v>
                </c:pt>
                <c:pt idx="1317">
                  <c:v>12.187349484003011</c:v>
                </c:pt>
                <c:pt idx="1318">
                  <c:v>12.224377030376941</c:v>
                </c:pt>
                <c:pt idx="1319">
                  <c:v>12.259819024498995</c:v>
                </c:pt>
                <c:pt idx="1320">
                  <c:v>12.293792040250413</c:v>
                </c:pt>
                <c:pt idx="1321">
                  <c:v>12.326662969433848</c:v>
                </c:pt>
                <c:pt idx="1322">
                  <c:v>12.358325042850172</c:v>
                </c:pt>
                <c:pt idx="1323">
                  <c:v>12.388414702125877</c:v>
                </c:pt>
                <c:pt idx="1324">
                  <c:v>12.364486983170972</c:v>
                </c:pt>
                <c:pt idx="1325">
                  <c:v>12.298085355668086</c:v>
                </c:pt>
                <c:pt idx="1326">
                  <c:v>12.207868206656002</c:v>
                </c:pt>
                <c:pt idx="1327">
                  <c:v>12.202410126489069</c:v>
                </c:pt>
                <c:pt idx="1328">
                  <c:v>12.246191589181908</c:v>
                </c:pt>
                <c:pt idx="1329">
                  <c:v>12.286277563095021</c:v>
                </c:pt>
                <c:pt idx="1330">
                  <c:v>12.324065296232712</c:v>
                </c:pt>
                <c:pt idx="1331">
                  <c:v>12.36015114667291</c:v>
                </c:pt>
                <c:pt idx="1332">
                  <c:v>12.394501700733001</c:v>
                </c:pt>
                <c:pt idx="1333">
                  <c:v>12.42082304736706</c:v>
                </c:pt>
                <c:pt idx="1334">
                  <c:v>12.443487249729335</c:v>
                </c:pt>
                <c:pt idx="1335">
                  <c:v>12.398225515721817</c:v>
                </c:pt>
                <c:pt idx="1336">
                  <c:v>12.326680887839133</c:v>
                </c:pt>
                <c:pt idx="1337">
                  <c:v>12.333669377329104</c:v>
                </c:pt>
                <c:pt idx="1338">
                  <c:v>12.373930631944161</c:v>
                </c:pt>
                <c:pt idx="1339">
                  <c:v>12.412276268613887</c:v>
                </c:pt>
                <c:pt idx="1340">
                  <c:v>12.448502428099653</c:v>
                </c:pt>
                <c:pt idx="1341">
                  <c:v>12.474365265406645</c:v>
                </c:pt>
                <c:pt idx="1342">
                  <c:v>12.418353173058497</c:v>
                </c:pt>
                <c:pt idx="1343">
                  <c:v>12.353105571927028</c:v>
                </c:pt>
                <c:pt idx="1344">
                  <c:v>12.327025480787158</c:v>
                </c:pt>
                <c:pt idx="1345">
                  <c:v>12.303978342172474</c:v>
                </c:pt>
                <c:pt idx="1346">
                  <c:v>12.329376298553743</c:v>
                </c:pt>
                <c:pt idx="1347">
                  <c:v>12.374378327464154</c:v>
                </c:pt>
                <c:pt idx="1348">
                  <c:v>12.416092463260552</c:v>
                </c:pt>
                <c:pt idx="1349">
                  <c:v>12.447809072218615</c:v>
                </c:pt>
                <c:pt idx="1350">
                  <c:v>12.486220355606539</c:v>
                </c:pt>
                <c:pt idx="1351">
                  <c:v>12.51598459342453</c:v>
                </c:pt>
                <c:pt idx="1352">
                  <c:v>12.551923988513133</c:v>
                </c:pt>
                <c:pt idx="1353">
                  <c:v>12.582598232230499</c:v>
                </c:pt>
                <c:pt idx="1354">
                  <c:v>12.543212344799141</c:v>
                </c:pt>
                <c:pt idx="1355">
                  <c:v>12.482501058969614</c:v>
                </c:pt>
                <c:pt idx="1356">
                  <c:v>12.465655555825563</c:v>
                </c:pt>
                <c:pt idx="1357">
                  <c:v>12.465764689862715</c:v>
                </c:pt>
                <c:pt idx="1358">
                  <c:v>12.487321686934422</c:v>
                </c:pt>
                <c:pt idx="1359">
                  <c:v>12.522091511589968</c:v>
                </c:pt>
                <c:pt idx="1360">
                  <c:v>12.562614250289833</c:v>
                </c:pt>
                <c:pt idx="1361">
                  <c:v>12.600973104254811</c:v>
                </c:pt>
                <c:pt idx="1362">
                  <c:v>12.637676797798399</c:v>
                </c:pt>
                <c:pt idx="1363">
                  <c:v>12.650785686667209</c:v>
                </c:pt>
                <c:pt idx="1364">
                  <c:v>12.60121428575094</c:v>
                </c:pt>
                <c:pt idx="1365">
                  <c:v>12.574603737123008</c:v>
                </c:pt>
                <c:pt idx="1366">
                  <c:v>12.613319433635882</c:v>
                </c:pt>
                <c:pt idx="1367">
                  <c:v>12.629537010280135</c:v>
                </c:pt>
                <c:pt idx="1368">
                  <c:v>12.581653989063774</c:v>
                </c:pt>
                <c:pt idx="1369">
                  <c:v>12.55845820585534</c:v>
                </c:pt>
                <c:pt idx="1370">
                  <c:v>12.601096735138443</c:v>
                </c:pt>
                <c:pt idx="1371">
                  <c:v>12.64439355568045</c:v>
                </c:pt>
                <c:pt idx="1372">
                  <c:v>12.685280678791932</c:v>
                </c:pt>
                <c:pt idx="1373">
                  <c:v>12.724001970601137</c:v>
                </c:pt>
                <c:pt idx="1374">
                  <c:v>12.753663493058928</c:v>
                </c:pt>
                <c:pt idx="1375">
                  <c:v>12.782363404669898</c:v>
                </c:pt>
                <c:pt idx="1376">
                  <c:v>12.816734873226128</c:v>
                </c:pt>
                <c:pt idx="1377">
                  <c:v>12.845659049888061</c:v>
                </c:pt>
                <c:pt idx="1378">
                  <c:v>12.748428246959818</c:v>
                </c:pt>
                <c:pt idx="1379">
                  <c:v>12.597928408630162</c:v>
                </c:pt>
                <c:pt idx="1380">
                  <c:v>12.584976637563168</c:v>
                </c:pt>
                <c:pt idx="1381">
                  <c:v>12.637642637903987</c:v>
                </c:pt>
                <c:pt idx="1382">
                  <c:v>12.684885063313381</c:v>
                </c:pt>
                <c:pt idx="1383">
                  <c:v>12.729219389293704</c:v>
                </c:pt>
                <c:pt idx="1384">
                  <c:v>12.763069035154663</c:v>
                </c:pt>
                <c:pt idx="1385">
                  <c:v>12.784932956293478</c:v>
                </c:pt>
                <c:pt idx="1386">
                  <c:v>12.717674811411987</c:v>
                </c:pt>
                <c:pt idx="1387">
                  <c:v>12.656713761934387</c:v>
                </c:pt>
                <c:pt idx="1388">
                  <c:v>12.697273853091385</c:v>
                </c:pt>
                <c:pt idx="1389">
                  <c:v>12.745237904159497</c:v>
                </c:pt>
                <c:pt idx="1390">
                  <c:v>12.78995644910666</c:v>
                </c:pt>
                <c:pt idx="1391">
                  <c:v>12.832501531855101</c:v>
                </c:pt>
                <c:pt idx="1392">
                  <c:v>12.873116623757868</c:v>
                </c:pt>
                <c:pt idx="1393">
                  <c:v>12.911889287680552</c:v>
                </c:pt>
                <c:pt idx="1394">
                  <c:v>12.949162345669082</c:v>
                </c:pt>
                <c:pt idx="1395">
                  <c:v>12.973480934724714</c:v>
                </c:pt>
                <c:pt idx="1396">
                  <c:v>12.862245554248357</c:v>
                </c:pt>
                <c:pt idx="1397">
                  <c:v>12.733313602902033</c:v>
                </c:pt>
                <c:pt idx="1398">
                  <c:v>12.747018817368312</c:v>
                </c:pt>
                <c:pt idx="1399">
                  <c:v>12.797277957609632</c:v>
                </c:pt>
                <c:pt idx="1400">
                  <c:v>12.845342566734082</c:v>
                </c:pt>
                <c:pt idx="1401">
                  <c:v>12.881875785708294</c:v>
                </c:pt>
                <c:pt idx="1402">
                  <c:v>12.917193179359636</c:v>
                </c:pt>
                <c:pt idx="1403">
                  <c:v>12.959558976164669</c:v>
                </c:pt>
                <c:pt idx="1404">
                  <c:v>13.000343399735165</c:v>
                </c:pt>
                <c:pt idx="1405">
                  <c:v>12.994570878008135</c:v>
                </c:pt>
                <c:pt idx="1406">
                  <c:v>12.918755197235219</c:v>
                </c:pt>
                <c:pt idx="1407">
                  <c:v>12.894408695570915</c:v>
                </c:pt>
                <c:pt idx="1408">
                  <c:v>12.943648169424069</c:v>
                </c:pt>
                <c:pt idx="1409">
                  <c:v>12.974449800859459</c:v>
                </c:pt>
                <c:pt idx="1410">
                  <c:v>12.947861997112955</c:v>
                </c:pt>
                <c:pt idx="1411">
                  <c:v>12.905901897404927</c:v>
                </c:pt>
                <c:pt idx="1412">
                  <c:v>12.914698340149044</c:v>
                </c:pt>
                <c:pt idx="1413">
                  <c:v>12.961767611573364</c:v>
                </c:pt>
                <c:pt idx="1414">
                  <c:v>13.008384007550104</c:v>
                </c:pt>
                <c:pt idx="1415">
                  <c:v>13.052595001063102</c:v>
                </c:pt>
                <c:pt idx="1416">
                  <c:v>13.094643895591073</c:v>
                </c:pt>
                <c:pt idx="1417">
                  <c:v>13.123720405280514</c:v>
                </c:pt>
                <c:pt idx="1418">
                  <c:v>13.078583078896724</c:v>
                </c:pt>
                <c:pt idx="1419">
                  <c:v>13.033838652681604</c:v>
                </c:pt>
                <c:pt idx="1420">
                  <c:v>13.06664105780802</c:v>
                </c:pt>
                <c:pt idx="1421">
                  <c:v>13.112884085336017</c:v>
                </c:pt>
                <c:pt idx="1422">
                  <c:v>13.15633985878565</c:v>
                </c:pt>
                <c:pt idx="1423">
                  <c:v>13.123592146843736</c:v>
                </c:pt>
                <c:pt idx="1424">
                  <c:v>13.053915928487037</c:v>
                </c:pt>
                <c:pt idx="1425">
                  <c:v>12.974136019011171</c:v>
                </c:pt>
                <c:pt idx="1426">
                  <c:v>12.964126707136188</c:v>
                </c:pt>
                <c:pt idx="1427">
                  <c:v>13.011323606769533</c:v>
                </c:pt>
                <c:pt idx="1428">
                  <c:v>13.063942010226381</c:v>
                </c:pt>
                <c:pt idx="1429">
                  <c:v>13.113182048502718</c:v>
                </c:pt>
                <c:pt idx="1430">
                  <c:v>13.16002958330194</c:v>
                </c:pt>
                <c:pt idx="1431">
                  <c:v>13.205220335684091</c:v>
                </c:pt>
                <c:pt idx="1432">
                  <c:v>13.248760472394228</c:v>
                </c:pt>
                <c:pt idx="1433">
                  <c:v>13.2900352246954</c:v>
                </c:pt>
                <c:pt idx="1434">
                  <c:v>13.23188936697831</c:v>
                </c:pt>
                <c:pt idx="1435">
                  <c:v>13.13858101961236</c:v>
                </c:pt>
                <c:pt idx="1436">
                  <c:v>13.089274522275847</c:v>
                </c:pt>
                <c:pt idx="1437">
                  <c:v>13.139079641718657</c:v>
                </c:pt>
                <c:pt idx="1438">
                  <c:v>13.191186519034892</c:v>
                </c:pt>
                <c:pt idx="1439">
                  <c:v>13.239967617276838</c:v>
                </c:pt>
                <c:pt idx="1440">
                  <c:v>13.286187096120029</c:v>
                </c:pt>
                <c:pt idx="1441">
                  <c:v>13.312084237617995</c:v>
                </c:pt>
                <c:pt idx="1442">
                  <c:v>13.226558096233964</c:v>
                </c:pt>
                <c:pt idx="1443">
                  <c:v>13.16146661364683</c:v>
                </c:pt>
                <c:pt idx="1444">
                  <c:v>13.2119959184908</c:v>
                </c:pt>
                <c:pt idx="1445">
                  <c:v>13.258307077536164</c:v>
                </c:pt>
                <c:pt idx="1446">
                  <c:v>13.239536028859385</c:v>
                </c:pt>
                <c:pt idx="1447">
                  <c:v>13.220325526567352</c:v>
                </c:pt>
                <c:pt idx="1448">
                  <c:v>13.26550965450258</c:v>
                </c:pt>
                <c:pt idx="1449">
                  <c:v>13.316207045459279</c:v>
                </c:pt>
                <c:pt idx="1450">
                  <c:v>13.364151411366711</c:v>
                </c:pt>
                <c:pt idx="1451">
                  <c:v>13.401032059644805</c:v>
                </c:pt>
                <c:pt idx="1452">
                  <c:v>13.436832468140254</c:v>
                </c:pt>
                <c:pt idx="1453">
                  <c:v>13.479832451430148</c:v>
                </c:pt>
                <c:pt idx="1454">
                  <c:v>13.477872466568018</c:v>
                </c:pt>
                <c:pt idx="1455">
                  <c:v>13.422172180413607</c:v>
                </c:pt>
                <c:pt idx="1456">
                  <c:v>13.415066049652731</c:v>
                </c:pt>
                <c:pt idx="1457">
                  <c:v>13.464805743954329</c:v>
                </c:pt>
                <c:pt idx="1458">
                  <c:v>13.511183146032991</c:v>
                </c:pt>
                <c:pt idx="1459">
                  <c:v>13.491163137818289</c:v>
                </c:pt>
                <c:pt idx="1460">
                  <c:v>13.361167425267851</c:v>
                </c:pt>
                <c:pt idx="1461">
                  <c:v>13.238197145995372</c:v>
                </c:pt>
                <c:pt idx="1462">
                  <c:v>13.254367674396674</c:v>
                </c:pt>
                <c:pt idx="1463">
                  <c:v>13.317235420101097</c:v>
                </c:pt>
                <c:pt idx="1464">
                  <c:v>13.374828550262848</c:v>
                </c:pt>
                <c:pt idx="1465">
                  <c:v>13.429103967825306</c:v>
                </c:pt>
                <c:pt idx="1466">
                  <c:v>13.480760035440783</c:v>
                </c:pt>
                <c:pt idx="1467">
                  <c:v>13.530340244764917</c:v>
                </c:pt>
                <c:pt idx="1468">
                  <c:v>13.577409948710335</c:v>
                </c:pt>
                <c:pt idx="1469">
                  <c:v>13.532474327095663</c:v>
                </c:pt>
                <c:pt idx="1470">
                  <c:v>13.419090126309051</c:v>
                </c:pt>
                <c:pt idx="1471">
                  <c:v>13.387809085217663</c:v>
                </c:pt>
                <c:pt idx="1472">
                  <c:v>13.431997545071175</c:v>
                </c:pt>
                <c:pt idx="1473">
                  <c:v>13.489186500551368</c:v>
                </c:pt>
                <c:pt idx="1474">
                  <c:v>13.54291553809335</c:v>
                </c:pt>
                <c:pt idx="1475">
                  <c:v>13.594409746553426</c:v>
                </c:pt>
                <c:pt idx="1476">
                  <c:v>13.643961104950906</c:v>
                </c:pt>
                <c:pt idx="1477">
                  <c:v>13.682320709926554</c:v>
                </c:pt>
                <c:pt idx="1478">
                  <c:v>13.702649285327666</c:v>
                </c:pt>
                <c:pt idx="1479">
                  <c:v>13.637739252570624</c:v>
                </c:pt>
                <c:pt idx="1480">
                  <c:v>13.586145605992636</c:v>
                </c:pt>
                <c:pt idx="1481">
                  <c:v>13.632322076072429</c:v>
                </c:pt>
                <c:pt idx="1482">
                  <c:v>13.64380481372277</c:v>
                </c:pt>
                <c:pt idx="1483">
                  <c:v>13.558756400355675</c:v>
                </c:pt>
                <c:pt idx="1484">
                  <c:v>13.520115196220912</c:v>
                </c:pt>
                <c:pt idx="1485">
                  <c:v>13.581190202936689</c:v>
                </c:pt>
                <c:pt idx="1486">
                  <c:v>13.639387978594788</c:v>
                </c:pt>
                <c:pt idx="1487">
                  <c:v>13.694194455382181</c:v>
                </c:pt>
                <c:pt idx="1488">
                  <c:v>13.736210343564744</c:v>
                </c:pt>
                <c:pt idx="1489">
                  <c:v>13.776571241856294</c:v>
                </c:pt>
                <c:pt idx="1490">
                  <c:v>13.825295926980546</c:v>
                </c:pt>
                <c:pt idx="1491">
                  <c:v>13.867332320387</c:v>
                </c:pt>
                <c:pt idx="1492">
                  <c:v>13.711195726755676</c:v>
                </c:pt>
                <c:pt idx="1493">
                  <c:v>13.546448418786465</c:v>
                </c:pt>
                <c:pt idx="1494">
                  <c:v>13.589387201906185</c:v>
                </c:pt>
                <c:pt idx="1495">
                  <c:v>13.653327707363498</c:v>
                </c:pt>
                <c:pt idx="1496">
                  <c:v>13.712308530784661</c:v>
                </c:pt>
                <c:pt idx="1497">
                  <c:v>13.76861261915135</c:v>
                </c:pt>
                <c:pt idx="1498">
                  <c:v>13.823065338279674</c:v>
                </c:pt>
                <c:pt idx="1499">
                  <c:v>13.804568654007706</c:v>
                </c:pt>
                <c:pt idx="1500">
                  <c:v>13.741642983458147</c:v>
                </c:pt>
                <c:pt idx="1501">
                  <c:v>13.754479852487769</c:v>
                </c:pt>
                <c:pt idx="1502">
                  <c:v>13.813352386486024</c:v>
                </c:pt>
                <c:pt idx="1503">
                  <c:v>13.825887211910175</c:v>
                </c:pt>
                <c:pt idx="1504">
                  <c:v>13.799786608411843</c:v>
                </c:pt>
                <c:pt idx="1505">
                  <c:v>13.795318043943455</c:v>
                </c:pt>
                <c:pt idx="1506">
                  <c:v>13.838998460302175</c:v>
                </c:pt>
                <c:pt idx="1507">
                  <c:v>13.896761165519163</c:v>
                </c:pt>
                <c:pt idx="1508">
                  <c:v>13.951163205083315</c:v>
                </c:pt>
                <c:pt idx="1509">
                  <c:v>13.999796656943941</c:v>
                </c:pt>
                <c:pt idx="1510">
                  <c:v>13.947083185070861</c:v>
                </c:pt>
                <c:pt idx="1511">
                  <c:v>13.881148386955948</c:v>
                </c:pt>
                <c:pt idx="1512">
                  <c:v>13.872236148996889</c:v>
                </c:pt>
                <c:pt idx="1513">
                  <c:v>13.932147019901143</c:v>
                </c:pt>
                <c:pt idx="1514">
                  <c:v>13.983424200803999</c:v>
                </c:pt>
                <c:pt idx="1515">
                  <c:v>13.922474433781426</c:v>
                </c:pt>
                <c:pt idx="1516">
                  <c:v>13.851522958306377</c:v>
                </c:pt>
                <c:pt idx="1517">
                  <c:v>13.815491581687853</c:v>
                </c:pt>
                <c:pt idx="1518">
                  <c:v>13.791725542022464</c:v>
                </c:pt>
                <c:pt idx="1519">
                  <c:v>13.848426558895641</c:v>
                </c:pt>
                <c:pt idx="1520">
                  <c:v>13.912731228969845</c:v>
                </c:pt>
                <c:pt idx="1521">
                  <c:v>13.973894061034223</c:v>
                </c:pt>
                <c:pt idx="1522">
                  <c:v>14.032344831332235</c:v>
                </c:pt>
                <c:pt idx="1523">
                  <c:v>14.088204188415297</c:v>
                </c:pt>
                <c:pt idx="1524">
                  <c:v>14.140633048983483</c:v>
                </c:pt>
                <c:pt idx="1525">
                  <c:v>14.079438690184173</c:v>
                </c:pt>
                <c:pt idx="1526">
                  <c:v>13.984639991116913</c:v>
                </c:pt>
                <c:pt idx="1527">
                  <c:v>13.985740791685934</c:v>
                </c:pt>
                <c:pt idx="1528">
                  <c:v>14.024570876971067</c:v>
                </c:pt>
                <c:pt idx="1529">
                  <c:v>14.084076420146204</c:v>
                </c:pt>
                <c:pt idx="1530">
                  <c:v>14.143061827364345</c:v>
                </c:pt>
                <c:pt idx="1531">
                  <c:v>14.187867628962877</c:v>
                </c:pt>
                <c:pt idx="1532">
                  <c:v>14.201413047031606</c:v>
                </c:pt>
                <c:pt idx="1533">
                  <c:v>14.154985026660826</c:v>
                </c:pt>
                <c:pt idx="1534">
                  <c:v>14.152001259600654</c:v>
                </c:pt>
                <c:pt idx="1535">
                  <c:v>14.159197033516776</c:v>
                </c:pt>
                <c:pt idx="1536">
                  <c:v>14.098671499998813</c:v>
                </c:pt>
                <c:pt idx="1537">
                  <c:v>14.067816804305716</c:v>
                </c:pt>
                <c:pt idx="1538">
                  <c:v>14.108640924292471</c:v>
                </c:pt>
                <c:pt idx="1539">
                  <c:v>14.173323514677291</c:v>
                </c:pt>
                <c:pt idx="1540">
                  <c:v>14.234267746394815</c:v>
                </c:pt>
                <c:pt idx="1541">
                  <c:v>14.292624250876722</c:v>
                </c:pt>
                <c:pt idx="1542">
                  <c:v>14.331072990113617</c:v>
                </c:pt>
                <c:pt idx="1543">
                  <c:v>14.298932576936339</c:v>
                </c:pt>
                <c:pt idx="1544">
                  <c:v>14.255936467291866</c:v>
                </c:pt>
                <c:pt idx="1545">
                  <c:v>14.285631504846224</c:v>
                </c:pt>
                <c:pt idx="1546">
                  <c:v>14.336943017150832</c:v>
                </c:pt>
                <c:pt idx="1547">
                  <c:v>14.232331521545202</c:v>
                </c:pt>
                <c:pt idx="1548">
                  <c:v>14.132921062431455</c:v>
                </c:pt>
                <c:pt idx="1549">
                  <c:v>14.194240513345283</c:v>
                </c:pt>
                <c:pt idx="1550">
                  <c:v>14.245260526776869</c:v>
                </c:pt>
                <c:pt idx="1551">
                  <c:v>14.225735216773904</c:v>
                </c:pt>
                <c:pt idx="1552">
                  <c:v>14.214455153712159</c:v>
                </c:pt>
                <c:pt idx="1553">
                  <c:v>14.271819798219383</c:v>
                </c:pt>
                <c:pt idx="1554">
                  <c:v>14.337253500581223</c:v>
                </c:pt>
                <c:pt idx="1555">
                  <c:v>14.399551788249246</c:v>
                </c:pt>
                <c:pt idx="1556">
                  <c:v>14.459761557531051</c:v>
                </c:pt>
                <c:pt idx="1557">
                  <c:v>14.502700858238482</c:v>
                </c:pt>
                <c:pt idx="1558">
                  <c:v>14.432738831327207</c:v>
                </c:pt>
                <c:pt idx="1559">
                  <c:v>14.335028755730637</c:v>
                </c:pt>
                <c:pt idx="1560">
                  <c:v>14.340144165241593</c:v>
                </c:pt>
                <c:pt idx="1561">
                  <c:v>14.39360364438679</c:v>
                </c:pt>
                <c:pt idx="1562">
                  <c:v>14.459456003192951</c:v>
                </c:pt>
                <c:pt idx="1563">
                  <c:v>14.509712197903715</c:v>
                </c:pt>
                <c:pt idx="1564">
                  <c:v>14.558386057545651</c:v>
                </c:pt>
                <c:pt idx="1565">
                  <c:v>14.616645668500968</c:v>
                </c:pt>
                <c:pt idx="1566">
                  <c:v>14.605629307727341</c:v>
                </c:pt>
                <c:pt idx="1567">
                  <c:v>14.479471696275851</c:v>
                </c:pt>
                <c:pt idx="1568">
                  <c:v>14.42314344432849</c:v>
                </c:pt>
                <c:pt idx="1569">
                  <c:v>14.48787009478751</c:v>
                </c:pt>
                <c:pt idx="1570">
                  <c:v>14.554870116136708</c:v>
                </c:pt>
                <c:pt idx="1571">
                  <c:v>14.619016964216421</c:v>
                </c:pt>
                <c:pt idx="1572">
                  <c:v>14.673435463779594</c:v>
                </c:pt>
                <c:pt idx="1573">
                  <c:v>14.575703783029356</c:v>
                </c:pt>
                <c:pt idx="1574">
                  <c:v>14.454076391851702</c:v>
                </c:pt>
                <c:pt idx="1575">
                  <c:v>14.44987712748142</c:v>
                </c:pt>
                <c:pt idx="1576">
                  <c:v>14.476206280182211</c:v>
                </c:pt>
                <c:pt idx="1577">
                  <c:v>14.541291668603192</c:v>
                </c:pt>
                <c:pt idx="1578">
                  <c:v>14.610440333366391</c:v>
                </c:pt>
                <c:pt idx="1579">
                  <c:v>14.631085952098688</c:v>
                </c:pt>
                <c:pt idx="1580">
                  <c:v>14.611596302399816</c:v>
                </c:pt>
                <c:pt idx="1581">
                  <c:v>14.603901450412701</c:v>
                </c:pt>
                <c:pt idx="1582">
                  <c:v>14.639628322171554</c:v>
                </c:pt>
                <c:pt idx="1583">
                  <c:v>14.653680420608728</c:v>
                </c:pt>
                <c:pt idx="1584">
                  <c:v>14.685914112822086</c:v>
                </c:pt>
                <c:pt idx="1585">
                  <c:v>14.751036329882751</c:v>
                </c:pt>
                <c:pt idx="1586">
                  <c:v>14.814745609656349</c:v>
                </c:pt>
                <c:pt idx="1587">
                  <c:v>14.876033592268795</c:v>
                </c:pt>
                <c:pt idx="1588">
                  <c:v>14.90097074053172</c:v>
                </c:pt>
                <c:pt idx="1589">
                  <c:v>14.797761150650901</c:v>
                </c:pt>
                <c:pt idx="1590">
                  <c:v>14.678879841057471</c:v>
                </c:pt>
                <c:pt idx="1591">
                  <c:v>14.667110427823582</c:v>
                </c:pt>
                <c:pt idx="1592">
                  <c:v>14.719436628034369</c:v>
                </c:pt>
                <c:pt idx="1593">
                  <c:v>14.790446541235665</c:v>
                </c:pt>
                <c:pt idx="1594">
                  <c:v>14.857518907303104</c:v>
                </c:pt>
                <c:pt idx="1595">
                  <c:v>14.920772285705686</c:v>
                </c:pt>
                <c:pt idx="1596">
                  <c:v>14.896589809603975</c:v>
                </c:pt>
                <c:pt idx="1597">
                  <c:v>14.793575503094425</c:v>
                </c:pt>
                <c:pt idx="1598">
                  <c:v>14.783526922025841</c:v>
                </c:pt>
                <c:pt idx="1599">
                  <c:v>14.856997402368332</c:v>
                </c:pt>
                <c:pt idx="1600">
                  <c:v>14.925206980876007</c:v>
                </c:pt>
                <c:pt idx="1601">
                  <c:v>14.909045553547546</c:v>
                </c:pt>
                <c:pt idx="1602">
                  <c:v>14.776665836364129</c:v>
                </c:pt>
                <c:pt idx="1603">
                  <c:v>14.717734761881339</c:v>
                </c:pt>
                <c:pt idx="1604">
                  <c:v>14.781430000794611</c:v>
                </c:pt>
                <c:pt idx="1605">
                  <c:v>14.857129488875362</c:v>
                </c:pt>
                <c:pt idx="1606">
                  <c:v>14.914584287000517</c:v>
                </c:pt>
                <c:pt idx="1607">
                  <c:v>14.970130237061824</c:v>
                </c:pt>
                <c:pt idx="1608">
                  <c:v>15.037388285099144</c:v>
                </c:pt>
                <c:pt idx="1609">
                  <c:v>15.102082301128938</c:v>
                </c:pt>
                <c:pt idx="1610">
                  <c:v>15.105963319933906</c:v>
                </c:pt>
                <c:pt idx="1611">
                  <c:v>14.953606327684348</c:v>
                </c:pt>
                <c:pt idx="1612">
                  <c:v>14.861758889242932</c:v>
                </c:pt>
                <c:pt idx="1613">
                  <c:v>14.933015905135388</c:v>
                </c:pt>
                <c:pt idx="1614">
                  <c:v>15.008112666052249</c:v>
                </c:pt>
                <c:pt idx="1615">
                  <c:v>15.07931099319576</c:v>
                </c:pt>
                <c:pt idx="1616">
                  <c:v>15.094538420872745</c:v>
                </c:pt>
                <c:pt idx="1617">
                  <c:v>15.054211700599316</c:v>
                </c:pt>
                <c:pt idx="1618">
                  <c:v>15.014213551701271</c:v>
                </c:pt>
                <c:pt idx="1619">
                  <c:v>15.068113224656878</c:v>
                </c:pt>
                <c:pt idx="1620">
                  <c:v>15.085364926882567</c:v>
                </c:pt>
                <c:pt idx="1621">
                  <c:v>15.072217550854102</c:v>
                </c:pt>
                <c:pt idx="1622">
                  <c:v>15.105621397995225</c:v>
                </c:pt>
                <c:pt idx="1623">
                  <c:v>15.122389615472741</c:v>
                </c:pt>
                <c:pt idx="1624">
                  <c:v>15.106670634720626</c:v>
                </c:pt>
                <c:pt idx="1625">
                  <c:v>15.140490408556468</c:v>
                </c:pt>
                <c:pt idx="1626">
                  <c:v>15.213074582977491</c:v>
                </c:pt>
                <c:pt idx="1627">
                  <c:v>15.281571029906086</c:v>
                </c:pt>
                <c:pt idx="1628">
                  <c:v>15.246114444067333</c:v>
                </c:pt>
                <c:pt idx="1629">
                  <c:v>15.156611514161527</c:v>
                </c:pt>
                <c:pt idx="1630">
                  <c:v>15.17587166571052</c:v>
                </c:pt>
                <c:pt idx="1631">
                  <c:v>15.237793846171261</c:v>
                </c:pt>
                <c:pt idx="1632">
                  <c:v>15.286256878602519</c:v>
                </c:pt>
                <c:pt idx="1633">
                  <c:v>15.275145248890034</c:v>
                </c:pt>
                <c:pt idx="1634">
                  <c:v>15.271223420310488</c:v>
                </c:pt>
                <c:pt idx="1635">
                  <c:v>15.337781956717741</c:v>
                </c:pt>
                <c:pt idx="1636">
                  <c:v>15.406724012142016</c:v>
                </c:pt>
                <c:pt idx="1637">
                  <c:v>15.467323752419889</c:v>
                </c:pt>
                <c:pt idx="1638">
                  <c:v>15.402296534811114</c:v>
                </c:pt>
                <c:pt idx="1639">
                  <c:v>15.300670562665623</c:v>
                </c:pt>
                <c:pt idx="1640">
                  <c:v>15.330736727286848</c:v>
                </c:pt>
                <c:pt idx="1641">
                  <c:v>15.392367513329424</c:v>
                </c:pt>
                <c:pt idx="1642">
                  <c:v>15.449322197675345</c:v>
                </c:pt>
                <c:pt idx="1643">
                  <c:v>15.359043949278618</c:v>
                </c:pt>
                <c:pt idx="1644">
                  <c:v>15.228810285274312</c:v>
                </c:pt>
                <c:pt idx="1645">
                  <c:v>15.264672770432172</c:v>
                </c:pt>
                <c:pt idx="1646">
                  <c:v>15.346198046063254</c:v>
                </c:pt>
                <c:pt idx="1647">
                  <c:v>15.423788883682992</c:v>
                </c:pt>
                <c:pt idx="1648">
                  <c:v>15.497362658590928</c:v>
                </c:pt>
                <c:pt idx="1649">
                  <c:v>15.567830381558089</c:v>
                </c:pt>
                <c:pt idx="1650">
                  <c:v>15.629486227212622</c:v>
                </c:pt>
                <c:pt idx="1651">
                  <c:v>15.612192436013085</c:v>
                </c:pt>
                <c:pt idx="1652">
                  <c:v>15.541181046443398</c:v>
                </c:pt>
                <c:pt idx="1653">
                  <c:v>15.539213522072272</c:v>
                </c:pt>
                <c:pt idx="1654">
                  <c:v>15.480847395366345</c:v>
                </c:pt>
                <c:pt idx="1655">
                  <c:v>15.340746341122804</c:v>
                </c:pt>
                <c:pt idx="1656">
                  <c:v>15.329800770563615</c:v>
                </c:pt>
                <c:pt idx="1657">
                  <c:v>15.417724979303152</c:v>
                </c:pt>
                <c:pt idx="1658">
                  <c:v>15.483006019655368</c:v>
                </c:pt>
                <c:pt idx="1659">
                  <c:v>15.561381367223406</c:v>
                </c:pt>
                <c:pt idx="1660">
                  <c:v>15.621988259815272</c:v>
                </c:pt>
                <c:pt idx="1661">
                  <c:v>15.69512366784917</c:v>
                </c:pt>
                <c:pt idx="1662">
                  <c:v>15.745068471842504</c:v>
                </c:pt>
                <c:pt idx="1663">
                  <c:v>15.673704380900535</c:v>
                </c:pt>
                <c:pt idx="1664">
                  <c:v>15.566374238696689</c:v>
                </c:pt>
                <c:pt idx="1665">
                  <c:v>15.578131508436501</c:v>
                </c:pt>
                <c:pt idx="1666">
                  <c:v>15.635601392483057</c:v>
                </c:pt>
                <c:pt idx="1667">
                  <c:v>15.698453792294149</c:v>
                </c:pt>
                <c:pt idx="1668">
                  <c:v>15.772910606655547</c:v>
                </c:pt>
                <c:pt idx="1669">
                  <c:v>15.800608278488255</c:v>
                </c:pt>
                <c:pt idx="1670">
                  <c:v>15.72960549772421</c:v>
                </c:pt>
                <c:pt idx="1671">
                  <c:v>15.702634033663983</c:v>
                </c:pt>
                <c:pt idx="1672">
                  <c:v>15.776242153952246</c:v>
                </c:pt>
                <c:pt idx="1673">
                  <c:v>15.810254583798661</c:v>
                </c:pt>
                <c:pt idx="1674">
                  <c:v>15.724422892677349</c:v>
                </c:pt>
                <c:pt idx="1675">
                  <c:v>15.638952589103742</c:v>
                </c:pt>
                <c:pt idx="1676">
                  <c:v>15.678335513032572</c:v>
                </c:pt>
                <c:pt idx="1677">
                  <c:v>15.762366345968218</c:v>
                </c:pt>
                <c:pt idx="1678">
                  <c:v>15.841476256983576</c:v>
                </c:pt>
                <c:pt idx="1679">
                  <c:v>15.916786006890984</c:v>
                </c:pt>
                <c:pt idx="1680">
                  <c:v>15.989095131500479</c:v>
                </c:pt>
                <c:pt idx="1681">
                  <c:v>16.045015597220921</c:v>
                </c:pt>
                <c:pt idx="1682">
                  <c:v>15.940980265312751</c:v>
                </c:pt>
                <c:pt idx="1683">
                  <c:v>15.809318822820581</c:v>
                </c:pt>
                <c:pt idx="1684">
                  <c:v>15.789943060538869</c:v>
                </c:pt>
                <c:pt idx="1685">
                  <c:v>15.866342609448171</c:v>
                </c:pt>
                <c:pt idx="1686">
                  <c:v>15.931119969668748</c:v>
                </c:pt>
                <c:pt idx="1687">
                  <c:v>16.007947387627318</c:v>
                </c:pt>
                <c:pt idx="1688">
                  <c:v>16.066470724016185</c:v>
                </c:pt>
                <c:pt idx="1689">
                  <c:v>16.071134526564716</c:v>
                </c:pt>
                <c:pt idx="1690">
                  <c:v>15.966789245308059</c:v>
                </c:pt>
                <c:pt idx="1691">
                  <c:v>15.898632527801258</c:v>
                </c:pt>
                <c:pt idx="1692">
                  <c:v>15.882638770263535</c:v>
                </c:pt>
                <c:pt idx="1693">
                  <c:v>15.92394175020492</c:v>
                </c:pt>
                <c:pt idx="1694">
                  <c:v>15.971388215139111</c:v>
                </c:pt>
                <c:pt idx="1695">
                  <c:v>16.040895817310751</c:v>
                </c:pt>
                <c:pt idx="1696">
                  <c:v>16.119307655637058</c:v>
                </c:pt>
                <c:pt idx="1697">
                  <c:v>16.191035942892825</c:v>
                </c:pt>
                <c:pt idx="1698">
                  <c:v>16.188198206266772</c:v>
                </c:pt>
                <c:pt idx="1699">
                  <c:v>16.092992274869218</c:v>
                </c:pt>
                <c:pt idx="1700">
                  <c:v>16.070591587273881</c:v>
                </c:pt>
                <c:pt idx="1701">
                  <c:v>16.147351038385935</c:v>
                </c:pt>
                <c:pt idx="1702">
                  <c:v>16.216732965761071</c:v>
                </c:pt>
                <c:pt idx="1703">
                  <c:v>16.184188612970758</c:v>
                </c:pt>
                <c:pt idx="1704">
                  <c:v>16.119818942073877</c:v>
                </c:pt>
                <c:pt idx="1705">
                  <c:v>16.110022555784017</c:v>
                </c:pt>
                <c:pt idx="1706">
                  <c:v>16.142202635025303</c:v>
                </c:pt>
                <c:pt idx="1707">
                  <c:v>16.221859367619846</c:v>
                </c:pt>
                <c:pt idx="1708">
                  <c:v>16.294353347063783</c:v>
                </c:pt>
                <c:pt idx="1709">
                  <c:v>16.272902348834197</c:v>
                </c:pt>
                <c:pt idx="1710">
                  <c:v>16.235012167026447</c:v>
                </c:pt>
                <c:pt idx="1711">
                  <c:v>16.24511741638732</c:v>
                </c:pt>
                <c:pt idx="1712">
                  <c:v>16.291947214619231</c:v>
                </c:pt>
                <c:pt idx="1713">
                  <c:v>16.344035820649967</c:v>
                </c:pt>
                <c:pt idx="1714">
                  <c:v>16.415368845368061</c:v>
                </c:pt>
                <c:pt idx="1715">
                  <c:v>16.487075631985391</c:v>
                </c:pt>
                <c:pt idx="1716">
                  <c:v>16.487264183355343</c:v>
                </c:pt>
                <c:pt idx="1717">
                  <c:v>16.423949619723199</c:v>
                </c:pt>
                <c:pt idx="1718">
                  <c:v>16.362535114645329</c:v>
                </c:pt>
                <c:pt idx="1719">
                  <c:v>16.397303614474261</c:v>
                </c:pt>
                <c:pt idx="1720">
                  <c:v>16.367520729198837</c:v>
                </c:pt>
                <c:pt idx="1721">
                  <c:v>16.296869417140368</c:v>
                </c:pt>
                <c:pt idx="1722">
                  <c:v>16.317465592798413</c:v>
                </c:pt>
                <c:pt idx="1723">
                  <c:v>16.391932963960389</c:v>
                </c:pt>
                <c:pt idx="1724">
                  <c:v>16.474481377790859</c:v>
                </c:pt>
                <c:pt idx="1725">
                  <c:v>16.553262012326563</c:v>
                </c:pt>
                <c:pt idx="1726">
                  <c:v>16.629427126146329</c:v>
                </c:pt>
                <c:pt idx="1727">
                  <c:v>16.646790807214995</c:v>
                </c:pt>
                <c:pt idx="1728">
                  <c:v>16.544372214207076</c:v>
                </c:pt>
                <c:pt idx="1729">
                  <c:v>16.476715931855352</c:v>
                </c:pt>
                <c:pt idx="1730">
                  <c:v>16.475052820632133</c:v>
                </c:pt>
                <c:pt idx="1731">
                  <c:v>16.475898121663203</c:v>
                </c:pt>
                <c:pt idx="1732">
                  <c:v>16.518066953434342</c:v>
                </c:pt>
                <c:pt idx="1733">
                  <c:v>16.563772300713946</c:v>
                </c:pt>
                <c:pt idx="1734">
                  <c:v>16.604925375361102</c:v>
                </c:pt>
                <c:pt idx="1735">
                  <c:v>16.641401767007011</c:v>
                </c:pt>
                <c:pt idx="1736">
                  <c:v>16.66951161672419</c:v>
                </c:pt>
                <c:pt idx="1737">
                  <c:v>16.652116713013921</c:v>
                </c:pt>
                <c:pt idx="1738">
                  <c:v>16.64008582665144</c:v>
                </c:pt>
                <c:pt idx="1739">
                  <c:v>16.699457220214807</c:v>
                </c:pt>
                <c:pt idx="1740">
                  <c:v>16.778925668198141</c:v>
                </c:pt>
                <c:pt idx="1741">
                  <c:v>16.856602072510146</c:v>
                </c:pt>
                <c:pt idx="1742">
                  <c:v>16.847859239455993</c:v>
                </c:pt>
                <c:pt idx="1743">
                  <c:v>16.790739072503492</c:v>
                </c:pt>
                <c:pt idx="1744">
                  <c:v>16.764416520618504</c:v>
                </c:pt>
                <c:pt idx="1745">
                  <c:v>16.830998962041051</c:v>
                </c:pt>
                <c:pt idx="1746">
                  <c:v>16.875546981467014</c:v>
                </c:pt>
                <c:pt idx="1747">
                  <c:v>16.766005045885557</c:v>
                </c:pt>
                <c:pt idx="1748">
                  <c:v>16.651713259143872</c:v>
                </c:pt>
                <c:pt idx="1749">
                  <c:v>16.695264390952918</c:v>
                </c:pt>
                <c:pt idx="1750">
                  <c:v>16.782645028706714</c:v>
                </c:pt>
                <c:pt idx="1751">
                  <c:v>16.868724151399448</c:v>
                </c:pt>
                <c:pt idx="1752">
                  <c:v>16.95043162940804</c:v>
                </c:pt>
                <c:pt idx="1753">
                  <c:v>17.013479830554914</c:v>
                </c:pt>
                <c:pt idx="1754">
                  <c:v>17.010187087055979</c:v>
                </c:pt>
                <c:pt idx="1755">
                  <c:v>16.904899179676196</c:v>
                </c:pt>
                <c:pt idx="1756">
                  <c:v>16.816936439576807</c:v>
                </c:pt>
                <c:pt idx="1757">
                  <c:v>16.812343157817807</c:v>
                </c:pt>
                <c:pt idx="1758">
                  <c:v>16.806497015224352</c:v>
                </c:pt>
                <c:pt idx="1759">
                  <c:v>16.84271181820959</c:v>
                </c:pt>
                <c:pt idx="1760">
                  <c:v>16.914836277849599</c:v>
                </c:pt>
                <c:pt idx="1761">
                  <c:v>16.983076378555914</c:v>
                </c:pt>
                <c:pt idx="1762">
                  <c:v>17.059663354504245</c:v>
                </c:pt>
                <c:pt idx="1763">
                  <c:v>17.109084027660856</c:v>
                </c:pt>
                <c:pt idx="1764">
                  <c:v>17.074729403579425</c:v>
                </c:pt>
                <c:pt idx="1765">
                  <c:v>16.978628310535587</c:v>
                </c:pt>
                <c:pt idx="1766">
                  <c:v>16.960323632382259</c:v>
                </c:pt>
                <c:pt idx="1767">
                  <c:v>17.011300107441837</c:v>
                </c:pt>
                <c:pt idx="1768">
                  <c:v>17.075460657885095</c:v>
                </c:pt>
                <c:pt idx="1769">
                  <c:v>17.158254257002792</c:v>
                </c:pt>
                <c:pt idx="1770">
                  <c:v>17.222224549687951</c:v>
                </c:pt>
                <c:pt idx="1771">
                  <c:v>17.258301139115144</c:v>
                </c:pt>
                <c:pt idx="1772">
                  <c:v>17.246074478008953</c:v>
                </c:pt>
                <c:pt idx="1773">
                  <c:v>17.127943838298496</c:v>
                </c:pt>
                <c:pt idx="1774">
                  <c:v>17.039373591331227</c:v>
                </c:pt>
                <c:pt idx="1775">
                  <c:v>17.073589447568963</c:v>
                </c:pt>
                <c:pt idx="1776">
                  <c:v>17.147093640593368</c:v>
                </c:pt>
                <c:pt idx="1777">
                  <c:v>17.234271829693203</c:v>
                </c:pt>
                <c:pt idx="1778">
                  <c:v>17.317183910062894</c:v>
                </c:pt>
                <c:pt idx="1779">
                  <c:v>17.372777783106432</c:v>
                </c:pt>
                <c:pt idx="1780">
                  <c:v>17.391387696810373</c:v>
                </c:pt>
                <c:pt idx="1781">
                  <c:v>17.362201073541673</c:v>
                </c:pt>
                <c:pt idx="1782">
                  <c:v>17.350112924525792</c:v>
                </c:pt>
                <c:pt idx="1783">
                  <c:v>17.394346919939267</c:v>
                </c:pt>
                <c:pt idx="1784">
                  <c:v>17.347987883764116</c:v>
                </c:pt>
                <c:pt idx="1785">
                  <c:v>17.222104296628419</c:v>
                </c:pt>
                <c:pt idx="1786">
                  <c:v>17.204586632852056</c:v>
                </c:pt>
                <c:pt idx="1787">
                  <c:v>17.287403421179715</c:v>
                </c:pt>
                <c:pt idx="1788">
                  <c:v>17.375980145149789</c:v>
                </c:pt>
                <c:pt idx="1789">
                  <c:v>17.459976010737613</c:v>
                </c:pt>
                <c:pt idx="1790">
                  <c:v>17.540337364183721</c:v>
                </c:pt>
                <c:pt idx="1791">
                  <c:v>17.589087806079647</c:v>
                </c:pt>
                <c:pt idx="1792">
                  <c:v>17.559518751322344</c:v>
                </c:pt>
                <c:pt idx="1793">
                  <c:v>17.486236386079916</c:v>
                </c:pt>
                <c:pt idx="1794">
                  <c:v>17.415871017709865</c:v>
                </c:pt>
                <c:pt idx="1795">
                  <c:v>17.371196095754726</c:v>
                </c:pt>
                <c:pt idx="1796">
                  <c:v>17.374182447217443</c:v>
                </c:pt>
                <c:pt idx="1797">
                  <c:v>17.414942855063057</c:v>
                </c:pt>
                <c:pt idx="1798">
                  <c:v>17.504861359179042</c:v>
                </c:pt>
                <c:pt idx="1799">
                  <c:v>17.590241477531595</c:v>
                </c:pt>
                <c:pt idx="1800">
                  <c:v>17.669759911047759</c:v>
                </c:pt>
                <c:pt idx="1801">
                  <c:v>17.703644082340752</c:v>
                </c:pt>
                <c:pt idx="1802">
                  <c:v>17.660841740875231</c:v>
                </c:pt>
                <c:pt idx="1803">
                  <c:v>17.566213318340228</c:v>
                </c:pt>
                <c:pt idx="1804">
                  <c:v>17.532622744718097</c:v>
                </c:pt>
                <c:pt idx="1805">
                  <c:v>17.590817960580026</c:v>
                </c:pt>
                <c:pt idx="1806">
                  <c:v>17.662797364397239</c:v>
                </c:pt>
                <c:pt idx="1807">
                  <c:v>17.71485898425227</c:v>
                </c:pt>
                <c:pt idx="1808">
                  <c:v>17.765954544782399</c:v>
                </c:pt>
                <c:pt idx="1809">
                  <c:v>17.803969882956419</c:v>
                </c:pt>
                <c:pt idx="1810">
                  <c:v>17.811946916649998</c:v>
                </c:pt>
                <c:pt idx="1811">
                  <c:v>17.823508646590454</c:v>
                </c:pt>
                <c:pt idx="1812">
                  <c:v>17.778205292502669</c:v>
                </c:pt>
                <c:pt idx="1813">
                  <c:v>17.691537319699549</c:v>
                </c:pt>
                <c:pt idx="1814">
                  <c:v>17.702984334734101</c:v>
                </c:pt>
                <c:pt idx="1815">
                  <c:v>17.780492951371333</c:v>
                </c:pt>
                <c:pt idx="1816">
                  <c:v>17.867450181322578</c:v>
                </c:pt>
                <c:pt idx="1817">
                  <c:v>17.950284589244678</c:v>
                </c:pt>
                <c:pt idx="1818">
                  <c:v>18.02178842499519</c:v>
                </c:pt>
                <c:pt idx="1819">
                  <c:v>17.999982683961441</c:v>
                </c:pt>
                <c:pt idx="1820">
                  <c:v>17.941209373676582</c:v>
                </c:pt>
                <c:pt idx="1821">
                  <c:v>17.930228794205785</c:v>
                </c:pt>
                <c:pt idx="1822">
                  <c:v>17.924209912807843</c:v>
                </c:pt>
                <c:pt idx="1823">
                  <c:v>17.835099426710851</c:v>
                </c:pt>
                <c:pt idx="1824">
                  <c:v>17.800370671414917</c:v>
                </c:pt>
                <c:pt idx="1825">
                  <c:v>17.861204910224728</c:v>
                </c:pt>
                <c:pt idx="1826">
                  <c:v>17.951591828940426</c:v>
                </c:pt>
                <c:pt idx="1827">
                  <c:v>18.036965922327614</c:v>
                </c:pt>
                <c:pt idx="1828">
                  <c:v>18.101210857381655</c:v>
                </c:pt>
                <c:pt idx="1829">
                  <c:v>18.106994463801893</c:v>
                </c:pt>
                <c:pt idx="1830">
                  <c:v>18.09093215908085</c:v>
                </c:pt>
                <c:pt idx="1831">
                  <c:v>18.063768282175221</c:v>
                </c:pt>
                <c:pt idx="1832">
                  <c:v>17.994863565759108</c:v>
                </c:pt>
                <c:pt idx="1833">
                  <c:v>17.983952453052162</c:v>
                </c:pt>
                <c:pt idx="1834">
                  <c:v>18.056276539790204</c:v>
                </c:pt>
                <c:pt idx="1835">
                  <c:v>18.139920046924466</c:v>
                </c:pt>
                <c:pt idx="1836">
                  <c:v>18.200360796451683</c:v>
                </c:pt>
                <c:pt idx="1837">
                  <c:v>18.22412741314858</c:v>
                </c:pt>
                <c:pt idx="1838">
                  <c:v>18.24020910952256</c:v>
                </c:pt>
                <c:pt idx="1839">
                  <c:v>18.275146759360297</c:v>
                </c:pt>
                <c:pt idx="1840">
                  <c:v>18.311785133487376</c:v>
                </c:pt>
                <c:pt idx="1841">
                  <c:v>18.197525272126096</c:v>
                </c:pt>
                <c:pt idx="1842">
                  <c:v>18.056839637538925</c:v>
                </c:pt>
                <c:pt idx="1843">
                  <c:v>18.095238517564123</c:v>
                </c:pt>
                <c:pt idx="1844">
                  <c:v>18.188641964645782</c:v>
                </c:pt>
                <c:pt idx="1845">
                  <c:v>18.276528308850114</c:v>
                </c:pt>
                <c:pt idx="1846">
                  <c:v>18.351490579069338</c:v>
                </c:pt>
                <c:pt idx="1847">
                  <c:v>18.346507845444002</c:v>
                </c:pt>
                <c:pt idx="1848">
                  <c:v>18.306293167182414</c:v>
                </c:pt>
                <c:pt idx="1849">
                  <c:v>18.29664571324734</c:v>
                </c:pt>
                <c:pt idx="1850">
                  <c:v>18.307437733928019</c:v>
                </c:pt>
                <c:pt idx="1851">
                  <c:v>18.315521332779731</c:v>
                </c:pt>
                <c:pt idx="1852">
                  <c:v>18.339792876157173</c:v>
                </c:pt>
                <c:pt idx="1853">
                  <c:v>18.382656438261652</c:v>
                </c:pt>
                <c:pt idx="1854">
                  <c:v>18.425901407296973</c:v>
                </c:pt>
                <c:pt idx="1855">
                  <c:v>18.452304101286732</c:v>
                </c:pt>
                <c:pt idx="1856">
                  <c:v>18.509209382473855</c:v>
                </c:pt>
                <c:pt idx="1857">
                  <c:v>18.57084663690247</c:v>
                </c:pt>
                <c:pt idx="1858">
                  <c:v>18.489089257034045</c:v>
                </c:pt>
                <c:pt idx="1859">
                  <c:v>18.398585095664547</c:v>
                </c:pt>
                <c:pt idx="1860">
                  <c:v>18.452426849689797</c:v>
                </c:pt>
                <c:pt idx="1861">
                  <c:v>18.532644778468288</c:v>
                </c:pt>
                <c:pt idx="1862">
                  <c:v>18.612874901193088</c:v>
                </c:pt>
                <c:pt idx="1863">
                  <c:v>18.665088346838385</c:v>
                </c:pt>
                <c:pt idx="1864">
                  <c:v>18.669908781957187</c:v>
                </c:pt>
                <c:pt idx="1865">
                  <c:v>18.605696403919591</c:v>
                </c:pt>
                <c:pt idx="1866">
                  <c:v>18.533539960061937</c:v>
                </c:pt>
                <c:pt idx="1867">
                  <c:v>18.506735375741968</c:v>
                </c:pt>
                <c:pt idx="1868">
                  <c:v>18.570097548234116</c:v>
                </c:pt>
                <c:pt idx="1869">
                  <c:v>18.655666677950787</c:v>
                </c:pt>
                <c:pt idx="1870">
                  <c:v>18.716526882344866</c:v>
                </c:pt>
                <c:pt idx="1871">
                  <c:v>18.736862135344445</c:v>
                </c:pt>
                <c:pt idx="1872">
                  <c:v>18.727146116631896</c:v>
                </c:pt>
                <c:pt idx="1873">
                  <c:v>18.734967398307553</c:v>
                </c:pt>
                <c:pt idx="1874">
                  <c:v>18.776167757991988</c:v>
                </c:pt>
                <c:pt idx="1875">
                  <c:v>18.790207116772695</c:v>
                </c:pt>
                <c:pt idx="1876">
                  <c:v>18.717842991189137</c:v>
                </c:pt>
                <c:pt idx="1877">
                  <c:v>18.693979852209189</c:v>
                </c:pt>
                <c:pt idx="1878">
                  <c:v>18.762170254697573</c:v>
                </c:pt>
                <c:pt idx="1879">
                  <c:v>18.823725178208225</c:v>
                </c:pt>
                <c:pt idx="1880">
                  <c:v>18.836665293953917</c:v>
                </c:pt>
                <c:pt idx="1881">
                  <c:v>18.840115016898558</c:v>
                </c:pt>
                <c:pt idx="1882">
                  <c:v>18.772085277083328</c:v>
                </c:pt>
                <c:pt idx="1883">
                  <c:v>18.760795631137064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5C9A-4BAC-8ECB-C89329119B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217743"/>
        <c:axId val="199949551"/>
      </c:scatterChart>
      <c:valAx>
        <c:axId val="212217743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it-IT" dirty="0"/>
                  <a:t>Strain mm/mm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99949551"/>
        <c:crosses val="autoZero"/>
        <c:crossBetween val="midCat"/>
      </c:valAx>
      <c:valAx>
        <c:axId val="1999495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Stress</a:t>
                </a:r>
                <a:r>
                  <a:rPr lang="it-IT" baseline="0"/>
                  <a:t> [MPa]</a:t>
                </a:r>
                <a:endParaRPr lang="it-IT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217743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  <c:extLst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Force - displacement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'ShA 90 - 4'!$B$4:$B$1897</c:f>
              <c:numCache>
                <c:formatCode>General</c:formatCode>
                <c:ptCount val="1894"/>
                <c:pt idx="0">
                  <c:v>0</c:v>
                </c:pt>
                <c:pt idx="1">
                  <c:v>-4.5568731366074644E-7</c:v>
                </c:pt>
                <c:pt idx="2">
                  <c:v>-9.3444714366341941E-7</c:v>
                </c:pt>
                <c:pt idx="3">
                  <c:v>-2.7302780836180318E-7</c:v>
                </c:pt>
                <c:pt idx="4">
                  <c:v>-1.4362797173816944E-6</c:v>
                </c:pt>
                <c:pt idx="5">
                  <c:v>6.5372660174034536E-8</c:v>
                </c:pt>
                <c:pt idx="6">
                  <c:v>-7.7101503848098218E-7</c:v>
                </c:pt>
                <c:pt idx="7">
                  <c:v>-1.2055520528519992E-6</c:v>
                </c:pt>
                <c:pt idx="8">
                  <c:v>-1.8842774807126261E-7</c:v>
                </c:pt>
                <c:pt idx="9">
                  <c:v>9.6069421852007508E-4</c:v>
                </c:pt>
                <c:pt idx="10">
                  <c:v>4.3742060661315918E-3</c:v>
                </c:pt>
                <c:pt idx="11">
                  <c:v>1.0285142809152603E-2</c:v>
                </c:pt>
                <c:pt idx="12">
                  <c:v>1.8681822344660759E-2</c:v>
                </c:pt>
                <c:pt idx="13">
                  <c:v>2.9603006318211555E-2</c:v>
                </c:pt>
                <c:pt idx="14">
                  <c:v>4.01352159678936E-2</c:v>
                </c:pt>
                <c:pt idx="15">
                  <c:v>5.0637688487768173E-2</c:v>
                </c:pt>
                <c:pt idx="16">
                  <c:v>6.0655746608972549E-2</c:v>
                </c:pt>
                <c:pt idx="17">
                  <c:v>7.152799516916275E-2</c:v>
                </c:pt>
                <c:pt idx="18">
                  <c:v>8.3305284380912781E-2</c:v>
                </c:pt>
                <c:pt idx="19">
                  <c:v>9.3849226832389832E-2</c:v>
                </c:pt>
                <c:pt idx="20">
                  <c:v>0.10501056164503098</c:v>
                </c:pt>
                <c:pt idx="21">
                  <c:v>0.11678936332464218</c:v>
                </c:pt>
                <c:pt idx="22">
                  <c:v>0.12910753488540649</c:v>
                </c:pt>
                <c:pt idx="23">
                  <c:v>0.14159324765205383</c:v>
                </c:pt>
                <c:pt idx="24">
                  <c:v>0.15408393740653992</c:v>
                </c:pt>
                <c:pt idx="25">
                  <c:v>0.16658511757850647</c:v>
                </c:pt>
                <c:pt idx="26">
                  <c:v>0.17908820509910583</c:v>
                </c:pt>
                <c:pt idx="27">
                  <c:v>0.19158691167831421</c:v>
                </c:pt>
                <c:pt idx="28">
                  <c:v>0.20407040417194366</c:v>
                </c:pt>
                <c:pt idx="29">
                  <c:v>0.21408520638942719</c:v>
                </c:pt>
                <c:pt idx="30">
                  <c:v>0.22656942903995514</c:v>
                </c:pt>
                <c:pt idx="31">
                  <c:v>0.236575648188591</c:v>
                </c:pt>
                <c:pt idx="32">
                  <c:v>0.24907702207565308</c:v>
                </c:pt>
                <c:pt idx="33">
                  <c:v>0.26157167553901672</c:v>
                </c:pt>
                <c:pt idx="34">
                  <c:v>0.27406597137451172</c:v>
                </c:pt>
                <c:pt idx="35">
                  <c:v>0.2865568995475769</c:v>
                </c:pt>
                <c:pt idx="36">
                  <c:v>0.29655647277832031</c:v>
                </c:pt>
                <c:pt idx="37">
                  <c:v>0.30659657716751099</c:v>
                </c:pt>
                <c:pt idx="38">
                  <c:v>0.31911349296569824</c:v>
                </c:pt>
                <c:pt idx="39">
                  <c:v>0.33161276578903198</c:v>
                </c:pt>
                <c:pt idx="40">
                  <c:v>0.34410876035690308</c:v>
                </c:pt>
                <c:pt idx="41">
                  <c:v>0.35660454630851746</c:v>
                </c:pt>
                <c:pt idx="42">
                  <c:v>0.36910533905029297</c:v>
                </c:pt>
                <c:pt idx="43">
                  <c:v>0.38160762190818787</c:v>
                </c:pt>
                <c:pt idx="44">
                  <c:v>0.39410686492919922</c:v>
                </c:pt>
                <c:pt idx="45">
                  <c:v>0.4065932035446167</c:v>
                </c:pt>
                <c:pt idx="46">
                  <c:v>0.41909432411193848</c:v>
                </c:pt>
                <c:pt idx="47">
                  <c:v>0.43159028887748718</c:v>
                </c:pt>
                <c:pt idx="48">
                  <c:v>0.44410121440887451</c:v>
                </c:pt>
                <c:pt idx="49">
                  <c:v>0.45658758282661438</c:v>
                </c:pt>
                <c:pt idx="50">
                  <c:v>0.46907773613929749</c:v>
                </c:pt>
                <c:pt idx="51">
                  <c:v>0.48158609867095947</c:v>
                </c:pt>
                <c:pt idx="52">
                  <c:v>0.49408867955207825</c:v>
                </c:pt>
                <c:pt idx="53">
                  <c:v>0.50656914710998535</c:v>
                </c:pt>
                <c:pt idx="54">
                  <c:v>0.5165780782699585</c:v>
                </c:pt>
                <c:pt idx="55">
                  <c:v>0.52658146619796753</c:v>
                </c:pt>
                <c:pt idx="56">
                  <c:v>0.53907936811447144</c:v>
                </c:pt>
                <c:pt idx="57">
                  <c:v>0.55156958103179932</c:v>
                </c:pt>
                <c:pt idx="58">
                  <c:v>0.56408095359802246</c:v>
                </c:pt>
                <c:pt idx="59">
                  <c:v>0.57657748460769653</c:v>
                </c:pt>
                <c:pt idx="60">
                  <c:v>0.58905690908432007</c:v>
                </c:pt>
                <c:pt idx="61">
                  <c:v>0.60156887769699097</c:v>
                </c:pt>
                <c:pt idx="62">
                  <c:v>0.61406457424163818</c:v>
                </c:pt>
                <c:pt idx="63">
                  <c:v>0.62655353546142578</c:v>
                </c:pt>
                <c:pt idx="64">
                  <c:v>0.63656383752822876</c:v>
                </c:pt>
                <c:pt idx="65">
                  <c:v>0.64661210775375366</c:v>
                </c:pt>
                <c:pt idx="66">
                  <c:v>0.6591029167175293</c:v>
                </c:pt>
                <c:pt idx="67">
                  <c:v>0.6715967059135437</c:v>
                </c:pt>
                <c:pt idx="68">
                  <c:v>0.6841052770614624</c:v>
                </c:pt>
                <c:pt idx="69">
                  <c:v>0.69660872220993042</c:v>
                </c:pt>
                <c:pt idx="70">
                  <c:v>0.70908856391906738</c:v>
                </c:pt>
                <c:pt idx="71">
                  <c:v>0.72160506248474121</c:v>
                </c:pt>
                <c:pt idx="72">
                  <c:v>0.73409980535507202</c:v>
                </c:pt>
                <c:pt idx="73">
                  <c:v>0.7465929388999939</c:v>
                </c:pt>
                <c:pt idx="74">
                  <c:v>0.75908946990966797</c:v>
                </c:pt>
                <c:pt idx="75">
                  <c:v>0.77158880233764648</c:v>
                </c:pt>
                <c:pt idx="76">
                  <c:v>0.78409093618392944</c:v>
                </c:pt>
                <c:pt idx="77">
                  <c:v>0.79659014940261841</c:v>
                </c:pt>
                <c:pt idx="78">
                  <c:v>0.80907672643661499</c:v>
                </c:pt>
                <c:pt idx="79">
                  <c:v>0.81908029317855835</c:v>
                </c:pt>
                <c:pt idx="80">
                  <c:v>0.83156657218933105</c:v>
                </c:pt>
                <c:pt idx="81">
                  <c:v>0.84158080816268921</c:v>
                </c:pt>
                <c:pt idx="82">
                  <c:v>0.85408049821853638</c:v>
                </c:pt>
                <c:pt idx="83">
                  <c:v>0.86657434701919556</c:v>
                </c:pt>
                <c:pt idx="84">
                  <c:v>0.879069983959198</c:v>
                </c:pt>
                <c:pt idx="85">
                  <c:v>0.89156496524810791</c:v>
                </c:pt>
                <c:pt idx="86">
                  <c:v>0.90407031774520874</c:v>
                </c:pt>
                <c:pt idx="87">
                  <c:v>0.91656500101089478</c:v>
                </c:pt>
                <c:pt idx="88">
                  <c:v>0.9290621280670166</c:v>
                </c:pt>
                <c:pt idx="89">
                  <c:v>0.9390673041343689</c:v>
                </c:pt>
                <c:pt idx="90">
                  <c:v>0.94910693168640137</c:v>
                </c:pt>
                <c:pt idx="91">
                  <c:v>0.96160489320755005</c:v>
                </c:pt>
                <c:pt idx="92">
                  <c:v>0.97410941123962402</c:v>
                </c:pt>
                <c:pt idx="93">
                  <c:v>0.98660683631896973</c:v>
                </c:pt>
                <c:pt idx="94">
                  <c:v>0.99911314249038696</c:v>
                </c:pt>
                <c:pt idx="95">
                  <c:v>1.0115939378738403</c:v>
                </c:pt>
                <c:pt idx="96">
                  <c:v>1.024099588394165</c:v>
                </c:pt>
                <c:pt idx="97">
                  <c:v>1.0365903377532959</c:v>
                </c:pt>
                <c:pt idx="98">
                  <c:v>1.049102783203125</c:v>
                </c:pt>
                <c:pt idx="99">
                  <c:v>1.0615928173065186</c:v>
                </c:pt>
                <c:pt idx="100">
                  <c:v>1.0740820169448853</c:v>
                </c:pt>
                <c:pt idx="101">
                  <c:v>1.0865912437438965</c:v>
                </c:pt>
                <c:pt idx="102">
                  <c:v>1.0990923643112183</c:v>
                </c:pt>
                <c:pt idx="103">
                  <c:v>1.1115731000900269</c:v>
                </c:pt>
                <c:pt idx="104">
                  <c:v>1.1215729713439941</c:v>
                </c:pt>
                <c:pt idx="105">
                  <c:v>1.1315847635269165</c:v>
                </c:pt>
                <c:pt idx="106">
                  <c:v>1.1440804004669189</c:v>
                </c:pt>
                <c:pt idx="107">
                  <c:v>1.1565744876861572</c:v>
                </c:pt>
                <c:pt idx="108">
                  <c:v>1.1690847873687744</c:v>
                </c:pt>
                <c:pt idx="109">
                  <c:v>1.1815810203552246</c:v>
                </c:pt>
                <c:pt idx="110">
                  <c:v>1.1940603256225586</c:v>
                </c:pt>
                <c:pt idx="111">
                  <c:v>1.2065714597702026</c:v>
                </c:pt>
                <c:pt idx="112">
                  <c:v>1.2190698385238647</c:v>
                </c:pt>
                <c:pt idx="113">
                  <c:v>1.2315541505813599</c:v>
                </c:pt>
                <c:pt idx="114">
                  <c:v>1.2415608167648315</c:v>
                </c:pt>
                <c:pt idx="115">
                  <c:v>1.2516114711761475</c:v>
                </c:pt>
                <c:pt idx="116">
                  <c:v>1.2641061544418335</c:v>
                </c:pt>
                <c:pt idx="117">
                  <c:v>1.2766002416610718</c:v>
                </c:pt>
                <c:pt idx="118">
                  <c:v>1.2891091108322144</c:v>
                </c:pt>
                <c:pt idx="119">
                  <c:v>1.3016102313995361</c:v>
                </c:pt>
                <c:pt idx="120">
                  <c:v>1.3140888214111328</c:v>
                </c:pt>
                <c:pt idx="121">
                  <c:v>1.3266091346740723</c:v>
                </c:pt>
                <c:pt idx="122">
                  <c:v>1.3391033411026001</c:v>
                </c:pt>
                <c:pt idx="123">
                  <c:v>1.3515994548797607</c:v>
                </c:pt>
                <c:pt idx="124">
                  <c:v>1.3640930652618408</c:v>
                </c:pt>
                <c:pt idx="125">
                  <c:v>1.3765939474105835</c:v>
                </c:pt>
                <c:pt idx="126">
                  <c:v>1.3890928030014038</c:v>
                </c:pt>
                <c:pt idx="127">
                  <c:v>1.4015941619873047</c:v>
                </c:pt>
                <c:pt idx="128">
                  <c:v>1.4140784740447998</c:v>
                </c:pt>
                <c:pt idx="129">
                  <c:v>1.4265828132629395</c:v>
                </c:pt>
                <c:pt idx="130">
                  <c:v>1.4390754699707031</c:v>
                </c:pt>
                <c:pt idx="131">
                  <c:v>1.4490842819213867</c:v>
                </c:pt>
                <c:pt idx="132">
                  <c:v>1.4590902328491211</c:v>
                </c:pt>
                <c:pt idx="133">
                  <c:v>1.4715784788131714</c:v>
                </c:pt>
                <c:pt idx="134">
                  <c:v>1.484074592590332</c:v>
                </c:pt>
                <c:pt idx="135">
                  <c:v>1.4965668916702271</c:v>
                </c:pt>
                <c:pt idx="136">
                  <c:v>1.5090783834457397</c:v>
                </c:pt>
                <c:pt idx="137">
                  <c:v>1.5215712785720825</c:v>
                </c:pt>
                <c:pt idx="138">
                  <c:v>1.5340690612792969</c:v>
                </c:pt>
                <c:pt idx="139">
                  <c:v>1.5465624332427979</c:v>
                </c:pt>
                <c:pt idx="140">
                  <c:v>1.5590511560440063</c:v>
                </c:pt>
                <c:pt idx="141">
                  <c:v>1.5690637826919556</c:v>
                </c:pt>
                <c:pt idx="142">
                  <c:v>1.5791078805923462</c:v>
                </c:pt>
                <c:pt idx="143">
                  <c:v>1.591609001159668</c:v>
                </c:pt>
                <c:pt idx="144">
                  <c:v>1.6041136980056763</c:v>
                </c:pt>
                <c:pt idx="145">
                  <c:v>1.61659836769104</c:v>
                </c:pt>
                <c:pt idx="146">
                  <c:v>1.6291025876998901</c:v>
                </c:pt>
                <c:pt idx="147">
                  <c:v>1.6415971517562866</c:v>
                </c:pt>
                <c:pt idx="148">
                  <c:v>1.6541050672531128</c:v>
                </c:pt>
                <c:pt idx="149">
                  <c:v>1.6665942668914795</c:v>
                </c:pt>
                <c:pt idx="150">
                  <c:v>1.679086446762085</c:v>
                </c:pt>
                <c:pt idx="151">
                  <c:v>1.6915960311889648</c:v>
                </c:pt>
                <c:pt idx="152">
                  <c:v>1.7040970325469971</c:v>
                </c:pt>
                <c:pt idx="153">
                  <c:v>1.7165758609771729</c:v>
                </c:pt>
                <c:pt idx="154">
                  <c:v>1.7290900945663452</c:v>
                </c:pt>
                <c:pt idx="155">
                  <c:v>1.741584300994873</c:v>
                </c:pt>
                <c:pt idx="156">
                  <c:v>1.7540801763534546</c:v>
                </c:pt>
                <c:pt idx="157">
                  <c:v>1.7640811204910278</c:v>
                </c:pt>
                <c:pt idx="158">
                  <c:v>1.7740888595581055</c:v>
                </c:pt>
                <c:pt idx="159">
                  <c:v>1.7865887880325317</c:v>
                </c:pt>
                <c:pt idx="160">
                  <c:v>1.7990654706954956</c:v>
                </c:pt>
                <c:pt idx="161">
                  <c:v>1.8115777969360352</c:v>
                </c:pt>
                <c:pt idx="162">
                  <c:v>1.8240693807601929</c:v>
                </c:pt>
                <c:pt idx="163">
                  <c:v>1.8365570306777954</c:v>
                </c:pt>
                <c:pt idx="164">
                  <c:v>1.8465564250946045</c:v>
                </c:pt>
                <c:pt idx="165">
                  <c:v>1.8566120862960815</c:v>
                </c:pt>
                <c:pt idx="166">
                  <c:v>1.8691082000732422</c:v>
                </c:pt>
                <c:pt idx="167">
                  <c:v>1.8816028833389282</c:v>
                </c:pt>
                <c:pt idx="168">
                  <c:v>1.8941140174865723</c:v>
                </c:pt>
                <c:pt idx="169">
                  <c:v>1.9066123962402344</c:v>
                </c:pt>
                <c:pt idx="170">
                  <c:v>1.9190906286239624</c:v>
                </c:pt>
                <c:pt idx="171">
                  <c:v>1.9316083192825317</c:v>
                </c:pt>
                <c:pt idx="172">
                  <c:v>1.9441077709197998</c:v>
                </c:pt>
                <c:pt idx="173">
                  <c:v>1.9565991163253784</c:v>
                </c:pt>
                <c:pt idx="174">
                  <c:v>1.9690992832183838</c:v>
                </c:pt>
                <c:pt idx="175">
                  <c:v>1.9815973043441772</c:v>
                </c:pt>
                <c:pt idx="176">
                  <c:v>1.9940991401672363</c:v>
                </c:pt>
                <c:pt idx="177">
                  <c:v>2.0065963268280029</c:v>
                </c:pt>
                <c:pt idx="178">
                  <c:v>2.0190818309783936</c:v>
                </c:pt>
                <c:pt idx="179">
                  <c:v>2.0315849781036377</c:v>
                </c:pt>
                <c:pt idx="180">
                  <c:v>2.0440802574157715</c:v>
                </c:pt>
                <c:pt idx="181">
                  <c:v>2.0540823936462402</c:v>
                </c:pt>
                <c:pt idx="182">
                  <c:v>2.0640904903411865</c:v>
                </c:pt>
                <c:pt idx="183">
                  <c:v>2.076582670211792</c:v>
                </c:pt>
                <c:pt idx="184">
                  <c:v>2.0890777111053467</c:v>
                </c:pt>
                <c:pt idx="185">
                  <c:v>2.1015744209289551</c:v>
                </c:pt>
                <c:pt idx="186">
                  <c:v>2.1140792369842529</c:v>
                </c:pt>
                <c:pt idx="187">
                  <c:v>2.1265778541564941</c:v>
                </c:pt>
                <c:pt idx="188">
                  <c:v>2.1390728950500488</c:v>
                </c:pt>
                <c:pt idx="189">
                  <c:v>2.1515684127807617</c:v>
                </c:pt>
                <c:pt idx="190">
                  <c:v>2.1640570163726807</c:v>
                </c:pt>
                <c:pt idx="191">
                  <c:v>2.1740596294403076</c:v>
                </c:pt>
                <c:pt idx="192">
                  <c:v>2.1841113567352295</c:v>
                </c:pt>
                <c:pt idx="193">
                  <c:v>2.1966073513031006</c:v>
                </c:pt>
                <c:pt idx="194">
                  <c:v>2.2091155052185059</c:v>
                </c:pt>
                <c:pt idx="195">
                  <c:v>2.221599817276001</c:v>
                </c:pt>
                <c:pt idx="196">
                  <c:v>2.234107494354248</c:v>
                </c:pt>
                <c:pt idx="197">
                  <c:v>2.2465996742248535</c:v>
                </c:pt>
                <c:pt idx="198">
                  <c:v>2.2591097354888916</c:v>
                </c:pt>
                <c:pt idx="199">
                  <c:v>2.271597146987915</c:v>
                </c:pt>
                <c:pt idx="200">
                  <c:v>2.2840900421142578</c:v>
                </c:pt>
                <c:pt idx="201">
                  <c:v>2.2965998649597168</c:v>
                </c:pt>
                <c:pt idx="202">
                  <c:v>2.3091011047363281</c:v>
                </c:pt>
                <c:pt idx="203">
                  <c:v>2.3215808868408203</c:v>
                </c:pt>
                <c:pt idx="204">
                  <c:v>2.3340950012207031</c:v>
                </c:pt>
                <c:pt idx="205">
                  <c:v>2.3465914726257324</c:v>
                </c:pt>
                <c:pt idx="206">
                  <c:v>2.3590822219848633</c:v>
                </c:pt>
                <c:pt idx="207">
                  <c:v>2.3715817928314209</c:v>
                </c:pt>
                <c:pt idx="208">
                  <c:v>2.3840765953063965</c:v>
                </c:pt>
                <c:pt idx="209">
                  <c:v>2.3940792083740234</c:v>
                </c:pt>
                <c:pt idx="210">
                  <c:v>2.4065699577331543</c:v>
                </c:pt>
                <c:pt idx="211">
                  <c:v>2.4165825843811035</c:v>
                </c:pt>
                <c:pt idx="212">
                  <c:v>2.4290788173675537</c:v>
                </c:pt>
                <c:pt idx="213">
                  <c:v>2.4415626525878906</c:v>
                </c:pt>
                <c:pt idx="214">
                  <c:v>2.4540712833404541</c:v>
                </c:pt>
                <c:pt idx="215">
                  <c:v>2.4665694236755371</c:v>
                </c:pt>
                <c:pt idx="216">
                  <c:v>2.4790670871734619</c:v>
                </c:pt>
                <c:pt idx="217">
                  <c:v>2.4915597438812256</c:v>
                </c:pt>
                <c:pt idx="218">
                  <c:v>2.5015671253204346</c:v>
                </c:pt>
                <c:pt idx="219">
                  <c:v>2.5116145610809326</c:v>
                </c:pt>
                <c:pt idx="220">
                  <c:v>2.5240960121154785</c:v>
                </c:pt>
                <c:pt idx="221">
                  <c:v>2.5366129875183105</c:v>
                </c:pt>
                <c:pt idx="222">
                  <c:v>2.5491070747375488</c:v>
                </c:pt>
                <c:pt idx="223">
                  <c:v>2.5616018772125244</c:v>
                </c:pt>
                <c:pt idx="224">
                  <c:v>2.5740995407104492</c:v>
                </c:pt>
                <c:pt idx="225">
                  <c:v>2.5866029262542725</c:v>
                </c:pt>
                <c:pt idx="226">
                  <c:v>2.5991020202636719</c:v>
                </c:pt>
                <c:pt idx="227">
                  <c:v>2.6116049289703369</c:v>
                </c:pt>
                <c:pt idx="228">
                  <c:v>2.6240851879119873</c:v>
                </c:pt>
                <c:pt idx="229">
                  <c:v>2.6365909576416016</c:v>
                </c:pt>
                <c:pt idx="230">
                  <c:v>2.6490824222564697</c:v>
                </c:pt>
                <c:pt idx="231">
                  <c:v>2.6615948677062988</c:v>
                </c:pt>
                <c:pt idx="232">
                  <c:v>2.6740844249725342</c:v>
                </c:pt>
                <c:pt idx="233">
                  <c:v>2.6865732669830322</c:v>
                </c:pt>
                <c:pt idx="234">
                  <c:v>2.6965789794921875</c:v>
                </c:pt>
                <c:pt idx="235">
                  <c:v>2.7090811729431152</c:v>
                </c:pt>
                <c:pt idx="236">
                  <c:v>2.7190859317779541</c:v>
                </c:pt>
                <c:pt idx="237">
                  <c:v>2.7315788269042969</c:v>
                </c:pt>
                <c:pt idx="238">
                  <c:v>2.7440762519836426</c:v>
                </c:pt>
                <c:pt idx="239">
                  <c:v>2.7565701007843018</c:v>
                </c:pt>
                <c:pt idx="240">
                  <c:v>2.7690622806549072</c:v>
                </c:pt>
                <c:pt idx="241">
                  <c:v>2.7815728187561035</c:v>
                </c:pt>
                <c:pt idx="242">
                  <c:v>2.7940709590911865</c:v>
                </c:pt>
                <c:pt idx="243">
                  <c:v>2.8065497875213623</c:v>
                </c:pt>
                <c:pt idx="244">
                  <c:v>2.8165616989135742</c:v>
                </c:pt>
                <c:pt idx="245">
                  <c:v>2.8266017436981201</c:v>
                </c:pt>
                <c:pt idx="246">
                  <c:v>2.8391075134277344</c:v>
                </c:pt>
                <c:pt idx="247">
                  <c:v>2.8516042232513428</c:v>
                </c:pt>
                <c:pt idx="248">
                  <c:v>2.8641119003295898</c:v>
                </c:pt>
                <c:pt idx="249">
                  <c:v>2.8766019344329834</c:v>
                </c:pt>
                <c:pt idx="250">
                  <c:v>2.8890936374664307</c:v>
                </c:pt>
                <c:pt idx="251">
                  <c:v>2.9016032218933105</c:v>
                </c:pt>
                <c:pt idx="252">
                  <c:v>2.9141030311584473</c:v>
                </c:pt>
                <c:pt idx="253">
                  <c:v>2.9265849590301514</c:v>
                </c:pt>
                <c:pt idx="254">
                  <c:v>2.9390995502471924</c:v>
                </c:pt>
                <c:pt idx="255">
                  <c:v>2.9515938758850098</c:v>
                </c:pt>
                <c:pt idx="256">
                  <c:v>2.9640874862670898</c:v>
                </c:pt>
                <c:pt idx="257">
                  <c:v>2.9765846729278564</c:v>
                </c:pt>
                <c:pt idx="258">
                  <c:v>2.9890823364257813</c:v>
                </c:pt>
                <c:pt idx="259">
                  <c:v>3.0015802383422852</c:v>
                </c:pt>
                <c:pt idx="260">
                  <c:v>3.0140845775604248</c:v>
                </c:pt>
                <c:pt idx="261">
                  <c:v>3.0240869522094727</c:v>
                </c:pt>
                <c:pt idx="262">
                  <c:v>3.0365860462188721</c:v>
                </c:pt>
                <c:pt idx="263">
                  <c:v>3.0490720272064209</c:v>
                </c:pt>
                <c:pt idx="264">
                  <c:v>3.0590775012969971</c:v>
                </c:pt>
                <c:pt idx="265">
                  <c:v>3.0715782642364502</c:v>
                </c:pt>
                <c:pt idx="266">
                  <c:v>3.0840697288513184</c:v>
                </c:pt>
                <c:pt idx="267">
                  <c:v>3.0965650081634521</c:v>
                </c:pt>
                <c:pt idx="268">
                  <c:v>3.109058141708374</c:v>
                </c:pt>
                <c:pt idx="269">
                  <c:v>3.1190595626831055</c:v>
                </c:pt>
                <c:pt idx="270">
                  <c:v>3.1290960311889648</c:v>
                </c:pt>
                <c:pt idx="271">
                  <c:v>3.1416139602661133</c:v>
                </c:pt>
                <c:pt idx="272">
                  <c:v>3.1541130542755127</c:v>
                </c:pt>
                <c:pt idx="273">
                  <c:v>3.1666028499603271</c:v>
                </c:pt>
                <c:pt idx="274">
                  <c:v>3.1791017055511475</c:v>
                </c:pt>
                <c:pt idx="275">
                  <c:v>3.1916017532348633</c:v>
                </c:pt>
                <c:pt idx="276">
                  <c:v>3.2041032314300537</c:v>
                </c:pt>
                <c:pt idx="277">
                  <c:v>3.2166073322296143</c:v>
                </c:pt>
                <c:pt idx="278">
                  <c:v>3.2290902137756348</c:v>
                </c:pt>
                <c:pt idx="279">
                  <c:v>3.2415933609008789</c:v>
                </c:pt>
                <c:pt idx="280">
                  <c:v>3.2540876865386963</c:v>
                </c:pt>
                <c:pt idx="281">
                  <c:v>3.2665970325469971</c:v>
                </c:pt>
                <c:pt idx="282">
                  <c:v>3.2790870666503906</c:v>
                </c:pt>
                <c:pt idx="283">
                  <c:v>3.2915763854980469</c:v>
                </c:pt>
                <c:pt idx="284">
                  <c:v>3.3015761375427246</c:v>
                </c:pt>
                <c:pt idx="285">
                  <c:v>3.3115816116333008</c:v>
                </c:pt>
                <c:pt idx="286">
                  <c:v>3.3240897655487061</c:v>
                </c:pt>
                <c:pt idx="287">
                  <c:v>3.336585521697998</c:v>
                </c:pt>
                <c:pt idx="288">
                  <c:v>3.349078893661499</c:v>
                </c:pt>
                <c:pt idx="289">
                  <c:v>3.3615744113922119</c:v>
                </c:pt>
                <c:pt idx="290">
                  <c:v>3.374065637588501</c:v>
                </c:pt>
                <c:pt idx="291">
                  <c:v>3.3865790367126465</c:v>
                </c:pt>
                <c:pt idx="292">
                  <c:v>3.3990726470947266</c:v>
                </c:pt>
                <c:pt idx="293">
                  <c:v>3.4115533828735352</c:v>
                </c:pt>
                <c:pt idx="294">
                  <c:v>3.421560525894165</c:v>
                </c:pt>
                <c:pt idx="295">
                  <c:v>3.4316015243530273</c:v>
                </c:pt>
                <c:pt idx="296">
                  <c:v>3.4441080093383789</c:v>
                </c:pt>
                <c:pt idx="297">
                  <c:v>3.4566037654876709</c:v>
                </c:pt>
                <c:pt idx="298">
                  <c:v>3.4691123962402344</c:v>
                </c:pt>
                <c:pt idx="299">
                  <c:v>3.4816052913665771</c:v>
                </c:pt>
                <c:pt idx="300">
                  <c:v>3.494098424911499</c:v>
                </c:pt>
                <c:pt idx="301">
                  <c:v>3.5066080093383789</c:v>
                </c:pt>
                <c:pt idx="302">
                  <c:v>3.5191061496734619</c:v>
                </c:pt>
                <c:pt idx="303">
                  <c:v>3.5315871238708496</c:v>
                </c:pt>
                <c:pt idx="304">
                  <c:v>3.5441007614135742</c:v>
                </c:pt>
                <c:pt idx="305">
                  <c:v>3.5565986633300781</c:v>
                </c:pt>
                <c:pt idx="306">
                  <c:v>3.569089412689209</c:v>
                </c:pt>
                <c:pt idx="307">
                  <c:v>3.5815892219543457</c:v>
                </c:pt>
                <c:pt idx="308">
                  <c:v>3.5940854549407959</c:v>
                </c:pt>
                <c:pt idx="309">
                  <c:v>3.6065893173217773</c:v>
                </c:pt>
                <c:pt idx="310">
                  <c:v>3.619086742401123</c:v>
                </c:pt>
                <c:pt idx="311">
                  <c:v>3.6315732002258301</c:v>
                </c:pt>
                <c:pt idx="312">
                  <c:v>3.6415815353393555</c:v>
                </c:pt>
                <c:pt idx="313">
                  <c:v>3.6540696620941162</c:v>
                </c:pt>
                <c:pt idx="314">
                  <c:v>3.6640815734863281</c:v>
                </c:pt>
                <c:pt idx="315">
                  <c:v>3.6765797138214111</c:v>
                </c:pt>
                <c:pt idx="316">
                  <c:v>3.6890735626220703</c:v>
                </c:pt>
                <c:pt idx="317">
                  <c:v>3.7015669345855713</c:v>
                </c:pt>
                <c:pt idx="318">
                  <c:v>3.714061975479126</c:v>
                </c:pt>
                <c:pt idx="319">
                  <c:v>3.7265670299530029</c:v>
                </c:pt>
                <c:pt idx="320">
                  <c:v>3.7390658855438232</c:v>
                </c:pt>
                <c:pt idx="321">
                  <c:v>3.7490658760070801</c:v>
                </c:pt>
                <c:pt idx="322">
                  <c:v>3.759113073348999</c:v>
                </c:pt>
                <c:pt idx="323">
                  <c:v>3.7716057300567627</c:v>
                </c:pt>
                <c:pt idx="324">
                  <c:v>3.784104585647583</c:v>
                </c:pt>
                <c:pt idx="325">
                  <c:v>3.7966055870056152</c:v>
                </c:pt>
                <c:pt idx="326">
                  <c:v>3.809105396270752</c:v>
                </c:pt>
                <c:pt idx="327">
                  <c:v>3.8216116428375244</c:v>
                </c:pt>
                <c:pt idx="328">
                  <c:v>3.8340935707092285</c:v>
                </c:pt>
                <c:pt idx="329">
                  <c:v>3.8465993404388428</c:v>
                </c:pt>
                <c:pt idx="330">
                  <c:v>3.8590936660766602</c:v>
                </c:pt>
                <c:pt idx="331">
                  <c:v>3.8716015815734863</c:v>
                </c:pt>
                <c:pt idx="332">
                  <c:v>3.8840885162353516</c:v>
                </c:pt>
                <c:pt idx="333">
                  <c:v>3.8965795040130615</c:v>
                </c:pt>
                <c:pt idx="334">
                  <c:v>3.909090518951416</c:v>
                </c:pt>
                <c:pt idx="335">
                  <c:v>3.9215905666351318</c:v>
                </c:pt>
                <c:pt idx="336">
                  <c:v>3.9340720176696777</c:v>
                </c:pt>
                <c:pt idx="337">
                  <c:v>3.9440758228302002</c:v>
                </c:pt>
                <c:pt idx="338">
                  <c:v>3.9540843963623047</c:v>
                </c:pt>
                <c:pt idx="339">
                  <c:v>3.9665796756744385</c:v>
                </c:pt>
                <c:pt idx="340">
                  <c:v>3.9790699481964111</c:v>
                </c:pt>
                <c:pt idx="341">
                  <c:v>3.9915826320648193</c:v>
                </c:pt>
                <c:pt idx="342">
                  <c:v>4.0040779113769531</c:v>
                </c:pt>
                <c:pt idx="343">
                  <c:v>4.0165596008300781</c:v>
                </c:pt>
                <c:pt idx="344">
                  <c:v>4.0290699005126953</c:v>
                </c:pt>
                <c:pt idx="345">
                  <c:v>4.0415663719177246</c:v>
                </c:pt>
                <c:pt idx="346">
                  <c:v>4.0540509223937988</c:v>
                </c:pt>
                <c:pt idx="347">
                  <c:v>4.0640625953674316</c:v>
                </c:pt>
                <c:pt idx="348">
                  <c:v>4.0741133689880371</c:v>
                </c:pt>
                <c:pt idx="349">
                  <c:v>4.0866055488586426</c:v>
                </c:pt>
                <c:pt idx="350">
                  <c:v>4.0991015434265137</c:v>
                </c:pt>
                <c:pt idx="351">
                  <c:v>4.1116113662719727</c:v>
                </c:pt>
                <c:pt idx="352">
                  <c:v>4.124110221862793</c:v>
                </c:pt>
                <c:pt idx="353">
                  <c:v>4.1365885734558105</c:v>
                </c:pt>
                <c:pt idx="354">
                  <c:v>4.1491045951843262</c:v>
                </c:pt>
                <c:pt idx="355">
                  <c:v>4.161597728729248</c:v>
                </c:pt>
                <c:pt idx="356">
                  <c:v>4.1740908622741699</c:v>
                </c:pt>
                <c:pt idx="357">
                  <c:v>4.1865901947021484</c:v>
                </c:pt>
                <c:pt idx="358">
                  <c:v>4.1990914344787598</c:v>
                </c:pt>
                <c:pt idx="359">
                  <c:v>4.2115917205810547</c:v>
                </c:pt>
                <c:pt idx="360">
                  <c:v>4.2240939140319824</c:v>
                </c:pt>
                <c:pt idx="361">
                  <c:v>4.2365784645080566</c:v>
                </c:pt>
                <c:pt idx="362">
                  <c:v>4.246579647064209</c:v>
                </c:pt>
                <c:pt idx="363">
                  <c:v>4.259066104888916</c:v>
                </c:pt>
                <c:pt idx="364">
                  <c:v>4.2690820693969727</c:v>
                </c:pt>
                <c:pt idx="365">
                  <c:v>4.281588077545166</c:v>
                </c:pt>
                <c:pt idx="366">
                  <c:v>4.2940769195556641</c:v>
                </c:pt>
                <c:pt idx="367">
                  <c:v>4.3065729141235352</c:v>
                </c:pt>
                <c:pt idx="368">
                  <c:v>4.3190650939941406</c:v>
                </c:pt>
                <c:pt idx="369">
                  <c:v>4.3315730094909668</c:v>
                </c:pt>
                <c:pt idx="370">
                  <c:v>4.3440675735473633</c:v>
                </c:pt>
                <c:pt idx="371">
                  <c:v>4.3565645217895508</c:v>
                </c:pt>
                <c:pt idx="372">
                  <c:v>4.3690595626831055</c:v>
                </c:pt>
                <c:pt idx="373">
                  <c:v>4.3815484046936035</c:v>
                </c:pt>
                <c:pt idx="374">
                  <c:v>4.3915653228759766</c:v>
                </c:pt>
                <c:pt idx="375">
                  <c:v>4.4016075134277344</c:v>
                </c:pt>
                <c:pt idx="376">
                  <c:v>4.4141082763671875</c:v>
                </c:pt>
                <c:pt idx="377">
                  <c:v>4.426612377166748</c:v>
                </c:pt>
                <c:pt idx="378">
                  <c:v>4.4390993118286133</c:v>
                </c:pt>
                <c:pt idx="379">
                  <c:v>4.451601505279541</c:v>
                </c:pt>
                <c:pt idx="380">
                  <c:v>4.4640979766845703</c:v>
                </c:pt>
                <c:pt idx="381">
                  <c:v>4.4766058921813965</c:v>
                </c:pt>
                <c:pt idx="382">
                  <c:v>4.4890947341918945</c:v>
                </c:pt>
                <c:pt idx="383">
                  <c:v>4.5015835762023926</c:v>
                </c:pt>
                <c:pt idx="384">
                  <c:v>4.5140938758850098</c:v>
                </c:pt>
                <c:pt idx="385">
                  <c:v>4.5265932083129883</c:v>
                </c:pt>
                <c:pt idx="386">
                  <c:v>4.5390729904174805</c:v>
                </c:pt>
                <c:pt idx="387">
                  <c:v>4.5490727424621582</c:v>
                </c:pt>
                <c:pt idx="388">
                  <c:v>4.5590877532958984</c:v>
                </c:pt>
                <c:pt idx="389">
                  <c:v>4.5715827941894531</c:v>
                </c:pt>
                <c:pt idx="390">
                  <c:v>4.5840768814086914</c:v>
                </c:pt>
                <c:pt idx="391">
                  <c:v>4.5965871810913086</c:v>
                </c:pt>
                <c:pt idx="392">
                  <c:v>4.6090803146362305</c:v>
                </c:pt>
                <c:pt idx="393">
                  <c:v>4.6215624809265137</c:v>
                </c:pt>
                <c:pt idx="394">
                  <c:v>4.6340765953063965</c:v>
                </c:pt>
                <c:pt idx="395">
                  <c:v>4.6465716361999512</c:v>
                </c:pt>
                <c:pt idx="396">
                  <c:v>4.6590576171875</c:v>
                </c:pt>
                <c:pt idx="397">
                  <c:v>4.6690568923950195</c:v>
                </c:pt>
                <c:pt idx="398">
                  <c:v>4.6791143417358398</c:v>
                </c:pt>
                <c:pt idx="399">
                  <c:v>4.6916069984436035</c:v>
                </c:pt>
                <c:pt idx="400">
                  <c:v>4.7041015625</c:v>
                </c:pt>
                <c:pt idx="401">
                  <c:v>4.7166142463684082</c:v>
                </c:pt>
                <c:pt idx="402">
                  <c:v>4.7291126251220703</c:v>
                </c:pt>
                <c:pt idx="403">
                  <c:v>4.7415924072265625</c:v>
                </c:pt>
                <c:pt idx="404">
                  <c:v>4.7541089057922363</c:v>
                </c:pt>
                <c:pt idx="405">
                  <c:v>4.7666034698486328</c:v>
                </c:pt>
                <c:pt idx="406">
                  <c:v>4.7790951728820801</c:v>
                </c:pt>
                <c:pt idx="407">
                  <c:v>4.7915935516357422</c:v>
                </c:pt>
                <c:pt idx="408">
                  <c:v>4.8040938377380371</c:v>
                </c:pt>
                <c:pt idx="409">
                  <c:v>4.8165974617004395</c:v>
                </c:pt>
                <c:pt idx="410">
                  <c:v>4.8290982246398926</c:v>
                </c:pt>
                <c:pt idx="411">
                  <c:v>4.841583251953125</c:v>
                </c:pt>
                <c:pt idx="412">
                  <c:v>4.8540830612182617</c:v>
                </c:pt>
                <c:pt idx="413">
                  <c:v>4.8665776252746582</c:v>
                </c:pt>
                <c:pt idx="414">
                  <c:v>4.8765835762023926</c:v>
                </c:pt>
                <c:pt idx="415">
                  <c:v>4.8865880966186523</c:v>
                </c:pt>
                <c:pt idx="416">
                  <c:v>4.8990821838378906</c:v>
                </c:pt>
                <c:pt idx="417">
                  <c:v>4.9115762710571289</c:v>
                </c:pt>
                <c:pt idx="418">
                  <c:v>4.9240717887878418</c:v>
                </c:pt>
                <c:pt idx="419">
                  <c:v>4.9365768432617188</c:v>
                </c:pt>
                <c:pt idx="420">
                  <c:v>4.9490747451782227</c:v>
                </c:pt>
                <c:pt idx="421">
                  <c:v>4.9615669250488281</c:v>
                </c:pt>
                <c:pt idx="422">
                  <c:v>4.9740643501281738</c:v>
                </c:pt>
                <c:pt idx="423">
                  <c:v>4.9865541458129883</c:v>
                </c:pt>
                <c:pt idx="424">
                  <c:v>4.9965620040893555</c:v>
                </c:pt>
                <c:pt idx="425">
                  <c:v>5.0066108703613281</c:v>
                </c:pt>
                <c:pt idx="426">
                  <c:v>5.0191073417663574</c:v>
                </c:pt>
                <c:pt idx="427">
                  <c:v>5.0316162109375</c:v>
                </c:pt>
                <c:pt idx="428">
                  <c:v>5.0440969467163086</c:v>
                </c:pt>
                <c:pt idx="429">
                  <c:v>5.056602954864502</c:v>
                </c:pt>
                <c:pt idx="430">
                  <c:v>5.0690994262695313</c:v>
                </c:pt>
                <c:pt idx="431">
                  <c:v>5.081608772277832</c:v>
                </c:pt>
                <c:pt idx="432">
                  <c:v>5.0940985679626465</c:v>
                </c:pt>
                <c:pt idx="433">
                  <c:v>5.1065878868103027</c:v>
                </c:pt>
                <c:pt idx="434">
                  <c:v>5.1190977096557617</c:v>
                </c:pt>
                <c:pt idx="435">
                  <c:v>5.131596565246582</c:v>
                </c:pt>
                <c:pt idx="436">
                  <c:v>5.1440763473510742</c:v>
                </c:pt>
                <c:pt idx="437">
                  <c:v>5.1565899848937988</c:v>
                </c:pt>
                <c:pt idx="438">
                  <c:v>5.1690859794616699</c:v>
                </c:pt>
                <c:pt idx="439">
                  <c:v>5.1815791130065918</c:v>
                </c:pt>
                <c:pt idx="440">
                  <c:v>5.1915826797485352</c:v>
                </c:pt>
                <c:pt idx="441">
                  <c:v>5.2015914916992188</c:v>
                </c:pt>
                <c:pt idx="442">
                  <c:v>5.214085578918457</c:v>
                </c:pt>
                <c:pt idx="443">
                  <c:v>5.2265667915344238</c:v>
                </c:pt>
                <c:pt idx="444">
                  <c:v>5.2390789985656738</c:v>
                </c:pt>
                <c:pt idx="445">
                  <c:v>5.2515783309936523</c:v>
                </c:pt>
                <c:pt idx="446">
                  <c:v>5.2640600204467773</c:v>
                </c:pt>
                <c:pt idx="447">
                  <c:v>5.2765707969665527</c:v>
                </c:pt>
                <c:pt idx="448">
                  <c:v>5.2890701293945313</c:v>
                </c:pt>
                <c:pt idx="449">
                  <c:v>5.3015670776367188</c:v>
                </c:pt>
                <c:pt idx="450">
                  <c:v>5.3140559196472168</c:v>
                </c:pt>
                <c:pt idx="451">
                  <c:v>5.3240642547607422</c:v>
                </c:pt>
                <c:pt idx="452">
                  <c:v>5.334113597869873</c:v>
                </c:pt>
                <c:pt idx="453">
                  <c:v>5.3465914726257324</c:v>
                </c:pt>
                <c:pt idx="454">
                  <c:v>5.3591098785400391</c:v>
                </c:pt>
                <c:pt idx="455">
                  <c:v>5.371605396270752</c:v>
                </c:pt>
                <c:pt idx="456">
                  <c:v>5.384101390838623</c:v>
                </c:pt>
                <c:pt idx="457">
                  <c:v>5.3965954780578613</c:v>
                </c:pt>
                <c:pt idx="458">
                  <c:v>5.4090986251831055</c:v>
                </c:pt>
                <c:pt idx="459">
                  <c:v>5.4215998649597168</c:v>
                </c:pt>
                <c:pt idx="460">
                  <c:v>5.4341030120849609</c:v>
                </c:pt>
                <c:pt idx="461">
                  <c:v>5.4465851783752441</c:v>
                </c:pt>
                <c:pt idx="462">
                  <c:v>5.4590897560119629</c:v>
                </c:pt>
                <c:pt idx="463">
                  <c:v>5.4715828895568848</c:v>
                </c:pt>
                <c:pt idx="464">
                  <c:v>5.4840941429138184</c:v>
                </c:pt>
                <c:pt idx="465">
                  <c:v>5.4965801239013672</c:v>
                </c:pt>
                <c:pt idx="466">
                  <c:v>5.5090694427490234</c:v>
                </c:pt>
                <c:pt idx="467">
                  <c:v>5.5190792083740234</c:v>
                </c:pt>
                <c:pt idx="468">
                  <c:v>5.5315814018249512</c:v>
                </c:pt>
                <c:pt idx="469">
                  <c:v>5.5415835380554199</c:v>
                </c:pt>
                <c:pt idx="470">
                  <c:v>5.5540790557861328</c:v>
                </c:pt>
                <c:pt idx="471">
                  <c:v>5.5665750503540039</c:v>
                </c:pt>
                <c:pt idx="472">
                  <c:v>5.579068660736084</c:v>
                </c:pt>
                <c:pt idx="473">
                  <c:v>5.5915579795837402</c:v>
                </c:pt>
                <c:pt idx="474">
                  <c:v>5.6040711402893066</c:v>
                </c:pt>
                <c:pt idx="475">
                  <c:v>5.6165690422058105</c:v>
                </c:pt>
                <c:pt idx="476">
                  <c:v>5.6290493011474609</c:v>
                </c:pt>
                <c:pt idx="477">
                  <c:v>5.6390624046325684</c:v>
                </c:pt>
                <c:pt idx="478">
                  <c:v>5.6491026878356934</c:v>
                </c:pt>
                <c:pt idx="479">
                  <c:v>5.6616077423095703</c:v>
                </c:pt>
                <c:pt idx="480">
                  <c:v>5.6741018295288086</c:v>
                </c:pt>
                <c:pt idx="481">
                  <c:v>5.6866092681884766</c:v>
                </c:pt>
                <c:pt idx="482">
                  <c:v>5.6991000175476074</c:v>
                </c:pt>
                <c:pt idx="483">
                  <c:v>5.7115926742553711</c:v>
                </c:pt>
                <c:pt idx="484">
                  <c:v>5.7241020202636719</c:v>
                </c:pt>
                <c:pt idx="485">
                  <c:v>5.7366008758544922</c:v>
                </c:pt>
                <c:pt idx="486">
                  <c:v>5.7490806579589844</c:v>
                </c:pt>
                <c:pt idx="487">
                  <c:v>5.7615928649902344</c:v>
                </c:pt>
                <c:pt idx="488">
                  <c:v>5.7740902900695801</c:v>
                </c:pt>
                <c:pt idx="489">
                  <c:v>5.786583423614502</c:v>
                </c:pt>
                <c:pt idx="490">
                  <c:v>5.7990818023681641</c:v>
                </c:pt>
                <c:pt idx="491">
                  <c:v>5.8115801811218262</c:v>
                </c:pt>
                <c:pt idx="492">
                  <c:v>5.8240833282470703</c:v>
                </c:pt>
                <c:pt idx="493">
                  <c:v>5.8365821838378906</c:v>
                </c:pt>
                <c:pt idx="494">
                  <c:v>5.8465886116027832</c:v>
                </c:pt>
                <c:pt idx="495">
                  <c:v>5.8590879440307617</c:v>
                </c:pt>
                <c:pt idx="496">
                  <c:v>5.8715739250183105</c:v>
                </c:pt>
                <c:pt idx="497">
                  <c:v>5.88409423828125</c:v>
                </c:pt>
                <c:pt idx="498">
                  <c:v>5.8965964317321777</c:v>
                </c:pt>
                <c:pt idx="499">
                  <c:v>5.9090862274169922</c:v>
                </c:pt>
                <c:pt idx="500">
                  <c:v>5.9215912818908691</c:v>
                </c:pt>
                <c:pt idx="501">
                  <c:v>5.9340906143188477</c:v>
                </c:pt>
                <c:pt idx="502">
                  <c:v>5.9465980529785156</c:v>
                </c:pt>
                <c:pt idx="503">
                  <c:v>5.9590988159179688</c:v>
                </c:pt>
                <c:pt idx="504">
                  <c:v>5.9715962409973145</c:v>
                </c:pt>
                <c:pt idx="505">
                  <c:v>5.984097957611084</c:v>
                </c:pt>
                <c:pt idx="506">
                  <c:v>5.9966001510620117</c:v>
                </c:pt>
                <c:pt idx="507">
                  <c:v>6.0091037750244141</c:v>
                </c:pt>
                <c:pt idx="508">
                  <c:v>6.0215997695922852</c:v>
                </c:pt>
                <c:pt idx="509">
                  <c:v>6.034083366394043</c:v>
                </c:pt>
                <c:pt idx="510">
                  <c:v>6.0466036796569824</c:v>
                </c:pt>
                <c:pt idx="511">
                  <c:v>6.0591030120849609</c:v>
                </c:pt>
                <c:pt idx="512">
                  <c:v>6.0715823173522949</c:v>
                </c:pt>
                <c:pt idx="513">
                  <c:v>6.0840935707092285</c:v>
                </c:pt>
                <c:pt idx="514">
                  <c:v>6.0965976715087891</c:v>
                </c:pt>
                <c:pt idx="515">
                  <c:v>6.1090874671936035</c:v>
                </c:pt>
                <c:pt idx="516">
                  <c:v>6.1215801239013672</c:v>
                </c:pt>
                <c:pt idx="517">
                  <c:v>6.1340789794921875</c:v>
                </c:pt>
                <c:pt idx="518">
                  <c:v>6.1465897560119629</c:v>
                </c:pt>
                <c:pt idx="519">
                  <c:v>6.1590867042541504</c:v>
                </c:pt>
                <c:pt idx="520">
                  <c:v>6.1715779304504395</c:v>
                </c:pt>
                <c:pt idx="521">
                  <c:v>6.184074878692627</c:v>
                </c:pt>
                <c:pt idx="522">
                  <c:v>6.1965641975402832</c:v>
                </c:pt>
                <c:pt idx="523">
                  <c:v>6.2090764045715332</c:v>
                </c:pt>
                <c:pt idx="524">
                  <c:v>6.2215714454650879</c:v>
                </c:pt>
                <c:pt idx="525">
                  <c:v>6.2340531349182129</c:v>
                </c:pt>
                <c:pt idx="526">
                  <c:v>6.2440600395202637</c:v>
                </c:pt>
                <c:pt idx="527">
                  <c:v>6.2541041374206543</c:v>
                </c:pt>
                <c:pt idx="528">
                  <c:v>6.2666120529174805</c:v>
                </c:pt>
                <c:pt idx="529">
                  <c:v>6.2791037559509277</c:v>
                </c:pt>
                <c:pt idx="530">
                  <c:v>6.2916121482849121</c:v>
                </c:pt>
                <c:pt idx="531">
                  <c:v>6.3041024208068848</c:v>
                </c:pt>
                <c:pt idx="532">
                  <c:v>6.3165955543518066</c:v>
                </c:pt>
                <c:pt idx="533">
                  <c:v>6.3291058540344238</c:v>
                </c:pt>
                <c:pt idx="534">
                  <c:v>6.3416061401367188</c:v>
                </c:pt>
                <c:pt idx="535">
                  <c:v>6.3540830612182617</c:v>
                </c:pt>
                <c:pt idx="536">
                  <c:v>6.3665981292724609</c:v>
                </c:pt>
                <c:pt idx="537">
                  <c:v>6.3790931701660156</c:v>
                </c:pt>
                <c:pt idx="538">
                  <c:v>6.3915858268737793</c:v>
                </c:pt>
                <c:pt idx="539">
                  <c:v>6.404085636138916</c:v>
                </c:pt>
                <c:pt idx="540">
                  <c:v>6.4165840148925781</c:v>
                </c:pt>
                <c:pt idx="541">
                  <c:v>6.4290885925292969</c:v>
                </c:pt>
                <c:pt idx="542">
                  <c:v>6.4415864944458008</c:v>
                </c:pt>
                <c:pt idx="543">
                  <c:v>6.4515872001647949</c:v>
                </c:pt>
                <c:pt idx="544">
                  <c:v>6.4615869522094727</c:v>
                </c:pt>
                <c:pt idx="545">
                  <c:v>6.4740662574768066</c:v>
                </c:pt>
                <c:pt idx="546">
                  <c:v>6.486579418182373</c:v>
                </c:pt>
                <c:pt idx="547">
                  <c:v>6.4990782737731934</c:v>
                </c:pt>
                <c:pt idx="548">
                  <c:v>6.511573314666748</c:v>
                </c:pt>
                <c:pt idx="549">
                  <c:v>6.5240635871887207</c:v>
                </c:pt>
                <c:pt idx="550">
                  <c:v>6.5365586280822754</c:v>
                </c:pt>
                <c:pt idx="551">
                  <c:v>6.5490660667419434</c:v>
                </c:pt>
                <c:pt idx="552">
                  <c:v>6.5615630149841309</c:v>
                </c:pt>
                <c:pt idx="553">
                  <c:v>6.5715656280517578</c:v>
                </c:pt>
                <c:pt idx="554">
                  <c:v>6.5816116333007813</c:v>
                </c:pt>
                <c:pt idx="555">
                  <c:v>6.5941042900085449</c:v>
                </c:pt>
                <c:pt idx="556">
                  <c:v>6.6066040992736816</c:v>
                </c:pt>
                <c:pt idx="557">
                  <c:v>6.6191043853759766</c:v>
                </c:pt>
                <c:pt idx="558">
                  <c:v>6.6316056251525879</c:v>
                </c:pt>
                <c:pt idx="559">
                  <c:v>6.644108772277832</c:v>
                </c:pt>
                <c:pt idx="560">
                  <c:v>6.6565899848937988</c:v>
                </c:pt>
                <c:pt idx="561">
                  <c:v>6.669095516204834</c:v>
                </c:pt>
                <c:pt idx="562">
                  <c:v>6.6815915107727051</c:v>
                </c:pt>
                <c:pt idx="563">
                  <c:v>6.6941008567810059</c:v>
                </c:pt>
                <c:pt idx="564">
                  <c:v>6.7065887451171875</c:v>
                </c:pt>
                <c:pt idx="565">
                  <c:v>6.7190766334533691</c:v>
                </c:pt>
                <c:pt idx="566">
                  <c:v>6.7315874099731445</c:v>
                </c:pt>
                <c:pt idx="567">
                  <c:v>6.744086742401123</c:v>
                </c:pt>
                <c:pt idx="568">
                  <c:v>6.7565679550170898</c:v>
                </c:pt>
                <c:pt idx="569">
                  <c:v>6.7665762901306152</c:v>
                </c:pt>
                <c:pt idx="570">
                  <c:v>6.776585578918457</c:v>
                </c:pt>
                <c:pt idx="571">
                  <c:v>6.7890801429748535</c:v>
                </c:pt>
                <c:pt idx="572">
                  <c:v>6.8015704154968262</c:v>
                </c:pt>
                <c:pt idx="573">
                  <c:v>6.8140816688537598</c:v>
                </c:pt>
                <c:pt idx="574">
                  <c:v>6.8265748023986816</c:v>
                </c:pt>
                <c:pt idx="575">
                  <c:v>6.839055061340332</c:v>
                </c:pt>
                <c:pt idx="576">
                  <c:v>6.8490548133850098</c:v>
                </c:pt>
                <c:pt idx="577">
                  <c:v>6.8591041564941406</c:v>
                </c:pt>
                <c:pt idx="578">
                  <c:v>6.8716115951538086</c:v>
                </c:pt>
                <c:pt idx="579">
                  <c:v>6.8841080665588379</c:v>
                </c:pt>
                <c:pt idx="580">
                  <c:v>6.896613597869873</c:v>
                </c:pt>
                <c:pt idx="581">
                  <c:v>6.9091053009033203</c:v>
                </c:pt>
                <c:pt idx="582">
                  <c:v>6.9215970039367676</c:v>
                </c:pt>
                <c:pt idx="583">
                  <c:v>6.9341092109680176</c:v>
                </c:pt>
                <c:pt idx="584">
                  <c:v>6.9466094970703125</c:v>
                </c:pt>
                <c:pt idx="585">
                  <c:v>6.9590873718261719</c:v>
                </c:pt>
                <c:pt idx="586">
                  <c:v>6.9716048240661621</c:v>
                </c:pt>
                <c:pt idx="587">
                  <c:v>6.984097957611084</c:v>
                </c:pt>
                <c:pt idx="588">
                  <c:v>6.9965920448303223</c:v>
                </c:pt>
                <c:pt idx="589">
                  <c:v>7.0090880393981934</c:v>
                </c:pt>
                <c:pt idx="590">
                  <c:v>7.0215883255004883</c:v>
                </c:pt>
                <c:pt idx="591">
                  <c:v>7.0340900421142578</c:v>
                </c:pt>
                <c:pt idx="592">
                  <c:v>7.046593189239502</c:v>
                </c:pt>
                <c:pt idx="593">
                  <c:v>7.0590777397155762</c:v>
                </c:pt>
                <c:pt idx="594">
                  <c:v>7.0690813064575195</c:v>
                </c:pt>
                <c:pt idx="595">
                  <c:v>7.0815682411193848</c:v>
                </c:pt>
                <c:pt idx="596">
                  <c:v>7.0915799140930176</c:v>
                </c:pt>
                <c:pt idx="597">
                  <c:v>7.1040802001953125</c:v>
                </c:pt>
                <c:pt idx="598">
                  <c:v>7.1165742874145508</c:v>
                </c:pt>
                <c:pt idx="599">
                  <c:v>7.1290717124938965</c:v>
                </c:pt>
                <c:pt idx="600">
                  <c:v>7.141563892364502</c:v>
                </c:pt>
                <c:pt idx="601">
                  <c:v>7.1540732383728027</c:v>
                </c:pt>
                <c:pt idx="602">
                  <c:v>7.166567325592041</c:v>
                </c:pt>
                <c:pt idx="603">
                  <c:v>7.1790666580200195</c:v>
                </c:pt>
                <c:pt idx="604">
                  <c:v>7.1915578842163086</c:v>
                </c:pt>
                <c:pt idx="605">
                  <c:v>7.204045295715332</c:v>
                </c:pt>
                <c:pt idx="606">
                  <c:v>7.2140665054321289</c:v>
                </c:pt>
                <c:pt idx="607">
                  <c:v>7.2241096496582031</c:v>
                </c:pt>
                <c:pt idx="608">
                  <c:v>7.2366094589233398</c:v>
                </c:pt>
                <c:pt idx="609">
                  <c:v>7.2491121292114258</c:v>
                </c:pt>
                <c:pt idx="610">
                  <c:v>7.2615952491760254</c:v>
                </c:pt>
                <c:pt idx="611">
                  <c:v>7.2740974426269531</c:v>
                </c:pt>
                <c:pt idx="612">
                  <c:v>7.2865939140319824</c:v>
                </c:pt>
                <c:pt idx="613">
                  <c:v>7.2991042137145996</c:v>
                </c:pt>
                <c:pt idx="614">
                  <c:v>7.3115930557250977</c:v>
                </c:pt>
                <c:pt idx="615">
                  <c:v>7.3240814208984375</c:v>
                </c:pt>
                <c:pt idx="616">
                  <c:v>7.3365926742553711</c:v>
                </c:pt>
                <c:pt idx="617">
                  <c:v>7.3490924835205078</c:v>
                </c:pt>
                <c:pt idx="618">
                  <c:v>7.361569881439209</c:v>
                </c:pt>
                <c:pt idx="619">
                  <c:v>7.3715715408325195</c:v>
                </c:pt>
                <c:pt idx="620">
                  <c:v>7.3815865516662598</c:v>
                </c:pt>
                <c:pt idx="621">
                  <c:v>7.3940815925598145</c:v>
                </c:pt>
                <c:pt idx="622">
                  <c:v>7.4065756797790527</c:v>
                </c:pt>
                <c:pt idx="623">
                  <c:v>7.4190874099731445</c:v>
                </c:pt>
                <c:pt idx="624">
                  <c:v>7.4315829277038574</c:v>
                </c:pt>
                <c:pt idx="625">
                  <c:v>7.4440617561340332</c:v>
                </c:pt>
                <c:pt idx="626">
                  <c:v>7.4565715789794922</c:v>
                </c:pt>
                <c:pt idx="627">
                  <c:v>7.4690675735473633</c:v>
                </c:pt>
                <c:pt idx="628">
                  <c:v>7.4815516471862793</c:v>
                </c:pt>
                <c:pt idx="629">
                  <c:v>7.4915604591369629</c:v>
                </c:pt>
                <c:pt idx="630">
                  <c:v>7.5016136169433594</c:v>
                </c:pt>
                <c:pt idx="631">
                  <c:v>7.5141048431396484</c:v>
                </c:pt>
                <c:pt idx="632">
                  <c:v>7.5266008377075195</c:v>
                </c:pt>
                <c:pt idx="633">
                  <c:v>7.5391106605529785</c:v>
                </c:pt>
                <c:pt idx="634">
                  <c:v>7.5516090393066406</c:v>
                </c:pt>
                <c:pt idx="635">
                  <c:v>7.5640888214111328</c:v>
                </c:pt>
                <c:pt idx="636">
                  <c:v>7.576606273651123</c:v>
                </c:pt>
                <c:pt idx="637">
                  <c:v>7.5891036987304688</c:v>
                </c:pt>
                <c:pt idx="638">
                  <c:v>7.6015958786010742</c:v>
                </c:pt>
                <c:pt idx="639">
                  <c:v>7.6140933036804199</c:v>
                </c:pt>
                <c:pt idx="640">
                  <c:v>7.6265912055969238</c:v>
                </c:pt>
                <c:pt idx="641">
                  <c:v>7.6390957832336426</c:v>
                </c:pt>
                <c:pt idx="642">
                  <c:v>7.6515941619873047</c:v>
                </c:pt>
                <c:pt idx="643">
                  <c:v>7.6640815734863281</c:v>
                </c:pt>
                <c:pt idx="644">
                  <c:v>7.6765823364257813</c:v>
                </c:pt>
                <c:pt idx="645">
                  <c:v>7.6890773773193359</c:v>
                </c:pt>
                <c:pt idx="646">
                  <c:v>7.6990818977355957</c:v>
                </c:pt>
                <c:pt idx="647">
                  <c:v>7.7090854644775391</c:v>
                </c:pt>
                <c:pt idx="648">
                  <c:v>7.7215785980224609</c:v>
                </c:pt>
                <c:pt idx="649">
                  <c:v>7.7340741157531738</c:v>
                </c:pt>
                <c:pt idx="650">
                  <c:v>7.7465696334838867</c:v>
                </c:pt>
                <c:pt idx="651">
                  <c:v>7.7590794563293457</c:v>
                </c:pt>
                <c:pt idx="652">
                  <c:v>7.7715754508972168</c:v>
                </c:pt>
                <c:pt idx="653">
                  <c:v>7.7840704917907715</c:v>
                </c:pt>
                <c:pt idx="654">
                  <c:v>7.7965645790100098</c:v>
                </c:pt>
                <c:pt idx="655">
                  <c:v>7.8090524673461914</c:v>
                </c:pt>
                <c:pt idx="656">
                  <c:v>7.8190608024597168</c:v>
                </c:pt>
                <c:pt idx="657">
                  <c:v>7.8291077613830566</c:v>
                </c:pt>
                <c:pt idx="658">
                  <c:v>7.841609001159668</c:v>
                </c:pt>
                <c:pt idx="659">
                  <c:v>7.8541159629821777</c:v>
                </c:pt>
                <c:pt idx="660">
                  <c:v>7.8665986061096191</c:v>
                </c:pt>
                <c:pt idx="661">
                  <c:v>7.8791046142578125</c:v>
                </c:pt>
                <c:pt idx="662">
                  <c:v>7.891596794128418</c:v>
                </c:pt>
                <c:pt idx="663">
                  <c:v>7.9041056632995605</c:v>
                </c:pt>
                <c:pt idx="664">
                  <c:v>7.9165935516357422</c:v>
                </c:pt>
                <c:pt idx="665">
                  <c:v>7.9290857315063477</c:v>
                </c:pt>
                <c:pt idx="666">
                  <c:v>7.9415984153747559</c:v>
                </c:pt>
                <c:pt idx="667">
                  <c:v>7.9540963172912598</c:v>
                </c:pt>
                <c:pt idx="668">
                  <c:v>7.9665789604187012</c:v>
                </c:pt>
                <c:pt idx="669">
                  <c:v>7.979088306427002</c:v>
                </c:pt>
                <c:pt idx="670">
                  <c:v>7.9915814399719238</c:v>
                </c:pt>
                <c:pt idx="671">
                  <c:v>8.0040750503540039</c:v>
                </c:pt>
                <c:pt idx="672">
                  <c:v>8.0140848159790039</c:v>
                </c:pt>
                <c:pt idx="673">
                  <c:v>8.0240907669067383</c:v>
                </c:pt>
                <c:pt idx="674">
                  <c:v>8.0365848541259766</c:v>
                </c:pt>
                <c:pt idx="675">
                  <c:v>8.0490655899047852</c:v>
                </c:pt>
                <c:pt idx="676">
                  <c:v>8.0615777969360352</c:v>
                </c:pt>
                <c:pt idx="677">
                  <c:v>8.0740747451782227</c:v>
                </c:pt>
                <c:pt idx="678">
                  <c:v>8.0865535736083984</c:v>
                </c:pt>
                <c:pt idx="679">
                  <c:v>8.0965547561645508</c:v>
                </c:pt>
                <c:pt idx="680">
                  <c:v>8.1066150665283203</c:v>
                </c:pt>
                <c:pt idx="681">
                  <c:v>8.1191082000732422</c:v>
                </c:pt>
                <c:pt idx="682">
                  <c:v>8.1316032409667969</c:v>
                </c:pt>
                <c:pt idx="683">
                  <c:v>8.1441135406494141</c:v>
                </c:pt>
                <c:pt idx="684">
                  <c:v>8.156611442565918</c:v>
                </c:pt>
                <c:pt idx="685">
                  <c:v>8.1690902709960938</c:v>
                </c:pt>
                <c:pt idx="686">
                  <c:v>8.1816082000732422</c:v>
                </c:pt>
                <c:pt idx="687">
                  <c:v>8.1941051483154297</c:v>
                </c:pt>
                <c:pt idx="688">
                  <c:v>8.2065982818603516</c:v>
                </c:pt>
                <c:pt idx="689">
                  <c:v>8.2190971374511719</c:v>
                </c:pt>
                <c:pt idx="690">
                  <c:v>8.2315950393676758</c:v>
                </c:pt>
                <c:pt idx="691">
                  <c:v>8.2440977096557617</c:v>
                </c:pt>
                <c:pt idx="692">
                  <c:v>8.2565975189208984</c:v>
                </c:pt>
                <c:pt idx="693">
                  <c:v>8.2690820693969727</c:v>
                </c:pt>
                <c:pt idx="694">
                  <c:v>8.281585693359375</c:v>
                </c:pt>
                <c:pt idx="695">
                  <c:v>8.2940816879272461</c:v>
                </c:pt>
                <c:pt idx="696">
                  <c:v>8.304081916809082</c:v>
                </c:pt>
                <c:pt idx="697">
                  <c:v>8.3140907287597656</c:v>
                </c:pt>
                <c:pt idx="698">
                  <c:v>8.3265829086303711</c:v>
                </c:pt>
                <c:pt idx="699">
                  <c:v>8.339076042175293</c:v>
                </c:pt>
                <c:pt idx="700">
                  <c:v>8.3515720367431641</c:v>
                </c:pt>
                <c:pt idx="701">
                  <c:v>8.3640842437744141</c:v>
                </c:pt>
                <c:pt idx="702">
                  <c:v>8.3765773773193359</c:v>
                </c:pt>
                <c:pt idx="703">
                  <c:v>8.389073371887207</c:v>
                </c:pt>
                <c:pt idx="704">
                  <c:v>8.4015665054321289</c:v>
                </c:pt>
                <c:pt idx="705">
                  <c:v>8.414057731628418</c:v>
                </c:pt>
                <c:pt idx="706">
                  <c:v>8.4240589141845703</c:v>
                </c:pt>
                <c:pt idx="707">
                  <c:v>8.4341068267822266</c:v>
                </c:pt>
                <c:pt idx="708">
                  <c:v>8.4466104507446289</c:v>
                </c:pt>
                <c:pt idx="709">
                  <c:v>8.4591150283813477</c:v>
                </c:pt>
                <c:pt idx="710">
                  <c:v>8.4716005325317383</c:v>
                </c:pt>
                <c:pt idx="711">
                  <c:v>8.4841060638427734</c:v>
                </c:pt>
                <c:pt idx="712">
                  <c:v>8.4966001510620117</c:v>
                </c:pt>
                <c:pt idx="713">
                  <c:v>8.5091104507446289</c:v>
                </c:pt>
                <c:pt idx="714">
                  <c:v>8.5215978622436523</c:v>
                </c:pt>
                <c:pt idx="715">
                  <c:v>8.534088134765625</c:v>
                </c:pt>
                <c:pt idx="716">
                  <c:v>8.5465993881225586</c:v>
                </c:pt>
                <c:pt idx="717">
                  <c:v>8.5591011047363281</c:v>
                </c:pt>
                <c:pt idx="718">
                  <c:v>8.5715789794921875</c:v>
                </c:pt>
                <c:pt idx="719">
                  <c:v>8.5840930938720703</c:v>
                </c:pt>
                <c:pt idx="720">
                  <c:v>8.5965871810913086</c:v>
                </c:pt>
                <c:pt idx="721">
                  <c:v>8.6090812683105469</c:v>
                </c:pt>
                <c:pt idx="722">
                  <c:v>8.6190824508666992</c:v>
                </c:pt>
                <c:pt idx="723">
                  <c:v>8.629094123840332</c:v>
                </c:pt>
                <c:pt idx="724">
                  <c:v>8.6415882110595703</c:v>
                </c:pt>
                <c:pt idx="725">
                  <c:v>8.6540718078613281</c:v>
                </c:pt>
                <c:pt idx="726">
                  <c:v>8.6665849685668945</c:v>
                </c:pt>
                <c:pt idx="727">
                  <c:v>8.6790800094604492</c:v>
                </c:pt>
                <c:pt idx="728">
                  <c:v>8.6915597915649414</c:v>
                </c:pt>
                <c:pt idx="729">
                  <c:v>8.7040691375732422</c:v>
                </c:pt>
                <c:pt idx="730">
                  <c:v>8.7165689468383789</c:v>
                </c:pt>
                <c:pt idx="731">
                  <c:v>8.72906494140625</c:v>
                </c:pt>
                <c:pt idx="732">
                  <c:v>8.7415609359741211</c:v>
                </c:pt>
                <c:pt idx="733">
                  <c:v>8.7515640258789063</c:v>
                </c:pt>
                <c:pt idx="734">
                  <c:v>8.7616147994995117</c:v>
                </c:pt>
                <c:pt idx="735">
                  <c:v>8.7740945816040039</c:v>
                </c:pt>
                <c:pt idx="736">
                  <c:v>8.7866115570068359</c:v>
                </c:pt>
                <c:pt idx="737">
                  <c:v>8.799107551574707</c:v>
                </c:pt>
                <c:pt idx="738">
                  <c:v>8.8115997314453125</c:v>
                </c:pt>
                <c:pt idx="739">
                  <c:v>8.8240985870361328</c:v>
                </c:pt>
                <c:pt idx="740">
                  <c:v>8.8366003036499023</c:v>
                </c:pt>
                <c:pt idx="741">
                  <c:v>8.8491039276123047</c:v>
                </c:pt>
                <c:pt idx="742">
                  <c:v>8.8616046905517578</c:v>
                </c:pt>
                <c:pt idx="743">
                  <c:v>8.87408447265625</c:v>
                </c:pt>
                <c:pt idx="744">
                  <c:v>8.8865861892700195</c:v>
                </c:pt>
                <c:pt idx="745">
                  <c:v>8.8990840911865234</c:v>
                </c:pt>
                <c:pt idx="746">
                  <c:v>8.9115962982177734</c:v>
                </c:pt>
                <c:pt idx="747">
                  <c:v>8.9240846633911133</c:v>
                </c:pt>
                <c:pt idx="748">
                  <c:v>8.9365720748901367</c:v>
                </c:pt>
                <c:pt idx="749">
                  <c:v>8.9465770721435547</c:v>
                </c:pt>
                <c:pt idx="750">
                  <c:v>8.9565792083740234</c:v>
                </c:pt>
                <c:pt idx="751">
                  <c:v>8.969085693359375</c:v>
                </c:pt>
                <c:pt idx="752">
                  <c:v>8.9815826416015625</c:v>
                </c:pt>
                <c:pt idx="753">
                  <c:v>8.9940767288208008</c:v>
                </c:pt>
                <c:pt idx="754">
                  <c:v>9.0065727233886719</c:v>
                </c:pt>
                <c:pt idx="755">
                  <c:v>9.0190649032592773</c:v>
                </c:pt>
                <c:pt idx="756">
                  <c:v>9.0315771102905273</c:v>
                </c:pt>
                <c:pt idx="757">
                  <c:v>9.0440692901611328</c:v>
                </c:pt>
                <c:pt idx="758">
                  <c:v>9.0565500259399414</c:v>
                </c:pt>
                <c:pt idx="759">
                  <c:v>9.066558837890625</c:v>
                </c:pt>
                <c:pt idx="760">
                  <c:v>9.0765981674194336</c:v>
                </c:pt>
                <c:pt idx="761">
                  <c:v>9.0891075134277344</c:v>
                </c:pt>
                <c:pt idx="762">
                  <c:v>9.1016025543212891</c:v>
                </c:pt>
                <c:pt idx="763">
                  <c:v>9.1141128540039063</c:v>
                </c:pt>
                <c:pt idx="764">
                  <c:v>9.1265993118286133</c:v>
                </c:pt>
                <c:pt idx="765">
                  <c:v>9.1390933990478516</c:v>
                </c:pt>
                <c:pt idx="766">
                  <c:v>9.1516027450561523</c:v>
                </c:pt>
                <c:pt idx="767">
                  <c:v>9.1641025543212891</c:v>
                </c:pt>
                <c:pt idx="768">
                  <c:v>9.176579475402832</c:v>
                </c:pt>
                <c:pt idx="769">
                  <c:v>9.1890964508056641</c:v>
                </c:pt>
                <c:pt idx="770">
                  <c:v>9.2015914916992188</c:v>
                </c:pt>
                <c:pt idx="771">
                  <c:v>9.214085578918457</c:v>
                </c:pt>
                <c:pt idx="772">
                  <c:v>9.2265825271606445</c:v>
                </c:pt>
                <c:pt idx="773">
                  <c:v>9.2390785217285156</c:v>
                </c:pt>
                <c:pt idx="774">
                  <c:v>9.2515840530395508</c:v>
                </c:pt>
                <c:pt idx="775">
                  <c:v>9.2640829086303711</c:v>
                </c:pt>
                <c:pt idx="776">
                  <c:v>9.2740888595581055</c:v>
                </c:pt>
                <c:pt idx="777">
                  <c:v>9.2865867614746094</c:v>
                </c:pt>
                <c:pt idx="778">
                  <c:v>9.2990741729736328</c:v>
                </c:pt>
                <c:pt idx="779">
                  <c:v>9.3090753555297852</c:v>
                </c:pt>
                <c:pt idx="780">
                  <c:v>9.3215742111206055</c:v>
                </c:pt>
                <c:pt idx="781">
                  <c:v>9.3340692520141602</c:v>
                </c:pt>
                <c:pt idx="782">
                  <c:v>9.3465633392333984</c:v>
                </c:pt>
                <c:pt idx="783">
                  <c:v>9.3590593338012695</c:v>
                </c:pt>
                <c:pt idx="784">
                  <c:v>9.3715648651123047</c:v>
                </c:pt>
                <c:pt idx="785">
                  <c:v>9.3840646743774414</c:v>
                </c:pt>
                <c:pt idx="786">
                  <c:v>9.3940715789794922</c:v>
                </c:pt>
                <c:pt idx="787">
                  <c:v>9.4041147232055664</c:v>
                </c:pt>
                <c:pt idx="788">
                  <c:v>9.4166021347045898</c:v>
                </c:pt>
                <c:pt idx="789">
                  <c:v>9.4291000366210938</c:v>
                </c:pt>
                <c:pt idx="790">
                  <c:v>9.4416017532348633</c:v>
                </c:pt>
                <c:pt idx="791">
                  <c:v>9.454106330871582</c:v>
                </c:pt>
                <c:pt idx="792">
                  <c:v>9.4666099548339844</c:v>
                </c:pt>
                <c:pt idx="793">
                  <c:v>9.479090690612793</c:v>
                </c:pt>
                <c:pt idx="794">
                  <c:v>9.4915952682495117</c:v>
                </c:pt>
                <c:pt idx="795">
                  <c:v>9.50408935546875</c:v>
                </c:pt>
                <c:pt idx="796">
                  <c:v>9.5165987014770508</c:v>
                </c:pt>
                <c:pt idx="797">
                  <c:v>9.5290851593017578</c:v>
                </c:pt>
                <c:pt idx="798">
                  <c:v>9.5415773391723633</c:v>
                </c:pt>
                <c:pt idx="799">
                  <c:v>9.5540866851806641</c:v>
                </c:pt>
                <c:pt idx="800">
                  <c:v>9.5665874481201172</c:v>
                </c:pt>
                <c:pt idx="801">
                  <c:v>9.5790672302246094</c:v>
                </c:pt>
                <c:pt idx="802">
                  <c:v>9.5890779495239258</c:v>
                </c:pt>
                <c:pt idx="803">
                  <c:v>9.5990810394287109</c:v>
                </c:pt>
                <c:pt idx="804">
                  <c:v>9.611572265625</c:v>
                </c:pt>
                <c:pt idx="805">
                  <c:v>9.6240682601928711</c:v>
                </c:pt>
                <c:pt idx="806">
                  <c:v>9.6365814208984375</c:v>
                </c:pt>
                <c:pt idx="807">
                  <c:v>9.6490745544433594</c:v>
                </c:pt>
                <c:pt idx="808">
                  <c:v>9.661555290222168</c:v>
                </c:pt>
                <c:pt idx="809">
                  <c:v>9.6715555191040039</c:v>
                </c:pt>
                <c:pt idx="810">
                  <c:v>9.6816015243530273</c:v>
                </c:pt>
                <c:pt idx="811">
                  <c:v>9.6941080093383789</c:v>
                </c:pt>
                <c:pt idx="812">
                  <c:v>9.7066049575805664</c:v>
                </c:pt>
                <c:pt idx="813">
                  <c:v>9.7191123962402344</c:v>
                </c:pt>
                <c:pt idx="814">
                  <c:v>9.7316045761108398</c:v>
                </c:pt>
                <c:pt idx="815">
                  <c:v>9.7440977096557617</c:v>
                </c:pt>
                <c:pt idx="816">
                  <c:v>9.7566099166870117</c:v>
                </c:pt>
                <c:pt idx="817">
                  <c:v>9.7691068649291992</c:v>
                </c:pt>
                <c:pt idx="818">
                  <c:v>9.7815847396850586</c:v>
                </c:pt>
                <c:pt idx="819">
                  <c:v>9.7941007614135742</c:v>
                </c:pt>
                <c:pt idx="820">
                  <c:v>9.8065967559814453</c:v>
                </c:pt>
                <c:pt idx="821">
                  <c:v>9.8190879821777344</c:v>
                </c:pt>
                <c:pt idx="822">
                  <c:v>9.8315868377685547</c:v>
                </c:pt>
                <c:pt idx="823">
                  <c:v>9.8440847396850586</c:v>
                </c:pt>
                <c:pt idx="824">
                  <c:v>9.8565883636474609</c:v>
                </c:pt>
                <c:pt idx="825">
                  <c:v>9.8690881729125977</c:v>
                </c:pt>
                <c:pt idx="826">
                  <c:v>9.8815727233886719</c:v>
                </c:pt>
                <c:pt idx="827">
                  <c:v>9.8915824890136719</c:v>
                </c:pt>
                <c:pt idx="828">
                  <c:v>9.9040708541870117</c:v>
                </c:pt>
                <c:pt idx="829">
                  <c:v>9.9140768051147461</c:v>
                </c:pt>
                <c:pt idx="830">
                  <c:v>9.926579475402832</c:v>
                </c:pt>
                <c:pt idx="831">
                  <c:v>9.9390745162963867</c:v>
                </c:pt>
                <c:pt idx="832">
                  <c:v>9.9515676498413086</c:v>
                </c:pt>
                <c:pt idx="833">
                  <c:v>9.9640617370605469</c:v>
                </c:pt>
                <c:pt idx="834">
                  <c:v>9.9765710830688477</c:v>
                </c:pt>
                <c:pt idx="835">
                  <c:v>9.9890689849853516</c:v>
                </c:pt>
                <c:pt idx="836">
                  <c:v>10.001564025878906</c:v>
                </c:pt>
                <c:pt idx="837">
                  <c:v>10.011568069458008</c:v>
                </c:pt>
                <c:pt idx="838">
                  <c:v>10.021605491638184</c:v>
                </c:pt>
                <c:pt idx="839">
                  <c:v>10.034101486206055</c:v>
                </c:pt>
                <c:pt idx="840">
                  <c:v>10.046603202819824</c:v>
                </c:pt>
                <c:pt idx="841">
                  <c:v>10.059103965759277</c:v>
                </c:pt>
                <c:pt idx="842">
                  <c:v>10.071610450744629</c:v>
                </c:pt>
                <c:pt idx="843">
                  <c:v>10.08409595489502</c:v>
                </c:pt>
                <c:pt idx="844">
                  <c:v>10.096596717834473</c:v>
                </c:pt>
                <c:pt idx="845">
                  <c:v>10.109095573425293</c:v>
                </c:pt>
                <c:pt idx="846">
                  <c:v>10.121604919433594</c:v>
                </c:pt>
                <c:pt idx="847">
                  <c:v>10.134090423583984</c:v>
                </c:pt>
                <c:pt idx="848">
                  <c:v>10.146577835083008</c:v>
                </c:pt>
                <c:pt idx="849">
                  <c:v>10.159090995788574</c:v>
                </c:pt>
                <c:pt idx="850">
                  <c:v>10.171590805053711</c:v>
                </c:pt>
                <c:pt idx="851">
                  <c:v>10.18406867980957</c:v>
                </c:pt>
                <c:pt idx="852">
                  <c:v>10.194073677062988</c:v>
                </c:pt>
                <c:pt idx="853">
                  <c:v>10.204085350036621</c:v>
                </c:pt>
                <c:pt idx="854">
                  <c:v>10.216578483581543</c:v>
                </c:pt>
                <c:pt idx="855">
                  <c:v>10.229071617126465</c:v>
                </c:pt>
                <c:pt idx="856">
                  <c:v>10.241581916809082</c:v>
                </c:pt>
                <c:pt idx="857">
                  <c:v>10.254077911376953</c:v>
                </c:pt>
                <c:pt idx="858">
                  <c:v>10.266560554504395</c:v>
                </c:pt>
                <c:pt idx="859">
                  <c:v>10.279071807861328</c:v>
                </c:pt>
                <c:pt idx="860">
                  <c:v>10.291568756103516</c:v>
                </c:pt>
                <c:pt idx="861">
                  <c:v>10.304050445556641</c:v>
                </c:pt>
                <c:pt idx="862">
                  <c:v>10.314061164855957</c:v>
                </c:pt>
                <c:pt idx="863">
                  <c:v>10.324112892150879</c:v>
                </c:pt>
                <c:pt idx="864">
                  <c:v>10.336603164672852</c:v>
                </c:pt>
                <c:pt idx="865">
                  <c:v>10.349101066589355</c:v>
                </c:pt>
                <c:pt idx="866">
                  <c:v>10.361611366271973</c:v>
                </c:pt>
                <c:pt idx="867">
                  <c:v>10.374111175537109</c:v>
                </c:pt>
                <c:pt idx="868">
                  <c:v>10.386592864990234</c:v>
                </c:pt>
                <c:pt idx="869">
                  <c:v>10.399105072021484</c:v>
                </c:pt>
                <c:pt idx="870">
                  <c:v>10.41159725189209</c:v>
                </c:pt>
                <c:pt idx="871">
                  <c:v>10.424091339111328</c:v>
                </c:pt>
                <c:pt idx="872">
                  <c:v>10.436591148376465</c:v>
                </c:pt>
                <c:pt idx="873">
                  <c:v>10.449088096618652</c:v>
                </c:pt>
                <c:pt idx="874">
                  <c:v>10.461593627929688</c:v>
                </c:pt>
                <c:pt idx="875">
                  <c:v>10.474094390869141</c:v>
                </c:pt>
                <c:pt idx="876">
                  <c:v>10.486577987670898</c:v>
                </c:pt>
                <c:pt idx="877">
                  <c:v>10.499076843261719</c:v>
                </c:pt>
                <c:pt idx="878">
                  <c:v>10.511575698852539</c:v>
                </c:pt>
                <c:pt idx="879">
                  <c:v>10.521585464477539</c:v>
                </c:pt>
                <c:pt idx="880">
                  <c:v>10.531583786010742</c:v>
                </c:pt>
                <c:pt idx="881">
                  <c:v>10.54407787322998</c:v>
                </c:pt>
                <c:pt idx="882">
                  <c:v>10.556571960449219</c:v>
                </c:pt>
                <c:pt idx="883">
                  <c:v>10.569067001342773</c:v>
                </c:pt>
                <c:pt idx="884">
                  <c:v>10.581573486328125</c:v>
                </c:pt>
                <c:pt idx="885">
                  <c:v>10.594071388244629</c:v>
                </c:pt>
                <c:pt idx="886">
                  <c:v>10.606565475463867</c:v>
                </c:pt>
                <c:pt idx="887">
                  <c:v>10.616565704345703</c:v>
                </c:pt>
                <c:pt idx="888">
                  <c:v>10.626605033874512</c:v>
                </c:pt>
                <c:pt idx="889">
                  <c:v>10.639103889465332</c:v>
                </c:pt>
                <c:pt idx="890">
                  <c:v>10.651604652404785</c:v>
                </c:pt>
                <c:pt idx="891">
                  <c:v>10.664108276367188</c:v>
                </c:pt>
                <c:pt idx="892">
                  <c:v>10.676610946655273</c:v>
                </c:pt>
                <c:pt idx="893">
                  <c:v>10.689095497131348</c:v>
                </c:pt>
                <c:pt idx="894">
                  <c:v>10.701600074768066</c:v>
                </c:pt>
                <c:pt idx="895">
                  <c:v>10.714096069335938</c:v>
                </c:pt>
                <c:pt idx="896">
                  <c:v>10.726607322692871</c:v>
                </c:pt>
                <c:pt idx="897">
                  <c:v>10.739092826843262</c:v>
                </c:pt>
                <c:pt idx="898">
                  <c:v>10.751584053039551</c:v>
                </c:pt>
                <c:pt idx="899">
                  <c:v>10.764093399047852</c:v>
                </c:pt>
                <c:pt idx="900">
                  <c:v>10.776593208312988</c:v>
                </c:pt>
                <c:pt idx="901">
                  <c:v>10.78907299041748</c:v>
                </c:pt>
                <c:pt idx="902">
                  <c:v>10.799071311950684</c:v>
                </c:pt>
                <c:pt idx="903">
                  <c:v>10.809087753295898</c:v>
                </c:pt>
                <c:pt idx="904">
                  <c:v>10.821582794189453</c:v>
                </c:pt>
                <c:pt idx="905">
                  <c:v>10.834074974060059</c:v>
                </c:pt>
                <c:pt idx="906">
                  <c:v>10.846586227416992</c:v>
                </c:pt>
                <c:pt idx="907">
                  <c:v>10.859078407287598</c:v>
                </c:pt>
                <c:pt idx="908">
                  <c:v>10.871564865112305</c:v>
                </c:pt>
                <c:pt idx="909">
                  <c:v>10.884076118469238</c:v>
                </c:pt>
                <c:pt idx="910">
                  <c:v>10.896574020385742</c:v>
                </c:pt>
                <c:pt idx="911">
                  <c:v>10.909055709838867</c:v>
                </c:pt>
                <c:pt idx="912">
                  <c:v>10.919060707092285</c:v>
                </c:pt>
                <c:pt idx="913">
                  <c:v>10.92911434173584</c:v>
                </c:pt>
                <c:pt idx="914">
                  <c:v>10.94160270690918</c:v>
                </c:pt>
                <c:pt idx="915">
                  <c:v>10.954100608825684</c:v>
                </c:pt>
                <c:pt idx="916">
                  <c:v>10.966612815856934</c:v>
                </c:pt>
                <c:pt idx="917">
                  <c:v>10.979111671447754</c:v>
                </c:pt>
                <c:pt idx="918">
                  <c:v>10.991591453552246</c:v>
                </c:pt>
                <c:pt idx="919">
                  <c:v>11.004108428955078</c:v>
                </c:pt>
                <c:pt idx="920">
                  <c:v>11.016604423522949</c:v>
                </c:pt>
                <c:pt idx="921">
                  <c:v>11.029094696044922</c:v>
                </c:pt>
                <c:pt idx="922">
                  <c:v>11.041589736938477</c:v>
                </c:pt>
                <c:pt idx="923">
                  <c:v>11.054093360900879</c:v>
                </c:pt>
                <c:pt idx="924">
                  <c:v>11.066596031188965</c:v>
                </c:pt>
                <c:pt idx="925">
                  <c:v>11.079098701477051</c:v>
                </c:pt>
                <c:pt idx="926">
                  <c:v>11.091582298278809</c:v>
                </c:pt>
                <c:pt idx="927">
                  <c:v>11.104083061218262</c:v>
                </c:pt>
                <c:pt idx="928">
                  <c:v>11.116578102111816</c:v>
                </c:pt>
                <c:pt idx="929">
                  <c:v>11.126582145690918</c:v>
                </c:pt>
                <c:pt idx="930">
                  <c:v>11.136588096618652</c:v>
                </c:pt>
                <c:pt idx="931">
                  <c:v>11.149080276489258</c:v>
                </c:pt>
                <c:pt idx="932">
                  <c:v>11.161576271057129</c:v>
                </c:pt>
                <c:pt idx="933">
                  <c:v>11.174072265625</c:v>
                </c:pt>
                <c:pt idx="934">
                  <c:v>11.186579704284668</c:v>
                </c:pt>
                <c:pt idx="935">
                  <c:v>11.199077606201172</c:v>
                </c:pt>
                <c:pt idx="936">
                  <c:v>11.211568832397461</c:v>
                </c:pt>
                <c:pt idx="937">
                  <c:v>11.224065780639648</c:v>
                </c:pt>
                <c:pt idx="938">
                  <c:v>11.236556053161621</c:v>
                </c:pt>
                <c:pt idx="939">
                  <c:v>11.246561050415039</c:v>
                </c:pt>
                <c:pt idx="940">
                  <c:v>11.256607055664063</c:v>
                </c:pt>
                <c:pt idx="941">
                  <c:v>11.269110679626465</c:v>
                </c:pt>
                <c:pt idx="942">
                  <c:v>11.281614303588867</c:v>
                </c:pt>
                <c:pt idx="943">
                  <c:v>11.294098854064941</c:v>
                </c:pt>
                <c:pt idx="944">
                  <c:v>11.30660343170166</c:v>
                </c:pt>
                <c:pt idx="945">
                  <c:v>11.319099426269531</c:v>
                </c:pt>
                <c:pt idx="946">
                  <c:v>11.331608772277832</c:v>
                </c:pt>
                <c:pt idx="947">
                  <c:v>11.344096183776855</c:v>
                </c:pt>
                <c:pt idx="948">
                  <c:v>11.356588363647461</c:v>
                </c:pt>
                <c:pt idx="949">
                  <c:v>11.369098663330078</c:v>
                </c:pt>
                <c:pt idx="950">
                  <c:v>11.381597518920898</c:v>
                </c:pt>
                <c:pt idx="951">
                  <c:v>11.394074440002441</c:v>
                </c:pt>
                <c:pt idx="952">
                  <c:v>11.406588554382324</c:v>
                </c:pt>
                <c:pt idx="953">
                  <c:v>11.419083595275879</c:v>
                </c:pt>
                <c:pt idx="954">
                  <c:v>11.431578636169434</c:v>
                </c:pt>
                <c:pt idx="955">
                  <c:v>11.441582679748535</c:v>
                </c:pt>
                <c:pt idx="956">
                  <c:v>11.451592445373535</c:v>
                </c:pt>
                <c:pt idx="957">
                  <c:v>11.464084625244141</c:v>
                </c:pt>
                <c:pt idx="958">
                  <c:v>11.476566314697266</c:v>
                </c:pt>
                <c:pt idx="959">
                  <c:v>11.489080429077148</c:v>
                </c:pt>
                <c:pt idx="960">
                  <c:v>11.501578330993652</c:v>
                </c:pt>
                <c:pt idx="961">
                  <c:v>11.514058113098145</c:v>
                </c:pt>
                <c:pt idx="962">
                  <c:v>11.524056434631348</c:v>
                </c:pt>
                <c:pt idx="963">
                  <c:v>11.53411865234375</c:v>
                </c:pt>
                <c:pt idx="964">
                  <c:v>11.546605110168457</c:v>
                </c:pt>
                <c:pt idx="965">
                  <c:v>11.559103012084961</c:v>
                </c:pt>
                <c:pt idx="966">
                  <c:v>11.571613311767578</c:v>
                </c:pt>
                <c:pt idx="967">
                  <c:v>11.584111213684082</c:v>
                </c:pt>
                <c:pt idx="968">
                  <c:v>11.596593856811523</c:v>
                </c:pt>
                <c:pt idx="969">
                  <c:v>11.609108924865723</c:v>
                </c:pt>
                <c:pt idx="970">
                  <c:v>11.621604919433594</c:v>
                </c:pt>
                <c:pt idx="971">
                  <c:v>11.634098052978516</c:v>
                </c:pt>
                <c:pt idx="972">
                  <c:v>11.64659309387207</c:v>
                </c:pt>
                <c:pt idx="973">
                  <c:v>11.65909481048584</c:v>
                </c:pt>
                <c:pt idx="974">
                  <c:v>11.671598434448242</c:v>
                </c:pt>
                <c:pt idx="975">
                  <c:v>11.684103012084961</c:v>
                </c:pt>
                <c:pt idx="976">
                  <c:v>11.696586608886719</c:v>
                </c:pt>
                <c:pt idx="977">
                  <c:v>11.709087371826172</c:v>
                </c:pt>
                <c:pt idx="978">
                  <c:v>11.721585273742676</c:v>
                </c:pt>
                <c:pt idx="979">
                  <c:v>11.734095573425293</c:v>
                </c:pt>
                <c:pt idx="980">
                  <c:v>11.74658203125</c:v>
                </c:pt>
                <c:pt idx="981">
                  <c:v>11.759068489074707</c:v>
                </c:pt>
                <c:pt idx="982">
                  <c:v>11.769075393676758</c:v>
                </c:pt>
                <c:pt idx="983">
                  <c:v>11.779077529907227</c:v>
                </c:pt>
                <c:pt idx="984">
                  <c:v>11.791584968566895</c:v>
                </c:pt>
                <c:pt idx="985">
                  <c:v>11.804082870483398</c:v>
                </c:pt>
                <c:pt idx="986">
                  <c:v>11.816575050354004</c:v>
                </c:pt>
                <c:pt idx="987">
                  <c:v>11.829068183898926</c:v>
                </c:pt>
                <c:pt idx="988">
                  <c:v>11.841558456420898</c:v>
                </c:pt>
                <c:pt idx="989">
                  <c:v>11.854074478149414</c:v>
                </c:pt>
                <c:pt idx="990">
                  <c:v>11.866570472717285</c:v>
                </c:pt>
                <c:pt idx="991">
                  <c:v>11.87905216217041</c:v>
                </c:pt>
                <c:pt idx="992">
                  <c:v>11.88906192779541</c:v>
                </c:pt>
                <c:pt idx="993">
                  <c:v>11.899104118347168</c:v>
                </c:pt>
                <c:pt idx="994">
                  <c:v>11.911606788635254</c:v>
                </c:pt>
                <c:pt idx="995">
                  <c:v>11.924100875854492</c:v>
                </c:pt>
                <c:pt idx="996">
                  <c:v>11.936611175537109</c:v>
                </c:pt>
                <c:pt idx="997">
                  <c:v>11.949098587036133</c:v>
                </c:pt>
                <c:pt idx="998">
                  <c:v>11.961591720581055</c:v>
                </c:pt>
                <c:pt idx="999">
                  <c:v>11.974103927612305</c:v>
                </c:pt>
                <c:pt idx="1000">
                  <c:v>11.986602783203125</c:v>
                </c:pt>
                <c:pt idx="1001">
                  <c:v>11.999079704284668</c:v>
                </c:pt>
                <c:pt idx="1002">
                  <c:v>12.011590957641602</c:v>
                </c:pt>
                <c:pt idx="1003">
                  <c:v>12.024086952209473</c:v>
                </c:pt>
                <c:pt idx="1004">
                  <c:v>12.036581039428711</c:v>
                </c:pt>
                <c:pt idx="1005">
                  <c:v>12.04658031463623</c:v>
                </c:pt>
                <c:pt idx="1006">
                  <c:v>12.056593894958496</c:v>
                </c:pt>
                <c:pt idx="1007">
                  <c:v>12.069088935852051</c:v>
                </c:pt>
                <c:pt idx="1008">
                  <c:v>12.081570625305176</c:v>
                </c:pt>
                <c:pt idx="1009">
                  <c:v>12.094085693359375</c:v>
                </c:pt>
                <c:pt idx="1010">
                  <c:v>12.106581687927246</c:v>
                </c:pt>
                <c:pt idx="1011">
                  <c:v>12.119062423706055</c:v>
                </c:pt>
                <c:pt idx="1012">
                  <c:v>12.131570816040039</c:v>
                </c:pt>
                <c:pt idx="1013">
                  <c:v>12.144073486328125</c:v>
                </c:pt>
                <c:pt idx="1014">
                  <c:v>12.156567573547363</c:v>
                </c:pt>
                <c:pt idx="1015">
                  <c:v>12.169062614440918</c:v>
                </c:pt>
                <c:pt idx="1016">
                  <c:v>12.179064750671387</c:v>
                </c:pt>
                <c:pt idx="1017">
                  <c:v>12.189109802246094</c:v>
                </c:pt>
                <c:pt idx="1018">
                  <c:v>12.201593399047852</c:v>
                </c:pt>
                <c:pt idx="1019">
                  <c:v>12.214109420776367</c:v>
                </c:pt>
                <c:pt idx="1020">
                  <c:v>12.226609230041504</c:v>
                </c:pt>
                <c:pt idx="1021">
                  <c:v>12.239097595214844</c:v>
                </c:pt>
                <c:pt idx="1022">
                  <c:v>12.251598358154297</c:v>
                </c:pt>
                <c:pt idx="1023">
                  <c:v>12.264098167419434</c:v>
                </c:pt>
                <c:pt idx="1024">
                  <c:v>12.27660083770752</c:v>
                </c:pt>
                <c:pt idx="1025">
                  <c:v>12.289104461669922</c:v>
                </c:pt>
                <c:pt idx="1026">
                  <c:v>12.301589965820313</c:v>
                </c:pt>
                <c:pt idx="1027">
                  <c:v>12.314092636108398</c:v>
                </c:pt>
                <c:pt idx="1028">
                  <c:v>12.326586723327637</c:v>
                </c:pt>
                <c:pt idx="1029">
                  <c:v>12.339103698730469</c:v>
                </c:pt>
                <c:pt idx="1030">
                  <c:v>12.351587295532227</c:v>
                </c:pt>
                <c:pt idx="1031">
                  <c:v>12.36407470703125</c:v>
                </c:pt>
                <c:pt idx="1032">
                  <c:v>12.376584053039551</c:v>
                </c:pt>
                <c:pt idx="1033">
                  <c:v>12.389084815979004</c:v>
                </c:pt>
                <c:pt idx="1034">
                  <c:v>12.401562690734863</c:v>
                </c:pt>
                <c:pt idx="1035">
                  <c:v>12.411576271057129</c:v>
                </c:pt>
                <c:pt idx="1036">
                  <c:v>12.421579360961914</c:v>
                </c:pt>
                <c:pt idx="1037">
                  <c:v>12.43407154083252</c:v>
                </c:pt>
                <c:pt idx="1038">
                  <c:v>12.446566581726074</c:v>
                </c:pt>
                <c:pt idx="1039">
                  <c:v>12.459076881408691</c:v>
                </c:pt>
                <c:pt idx="1040">
                  <c:v>12.471572875976563</c:v>
                </c:pt>
                <c:pt idx="1041">
                  <c:v>12.484055519104004</c:v>
                </c:pt>
                <c:pt idx="1042">
                  <c:v>12.494058609008789</c:v>
                </c:pt>
                <c:pt idx="1043">
                  <c:v>12.504103660583496</c:v>
                </c:pt>
                <c:pt idx="1044">
                  <c:v>12.516610145568848</c:v>
                </c:pt>
                <c:pt idx="1045">
                  <c:v>12.529106140136719</c:v>
                </c:pt>
                <c:pt idx="1046">
                  <c:v>12.541610717773438</c:v>
                </c:pt>
                <c:pt idx="1047">
                  <c:v>12.554098129272461</c:v>
                </c:pt>
                <c:pt idx="1048">
                  <c:v>12.566594123840332</c:v>
                </c:pt>
                <c:pt idx="1049">
                  <c:v>12.579108238220215</c:v>
                </c:pt>
                <c:pt idx="1050">
                  <c:v>12.59160327911377</c:v>
                </c:pt>
                <c:pt idx="1051">
                  <c:v>12.604084968566895</c:v>
                </c:pt>
                <c:pt idx="1052">
                  <c:v>12.616598129272461</c:v>
                </c:pt>
                <c:pt idx="1053">
                  <c:v>12.629093170166016</c:v>
                </c:pt>
                <c:pt idx="1054">
                  <c:v>12.641583442687988</c:v>
                </c:pt>
                <c:pt idx="1055">
                  <c:v>12.654083251953125</c:v>
                </c:pt>
                <c:pt idx="1056">
                  <c:v>12.666584968566895</c:v>
                </c:pt>
                <c:pt idx="1057">
                  <c:v>12.679088592529297</c:v>
                </c:pt>
                <c:pt idx="1058">
                  <c:v>12.691588401794434</c:v>
                </c:pt>
                <c:pt idx="1059">
                  <c:v>12.701587677001953</c:v>
                </c:pt>
                <c:pt idx="1060">
                  <c:v>12.711586952209473</c:v>
                </c:pt>
                <c:pt idx="1061">
                  <c:v>12.724066734313965</c:v>
                </c:pt>
                <c:pt idx="1062">
                  <c:v>12.736573219299316</c:v>
                </c:pt>
                <c:pt idx="1063">
                  <c:v>12.749076843261719</c:v>
                </c:pt>
                <c:pt idx="1064">
                  <c:v>12.761570930480957</c:v>
                </c:pt>
                <c:pt idx="1065">
                  <c:v>12.774067878723145</c:v>
                </c:pt>
                <c:pt idx="1066">
                  <c:v>12.786562919616699</c:v>
                </c:pt>
                <c:pt idx="1067">
                  <c:v>12.799067497253418</c:v>
                </c:pt>
                <c:pt idx="1068">
                  <c:v>12.811569213867188</c:v>
                </c:pt>
                <c:pt idx="1069">
                  <c:v>12.821568489074707</c:v>
                </c:pt>
                <c:pt idx="1070">
                  <c:v>12.831607818603516</c:v>
                </c:pt>
                <c:pt idx="1071">
                  <c:v>12.844100952148438</c:v>
                </c:pt>
                <c:pt idx="1072">
                  <c:v>12.856598854064941</c:v>
                </c:pt>
                <c:pt idx="1073">
                  <c:v>12.869102478027344</c:v>
                </c:pt>
                <c:pt idx="1074">
                  <c:v>12.881607055664063</c:v>
                </c:pt>
                <c:pt idx="1075">
                  <c:v>12.894107818603516</c:v>
                </c:pt>
                <c:pt idx="1076">
                  <c:v>12.90659236907959</c:v>
                </c:pt>
                <c:pt idx="1077">
                  <c:v>12.919092178344727</c:v>
                </c:pt>
                <c:pt idx="1078">
                  <c:v>12.931594848632813</c:v>
                </c:pt>
                <c:pt idx="1079">
                  <c:v>12.944103240966797</c:v>
                </c:pt>
                <c:pt idx="1080">
                  <c:v>12.956589698791504</c:v>
                </c:pt>
                <c:pt idx="1081">
                  <c:v>12.96907901763916</c:v>
                </c:pt>
                <c:pt idx="1082">
                  <c:v>12.981590270996094</c:v>
                </c:pt>
                <c:pt idx="1083">
                  <c:v>12.994086265563965</c:v>
                </c:pt>
                <c:pt idx="1084">
                  <c:v>13.006567001342773</c:v>
                </c:pt>
                <c:pt idx="1085">
                  <c:v>13.016573905944824</c:v>
                </c:pt>
                <c:pt idx="1086">
                  <c:v>13.026583671569824</c:v>
                </c:pt>
                <c:pt idx="1087">
                  <c:v>13.039074897766113</c:v>
                </c:pt>
                <c:pt idx="1088">
                  <c:v>13.051571846008301</c:v>
                </c:pt>
                <c:pt idx="1089">
                  <c:v>13.064083099365234</c:v>
                </c:pt>
                <c:pt idx="1090">
                  <c:v>13.07657527923584</c:v>
                </c:pt>
                <c:pt idx="1091">
                  <c:v>13.089056968688965</c:v>
                </c:pt>
                <c:pt idx="1092">
                  <c:v>13.101570129394531</c:v>
                </c:pt>
                <c:pt idx="1093">
                  <c:v>13.114068031311035</c:v>
                </c:pt>
                <c:pt idx="1094">
                  <c:v>13.126548767089844</c:v>
                </c:pt>
                <c:pt idx="1095">
                  <c:v>13.136567115783691</c:v>
                </c:pt>
                <c:pt idx="1096">
                  <c:v>13.146614074707031</c:v>
                </c:pt>
                <c:pt idx="1097">
                  <c:v>13.159101486206055</c:v>
                </c:pt>
                <c:pt idx="1098">
                  <c:v>13.171595573425293</c:v>
                </c:pt>
                <c:pt idx="1099">
                  <c:v>13.18410587310791</c:v>
                </c:pt>
                <c:pt idx="1100">
                  <c:v>13.196606636047363</c:v>
                </c:pt>
                <c:pt idx="1101">
                  <c:v>13.209088325500488</c:v>
                </c:pt>
                <c:pt idx="1102">
                  <c:v>13.221602439880371</c:v>
                </c:pt>
                <c:pt idx="1103">
                  <c:v>13.234096527099609</c:v>
                </c:pt>
                <c:pt idx="1104">
                  <c:v>13.246588706970215</c:v>
                </c:pt>
                <c:pt idx="1105">
                  <c:v>13.259084701538086</c:v>
                </c:pt>
                <c:pt idx="1106">
                  <c:v>13.271585464477539</c:v>
                </c:pt>
                <c:pt idx="1107">
                  <c:v>13.284091949462891</c:v>
                </c:pt>
                <c:pt idx="1108">
                  <c:v>13.296591758728027</c:v>
                </c:pt>
                <c:pt idx="1109">
                  <c:v>13.309078216552734</c:v>
                </c:pt>
                <c:pt idx="1110">
                  <c:v>13.31907844543457</c:v>
                </c:pt>
                <c:pt idx="1111">
                  <c:v>13.331570625305176</c:v>
                </c:pt>
                <c:pt idx="1112">
                  <c:v>13.341575622558594</c:v>
                </c:pt>
                <c:pt idx="1113">
                  <c:v>13.354080200195313</c:v>
                </c:pt>
                <c:pt idx="1114">
                  <c:v>13.366571426391602</c:v>
                </c:pt>
                <c:pt idx="1115">
                  <c:v>13.379069328308105</c:v>
                </c:pt>
                <c:pt idx="1116">
                  <c:v>13.391565322875977</c:v>
                </c:pt>
                <c:pt idx="1117">
                  <c:v>13.404072761535645</c:v>
                </c:pt>
                <c:pt idx="1118">
                  <c:v>13.416571617126465</c:v>
                </c:pt>
                <c:pt idx="1119">
                  <c:v>13.42906665802002</c:v>
                </c:pt>
                <c:pt idx="1120">
                  <c:v>13.439067840576172</c:v>
                </c:pt>
                <c:pt idx="1121">
                  <c:v>13.449102401733398</c:v>
                </c:pt>
                <c:pt idx="1122">
                  <c:v>13.461599349975586</c:v>
                </c:pt>
                <c:pt idx="1123">
                  <c:v>13.474102973937988</c:v>
                </c:pt>
                <c:pt idx="1124">
                  <c:v>13.486608505249023</c:v>
                </c:pt>
                <c:pt idx="1125">
                  <c:v>13.499111175537109</c:v>
                </c:pt>
                <c:pt idx="1126">
                  <c:v>13.511597633361816</c:v>
                </c:pt>
                <c:pt idx="1127">
                  <c:v>13.524097442626953</c:v>
                </c:pt>
                <c:pt idx="1128">
                  <c:v>13.536594390869141</c:v>
                </c:pt>
                <c:pt idx="1129">
                  <c:v>13.549108505249023</c:v>
                </c:pt>
                <c:pt idx="1130">
                  <c:v>13.561591148376465</c:v>
                </c:pt>
                <c:pt idx="1131">
                  <c:v>13.574084281921387</c:v>
                </c:pt>
                <c:pt idx="1132">
                  <c:v>13.586594581604004</c:v>
                </c:pt>
                <c:pt idx="1133">
                  <c:v>13.599093437194824</c:v>
                </c:pt>
                <c:pt idx="1134">
                  <c:v>13.611571311950684</c:v>
                </c:pt>
                <c:pt idx="1135">
                  <c:v>13.624079704284668</c:v>
                </c:pt>
                <c:pt idx="1136">
                  <c:v>13.636578559875488</c:v>
                </c:pt>
                <c:pt idx="1137">
                  <c:v>13.64658260345459</c:v>
                </c:pt>
                <c:pt idx="1138">
                  <c:v>13.659089088439941</c:v>
                </c:pt>
                <c:pt idx="1139">
                  <c:v>13.671584129333496</c:v>
                </c:pt>
                <c:pt idx="1140">
                  <c:v>13.684082984924316</c:v>
                </c:pt>
                <c:pt idx="1141">
                  <c:v>13.696575164794922</c:v>
                </c:pt>
                <c:pt idx="1142">
                  <c:v>13.706573486328125</c:v>
                </c:pt>
                <c:pt idx="1143">
                  <c:v>13.71906852722168</c:v>
                </c:pt>
                <c:pt idx="1144">
                  <c:v>13.731553077697754</c:v>
                </c:pt>
                <c:pt idx="1145">
                  <c:v>13.741562843322754</c:v>
                </c:pt>
                <c:pt idx="1146">
                  <c:v>13.751611709594727</c:v>
                </c:pt>
                <c:pt idx="1147">
                  <c:v>13.764101982116699</c:v>
                </c:pt>
                <c:pt idx="1148">
                  <c:v>13.776599884033203</c:v>
                </c:pt>
                <c:pt idx="1149">
                  <c:v>13.789113998413086</c:v>
                </c:pt>
                <c:pt idx="1150">
                  <c:v>13.801606178283691</c:v>
                </c:pt>
                <c:pt idx="1151">
                  <c:v>13.814087867736816</c:v>
                </c:pt>
                <c:pt idx="1152">
                  <c:v>13.826601982116699</c:v>
                </c:pt>
                <c:pt idx="1153">
                  <c:v>13.839099884033203</c:v>
                </c:pt>
                <c:pt idx="1154">
                  <c:v>13.851593017578125</c:v>
                </c:pt>
                <c:pt idx="1155">
                  <c:v>13.86408805847168</c:v>
                </c:pt>
                <c:pt idx="1156">
                  <c:v>13.876590728759766</c:v>
                </c:pt>
                <c:pt idx="1157">
                  <c:v>13.889094352722168</c:v>
                </c:pt>
                <c:pt idx="1158">
                  <c:v>13.901595115661621</c:v>
                </c:pt>
                <c:pt idx="1159">
                  <c:v>13.914080619812012</c:v>
                </c:pt>
                <c:pt idx="1160">
                  <c:v>13.926581382751465</c:v>
                </c:pt>
                <c:pt idx="1161">
                  <c:v>13.93907642364502</c:v>
                </c:pt>
                <c:pt idx="1162">
                  <c:v>13.949085235595703</c:v>
                </c:pt>
                <c:pt idx="1163">
                  <c:v>13.959085464477539</c:v>
                </c:pt>
                <c:pt idx="1164">
                  <c:v>13.971574783325195</c:v>
                </c:pt>
                <c:pt idx="1165">
                  <c:v>13.984067916870117</c:v>
                </c:pt>
                <c:pt idx="1166">
                  <c:v>13.996570587158203</c:v>
                </c:pt>
                <c:pt idx="1167">
                  <c:v>14.009078979492188</c:v>
                </c:pt>
                <c:pt idx="1168">
                  <c:v>14.021574020385742</c:v>
                </c:pt>
                <c:pt idx="1169">
                  <c:v>14.03407096862793</c:v>
                </c:pt>
                <c:pt idx="1170">
                  <c:v>14.046561241149902</c:v>
                </c:pt>
                <c:pt idx="1171">
                  <c:v>14.059054374694824</c:v>
                </c:pt>
                <c:pt idx="1172">
                  <c:v>14.069061279296875</c:v>
                </c:pt>
                <c:pt idx="1173">
                  <c:v>14.079105377197266</c:v>
                </c:pt>
                <c:pt idx="1174">
                  <c:v>14.091607093811035</c:v>
                </c:pt>
                <c:pt idx="1175">
                  <c:v>14.104114532470703</c:v>
                </c:pt>
                <c:pt idx="1176">
                  <c:v>14.116598129272461</c:v>
                </c:pt>
                <c:pt idx="1177">
                  <c:v>14.12909984588623</c:v>
                </c:pt>
                <c:pt idx="1178">
                  <c:v>14.141598701477051</c:v>
                </c:pt>
                <c:pt idx="1179">
                  <c:v>14.154105186462402</c:v>
                </c:pt>
                <c:pt idx="1180">
                  <c:v>14.166591644287109</c:v>
                </c:pt>
                <c:pt idx="1181">
                  <c:v>14.179083824157715</c:v>
                </c:pt>
                <c:pt idx="1182">
                  <c:v>14.191598892211914</c:v>
                </c:pt>
                <c:pt idx="1183">
                  <c:v>14.204096794128418</c:v>
                </c:pt>
                <c:pt idx="1184">
                  <c:v>14.216575622558594</c:v>
                </c:pt>
                <c:pt idx="1185">
                  <c:v>14.229085922241211</c:v>
                </c:pt>
                <c:pt idx="1186">
                  <c:v>14.241582870483398</c:v>
                </c:pt>
                <c:pt idx="1187">
                  <c:v>14.25407600402832</c:v>
                </c:pt>
                <c:pt idx="1188">
                  <c:v>14.264083862304688</c:v>
                </c:pt>
                <c:pt idx="1189">
                  <c:v>14.274090766906738</c:v>
                </c:pt>
                <c:pt idx="1190">
                  <c:v>14.28658390045166</c:v>
                </c:pt>
                <c:pt idx="1191">
                  <c:v>14.299069404602051</c:v>
                </c:pt>
                <c:pt idx="1192">
                  <c:v>14.311580657958984</c:v>
                </c:pt>
                <c:pt idx="1193">
                  <c:v>14.324077606201172</c:v>
                </c:pt>
                <c:pt idx="1194">
                  <c:v>14.336557388305664</c:v>
                </c:pt>
                <c:pt idx="1195">
                  <c:v>14.346556663513184</c:v>
                </c:pt>
                <c:pt idx="1196">
                  <c:v>14.356612205505371</c:v>
                </c:pt>
                <c:pt idx="1197">
                  <c:v>14.369104385375977</c:v>
                </c:pt>
                <c:pt idx="1198">
                  <c:v>14.381601333618164</c:v>
                </c:pt>
                <c:pt idx="1199">
                  <c:v>14.394115447998047</c:v>
                </c:pt>
                <c:pt idx="1200">
                  <c:v>14.406609535217285</c:v>
                </c:pt>
                <c:pt idx="1201">
                  <c:v>14.41909122467041</c:v>
                </c:pt>
                <c:pt idx="1202">
                  <c:v>14.43160343170166</c:v>
                </c:pt>
                <c:pt idx="1203">
                  <c:v>14.444103240966797</c:v>
                </c:pt>
                <c:pt idx="1204">
                  <c:v>14.456596374511719</c:v>
                </c:pt>
                <c:pt idx="1205">
                  <c:v>14.469091415405273</c:v>
                </c:pt>
                <c:pt idx="1206">
                  <c:v>14.481595039367676</c:v>
                </c:pt>
                <c:pt idx="1207">
                  <c:v>14.494099617004395</c:v>
                </c:pt>
                <c:pt idx="1208">
                  <c:v>14.506599426269531</c:v>
                </c:pt>
                <c:pt idx="1209">
                  <c:v>14.519085884094238</c:v>
                </c:pt>
                <c:pt idx="1210">
                  <c:v>14.531585693359375</c:v>
                </c:pt>
                <c:pt idx="1211">
                  <c:v>14.544082641601563</c:v>
                </c:pt>
                <c:pt idx="1212">
                  <c:v>14.554081916809082</c:v>
                </c:pt>
                <c:pt idx="1213">
                  <c:v>14.564090728759766</c:v>
                </c:pt>
                <c:pt idx="1214">
                  <c:v>14.576578140258789</c:v>
                </c:pt>
                <c:pt idx="1215">
                  <c:v>14.589076042175293</c:v>
                </c:pt>
                <c:pt idx="1216">
                  <c:v>14.601571083068848</c:v>
                </c:pt>
                <c:pt idx="1217">
                  <c:v>14.614079475402832</c:v>
                </c:pt>
                <c:pt idx="1218">
                  <c:v>14.626577377319336</c:v>
                </c:pt>
                <c:pt idx="1219">
                  <c:v>14.639074325561523</c:v>
                </c:pt>
                <c:pt idx="1220">
                  <c:v>14.651564598083496</c:v>
                </c:pt>
                <c:pt idx="1221">
                  <c:v>14.664060592651367</c:v>
                </c:pt>
                <c:pt idx="1222">
                  <c:v>14.674060821533203</c:v>
                </c:pt>
                <c:pt idx="1223">
                  <c:v>14.68410587310791</c:v>
                </c:pt>
                <c:pt idx="1224">
                  <c:v>14.69660758972168</c:v>
                </c:pt>
                <c:pt idx="1225">
                  <c:v>14.709112167358398</c:v>
                </c:pt>
                <c:pt idx="1226">
                  <c:v>14.721603393554688</c:v>
                </c:pt>
                <c:pt idx="1227">
                  <c:v>14.734104156494141</c:v>
                </c:pt>
                <c:pt idx="1228">
                  <c:v>14.746602058410645</c:v>
                </c:pt>
                <c:pt idx="1229">
                  <c:v>14.759106636047363</c:v>
                </c:pt>
                <c:pt idx="1230">
                  <c:v>14.77159309387207</c:v>
                </c:pt>
                <c:pt idx="1231">
                  <c:v>14.784088134765625</c:v>
                </c:pt>
                <c:pt idx="1232">
                  <c:v>14.796600341796875</c:v>
                </c:pt>
                <c:pt idx="1233">
                  <c:v>14.809100151062012</c:v>
                </c:pt>
                <c:pt idx="1234">
                  <c:v>14.82158088684082</c:v>
                </c:pt>
                <c:pt idx="1235">
                  <c:v>14.83409309387207</c:v>
                </c:pt>
                <c:pt idx="1236">
                  <c:v>14.846587181091309</c:v>
                </c:pt>
                <c:pt idx="1237">
                  <c:v>14.859082221984863</c:v>
                </c:pt>
                <c:pt idx="1238">
                  <c:v>14.869081497192383</c:v>
                </c:pt>
                <c:pt idx="1239">
                  <c:v>14.879091262817383</c:v>
                </c:pt>
                <c:pt idx="1240">
                  <c:v>14.891584396362305</c:v>
                </c:pt>
                <c:pt idx="1241">
                  <c:v>14.904068946838379</c:v>
                </c:pt>
                <c:pt idx="1242">
                  <c:v>14.916583061218262</c:v>
                </c:pt>
                <c:pt idx="1243">
                  <c:v>14.929080009460449</c:v>
                </c:pt>
                <c:pt idx="1244">
                  <c:v>14.941560745239258</c:v>
                </c:pt>
                <c:pt idx="1245">
                  <c:v>14.954070091247559</c:v>
                </c:pt>
                <c:pt idx="1246">
                  <c:v>14.966571807861328</c:v>
                </c:pt>
                <c:pt idx="1247">
                  <c:v>14.97906494140625</c:v>
                </c:pt>
                <c:pt idx="1248">
                  <c:v>14.991561889648438</c:v>
                </c:pt>
                <c:pt idx="1249">
                  <c:v>15.001567840576172</c:v>
                </c:pt>
                <c:pt idx="1250">
                  <c:v>15.011610984802246</c:v>
                </c:pt>
                <c:pt idx="1251">
                  <c:v>15.02409553527832</c:v>
                </c:pt>
                <c:pt idx="1252">
                  <c:v>15.036609649658203</c:v>
                </c:pt>
                <c:pt idx="1253">
                  <c:v>15.049108505249023</c:v>
                </c:pt>
                <c:pt idx="1254">
                  <c:v>15.06159782409668</c:v>
                </c:pt>
                <c:pt idx="1255">
                  <c:v>15.074094772338867</c:v>
                </c:pt>
                <c:pt idx="1256">
                  <c:v>15.086597442626953</c:v>
                </c:pt>
                <c:pt idx="1257">
                  <c:v>15.099102020263672</c:v>
                </c:pt>
                <c:pt idx="1258">
                  <c:v>15.111602783203125</c:v>
                </c:pt>
                <c:pt idx="1259">
                  <c:v>15.124088287353516</c:v>
                </c:pt>
                <c:pt idx="1260">
                  <c:v>15.136587142944336</c:v>
                </c:pt>
                <c:pt idx="1261">
                  <c:v>15.149083137512207</c:v>
                </c:pt>
                <c:pt idx="1262">
                  <c:v>15.161596298217773</c:v>
                </c:pt>
                <c:pt idx="1263">
                  <c:v>15.174079895019531</c:v>
                </c:pt>
                <c:pt idx="1264">
                  <c:v>15.186574935913086</c:v>
                </c:pt>
                <c:pt idx="1265">
                  <c:v>15.196575164794922</c:v>
                </c:pt>
                <c:pt idx="1266">
                  <c:v>15.206578254699707</c:v>
                </c:pt>
                <c:pt idx="1267">
                  <c:v>15.219084739685059</c:v>
                </c:pt>
                <c:pt idx="1268">
                  <c:v>15.23158073425293</c:v>
                </c:pt>
                <c:pt idx="1269">
                  <c:v>15.244076728820801</c:v>
                </c:pt>
                <c:pt idx="1270">
                  <c:v>15.256566047668457</c:v>
                </c:pt>
                <c:pt idx="1271">
                  <c:v>15.269064903259277</c:v>
                </c:pt>
                <c:pt idx="1272">
                  <c:v>15.28157901763916</c:v>
                </c:pt>
                <c:pt idx="1273">
                  <c:v>15.294073104858398</c:v>
                </c:pt>
                <c:pt idx="1274">
                  <c:v>15.306551933288574</c:v>
                </c:pt>
                <c:pt idx="1275">
                  <c:v>15.316558837890625</c:v>
                </c:pt>
                <c:pt idx="1276">
                  <c:v>15.32659912109375</c:v>
                </c:pt>
                <c:pt idx="1277">
                  <c:v>15.339103698730469</c:v>
                </c:pt>
                <c:pt idx="1278">
                  <c:v>15.351601600646973</c:v>
                </c:pt>
                <c:pt idx="1279">
                  <c:v>15.364109992980957</c:v>
                </c:pt>
                <c:pt idx="1280">
                  <c:v>15.376598358154297</c:v>
                </c:pt>
                <c:pt idx="1281">
                  <c:v>15.389092445373535</c:v>
                </c:pt>
                <c:pt idx="1282">
                  <c:v>15.401604652404785</c:v>
                </c:pt>
                <c:pt idx="1283">
                  <c:v>15.41409969329834</c:v>
                </c:pt>
                <c:pt idx="1284">
                  <c:v>15.426582336425781</c:v>
                </c:pt>
                <c:pt idx="1285">
                  <c:v>15.439098358154297</c:v>
                </c:pt>
                <c:pt idx="1286">
                  <c:v>15.451593399047852</c:v>
                </c:pt>
                <c:pt idx="1287">
                  <c:v>15.464085578918457</c:v>
                </c:pt>
                <c:pt idx="1288">
                  <c:v>15.476582527160645</c:v>
                </c:pt>
                <c:pt idx="1289">
                  <c:v>15.489081382751465</c:v>
                </c:pt>
                <c:pt idx="1290">
                  <c:v>15.501585006713867</c:v>
                </c:pt>
                <c:pt idx="1291">
                  <c:v>15.514083862304688</c:v>
                </c:pt>
                <c:pt idx="1292">
                  <c:v>15.524085998535156</c:v>
                </c:pt>
                <c:pt idx="1293">
                  <c:v>15.536584854125977</c:v>
                </c:pt>
                <c:pt idx="1294">
                  <c:v>15.549070358276367</c:v>
                </c:pt>
                <c:pt idx="1295">
                  <c:v>15.559069633483887</c:v>
                </c:pt>
                <c:pt idx="1296">
                  <c:v>15.571575164794922</c:v>
                </c:pt>
                <c:pt idx="1297">
                  <c:v>15.584067344665527</c:v>
                </c:pt>
                <c:pt idx="1298">
                  <c:v>15.596565246582031</c:v>
                </c:pt>
                <c:pt idx="1299">
                  <c:v>15.606564521789551</c:v>
                </c:pt>
                <c:pt idx="1300">
                  <c:v>15.616615295410156</c:v>
                </c:pt>
                <c:pt idx="1301">
                  <c:v>15.629095077514648</c:v>
                </c:pt>
                <c:pt idx="1302">
                  <c:v>15.641609191894531</c:v>
                </c:pt>
                <c:pt idx="1303">
                  <c:v>15.654109001159668</c:v>
                </c:pt>
                <c:pt idx="1304">
                  <c:v>15.66660213470459</c:v>
                </c:pt>
                <c:pt idx="1305">
                  <c:v>15.679094314575195</c:v>
                </c:pt>
                <c:pt idx="1306">
                  <c:v>15.69159984588623</c:v>
                </c:pt>
                <c:pt idx="1307">
                  <c:v>15.704103469848633</c:v>
                </c:pt>
                <c:pt idx="1308">
                  <c:v>15.716605186462402</c:v>
                </c:pt>
                <c:pt idx="1309">
                  <c:v>15.729089736938477</c:v>
                </c:pt>
                <c:pt idx="1310">
                  <c:v>15.74159049987793</c:v>
                </c:pt>
                <c:pt idx="1311">
                  <c:v>15.75408935546875</c:v>
                </c:pt>
                <c:pt idx="1312">
                  <c:v>15.766602516174316</c:v>
                </c:pt>
                <c:pt idx="1313">
                  <c:v>15.779086112976074</c:v>
                </c:pt>
                <c:pt idx="1314">
                  <c:v>15.791577339172363</c:v>
                </c:pt>
                <c:pt idx="1315">
                  <c:v>15.80408763885498</c:v>
                </c:pt>
                <c:pt idx="1316">
                  <c:v>15.816585540771484</c:v>
                </c:pt>
                <c:pt idx="1317">
                  <c:v>15.829066276550293</c:v>
                </c:pt>
                <c:pt idx="1318">
                  <c:v>15.839076042175293</c:v>
                </c:pt>
                <c:pt idx="1319">
                  <c:v>15.849080085754395</c:v>
                </c:pt>
                <c:pt idx="1320">
                  <c:v>15.861570358276367</c:v>
                </c:pt>
                <c:pt idx="1321">
                  <c:v>15.874067306518555</c:v>
                </c:pt>
                <c:pt idx="1322">
                  <c:v>15.886580467224121</c:v>
                </c:pt>
                <c:pt idx="1323">
                  <c:v>15.899072647094727</c:v>
                </c:pt>
                <c:pt idx="1324">
                  <c:v>15.911556243896484</c:v>
                </c:pt>
                <c:pt idx="1325">
                  <c:v>15.921555519104004</c:v>
                </c:pt>
                <c:pt idx="1326">
                  <c:v>15.931605339050293</c:v>
                </c:pt>
                <c:pt idx="1327">
                  <c:v>15.944104194641113</c:v>
                </c:pt>
                <c:pt idx="1328">
                  <c:v>15.956603050231934</c:v>
                </c:pt>
                <c:pt idx="1329">
                  <c:v>15.969112396240234</c:v>
                </c:pt>
                <c:pt idx="1330">
                  <c:v>15.981599807739258</c:v>
                </c:pt>
                <c:pt idx="1331">
                  <c:v>15.994096755981445</c:v>
                </c:pt>
                <c:pt idx="1332">
                  <c:v>16.006608963012695</c:v>
                </c:pt>
                <c:pt idx="1333">
                  <c:v>16.019105911254883</c:v>
                </c:pt>
                <c:pt idx="1334">
                  <c:v>16.031583786010742</c:v>
                </c:pt>
                <c:pt idx="1335">
                  <c:v>16.044095993041992</c:v>
                </c:pt>
                <c:pt idx="1336">
                  <c:v>16.056594848632813</c:v>
                </c:pt>
                <c:pt idx="1337">
                  <c:v>16.069089889526367</c:v>
                </c:pt>
                <c:pt idx="1338">
                  <c:v>16.081594467163086</c:v>
                </c:pt>
                <c:pt idx="1339">
                  <c:v>16.094085693359375</c:v>
                </c:pt>
                <c:pt idx="1340">
                  <c:v>16.106590270996094</c:v>
                </c:pt>
                <c:pt idx="1341">
                  <c:v>16.119087219238281</c:v>
                </c:pt>
                <c:pt idx="1342">
                  <c:v>16.131574630737305</c:v>
                </c:pt>
                <c:pt idx="1343">
                  <c:v>16.141576766967773</c:v>
                </c:pt>
                <c:pt idx="1344">
                  <c:v>16.154067993164063</c:v>
                </c:pt>
                <c:pt idx="1345">
                  <c:v>16.164073944091797</c:v>
                </c:pt>
                <c:pt idx="1346">
                  <c:v>16.176582336425781</c:v>
                </c:pt>
                <c:pt idx="1347">
                  <c:v>16.189071655273438</c:v>
                </c:pt>
                <c:pt idx="1348">
                  <c:v>16.201566696166992</c:v>
                </c:pt>
                <c:pt idx="1349">
                  <c:v>16.211565017700195</c:v>
                </c:pt>
                <c:pt idx="1350">
                  <c:v>16.221612930297852</c:v>
                </c:pt>
                <c:pt idx="1351">
                  <c:v>16.234098434448242</c:v>
                </c:pt>
                <c:pt idx="1352">
                  <c:v>16.246610641479492</c:v>
                </c:pt>
                <c:pt idx="1353">
                  <c:v>16.259111404418945</c:v>
                </c:pt>
                <c:pt idx="1354">
                  <c:v>16.271602630615234</c:v>
                </c:pt>
                <c:pt idx="1355">
                  <c:v>16.284097671508789</c:v>
                </c:pt>
                <c:pt idx="1356">
                  <c:v>16.296600341796875</c:v>
                </c:pt>
                <c:pt idx="1357">
                  <c:v>16.309106826782227</c:v>
                </c:pt>
                <c:pt idx="1358">
                  <c:v>16.32160758972168</c:v>
                </c:pt>
                <c:pt idx="1359">
                  <c:v>16.33409309387207</c:v>
                </c:pt>
                <c:pt idx="1360">
                  <c:v>16.346593856811523</c:v>
                </c:pt>
                <c:pt idx="1361">
                  <c:v>16.359092712402344</c:v>
                </c:pt>
                <c:pt idx="1362">
                  <c:v>16.371603012084961</c:v>
                </c:pt>
                <c:pt idx="1363">
                  <c:v>16.384084701538086</c:v>
                </c:pt>
                <c:pt idx="1364">
                  <c:v>16.396577835083008</c:v>
                </c:pt>
                <c:pt idx="1365">
                  <c:v>16.409090042114258</c:v>
                </c:pt>
                <c:pt idx="1366">
                  <c:v>16.421592712402344</c:v>
                </c:pt>
                <c:pt idx="1367">
                  <c:v>16.434074401855469</c:v>
                </c:pt>
                <c:pt idx="1368">
                  <c:v>16.444074630737305</c:v>
                </c:pt>
                <c:pt idx="1369">
                  <c:v>16.454084396362305</c:v>
                </c:pt>
                <c:pt idx="1370">
                  <c:v>16.466571807861328</c:v>
                </c:pt>
                <c:pt idx="1371">
                  <c:v>16.479072570800781</c:v>
                </c:pt>
                <c:pt idx="1372">
                  <c:v>16.491580963134766</c:v>
                </c:pt>
                <c:pt idx="1373">
                  <c:v>16.504079818725586</c:v>
                </c:pt>
                <c:pt idx="1374">
                  <c:v>16.516559600830078</c:v>
                </c:pt>
                <c:pt idx="1375">
                  <c:v>16.529071807861328</c:v>
                </c:pt>
                <c:pt idx="1376">
                  <c:v>16.541566848754883</c:v>
                </c:pt>
                <c:pt idx="1377">
                  <c:v>16.554052352905273</c:v>
                </c:pt>
                <c:pt idx="1378">
                  <c:v>16.564060211181641</c:v>
                </c:pt>
                <c:pt idx="1379">
                  <c:v>16.57411003112793</c:v>
                </c:pt>
                <c:pt idx="1380">
                  <c:v>16.586601257324219</c:v>
                </c:pt>
                <c:pt idx="1381">
                  <c:v>16.599100112915039</c:v>
                </c:pt>
                <c:pt idx="1382">
                  <c:v>16.611610412597656</c:v>
                </c:pt>
                <c:pt idx="1383">
                  <c:v>16.624113082885742</c:v>
                </c:pt>
                <c:pt idx="1384">
                  <c:v>16.636594772338867</c:v>
                </c:pt>
                <c:pt idx="1385">
                  <c:v>16.649099349975586</c:v>
                </c:pt>
                <c:pt idx="1386">
                  <c:v>16.661600112915039</c:v>
                </c:pt>
                <c:pt idx="1387">
                  <c:v>16.674089431762695</c:v>
                </c:pt>
                <c:pt idx="1388">
                  <c:v>16.686586380004883</c:v>
                </c:pt>
                <c:pt idx="1389">
                  <c:v>16.699087142944336</c:v>
                </c:pt>
                <c:pt idx="1390">
                  <c:v>16.711593627929688</c:v>
                </c:pt>
                <c:pt idx="1391">
                  <c:v>16.724092483520508</c:v>
                </c:pt>
                <c:pt idx="1392">
                  <c:v>16.736577987670898</c:v>
                </c:pt>
                <c:pt idx="1393">
                  <c:v>16.749074935913086</c:v>
                </c:pt>
                <c:pt idx="1394">
                  <c:v>16.761579513549805</c:v>
                </c:pt>
                <c:pt idx="1395">
                  <c:v>16.771585464477539</c:v>
                </c:pt>
                <c:pt idx="1396">
                  <c:v>16.781585693359375</c:v>
                </c:pt>
                <c:pt idx="1397">
                  <c:v>16.794078826904297</c:v>
                </c:pt>
                <c:pt idx="1398">
                  <c:v>16.806568145751953</c:v>
                </c:pt>
                <c:pt idx="1399">
                  <c:v>16.819065093994141</c:v>
                </c:pt>
                <c:pt idx="1400">
                  <c:v>16.831573486328125</c:v>
                </c:pt>
                <c:pt idx="1401">
                  <c:v>16.844070434570313</c:v>
                </c:pt>
                <c:pt idx="1402">
                  <c:v>16.856569290161133</c:v>
                </c:pt>
                <c:pt idx="1403">
                  <c:v>16.869056701660156</c:v>
                </c:pt>
                <c:pt idx="1404">
                  <c:v>16.879056930541992</c:v>
                </c:pt>
                <c:pt idx="1405">
                  <c:v>16.88909912109375</c:v>
                </c:pt>
                <c:pt idx="1406">
                  <c:v>16.901607513427734</c:v>
                </c:pt>
                <c:pt idx="1407">
                  <c:v>16.914106369018555</c:v>
                </c:pt>
                <c:pt idx="1408">
                  <c:v>16.926610946655273</c:v>
                </c:pt>
                <c:pt idx="1409">
                  <c:v>16.939096450805664</c:v>
                </c:pt>
                <c:pt idx="1410">
                  <c:v>16.951597213745117</c:v>
                </c:pt>
                <c:pt idx="1411">
                  <c:v>16.964099884033203</c:v>
                </c:pt>
                <c:pt idx="1412">
                  <c:v>16.976606369018555</c:v>
                </c:pt>
                <c:pt idx="1413">
                  <c:v>16.989091873168945</c:v>
                </c:pt>
                <c:pt idx="1414">
                  <c:v>17.001583099365234</c:v>
                </c:pt>
                <c:pt idx="1415">
                  <c:v>17.014093399047852</c:v>
                </c:pt>
                <c:pt idx="1416">
                  <c:v>17.026592254638672</c:v>
                </c:pt>
                <c:pt idx="1417">
                  <c:v>17.039077758789063</c:v>
                </c:pt>
                <c:pt idx="1418">
                  <c:v>17.051582336425781</c:v>
                </c:pt>
                <c:pt idx="1419">
                  <c:v>17.064085006713867</c:v>
                </c:pt>
                <c:pt idx="1420">
                  <c:v>17.076580047607422</c:v>
                </c:pt>
                <c:pt idx="1421">
                  <c:v>17.086584091186523</c:v>
                </c:pt>
                <c:pt idx="1422">
                  <c:v>17.096586227416992</c:v>
                </c:pt>
                <c:pt idx="1423">
                  <c:v>17.109075546264648</c:v>
                </c:pt>
                <c:pt idx="1424">
                  <c:v>17.121561050415039</c:v>
                </c:pt>
                <c:pt idx="1425">
                  <c:v>17.134075164794922</c:v>
                </c:pt>
                <c:pt idx="1426">
                  <c:v>17.146575927734375</c:v>
                </c:pt>
                <c:pt idx="1427">
                  <c:v>17.1590576171875</c:v>
                </c:pt>
                <c:pt idx="1428">
                  <c:v>17.169059753417969</c:v>
                </c:pt>
                <c:pt idx="1429">
                  <c:v>17.179111480712891</c:v>
                </c:pt>
                <c:pt idx="1430">
                  <c:v>17.191600799560547</c:v>
                </c:pt>
                <c:pt idx="1431">
                  <c:v>17.204099655151367</c:v>
                </c:pt>
                <c:pt idx="1432">
                  <c:v>17.216611862182617</c:v>
                </c:pt>
                <c:pt idx="1433">
                  <c:v>17.229108810424805</c:v>
                </c:pt>
                <c:pt idx="1434">
                  <c:v>17.24159049987793</c:v>
                </c:pt>
                <c:pt idx="1435">
                  <c:v>17.254112243652344</c:v>
                </c:pt>
                <c:pt idx="1436">
                  <c:v>17.2666015625</c:v>
                </c:pt>
                <c:pt idx="1437">
                  <c:v>17.279092788696289</c:v>
                </c:pt>
                <c:pt idx="1438">
                  <c:v>17.291585922241211</c:v>
                </c:pt>
                <c:pt idx="1439">
                  <c:v>17.30409049987793</c:v>
                </c:pt>
                <c:pt idx="1440">
                  <c:v>17.316595077514648</c:v>
                </c:pt>
                <c:pt idx="1441">
                  <c:v>17.329097747802734</c:v>
                </c:pt>
                <c:pt idx="1442">
                  <c:v>17.341583251953125</c:v>
                </c:pt>
                <c:pt idx="1443">
                  <c:v>17.354084014892578</c:v>
                </c:pt>
                <c:pt idx="1444">
                  <c:v>17.366579055786133</c:v>
                </c:pt>
                <c:pt idx="1445">
                  <c:v>17.376583099365234</c:v>
                </c:pt>
                <c:pt idx="1446">
                  <c:v>17.386590957641602</c:v>
                </c:pt>
                <c:pt idx="1447">
                  <c:v>17.399076461791992</c:v>
                </c:pt>
                <c:pt idx="1448">
                  <c:v>17.41157341003418</c:v>
                </c:pt>
                <c:pt idx="1449">
                  <c:v>17.424070358276367</c:v>
                </c:pt>
                <c:pt idx="1450">
                  <c:v>17.436580657958984</c:v>
                </c:pt>
                <c:pt idx="1451">
                  <c:v>17.449073791503906</c:v>
                </c:pt>
                <c:pt idx="1452">
                  <c:v>17.461574554443359</c:v>
                </c:pt>
                <c:pt idx="1453">
                  <c:v>17.47406005859375</c:v>
                </c:pt>
                <c:pt idx="1454">
                  <c:v>17.486557006835938</c:v>
                </c:pt>
                <c:pt idx="1455">
                  <c:v>17.496562957763672</c:v>
                </c:pt>
                <c:pt idx="1456">
                  <c:v>17.506601333618164</c:v>
                </c:pt>
                <c:pt idx="1457">
                  <c:v>17.519107818603516</c:v>
                </c:pt>
                <c:pt idx="1458">
                  <c:v>17.531610488891602</c:v>
                </c:pt>
                <c:pt idx="1459">
                  <c:v>17.544105529785156</c:v>
                </c:pt>
                <c:pt idx="1460">
                  <c:v>17.556600570678711</c:v>
                </c:pt>
                <c:pt idx="1461">
                  <c:v>17.569101333618164</c:v>
                </c:pt>
                <c:pt idx="1462">
                  <c:v>17.581609725952148</c:v>
                </c:pt>
                <c:pt idx="1463">
                  <c:v>17.594095230102539</c:v>
                </c:pt>
                <c:pt idx="1464">
                  <c:v>17.606588363647461</c:v>
                </c:pt>
                <c:pt idx="1465">
                  <c:v>17.619100570678711</c:v>
                </c:pt>
                <c:pt idx="1466">
                  <c:v>17.631597518920898</c:v>
                </c:pt>
                <c:pt idx="1467">
                  <c:v>17.644081115722656</c:v>
                </c:pt>
                <c:pt idx="1468">
                  <c:v>17.656589508056641</c:v>
                </c:pt>
                <c:pt idx="1469">
                  <c:v>17.669086456298828</c:v>
                </c:pt>
                <c:pt idx="1470">
                  <c:v>17.681581497192383</c:v>
                </c:pt>
                <c:pt idx="1471">
                  <c:v>17.694074630737305</c:v>
                </c:pt>
                <c:pt idx="1472">
                  <c:v>17.704072952270508</c:v>
                </c:pt>
                <c:pt idx="1473">
                  <c:v>17.714082717895508</c:v>
                </c:pt>
                <c:pt idx="1474">
                  <c:v>17.726566314697266</c:v>
                </c:pt>
                <c:pt idx="1475">
                  <c:v>17.739082336425781</c:v>
                </c:pt>
                <c:pt idx="1476">
                  <c:v>17.751575469970703</c:v>
                </c:pt>
                <c:pt idx="1477">
                  <c:v>17.764059066772461</c:v>
                </c:pt>
                <c:pt idx="1478">
                  <c:v>17.776561737060547</c:v>
                </c:pt>
                <c:pt idx="1479">
                  <c:v>17.789070129394531</c:v>
                </c:pt>
                <c:pt idx="1480">
                  <c:v>17.801563262939453</c:v>
                </c:pt>
                <c:pt idx="1481">
                  <c:v>17.814058303833008</c:v>
                </c:pt>
                <c:pt idx="1482">
                  <c:v>17.824071884155273</c:v>
                </c:pt>
                <c:pt idx="1483">
                  <c:v>17.834110260009766</c:v>
                </c:pt>
                <c:pt idx="1484">
                  <c:v>17.846593856811523</c:v>
                </c:pt>
                <c:pt idx="1485">
                  <c:v>17.859107971191406</c:v>
                </c:pt>
                <c:pt idx="1486">
                  <c:v>17.871606826782227</c:v>
                </c:pt>
                <c:pt idx="1487">
                  <c:v>17.88409423828125</c:v>
                </c:pt>
                <c:pt idx="1488">
                  <c:v>17.89659309387207</c:v>
                </c:pt>
                <c:pt idx="1489">
                  <c:v>17.909090042114258</c:v>
                </c:pt>
                <c:pt idx="1490">
                  <c:v>17.921598434448242</c:v>
                </c:pt>
                <c:pt idx="1491">
                  <c:v>17.934097290039063</c:v>
                </c:pt>
                <c:pt idx="1492">
                  <c:v>17.946592330932617</c:v>
                </c:pt>
                <c:pt idx="1493">
                  <c:v>17.959085464477539</c:v>
                </c:pt>
                <c:pt idx="1494">
                  <c:v>17.971584320068359</c:v>
                </c:pt>
                <c:pt idx="1495">
                  <c:v>17.984094619750977</c:v>
                </c:pt>
                <c:pt idx="1496">
                  <c:v>17.996576309204102</c:v>
                </c:pt>
                <c:pt idx="1497">
                  <c:v>18.009069442749023</c:v>
                </c:pt>
                <c:pt idx="1498">
                  <c:v>18.019069671630859</c:v>
                </c:pt>
                <c:pt idx="1499">
                  <c:v>18.029081344604492</c:v>
                </c:pt>
                <c:pt idx="1500">
                  <c:v>18.041584014892578</c:v>
                </c:pt>
                <c:pt idx="1501">
                  <c:v>18.054079055786133</c:v>
                </c:pt>
                <c:pt idx="1502">
                  <c:v>18.066574096679688</c:v>
                </c:pt>
                <c:pt idx="1503">
                  <c:v>18.079063415527344</c:v>
                </c:pt>
                <c:pt idx="1504">
                  <c:v>18.091564178466797</c:v>
                </c:pt>
                <c:pt idx="1505">
                  <c:v>18.104074478149414</c:v>
                </c:pt>
                <c:pt idx="1506">
                  <c:v>18.116569519042969</c:v>
                </c:pt>
                <c:pt idx="1507">
                  <c:v>18.129049301147461</c:v>
                </c:pt>
                <c:pt idx="1508">
                  <c:v>18.139060974121094</c:v>
                </c:pt>
                <c:pt idx="1509">
                  <c:v>18.149099349975586</c:v>
                </c:pt>
                <c:pt idx="1510">
                  <c:v>18.161602020263672</c:v>
                </c:pt>
                <c:pt idx="1511">
                  <c:v>18.174100875854492</c:v>
                </c:pt>
                <c:pt idx="1512">
                  <c:v>18.186607360839844</c:v>
                </c:pt>
                <c:pt idx="1513">
                  <c:v>18.199106216430664</c:v>
                </c:pt>
                <c:pt idx="1514">
                  <c:v>18.211593627929688</c:v>
                </c:pt>
                <c:pt idx="1515">
                  <c:v>18.224103927612305</c:v>
                </c:pt>
                <c:pt idx="1516">
                  <c:v>18.236598968505859</c:v>
                </c:pt>
                <c:pt idx="1517">
                  <c:v>18.249080657958984</c:v>
                </c:pt>
                <c:pt idx="1518">
                  <c:v>18.261589050292969</c:v>
                </c:pt>
                <c:pt idx="1519">
                  <c:v>18.27409553527832</c:v>
                </c:pt>
                <c:pt idx="1520">
                  <c:v>18.286579132080078</c:v>
                </c:pt>
                <c:pt idx="1521">
                  <c:v>18.299079895019531</c:v>
                </c:pt>
                <c:pt idx="1522">
                  <c:v>18.311580657958984</c:v>
                </c:pt>
                <c:pt idx="1523">
                  <c:v>18.321578979492188</c:v>
                </c:pt>
                <c:pt idx="1524">
                  <c:v>18.334072113037109</c:v>
                </c:pt>
                <c:pt idx="1525">
                  <c:v>18.344083786010742</c:v>
                </c:pt>
                <c:pt idx="1526">
                  <c:v>18.356578826904297</c:v>
                </c:pt>
                <c:pt idx="1527">
                  <c:v>18.369058609008789</c:v>
                </c:pt>
                <c:pt idx="1528">
                  <c:v>18.381567001342773</c:v>
                </c:pt>
                <c:pt idx="1529">
                  <c:v>18.394075393676758</c:v>
                </c:pt>
                <c:pt idx="1530">
                  <c:v>18.406566619873047</c:v>
                </c:pt>
                <c:pt idx="1531">
                  <c:v>18.41656494140625</c:v>
                </c:pt>
                <c:pt idx="1532">
                  <c:v>18.426618576049805</c:v>
                </c:pt>
                <c:pt idx="1533">
                  <c:v>18.439109802246094</c:v>
                </c:pt>
                <c:pt idx="1534">
                  <c:v>18.451591491699219</c:v>
                </c:pt>
                <c:pt idx="1535">
                  <c:v>18.464109420776367</c:v>
                </c:pt>
                <c:pt idx="1536">
                  <c:v>18.476604461669922</c:v>
                </c:pt>
                <c:pt idx="1537">
                  <c:v>18.489099502563477</c:v>
                </c:pt>
                <c:pt idx="1538">
                  <c:v>18.501592636108398</c:v>
                </c:pt>
                <c:pt idx="1539">
                  <c:v>18.514101028442383</c:v>
                </c:pt>
                <c:pt idx="1540">
                  <c:v>18.526601791381836</c:v>
                </c:pt>
                <c:pt idx="1541">
                  <c:v>18.539102554321289</c:v>
                </c:pt>
                <c:pt idx="1542">
                  <c:v>18.551589965820313</c:v>
                </c:pt>
                <c:pt idx="1543">
                  <c:v>18.564090728759766</c:v>
                </c:pt>
                <c:pt idx="1544">
                  <c:v>18.576587677001953</c:v>
                </c:pt>
                <c:pt idx="1545">
                  <c:v>18.589096069335938</c:v>
                </c:pt>
                <c:pt idx="1546">
                  <c:v>18.601583480834961</c:v>
                </c:pt>
                <c:pt idx="1547">
                  <c:v>18.614072799682617</c:v>
                </c:pt>
                <c:pt idx="1548">
                  <c:v>18.624078750610352</c:v>
                </c:pt>
                <c:pt idx="1549">
                  <c:v>18.634078979492188</c:v>
                </c:pt>
                <c:pt idx="1550">
                  <c:v>18.646587371826172</c:v>
                </c:pt>
                <c:pt idx="1551">
                  <c:v>18.659080505371094</c:v>
                </c:pt>
                <c:pt idx="1552">
                  <c:v>18.671577453613281</c:v>
                </c:pt>
                <c:pt idx="1553">
                  <c:v>18.684066772460938</c:v>
                </c:pt>
                <c:pt idx="1554">
                  <c:v>18.696563720703125</c:v>
                </c:pt>
                <c:pt idx="1555">
                  <c:v>18.709075927734375</c:v>
                </c:pt>
                <c:pt idx="1556">
                  <c:v>18.72157096862793</c:v>
                </c:pt>
                <c:pt idx="1557">
                  <c:v>18.73405647277832</c:v>
                </c:pt>
                <c:pt idx="1558">
                  <c:v>18.744056701660156</c:v>
                </c:pt>
                <c:pt idx="1559">
                  <c:v>18.75410270690918</c:v>
                </c:pt>
                <c:pt idx="1560">
                  <c:v>18.766605377197266</c:v>
                </c:pt>
                <c:pt idx="1561">
                  <c:v>18.779102325439453</c:v>
                </c:pt>
                <c:pt idx="1562">
                  <c:v>18.791608810424805</c:v>
                </c:pt>
                <c:pt idx="1563">
                  <c:v>18.804103851318359</c:v>
                </c:pt>
                <c:pt idx="1564">
                  <c:v>18.816595077514648</c:v>
                </c:pt>
                <c:pt idx="1565">
                  <c:v>18.829105377197266</c:v>
                </c:pt>
                <c:pt idx="1566">
                  <c:v>18.841604232788086</c:v>
                </c:pt>
                <c:pt idx="1567">
                  <c:v>18.854082107543945</c:v>
                </c:pt>
                <c:pt idx="1568">
                  <c:v>18.866607666015625</c:v>
                </c:pt>
                <c:pt idx="1569">
                  <c:v>18.879091262817383</c:v>
                </c:pt>
                <c:pt idx="1570">
                  <c:v>18.891582489013672</c:v>
                </c:pt>
                <c:pt idx="1571">
                  <c:v>18.904077529907227</c:v>
                </c:pt>
                <c:pt idx="1572">
                  <c:v>18.916584014892578</c:v>
                </c:pt>
                <c:pt idx="1573">
                  <c:v>18.929086685180664</c:v>
                </c:pt>
                <c:pt idx="1574">
                  <c:v>18.941587448120117</c:v>
                </c:pt>
                <c:pt idx="1575">
                  <c:v>18.954072952270508</c:v>
                </c:pt>
                <c:pt idx="1576">
                  <c:v>18.964084625244141</c:v>
                </c:pt>
                <c:pt idx="1577">
                  <c:v>18.976570129394531</c:v>
                </c:pt>
                <c:pt idx="1578">
                  <c:v>18.986568450927734</c:v>
                </c:pt>
                <c:pt idx="1579">
                  <c:v>18.999080657958984</c:v>
                </c:pt>
                <c:pt idx="1580">
                  <c:v>19.011568069458008</c:v>
                </c:pt>
                <c:pt idx="1581">
                  <c:v>19.024065017700195</c:v>
                </c:pt>
                <c:pt idx="1582">
                  <c:v>19.03656005859375</c:v>
                </c:pt>
                <c:pt idx="1583">
                  <c:v>19.049066543579102</c:v>
                </c:pt>
                <c:pt idx="1584">
                  <c:v>19.061569213867188</c:v>
                </c:pt>
                <c:pt idx="1585">
                  <c:v>19.071573257446289</c:v>
                </c:pt>
                <c:pt idx="1586">
                  <c:v>19.081609725952148</c:v>
                </c:pt>
                <c:pt idx="1587">
                  <c:v>19.094093322753906</c:v>
                </c:pt>
                <c:pt idx="1588">
                  <c:v>19.106597900390625</c:v>
                </c:pt>
                <c:pt idx="1589">
                  <c:v>19.119102478027344</c:v>
                </c:pt>
                <c:pt idx="1590">
                  <c:v>19.13160514831543</c:v>
                </c:pt>
                <c:pt idx="1591">
                  <c:v>19.14410400390625</c:v>
                </c:pt>
                <c:pt idx="1592">
                  <c:v>19.156591415405273</c:v>
                </c:pt>
                <c:pt idx="1593">
                  <c:v>19.169092178344727</c:v>
                </c:pt>
                <c:pt idx="1594">
                  <c:v>19.181589126586914</c:v>
                </c:pt>
                <c:pt idx="1595">
                  <c:v>19.19410514831543</c:v>
                </c:pt>
                <c:pt idx="1596">
                  <c:v>19.206588745117188</c:v>
                </c:pt>
                <c:pt idx="1597">
                  <c:v>19.219079971313477</c:v>
                </c:pt>
                <c:pt idx="1598">
                  <c:v>19.231588363647461</c:v>
                </c:pt>
                <c:pt idx="1599">
                  <c:v>19.244091033935547</c:v>
                </c:pt>
                <c:pt idx="1600">
                  <c:v>19.256568908691406</c:v>
                </c:pt>
                <c:pt idx="1601">
                  <c:v>19.266574859619141</c:v>
                </c:pt>
                <c:pt idx="1602">
                  <c:v>19.276576995849609</c:v>
                </c:pt>
                <c:pt idx="1603">
                  <c:v>19.289072036743164</c:v>
                </c:pt>
                <c:pt idx="1604">
                  <c:v>19.301572799682617</c:v>
                </c:pt>
                <c:pt idx="1605">
                  <c:v>19.314083099365234</c:v>
                </c:pt>
                <c:pt idx="1606">
                  <c:v>19.326572418212891</c:v>
                </c:pt>
                <c:pt idx="1607">
                  <c:v>19.339052200317383</c:v>
                </c:pt>
                <c:pt idx="1608">
                  <c:v>19.349052429199219</c:v>
                </c:pt>
                <c:pt idx="1609">
                  <c:v>19.359100341796875</c:v>
                </c:pt>
                <c:pt idx="1610">
                  <c:v>19.371608734130859</c:v>
                </c:pt>
                <c:pt idx="1611">
                  <c:v>19.384111404418945</c:v>
                </c:pt>
                <c:pt idx="1612">
                  <c:v>19.396612167358398</c:v>
                </c:pt>
                <c:pt idx="1613">
                  <c:v>19.409103393554688</c:v>
                </c:pt>
                <c:pt idx="1614">
                  <c:v>19.421592712402344</c:v>
                </c:pt>
                <c:pt idx="1615">
                  <c:v>19.434108734130859</c:v>
                </c:pt>
                <c:pt idx="1616">
                  <c:v>19.446601867675781</c:v>
                </c:pt>
                <c:pt idx="1617">
                  <c:v>19.459085464477539</c:v>
                </c:pt>
                <c:pt idx="1618">
                  <c:v>19.471607208251953</c:v>
                </c:pt>
                <c:pt idx="1619">
                  <c:v>19.484098434448242</c:v>
                </c:pt>
                <c:pt idx="1620">
                  <c:v>19.496585845947266</c:v>
                </c:pt>
                <c:pt idx="1621">
                  <c:v>19.509084701538086</c:v>
                </c:pt>
                <c:pt idx="1622">
                  <c:v>19.521589279174805</c:v>
                </c:pt>
                <c:pt idx="1623">
                  <c:v>19.534093856811523</c:v>
                </c:pt>
                <c:pt idx="1624">
                  <c:v>19.546594619750977</c:v>
                </c:pt>
                <c:pt idx="1625">
                  <c:v>19.559078216552734</c:v>
                </c:pt>
                <c:pt idx="1626">
                  <c:v>19.56907844543457</c:v>
                </c:pt>
                <c:pt idx="1627">
                  <c:v>19.581563949584961</c:v>
                </c:pt>
                <c:pt idx="1628">
                  <c:v>19.591573715209961</c:v>
                </c:pt>
                <c:pt idx="1629">
                  <c:v>19.604076385498047</c:v>
                </c:pt>
                <c:pt idx="1630">
                  <c:v>19.616580963134766</c:v>
                </c:pt>
                <c:pt idx="1631">
                  <c:v>19.629068374633789</c:v>
                </c:pt>
                <c:pt idx="1632">
                  <c:v>19.641567230224609</c:v>
                </c:pt>
                <c:pt idx="1633">
                  <c:v>19.654071807861328</c:v>
                </c:pt>
                <c:pt idx="1634">
                  <c:v>19.66656494140625</c:v>
                </c:pt>
                <c:pt idx="1635">
                  <c:v>19.679059982299805</c:v>
                </c:pt>
                <c:pt idx="1636">
                  <c:v>19.689064025878906</c:v>
                </c:pt>
                <c:pt idx="1637">
                  <c:v>19.69911003112793</c:v>
                </c:pt>
                <c:pt idx="1638">
                  <c:v>19.711599349975586</c:v>
                </c:pt>
                <c:pt idx="1639">
                  <c:v>19.724103927612305</c:v>
                </c:pt>
                <c:pt idx="1640">
                  <c:v>19.736604690551758</c:v>
                </c:pt>
                <c:pt idx="1641">
                  <c:v>19.749107360839844</c:v>
                </c:pt>
                <c:pt idx="1642">
                  <c:v>19.7615966796875</c:v>
                </c:pt>
                <c:pt idx="1643">
                  <c:v>19.77409553527832</c:v>
                </c:pt>
                <c:pt idx="1644">
                  <c:v>19.786596298217773</c:v>
                </c:pt>
                <c:pt idx="1645">
                  <c:v>19.799100875854492</c:v>
                </c:pt>
                <c:pt idx="1646">
                  <c:v>19.811590194702148</c:v>
                </c:pt>
                <c:pt idx="1647">
                  <c:v>19.824085235595703</c:v>
                </c:pt>
                <c:pt idx="1648">
                  <c:v>19.83659553527832</c:v>
                </c:pt>
                <c:pt idx="1649">
                  <c:v>19.849086761474609</c:v>
                </c:pt>
                <c:pt idx="1650">
                  <c:v>19.861574172973633</c:v>
                </c:pt>
                <c:pt idx="1651">
                  <c:v>19.87408447265625</c:v>
                </c:pt>
                <c:pt idx="1652">
                  <c:v>19.886581420898438</c:v>
                </c:pt>
                <c:pt idx="1653">
                  <c:v>19.896581649780273</c:v>
                </c:pt>
                <c:pt idx="1654">
                  <c:v>19.909084320068359</c:v>
                </c:pt>
                <c:pt idx="1655">
                  <c:v>19.919084548950195</c:v>
                </c:pt>
                <c:pt idx="1656">
                  <c:v>19.931575775146484</c:v>
                </c:pt>
                <c:pt idx="1657">
                  <c:v>19.944061279296875</c:v>
                </c:pt>
                <c:pt idx="1658">
                  <c:v>19.956573486328125</c:v>
                </c:pt>
                <c:pt idx="1659">
                  <c:v>19.969074249267578</c:v>
                </c:pt>
                <c:pt idx="1660">
                  <c:v>19.98155403137207</c:v>
                </c:pt>
                <c:pt idx="1661">
                  <c:v>19.991565704345703</c:v>
                </c:pt>
                <c:pt idx="1662">
                  <c:v>20.001607894897461</c:v>
                </c:pt>
                <c:pt idx="1663">
                  <c:v>20.014097213745117</c:v>
                </c:pt>
                <c:pt idx="1664">
                  <c:v>20.026596069335938</c:v>
                </c:pt>
                <c:pt idx="1665">
                  <c:v>20.039106369018555</c:v>
                </c:pt>
                <c:pt idx="1666">
                  <c:v>20.051605224609375</c:v>
                </c:pt>
                <c:pt idx="1667">
                  <c:v>20.064092636108398</c:v>
                </c:pt>
                <c:pt idx="1668">
                  <c:v>20.076606750488281</c:v>
                </c:pt>
                <c:pt idx="1669">
                  <c:v>20.08909797668457</c:v>
                </c:pt>
                <c:pt idx="1670">
                  <c:v>20.101589202880859</c:v>
                </c:pt>
                <c:pt idx="1671">
                  <c:v>20.114086151123047</c:v>
                </c:pt>
                <c:pt idx="1672">
                  <c:v>20.126590728759766</c:v>
                </c:pt>
                <c:pt idx="1673">
                  <c:v>20.139106750488281</c:v>
                </c:pt>
                <c:pt idx="1674">
                  <c:v>20.151594161987305</c:v>
                </c:pt>
                <c:pt idx="1675">
                  <c:v>20.164077758789063</c:v>
                </c:pt>
                <c:pt idx="1676">
                  <c:v>20.176578521728516</c:v>
                </c:pt>
                <c:pt idx="1677">
                  <c:v>20.189079284667969</c:v>
                </c:pt>
                <c:pt idx="1678">
                  <c:v>20.199087142944336</c:v>
                </c:pt>
                <c:pt idx="1679">
                  <c:v>20.211584091186523</c:v>
                </c:pt>
                <c:pt idx="1680">
                  <c:v>20.224065780639648</c:v>
                </c:pt>
                <c:pt idx="1681">
                  <c:v>20.234067916870117</c:v>
                </c:pt>
                <c:pt idx="1682">
                  <c:v>20.246564865112305</c:v>
                </c:pt>
                <c:pt idx="1683">
                  <c:v>20.259086608886719</c:v>
                </c:pt>
                <c:pt idx="1684">
                  <c:v>20.271575927734375</c:v>
                </c:pt>
                <c:pt idx="1685">
                  <c:v>20.284067153930664</c:v>
                </c:pt>
                <c:pt idx="1686">
                  <c:v>20.296554565429688</c:v>
                </c:pt>
                <c:pt idx="1687">
                  <c:v>20.309051513671875</c:v>
                </c:pt>
                <c:pt idx="1688">
                  <c:v>20.319067001342773</c:v>
                </c:pt>
                <c:pt idx="1689">
                  <c:v>20.329099655151367</c:v>
                </c:pt>
                <c:pt idx="1690">
                  <c:v>20.341611862182617</c:v>
                </c:pt>
                <c:pt idx="1691">
                  <c:v>20.354110717773438</c:v>
                </c:pt>
                <c:pt idx="1692">
                  <c:v>20.366600036621094</c:v>
                </c:pt>
                <c:pt idx="1693">
                  <c:v>20.379098892211914</c:v>
                </c:pt>
                <c:pt idx="1694">
                  <c:v>20.391592025756836</c:v>
                </c:pt>
                <c:pt idx="1695">
                  <c:v>20.40410041809082</c:v>
                </c:pt>
                <c:pt idx="1696">
                  <c:v>20.416593551635742</c:v>
                </c:pt>
                <c:pt idx="1697">
                  <c:v>20.429084777832031</c:v>
                </c:pt>
                <c:pt idx="1698">
                  <c:v>20.441596984863281</c:v>
                </c:pt>
                <c:pt idx="1699">
                  <c:v>20.454095840454102</c:v>
                </c:pt>
                <c:pt idx="1700">
                  <c:v>20.466579437255859</c:v>
                </c:pt>
                <c:pt idx="1701">
                  <c:v>20.479091644287109</c:v>
                </c:pt>
                <c:pt idx="1702">
                  <c:v>20.4915771484375</c:v>
                </c:pt>
                <c:pt idx="1703">
                  <c:v>20.501579284667969</c:v>
                </c:pt>
                <c:pt idx="1704">
                  <c:v>20.514078140258789</c:v>
                </c:pt>
                <c:pt idx="1705">
                  <c:v>20.524085998535156</c:v>
                </c:pt>
                <c:pt idx="1706">
                  <c:v>20.536581039428711</c:v>
                </c:pt>
                <c:pt idx="1707">
                  <c:v>20.549066543579102</c:v>
                </c:pt>
                <c:pt idx="1708">
                  <c:v>20.561586380004883</c:v>
                </c:pt>
                <c:pt idx="1709">
                  <c:v>20.574075698852539</c:v>
                </c:pt>
                <c:pt idx="1710">
                  <c:v>20.586555480957031</c:v>
                </c:pt>
                <c:pt idx="1711">
                  <c:v>20.599058151245117</c:v>
                </c:pt>
                <c:pt idx="1712">
                  <c:v>20.609058380126953</c:v>
                </c:pt>
                <c:pt idx="1713">
                  <c:v>20.619096755981445</c:v>
                </c:pt>
                <c:pt idx="1714">
                  <c:v>20.631595611572266</c:v>
                </c:pt>
                <c:pt idx="1715">
                  <c:v>20.644113540649414</c:v>
                </c:pt>
                <c:pt idx="1716">
                  <c:v>20.656610488891602</c:v>
                </c:pt>
                <c:pt idx="1717">
                  <c:v>20.669092178344727</c:v>
                </c:pt>
                <c:pt idx="1718">
                  <c:v>20.681606292724609</c:v>
                </c:pt>
                <c:pt idx="1719">
                  <c:v>20.694103240966797</c:v>
                </c:pt>
                <c:pt idx="1720">
                  <c:v>20.706588745117188</c:v>
                </c:pt>
                <c:pt idx="1721">
                  <c:v>20.719089508056641</c:v>
                </c:pt>
                <c:pt idx="1722">
                  <c:v>20.731592178344727</c:v>
                </c:pt>
                <c:pt idx="1723">
                  <c:v>20.744100570678711</c:v>
                </c:pt>
                <c:pt idx="1724">
                  <c:v>20.75660514831543</c:v>
                </c:pt>
                <c:pt idx="1725">
                  <c:v>20.769083023071289</c:v>
                </c:pt>
                <c:pt idx="1726">
                  <c:v>20.781579971313477</c:v>
                </c:pt>
                <c:pt idx="1727">
                  <c:v>20.794076919555664</c:v>
                </c:pt>
                <c:pt idx="1728">
                  <c:v>20.804086685180664</c:v>
                </c:pt>
                <c:pt idx="1729">
                  <c:v>20.814090728759766</c:v>
                </c:pt>
                <c:pt idx="1730">
                  <c:v>20.826576232910156</c:v>
                </c:pt>
                <c:pt idx="1731">
                  <c:v>20.839071273803711</c:v>
                </c:pt>
                <c:pt idx="1732">
                  <c:v>20.851572036743164</c:v>
                </c:pt>
                <c:pt idx="1733">
                  <c:v>20.864078521728516</c:v>
                </c:pt>
                <c:pt idx="1734">
                  <c:v>20.87657356262207</c:v>
                </c:pt>
                <c:pt idx="1735">
                  <c:v>20.889070510864258</c:v>
                </c:pt>
                <c:pt idx="1736">
                  <c:v>20.901559829711914</c:v>
                </c:pt>
                <c:pt idx="1737">
                  <c:v>20.914058685302734</c:v>
                </c:pt>
                <c:pt idx="1738">
                  <c:v>20.924064636230469</c:v>
                </c:pt>
                <c:pt idx="1739">
                  <c:v>20.934104919433594</c:v>
                </c:pt>
                <c:pt idx="1740">
                  <c:v>20.946603775024414</c:v>
                </c:pt>
                <c:pt idx="1741">
                  <c:v>20.959110260009766</c:v>
                </c:pt>
                <c:pt idx="1742">
                  <c:v>20.971603393554688</c:v>
                </c:pt>
                <c:pt idx="1743">
                  <c:v>20.984104156494141</c:v>
                </c:pt>
                <c:pt idx="1744">
                  <c:v>20.996597290039063</c:v>
                </c:pt>
                <c:pt idx="1745">
                  <c:v>21.009099960327148</c:v>
                </c:pt>
                <c:pt idx="1746">
                  <c:v>21.021589279174805</c:v>
                </c:pt>
                <c:pt idx="1747">
                  <c:v>21.034086227416992</c:v>
                </c:pt>
                <c:pt idx="1748">
                  <c:v>21.046609878540039</c:v>
                </c:pt>
                <c:pt idx="1749">
                  <c:v>21.05909538269043</c:v>
                </c:pt>
                <c:pt idx="1750">
                  <c:v>21.07158088684082</c:v>
                </c:pt>
                <c:pt idx="1751">
                  <c:v>21.084089279174805</c:v>
                </c:pt>
                <c:pt idx="1752">
                  <c:v>21.096588134765625</c:v>
                </c:pt>
                <c:pt idx="1753">
                  <c:v>21.109073638916016</c:v>
                </c:pt>
                <c:pt idx="1754">
                  <c:v>21.119077682495117</c:v>
                </c:pt>
                <c:pt idx="1755">
                  <c:v>21.129087448120117</c:v>
                </c:pt>
                <c:pt idx="1756">
                  <c:v>21.141582489013672</c:v>
                </c:pt>
                <c:pt idx="1757">
                  <c:v>21.154075622558594</c:v>
                </c:pt>
                <c:pt idx="1758">
                  <c:v>21.166593551635742</c:v>
                </c:pt>
                <c:pt idx="1759">
                  <c:v>21.179082870483398</c:v>
                </c:pt>
                <c:pt idx="1760">
                  <c:v>21.191555023193359</c:v>
                </c:pt>
                <c:pt idx="1761">
                  <c:v>21.201553344726563</c:v>
                </c:pt>
                <c:pt idx="1762">
                  <c:v>21.211599349975586</c:v>
                </c:pt>
                <c:pt idx="1763">
                  <c:v>21.224100112915039</c:v>
                </c:pt>
                <c:pt idx="1764">
                  <c:v>21.236595153808594</c:v>
                </c:pt>
                <c:pt idx="1765">
                  <c:v>21.249109268188477</c:v>
                </c:pt>
                <c:pt idx="1766">
                  <c:v>21.26161003112793</c:v>
                </c:pt>
                <c:pt idx="1767">
                  <c:v>21.274093627929688</c:v>
                </c:pt>
                <c:pt idx="1768">
                  <c:v>21.286609649658203</c:v>
                </c:pt>
                <c:pt idx="1769">
                  <c:v>21.299098968505859</c:v>
                </c:pt>
                <c:pt idx="1770">
                  <c:v>21.311592102050781</c:v>
                </c:pt>
                <c:pt idx="1771">
                  <c:v>21.324092864990234</c:v>
                </c:pt>
                <c:pt idx="1772">
                  <c:v>21.336599349975586</c:v>
                </c:pt>
                <c:pt idx="1773">
                  <c:v>21.349100112915039</c:v>
                </c:pt>
                <c:pt idx="1774">
                  <c:v>21.361600875854492</c:v>
                </c:pt>
                <c:pt idx="1775">
                  <c:v>21.374088287353516</c:v>
                </c:pt>
                <c:pt idx="1776">
                  <c:v>21.386589050292969</c:v>
                </c:pt>
                <c:pt idx="1777">
                  <c:v>21.399078369140625</c:v>
                </c:pt>
                <c:pt idx="1778">
                  <c:v>21.409078598022461</c:v>
                </c:pt>
                <c:pt idx="1779">
                  <c:v>21.419090270996094</c:v>
                </c:pt>
                <c:pt idx="1780">
                  <c:v>21.431581497192383</c:v>
                </c:pt>
                <c:pt idx="1781">
                  <c:v>21.444072723388672</c:v>
                </c:pt>
                <c:pt idx="1782">
                  <c:v>21.456577301025391</c:v>
                </c:pt>
                <c:pt idx="1783">
                  <c:v>21.469089508056641</c:v>
                </c:pt>
                <c:pt idx="1784">
                  <c:v>21.481578826904297</c:v>
                </c:pt>
                <c:pt idx="1785">
                  <c:v>21.494070053100586</c:v>
                </c:pt>
                <c:pt idx="1786">
                  <c:v>21.506561279296875</c:v>
                </c:pt>
                <c:pt idx="1787">
                  <c:v>21.519060134887695</c:v>
                </c:pt>
                <c:pt idx="1788">
                  <c:v>21.529069900512695</c:v>
                </c:pt>
                <c:pt idx="1789">
                  <c:v>21.539098739624023</c:v>
                </c:pt>
                <c:pt idx="1790">
                  <c:v>21.551616668701172</c:v>
                </c:pt>
                <c:pt idx="1791">
                  <c:v>21.564105987548828</c:v>
                </c:pt>
                <c:pt idx="1792">
                  <c:v>21.57659912109375</c:v>
                </c:pt>
                <c:pt idx="1793">
                  <c:v>21.589101791381836</c:v>
                </c:pt>
                <c:pt idx="1794">
                  <c:v>21.601598739624023</c:v>
                </c:pt>
                <c:pt idx="1795">
                  <c:v>21.614107131958008</c:v>
                </c:pt>
                <c:pt idx="1796">
                  <c:v>21.626596450805664</c:v>
                </c:pt>
                <c:pt idx="1797">
                  <c:v>21.639093399047852</c:v>
                </c:pt>
                <c:pt idx="1798">
                  <c:v>21.651601791381836</c:v>
                </c:pt>
                <c:pt idx="1799">
                  <c:v>21.664100646972656</c:v>
                </c:pt>
                <c:pt idx="1800">
                  <c:v>21.676576614379883</c:v>
                </c:pt>
                <c:pt idx="1801">
                  <c:v>21.689096450805664</c:v>
                </c:pt>
                <c:pt idx="1802">
                  <c:v>21.701583862304688</c:v>
                </c:pt>
                <c:pt idx="1803">
                  <c:v>21.714082717895508</c:v>
                </c:pt>
                <c:pt idx="1804">
                  <c:v>21.726573944091797</c:v>
                </c:pt>
                <c:pt idx="1805">
                  <c:v>21.739084243774414</c:v>
                </c:pt>
                <c:pt idx="1806">
                  <c:v>21.751596450805664</c:v>
                </c:pt>
                <c:pt idx="1807">
                  <c:v>21.764093399047852</c:v>
                </c:pt>
                <c:pt idx="1808">
                  <c:v>21.776569366455078</c:v>
                </c:pt>
                <c:pt idx="1809">
                  <c:v>21.786579132080078</c:v>
                </c:pt>
                <c:pt idx="1810">
                  <c:v>21.799066543579102</c:v>
                </c:pt>
                <c:pt idx="1811">
                  <c:v>21.81158447265625</c:v>
                </c:pt>
                <c:pt idx="1812">
                  <c:v>21.824087142944336</c:v>
                </c:pt>
                <c:pt idx="1813">
                  <c:v>21.836572647094727</c:v>
                </c:pt>
                <c:pt idx="1814">
                  <c:v>21.846572875976563</c:v>
                </c:pt>
                <c:pt idx="1815">
                  <c:v>21.859060287475586</c:v>
                </c:pt>
                <c:pt idx="1816">
                  <c:v>21.871572494506836</c:v>
                </c:pt>
                <c:pt idx="1817">
                  <c:v>21.884057998657227</c:v>
                </c:pt>
                <c:pt idx="1818">
                  <c:v>21.894071578979492</c:v>
                </c:pt>
                <c:pt idx="1819">
                  <c:v>21.90411376953125</c:v>
                </c:pt>
                <c:pt idx="1820">
                  <c:v>21.916589736938477</c:v>
                </c:pt>
                <c:pt idx="1821">
                  <c:v>21.929098129272461</c:v>
                </c:pt>
                <c:pt idx="1822">
                  <c:v>21.941596984863281</c:v>
                </c:pt>
                <c:pt idx="1823">
                  <c:v>21.954105377197266</c:v>
                </c:pt>
                <c:pt idx="1824">
                  <c:v>21.96660041809082</c:v>
                </c:pt>
                <c:pt idx="1825">
                  <c:v>21.979087829589844</c:v>
                </c:pt>
                <c:pt idx="1826">
                  <c:v>21.991586685180664</c:v>
                </c:pt>
                <c:pt idx="1827">
                  <c:v>22.004077911376953</c:v>
                </c:pt>
                <c:pt idx="1828">
                  <c:v>22.014089584350586</c:v>
                </c:pt>
                <c:pt idx="1829">
                  <c:v>22.024093627929688</c:v>
                </c:pt>
                <c:pt idx="1830">
                  <c:v>22.036584854125977</c:v>
                </c:pt>
                <c:pt idx="1831">
                  <c:v>22.049072265625</c:v>
                </c:pt>
                <c:pt idx="1832">
                  <c:v>22.061580657958984</c:v>
                </c:pt>
                <c:pt idx="1833">
                  <c:v>22.0740966796875</c:v>
                </c:pt>
                <c:pt idx="1834">
                  <c:v>22.086585998535156</c:v>
                </c:pt>
                <c:pt idx="1835">
                  <c:v>22.099069595336914</c:v>
                </c:pt>
                <c:pt idx="1836">
                  <c:v>22.111564636230469</c:v>
                </c:pt>
                <c:pt idx="1837">
                  <c:v>22.124059677124023</c:v>
                </c:pt>
                <c:pt idx="1838">
                  <c:v>22.136575698852539</c:v>
                </c:pt>
                <c:pt idx="1839">
                  <c:v>22.149074554443359</c:v>
                </c:pt>
                <c:pt idx="1840">
                  <c:v>22.161563873291016</c:v>
                </c:pt>
                <c:pt idx="1841">
                  <c:v>22.174076080322266</c:v>
                </c:pt>
                <c:pt idx="1842">
                  <c:v>22.186559677124023</c:v>
                </c:pt>
                <c:pt idx="1843">
                  <c:v>22.196569442749023</c:v>
                </c:pt>
                <c:pt idx="1844">
                  <c:v>22.206598281860352</c:v>
                </c:pt>
                <c:pt idx="1845">
                  <c:v>22.219099044799805</c:v>
                </c:pt>
                <c:pt idx="1846">
                  <c:v>22.231590270996094</c:v>
                </c:pt>
                <c:pt idx="1847">
                  <c:v>22.244096755981445</c:v>
                </c:pt>
                <c:pt idx="1848">
                  <c:v>22.256608963012695</c:v>
                </c:pt>
                <c:pt idx="1849">
                  <c:v>22.269100189208984</c:v>
                </c:pt>
                <c:pt idx="1850">
                  <c:v>22.281583786010742</c:v>
                </c:pt>
                <c:pt idx="1851">
                  <c:v>22.294099807739258</c:v>
                </c:pt>
                <c:pt idx="1852">
                  <c:v>22.306600570678711</c:v>
                </c:pt>
                <c:pt idx="1853">
                  <c:v>22.319082260131836</c:v>
                </c:pt>
                <c:pt idx="1854">
                  <c:v>22.331583023071289</c:v>
                </c:pt>
                <c:pt idx="1855">
                  <c:v>22.344081878662109</c:v>
                </c:pt>
                <c:pt idx="1856">
                  <c:v>22.356594085693359</c:v>
                </c:pt>
                <c:pt idx="1857">
                  <c:v>22.369085311889648</c:v>
                </c:pt>
                <c:pt idx="1858">
                  <c:v>22.381572723388672</c:v>
                </c:pt>
                <c:pt idx="1859">
                  <c:v>22.391574859619141</c:v>
                </c:pt>
                <c:pt idx="1860">
                  <c:v>22.404062271118164</c:v>
                </c:pt>
                <c:pt idx="1861">
                  <c:v>22.414077758789063</c:v>
                </c:pt>
                <c:pt idx="1862">
                  <c:v>22.426576614379883</c:v>
                </c:pt>
                <c:pt idx="1863">
                  <c:v>22.43907356262207</c:v>
                </c:pt>
                <c:pt idx="1864">
                  <c:v>22.451560974121094</c:v>
                </c:pt>
                <c:pt idx="1865">
                  <c:v>22.464065551757813</c:v>
                </c:pt>
                <c:pt idx="1866">
                  <c:v>22.476570129394531</c:v>
                </c:pt>
                <c:pt idx="1867">
                  <c:v>22.489063262939453</c:v>
                </c:pt>
                <c:pt idx="1868">
                  <c:v>22.499065399169922</c:v>
                </c:pt>
                <c:pt idx="1869">
                  <c:v>22.509113311767578</c:v>
                </c:pt>
                <c:pt idx="1870">
                  <c:v>22.521604537963867</c:v>
                </c:pt>
                <c:pt idx="1871">
                  <c:v>22.534090042114258</c:v>
                </c:pt>
                <c:pt idx="1872">
                  <c:v>22.546602249145508</c:v>
                </c:pt>
                <c:pt idx="1873">
                  <c:v>22.559101104736328</c:v>
                </c:pt>
                <c:pt idx="1874">
                  <c:v>22.57160758972168</c:v>
                </c:pt>
                <c:pt idx="1875">
                  <c:v>22.584089279174805</c:v>
                </c:pt>
                <c:pt idx="1876">
                  <c:v>22.596597671508789</c:v>
                </c:pt>
                <c:pt idx="1877">
                  <c:v>22.609086990356445</c:v>
                </c:pt>
                <c:pt idx="1878">
                  <c:v>22.621587753295898</c:v>
                </c:pt>
                <c:pt idx="1879">
                  <c:v>22.634078979492188</c:v>
                </c:pt>
                <c:pt idx="1880">
                  <c:v>22.646585464477539</c:v>
                </c:pt>
                <c:pt idx="1881">
                  <c:v>22.659097671508789</c:v>
                </c:pt>
                <c:pt idx="1882">
                  <c:v>22.671588897705078</c:v>
                </c:pt>
                <c:pt idx="1883">
                  <c:v>22.684070587158203</c:v>
                </c:pt>
                <c:pt idx="1884">
                  <c:v>22.696577072143555</c:v>
                </c:pt>
                <c:pt idx="1885">
                  <c:v>22.706577301025391</c:v>
                </c:pt>
                <c:pt idx="1886">
                  <c:v>22.719089508056641</c:v>
                </c:pt>
                <c:pt idx="1887">
                  <c:v>22.731584548950195</c:v>
                </c:pt>
                <c:pt idx="1888">
                  <c:v>22.744071960449219</c:v>
                </c:pt>
                <c:pt idx="1889">
                  <c:v>22.756227493286133</c:v>
                </c:pt>
                <c:pt idx="1890">
                  <c:v>22.758792877197266</c:v>
                </c:pt>
                <c:pt idx="1891">
                  <c:v>22.760107040405273</c:v>
                </c:pt>
                <c:pt idx="1892">
                  <c:v>22.760839462280273</c:v>
                </c:pt>
                <c:pt idx="1893">
                  <c:v>22.760845184326172</c:v>
                </c:pt>
              </c:numCache>
            </c:numRef>
          </c:xVal>
          <c:yVal>
            <c:numRef>
              <c:f>'ShA 90 - 4'!$C$4:$C$1897</c:f>
              <c:numCache>
                <c:formatCode>General</c:formatCode>
                <c:ptCount val="1894"/>
                <c:pt idx="0">
                  <c:v>110.36572265625</c:v>
                </c:pt>
                <c:pt idx="1">
                  <c:v>109.79694366455078</c:v>
                </c:pt>
                <c:pt idx="2">
                  <c:v>109.44702911376953</c:v>
                </c:pt>
                <c:pt idx="3">
                  <c:v>109.42052459716797</c:v>
                </c:pt>
                <c:pt idx="4">
                  <c:v>109.31096649169922</c:v>
                </c:pt>
                <c:pt idx="5">
                  <c:v>109.46697998046875</c:v>
                </c:pt>
                <c:pt idx="6">
                  <c:v>109.29898071289063</c:v>
                </c:pt>
                <c:pt idx="7">
                  <c:v>109.244384765625</c:v>
                </c:pt>
                <c:pt idx="8">
                  <c:v>109.15174865722656</c:v>
                </c:pt>
                <c:pt idx="9">
                  <c:v>109.86698913574219</c:v>
                </c:pt>
                <c:pt idx="10">
                  <c:v>117.54637145996094</c:v>
                </c:pt>
                <c:pt idx="11">
                  <c:v>133.00772094726563</c:v>
                </c:pt>
                <c:pt idx="12">
                  <c:v>155.86241149902344</c:v>
                </c:pt>
                <c:pt idx="13">
                  <c:v>187.989013671875</c:v>
                </c:pt>
                <c:pt idx="14">
                  <c:v>221.68191528320313</c:v>
                </c:pt>
                <c:pt idx="15">
                  <c:v>258.15560913085938</c:v>
                </c:pt>
                <c:pt idx="16">
                  <c:v>294.528564453125</c:v>
                </c:pt>
                <c:pt idx="17">
                  <c:v>335.8824462890625</c:v>
                </c:pt>
                <c:pt idx="18">
                  <c:v>382.01956176757813</c:v>
                </c:pt>
                <c:pt idx="19">
                  <c:v>422.60888671875</c:v>
                </c:pt>
                <c:pt idx="20">
                  <c:v>463.80157470703125</c:v>
                </c:pt>
                <c:pt idx="21">
                  <c:v>505.65283203125</c:v>
                </c:pt>
                <c:pt idx="22">
                  <c:v>549.049560546875</c:v>
                </c:pt>
                <c:pt idx="23">
                  <c:v>594.11492919921875</c:v>
                </c:pt>
                <c:pt idx="24">
                  <c:v>641.79449462890625</c:v>
                </c:pt>
                <c:pt idx="25">
                  <c:v>691.08160400390625</c:v>
                </c:pt>
                <c:pt idx="26">
                  <c:v>740.96368408203125</c:v>
                </c:pt>
                <c:pt idx="27">
                  <c:v>790.8607177734375</c:v>
                </c:pt>
                <c:pt idx="28">
                  <c:v>840.91021728515625</c:v>
                </c:pt>
                <c:pt idx="29">
                  <c:v>881.1124267578125</c:v>
                </c:pt>
                <c:pt idx="30">
                  <c:v>931.62933349609375</c:v>
                </c:pt>
                <c:pt idx="31">
                  <c:v>972.16693115234375</c:v>
                </c:pt>
                <c:pt idx="32">
                  <c:v>1023.6197509765625</c:v>
                </c:pt>
                <c:pt idx="33">
                  <c:v>1075.209716796875</c:v>
                </c:pt>
                <c:pt idx="34">
                  <c:v>1127.2642822265625</c:v>
                </c:pt>
                <c:pt idx="35">
                  <c:v>1179.91162109375</c:v>
                </c:pt>
                <c:pt idx="36">
                  <c:v>1221.70068359375</c:v>
                </c:pt>
                <c:pt idx="37">
                  <c:v>1263.4459228515625</c:v>
                </c:pt>
                <c:pt idx="38">
                  <c:v>1315.16796875</c:v>
                </c:pt>
                <c:pt idx="39">
                  <c:v>1367.3060302734375</c:v>
                </c:pt>
                <c:pt idx="40">
                  <c:v>1419.881103515625</c:v>
                </c:pt>
                <c:pt idx="41">
                  <c:v>1471.9141845703125</c:v>
                </c:pt>
                <c:pt idx="42">
                  <c:v>1523.83642578125</c:v>
                </c:pt>
                <c:pt idx="43">
                  <c:v>1576.170654296875</c:v>
                </c:pt>
                <c:pt idx="44">
                  <c:v>1627.986572265625</c:v>
                </c:pt>
                <c:pt idx="45">
                  <c:v>1679.499755859375</c:v>
                </c:pt>
                <c:pt idx="46">
                  <c:v>1731.1072998046875</c:v>
                </c:pt>
                <c:pt idx="47">
                  <c:v>1782.720703125</c:v>
                </c:pt>
                <c:pt idx="48">
                  <c:v>1834.6688232421875</c:v>
                </c:pt>
                <c:pt idx="49">
                  <c:v>1886.451904296875</c:v>
                </c:pt>
                <c:pt idx="50">
                  <c:v>1937.3900146484375</c:v>
                </c:pt>
                <c:pt idx="51">
                  <c:v>1988.2646484375</c:v>
                </c:pt>
                <c:pt idx="52">
                  <c:v>2039.974853515625</c:v>
                </c:pt>
                <c:pt idx="53">
                  <c:v>2091.775146484375</c:v>
                </c:pt>
                <c:pt idx="54">
                  <c:v>2132.54443359375</c:v>
                </c:pt>
                <c:pt idx="55">
                  <c:v>2173.081298828125</c:v>
                </c:pt>
                <c:pt idx="56">
                  <c:v>2224.268310546875</c:v>
                </c:pt>
                <c:pt idx="57">
                  <c:v>2275.372802734375</c:v>
                </c:pt>
                <c:pt idx="58">
                  <c:v>2325.49462890625</c:v>
                </c:pt>
                <c:pt idx="59">
                  <c:v>2375.78076171875</c:v>
                </c:pt>
                <c:pt idx="60">
                  <c:v>2426.167724609375</c:v>
                </c:pt>
                <c:pt idx="61">
                  <c:v>2476.375244140625</c:v>
                </c:pt>
                <c:pt idx="62">
                  <c:v>2526.7548828125</c:v>
                </c:pt>
                <c:pt idx="63">
                  <c:v>2577.031982421875</c:v>
                </c:pt>
                <c:pt idx="64">
                  <c:v>2617.271484375</c:v>
                </c:pt>
                <c:pt idx="65">
                  <c:v>2657.4453125</c:v>
                </c:pt>
                <c:pt idx="66">
                  <c:v>2707.822509765625</c:v>
                </c:pt>
                <c:pt idx="67">
                  <c:v>2757.619384765625</c:v>
                </c:pt>
                <c:pt idx="68">
                  <c:v>2807.20947265625</c:v>
                </c:pt>
                <c:pt idx="69">
                  <c:v>2857.358642578125</c:v>
                </c:pt>
                <c:pt idx="70">
                  <c:v>2907.401123046875</c:v>
                </c:pt>
                <c:pt idx="71">
                  <c:v>2957.101806640625</c:v>
                </c:pt>
                <c:pt idx="72">
                  <c:v>3006.422607421875</c:v>
                </c:pt>
                <c:pt idx="73">
                  <c:v>3055.66357421875</c:v>
                </c:pt>
                <c:pt idx="74">
                  <c:v>3105.25439453125</c:v>
                </c:pt>
                <c:pt idx="75">
                  <c:v>3154.53564453125</c:v>
                </c:pt>
                <c:pt idx="76">
                  <c:v>3203.534423828125</c:v>
                </c:pt>
                <c:pt idx="77">
                  <c:v>3252.56396484375</c:v>
                </c:pt>
                <c:pt idx="78">
                  <c:v>3301.649169921875</c:v>
                </c:pt>
                <c:pt idx="79">
                  <c:v>3341.01611328125</c:v>
                </c:pt>
                <c:pt idx="80">
                  <c:v>3390.231201171875</c:v>
                </c:pt>
                <c:pt idx="81">
                  <c:v>3428.924072265625</c:v>
                </c:pt>
                <c:pt idx="82">
                  <c:v>3477.552978515625</c:v>
                </c:pt>
                <c:pt idx="83">
                  <c:v>3526.37548828125</c:v>
                </c:pt>
                <c:pt idx="84">
                  <c:v>3574.867431640625</c:v>
                </c:pt>
                <c:pt idx="85">
                  <c:v>3623.599609375</c:v>
                </c:pt>
                <c:pt idx="86">
                  <c:v>3672.56494140625</c:v>
                </c:pt>
                <c:pt idx="87">
                  <c:v>3721.0068359375</c:v>
                </c:pt>
                <c:pt idx="88">
                  <c:v>3768.734619140625</c:v>
                </c:pt>
                <c:pt idx="89">
                  <c:v>3806.802001953125</c:v>
                </c:pt>
                <c:pt idx="90">
                  <c:v>3845.4716796875</c:v>
                </c:pt>
                <c:pt idx="91">
                  <c:v>3893.515869140625</c:v>
                </c:pt>
                <c:pt idx="92">
                  <c:v>3941.578369140625</c:v>
                </c:pt>
                <c:pt idx="93">
                  <c:v>3989.2724609375</c:v>
                </c:pt>
                <c:pt idx="94">
                  <c:v>4037.0888671875</c:v>
                </c:pt>
                <c:pt idx="95">
                  <c:v>4084.348876953125</c:v>
                </c:pt>
                <c:pt idx="96">
                  <c:v>4131.263671875</c:v>
                </c:pt>
                <c:pt idx="97">
                  <c:v>4178.5009765625</c:v>
                </c:pt>
                <c:pt idx="98">
                  <c:v>4225.79248046875</c:v>
                </c:pt>
                <c:pt idx="99">
                  <c:v>4273.14111328125</c:v>
                </c:pt>
                <c:pt idx="100">
                  <c:v>4320.52587890625</c:v>
                </c:pt>
                <c:pt idx="101">
                  <c:v>4367.60791015625</c:v>
                </c:pt>
                <c:pt idx="102">
                  <c:v>4414.0419921875</c:v>
                </c:pt>
                <c:pt idx="103">
                  <c:v>4460.5400390625</c:v>
                </c:pt>
                <c:pt idx="104">
                  <c:v>4497.7822265625</c:v>
                </c:pt>
                <c:pt idx="105">
                  <c:v>4535.53125</c:v>
                </c:pt>
                <c:pt idx="106">
                  <c:v>4582.52490234375</c:v>
                </c:pt>
                <c:pt idx="107">
                  <c:v>4629.1650390625</c:v>
                </c:pt>
                <c:pt idx="108">
                  <c:v>4675.56884765625</c:v>
                </c:pt>
                <c:pt idx="109">
                  <c:v>4721.90185546875</c:v>
                </c:pt>
                <c:pt idx="110">
                  <c:v>4767.8583984375</c:v>
                </c:pt>
                <c:pt idx="111">
                  <c:v>4813.4248046875</c:v>
                </c:pt>
                <c:pt idx="112">
                  <c:v>4859.2060546875</c:v>
                </c:pt>
                <c:pt idx="113">
                  <c:v>4905.203125</c:v>
                </c:pt>
                <c:pt idx="114">
                  <c:v>4941.810546875</c:v>
                </c:pt>
                <c:pt idx="115">
                  <c:v>4978.40478515625</c:v>
                </c:pt>
                <c:pt idx="116">
                  <c:v>5024.44921875</c:v>
                </c:pt>
                <c:pt idx="117">
                  <c:v>5069.71142578125</c:v>
                </c:pt>
                <c:pt idx="118">
                  <c:v>5114.6572265625</c:v>
                </c:pt>
                <c:pt idx="119">
                  <c:v>5159.88037109375</c:v>
                </c:pt>
                <c:pt idx="120">
                  <c:v>5204.94873046875</c:v>
                </c:pt>
                <c:pt idx="121">
                  <c:v>5250.47412109375</c:v>
                </c:pt>
                <c:pt idx="122">
                  <c:v>5296.24462890625</c:v>
                </c:pt>
                <c:pt idx="123">
                  <c:v>5341.3974609375</c:v>
                </c:pt>
                <c:pt idx="124">
                  <c:v>5385.9453125</c:v>
                </c:pt>
                <c:pt idx="125">
                  <c:v>5430.611328125</c:v>
                </c:pt>
                <c:pt idx="126">
                  <c:v>5475.359375</c:v>
                </c:pt>
                <c:pt idx="127">
                  <c:v>5519.75732421875</c:v>
                </c:pt>
                <c:pt idx="128">
                  <c:v>5564.31982421875</c:v>
                </c:pt>
                <c:pt idx="129">
                  <c:v>5608.7109375</c:v>
                </c:pt>
                <c:pt idx="130">
                  <c:v>5653.0419921875</c:v>
                </c:pt>
                <c:pt idx="131">
                  <c:v>5688.68017578125</c:v>
                </c:pt>
                <c:pt idx="132">
                  <c:v>5723.70556640625</c:v>
                </c:pt>
                <c:pt idx="133">
                  <c:v>5767.45166015625</c:v>
                </c:pt>
                <c:pt idx="134">
                  <c:v>5810.8203125</c:v>
                </c:pt>
                <c:pt idx="135">
                  <c:v>5854.8564453125</c:v>
                </c:pt>
                <c:pt idx="136">
                  <c:v>5899.0869140625</c:v>
                </c:pt>
                <c:pt idx="137">
                  <c:v>5942.478515625</c:v>
                </c:pt>
                <c:pt idx="138">
                  <c:v>5985.8857421875</c:v>
                </c:pt>
                <c:pt idx="139">
                  <c:v>6028.8076171875</c:v>
                </c:pt>
                <c:pt idx="140">
                  <c:v>6071.50244140625</c:v>
                </c:pt>
                <c:pt idx="141">
                  <c:v>6105.68310546875</c:v>
                </c:pt>
                <c:pt idx="142">
                  <c:v>6140.27099609375</c:v>
                </c:pt>
                <c:pt idx="143">
                  <c:v>6183.4228515625</c:v>
                </c:pt>
                <c:pt idx="144">
                  <c:v>6226.40234375</c:v>
                </c:pt>
                <c:pt idx="145">
                  <c:v>6269.72802734375</c:v>
                </c:pt>
                <c:pt idx="146">
                  <c:v>6312.57568359375</c:v>
                </c:pt>
                <c:pt idx="147">
                  <c:v>6355.12158203125</c:v>
                </c:pt>
                <c:pt idx="148">
                  <c:v>6397.751953125</c:v>
                </c:pt>
                <c:pt idx="149">
                  <c:v>6440.14453125</c:v>
                </c:pt>
                <c:pt idx="150">
                  <c:v>6482.2626953125</c:v>
                </c:pt>
                <c:pt idx="151">
                  <c:v>6524.51611328125</c:v>
                </c:pt>
                <c:pt idx="152">
                  <c:v>6567.04248046875</c:v>
                </c:pt>
                <c:pt idx="153">
                  <c:v>6609.2607421875</c:v>
                </c:pt>
                <c:pt idx="154">
                  <c:v>6651.4462890625</c:v>
                </c:pt>
                <c:pt idx="155">
                  <c:v>6693.8388671875</c:v>
                </c:pt>
                <c:pt idx="156">
                  <c:v>6736.419921875</c:v>
                </c:pt>
                <c:pt idx="157">
                  <c:v>6770.4150390625</c:v>
                </c:pt>
                <c:pt idx="158">
                  <c:v>6742.14599609375</c:v>
                </c:pt>
                <c:pt idx="159">
                  <c:v>6612.0576171875</c:v>
                </c:pt>
                <c:pt idx="160">
                  <c:v>6554.1865234375</c:v>
                </c:pt>
                <c:pt idx="161">
                  <c:v>6613.2138671875</c:v>
                </c:pt>
                <c:pt idx="162">
                  <c:v>6669.04443359375</c:v>
                </c:pt>
                <c:pt idx="163">
                  <c:v>6723.845703125</c:v>
                </c:pt>
                <c:pt idx="164">
                  <c:v>6767.10595703125</c:v>
                </c:pt>
                <c:pt idx="165">
                  <c:v>6810.3427734375</c:v>
                </c:pt>
                <c:pt idx="166">
                  <c:v>6863.63037109375</c:v>
                </c:pt>
                <c:pt idx="167">
                  <c:v>6915.9560546875</c:v>
                </c:pt>
                <c:pt idx="168">
                  <c:v>6967.708984375</c:v>
                </c:pt>
                <c:pt idx="169">
                  <c:v>7018.56787109375</c:v>
                </c:pt>
                <c:pt idx="170">
                  <c:v>7068.705078125</c:v>
                </c:pt>
                <c:pt idx="171">
                  <c:v>7118.8642578125</c:v>
                </c:pt>
                <c:pt idx="172">
                  <c:v>7168.28076171875</c:v>
                </c:pt>
                <c:pt idx="173">
                  <c:v>7217.76318359375</c:v>
                </c:pt>
                <c:pt idx="174">
                  <c:v>7266.98291015625</c:v>
                </c:pt>
                <c:pt idx="175">
                  <c:v>7315.27685546875</c:v>
                </c:pt>
                <c:pt idx="176">
                  <c:v>7362.82470703125</c:v>
                </c:pt>
                <c:pt idx="177">
                  <c:v>7409.640625</c:v>
                </c:pt>
                <c:pt idx="178">
                  <c:v>7456.47021484375</c:v>
                </c:pt>
                <c:pt idx="179">
                  <c:v>7503.0107421875</c:v>
                </c:pt>
                <c:pt idx="180">
                  <c:v>7549.0439453125</c:v>
                </c:pt>
                <c:pt idx="181">
                  <c:v>7585.61474609375</c:v>
                </c:pt>
                <c:pt idx="182">
                  <c:v>7622.03564453125</c:v>
                </c:pt>
                <c:pt idx="183">
                  <c:v>7667.220703125</c:v>
                </c:pt>
                <c:pt idx="184">
                  <c:v>7710.818359375</c:v>
                </c:pt>
                <c:pt idx="185">
                  <c:v>7749.89599609375</c:v>
                </c:pt>
                <c:pt idx="186">
                  <c:v>7622.16064453125</c:v>
                </c:pt>
                <c:pt idx="187">
                  <c:v>7506.59619140625</c:v>
                </c:pt>
                <c:pt idx="188">
                  <c:v>7565.3125</c:v>
                </c:pt>
                <c:pt idx="189">
                  <c:v>7621.84912109375</c:v>
                </c:pt>
                <c:pt idx="190">
                  <c:v>7676.49267578125</c:v>
                </c:pt>
                <c:pt idx="191">
                  <c:v>7719.5986328125</c:v>
                </c:pt>
                <c:pt idx="192">
                  <c:v>7762.01123046875</c:v>
                </c:pt>
                <c:pt idx="193">
                  <c:v>7814.42431640625</c:v>
                </c:pt>
                <c:pt idx="194">
                  <c:v>7865.81689453125</c:v>
                </c:pt>
                <c:pt idx="195">
                  <c:v>7916.9267578125</c:v>
                </c:pt>
                <c:pt idx="196">
                  <c:v>7967.6650390625</c:v>
                </c:pt>
                <c:pt idx="197">
                  <c:v>8017.837890625</c:v>
                </c:pt>
                <c:pt idx="198">
                  <c:v>8067.41455078125</c:v>
                </c:pt>
                <c:pt idx="199">
                  <c:v>8115.6494140625</c:v>
                </c:pt>
                <c:pt idx="200">
                  <c:v>8163.0986328125</c:v>
                </c:pt>
                <c:pt idx="201">
                  <c:v>8139.552734375</c:v>
                </c:pt>
                <c:pt idx="202">
                  <c:v>8090.49755859375</c:v>
                </c:pt>
                <c:pt idx="203">
                  <c:v>8116.52490234375</c:v>
                </c:pt>
                <c:pt idx="204">
                  <c:v>8171.20458984375</c:v>
                </c:pt>
                <c:pt idx="205">
                  <c:v>8224.4169921875</c:v>
                </c:pt>
                <c:pt idx="206">
                  <c:v>8276.0009765625</c:v>
                </c:pt>
                <c:pt idx="207">
                  <c:v>8326.599609375</c:v>
                </c:pt>
                <c:pt idx="208">
                  <c:v>8376.890625</c:v>
                </c:pt>
                <c:pt idx="209">
                  <c:v>8417.154296875</c:v>
                </c:pt>
                <c:pt idx="210">
                  <c:v>8467.4306640625</c:v>
                </c:pt>
                <c:pt idx="211">
                  <c:v>8507.3623046875</c:v>
                </c:pt>
                <c:pt idx="212">
                  <c:v>8556.201171875</c:v>
                </c:pt>
                <c:pt idx="213">
                  <c:v>8603.86328125</c:v>
                </c:pt>
                <c:pt idx="214">
                  <c:v>8651.0556640625</c:v>
                </c:pt>
                <c:pt idx="215">
                  <c:v>8698.4658203125</c:v>
                </c:pt>
                <c:pt idx="216">
                  <c:v>8745.462890625</c:v>
                </c:pt>
                <c:pt idx="217">
                  <c:v>8758.9814453125</c:v>
                </c:pt>
                <c:pt idx="218">
                  <c:v>8742.6591796875</c:v>
                </c:pt>
                <c:pt idx="219">
                  <c:v>8733.580078125</c:v>
                </c:pt>
                <c:pt idx="220">
                  <c:v>8785.4072265625</c:v>
                </c:pt>
                <c:pt idx="221">
                  <c:v>8835.736328125</c:v>
                </c:pt>
                <c:pt idx="222">
                  <c:v>8885.3046875</c:v>
                </c:pt>
                <c:pt idx="223">
                  <c:v>8934.142578125</c:v>
                </c:pt>
                <c:pt idx="224">
                  <c:v>8982.2783203125</c:v>
                </c:pt>
                <c:pt idx="225">
                  <c:v>9029.9072265625</c:v>
                </c:pt>
                <c:pt idx="226">
                  <c:v>9077.21484375</c:v>
                </c:pt>
                <c:pt idx="227">
                  <c:v>9124.0791015625</c:v>
                </c:pt>
                <c:pt idx="228">
                  <c:v>9170.5263671875</c:v>
                </c:pt>
                <c:pt idx="229">
                  <c:v>9216.3828125</c:v>
                </c:pt>
                <c:pt idx="230">
                  <c:v>9262.3642578125</c:v>
                </c:pt>
                <c:pt idx="231">
                  <c:v>9308.0244140625</c:v>
                </c:pt>
                <c:pt idx="232">
                  <c:v>9353.1513671875</c:v>
                </c:pt>
                <c:pt idx="233">
                  <c:v>9398.2890625</c:v>
                </c:pt>
                <c:pt idx="234">
                  <c:v>9433.9775390625</c:v>
                </c:pt>
                <c:pt idx="235">
                  <c:v>9477.970703125</c:v>
                </c:pt>
                <c:pt idx="236">
                  <c:v>9511.77734375</c:v>
                </c:pt>
                <c:pt idx="237">
                  <c:v>9471.744140625</c:v>
                </c:pt>
                <c:pt idx="238">
                  <c:v>9432.6494140625</c:v>
                </c:pt>
                <c:pt idx="239">
                  <c:v>9479.943359375</c:v>
                </c:pt>
                <c:pt idx="240">
                  <c:v>9530.423828125</c:v>
                </c:pt>
                <c:pt idx="241">
                  <c:v>9579.5791015625</c:v>
                </c:pt>
                <c:pt idx="242">
                  <c:v>9628.115234375</c:v>
                </c:pt>
                <c:pt idx="243">
                  <c:v>9675.4248046875</c:v>
                </c:pt>
                <c:pt idx="244">
                  <c:v>9712.9150390625</c:v>
                </c:pt>
                <c:pt idx="245">
                  <c:v>9750.21875</c:v>
                </c:pt>
                <c:pt idx="246">
                  <c:v>9796.5693359375</c:v>
                </c:pt>
                <c:pt idx="247">
                  <c:v>9842.2333984375</c:v>
                </c:pt>
                <c:pt idx="248">
                  <c:v>9887.3759765625</c:v>
                </c:pt>
                <c:pt idx="249">
                  <c:v>9931.896484375</c:v>
                </c:pt>
                <c:pt idx="250">
                  <c:v>9975.9072265625</c:v>
                </c:pt>
                <c:pt idx="251">
                  <c:v>10020.072265625</c:v>
                </c:pt>
                <c:pt idx="252">
                  <c:v>10064.12109375</c:v>
                </c:pt>
                <c:pt idx="253">
                  <c:v>10107.978515625</c:v>
                </c:pt>
                <c:pt idx="254">
                  <c:v>10152.02734375</c:v>
                </c:pt>
                <c:pt idx="255">
                  <c:v>10195.1318359375</c:v>
                </c:pt>
                <c:pt idx="256">
                  <c:v>10237.5341796875</c:v>
                </c:pt>
                <c:pt idx="257">
                  <c:v>10279.9130859375</c:v>
                </c:pt>
                <c:pt idx="258">
                  <c:v>10321.7744140625</c:v>
                </c:pt>
                <c:pt idx="259">
                  <c:v>10363.85546875</c:v>
                </c:pt>
                <c:pt idx="260">
                  <c:v>10405.86328125</c:v>
                </c:pt>
                <c:pt idx="261">
                  <c:v>10438.7490234375</c:v>
                </c:pt>
                <c:pt idx="262">
                  <c:v>10480.2919921875</c:v>
                </c:pt>
                <c:pt idx="263">
                  <c:v>10521.7626953125</c:v>
                </c:pt>
                <c:pt idx="264">
                  <c:v>10554.416015625</c:v>
                </c:pt>
                <c:pt idx="265">
                  <c:v>10594.265625</c:v>
                </c:pt>
                <c:pt idx="266">
                  <c:v>10633.9150390625</c:v>
                </c:pt>
                <c:pt idx="267">
                  <c:v>10674.0439453125</c:v>
                </c:pt>
                <c:pt idx="268">
                  <c:v>10714.0537109375</c:v>
                </c:pt>
                <c:pt idx="269">
                  <c:v>10745.166015625</c:v>
                </c:pt>
                <c:pt idx="270">
                  <c:v>10776.0263671875</c:v>
                </c:pt>
                <c:pt idx="271">
                  <c:v>10723.4326171875</c:v>
                </c:pt>
                <c:pt idx="272">
                  <c:v>10598.7255859375</c:v>
                </c:pt>
                <c:pt idx="273">
                  <c:v>10574.3037109375</c:v>
                </c:pt>
                <c:pt idx="274">
                  <c:v>10628.9052734375</c:v>
                </c:pt>
                <c:pt idx="275">
                  <c:v>10680.771484375</c:v>
                </c:pt>
                <c:pt idx="276">
                  <c:v>10731.1826171875</c:v>
                </c:pt>
                <c:pt idx="277">
                  <c:v>10780.1728515625</c:v>
                </c:pt>
                <c:pt idx="278">
                  <c:v>10828.021484375</c:v>
                </c:pt>
                <c:pt idx="279">
                  <c:v>10875.2138671875</c:v>
                </c:pt>
                <c:pt idx="280">
                  <c:v>10921.9814453125</c:v>
                </c:pt>
                <c:pt idx="281">
                  <c:v>10968.2119140625</c:v>
                </c:pt>
                <c:pt idx="282">
                  <c:v>11014.1533203125</c:v>
                </c:pt>
                <c:pt idx="283">
                  <c:v>11059.0126953125</c:v>
                </c:pt>
                <c:pt idx="284">
                  <c:v>11094.4482421875</c:v>
                </c:pt>
                <c:pt idx="285">
                  <c:v>11130.220703125</c:v>
                </c:pt>
                <c:pt idx="286">
                  <c:v>11174.2822265625</c:v>
                </c:pt>
                <c:pt idx="287">
                  <c:v>11217.2099609375</c:v>
                </c:pt>
                <c:pt idx="288">
                  <c:v>11259.654296875</c:v>
                </c:pt>
                <c:pt idx="289">
                  <c:v>11302.3291015625</c:v>
                </c:pt>
                <c:pt idx="290">
                  <c:v>11344.6435546875</c:v>
                </c:pt>
                <c:pt idx="291">
                  <c:v>11386.2421875</c:v>
                </c:pt>
                <c:pt idx="292">
                  <c:v>11427.19140625</c:v>
                </c:pt>
                <c:pt idx="293">
                  <c:v>11467.8271484375</c:v>
                </c:pt>
                <c:pt idx="294">
                  <c:v>11500.138671875</c:v>
                </c:pt>
                <c:pt idx="295">
                  <c:v>11531.763671875</c:v>
                </c:pt>
                <c:pt idx="296">
                  <c:v>11570.70703125</c:v>
                </c:pt>
                <c:pt idx="297">
                  <c:v>11609.16015625</c:v>
                </c:pt>
                <c:pt idx="298">
                  <c:v>11647.61328125</c:v>
                </c:pt>
                <c:pt idx="299">
                  <c:v>11503.8017578125</c:v>
                </c:pt>
                <c:pt idx="300">
                  <c:v>11307.599609375</c:v>
                </c:pt>
                <c:pt idx="301">
                  <c:v>11304.869140625</c:v>
                </c:pt>
                <c:pt idx="302">
                  <c:v>11363.20703125</c:v>
                </c:pt>
                <c:pt idx="303">
                  <c:v>11418.03515625</c:v>
                </c:pt>
                <c:pt idx="304">
                  <c:v>11471.447265625</c:v>
                </c:pt>
                <c:pt idx="305">
                  <c:v>11524.05859375</c:v>
                </c:pt>
                <c:pt idx="306">
                  <c:v>11575.4775390625</c:v>
                </c:pt>
                <c:pt idx="307">
                  <c:v>11626.1611328125</c:v>
                </c:pt>
                <c:pt idx="308">
                  <c:v>11677.0791015625</c:v>
                </c:pt>
                <c:pt idx="309">
                  <c:v>11726.9072265625</c:v>
                </c:pt>
                <c:pt idx="310">
                  <c:v>11775.1357421875</c:v>
                </c:pt>
                <c:pt idx="311">
                  <c:v>11822.8583984375</c:v>
                </c:pt>
                <c:pt idx="312">
                  <c:v>11860.580078125</c:v>
                </c:pt>
                <c:pt idx="313">
                  <c:v>11907.8955078125</c:v>
                </c:pt>
                <c:pt idx="314">
                  <c:v>11945.3515625</c:v>
                </c:pt>
                <c:pt idx="315">
                  <c:v>11991.3466796875</c:v>
                </c:pt>
                <c:pt idx="316">
                  <c:v>12036.505859375</c:v>
                </c:pt>
                <c:pt idx="317">
                  <c:v>12080.7822265625</c:v>
                </c:pt>
                <c:pt idx="318">
                  <c:v>12124.6953125</c:v>
                </c:pt>
                <c:pt idx="319">
                  <c:v>12168.5751953125</c:v>
                </c:pt>
                <c:pt idx="320">
                  <c:v>12212.4755859375</c:v>
                </c:pt>
                <c:pt idx="321">
                  <c:v>12246.546875</c:v>
                </c:pt>
                <c:pt idx="322">
                  <c:v>12280.3564453125</c:v>
                </c:pt>
                <c:pt idx="323">
                  <c:v>12322.130859375</c:v>
                </c:pt>
                <c:pt idx="324">
                  <c:v>12363.794921875</c:v>
                </c:pt>
                <c:pt idx="325">
                  <c:v>12405.333984375</c:v>
                </c:pt>
                <c:pt idx="326">
                  <c:v>12327.6201171875</c:v>
                </c:pt>
                <c:pt idx="327">
                  <c:v>12193.37109375</c:v>
                </c:pt>
                <c:pt idx="328">
                  <c:v>12184.5078125</c:v>
                </c:pt>
                <c:pt idx="329">
                  <c:v>12239.2236328125</c:v>
                </c:pt>
                <c:pt idx="330">
                  <c:v>12293.318359375</c:v>
                </c:pt>
                <c:pt idx="331">
                  <c:v>12345.072265625</c:v>
                </c:pt>
                <c:pt idx="332">
                  <c:v>12395.07421875</c:v>
                </c:pt>
                <c:pt idx="333">
                  <c:v>12444.6083984375</c:v>
                </c:pt>
                <c:pt idx="334">
                  <c:v>12493.171875</c:v>
                </c:pt>
                <c:pt idx="335">
                  <c:v>12541.1376953125</c:v>
                </c:pt>
                <c:pt idx="336">
                  <c:v>12589.0615234375</c:v>
                </c:pt>
                <c:pt idx="337">
                  <c:v>12626.75390625</c:v>
                </c:pt>
                <c:pt idx="338">
                  <c:v>12663.8798828125</c:v>
                </c:pt>
                <c:pt idx="339">
                  <c:v>12709.53125</c:v>
                </c:pt>
                <c:pt idx="340">
                  <c:v>12754.662109375</c:v>
                </c:pt>
                <c:pt idx="341">
                  <c:v>12799.53125</c:v>
                </c:pt>
                <c:pt idx="342">
                  <c:v>12844.2138671875</c:v>
                </c:pt>
                <c:pt idx="343">
                  <c:v>12888.623046875</c:v>
                </c:pt>
                <c:pt idx="344">
                  <c:v>12932.7451171875</c:v>
                </c:pt>
                <c:pt idx="345">
                  <c:v>12976.0537109375</c:v>
                </c:pt>
                <c:pt idx="346">
                  <c:v>13018.71875</c:v>
                </c:pt>
                <c:pt idx="347">
                  <c:v>13052.646484375</c:v>
                </c:pt>
                <c:pt idx="348">
                  <c:v>13086.4931640625</c:v>
                </c:pt>
                <c:pt idx="349">
                  <c:v>13128.697265625</c:v>
                </c:pt>
                <c:pt idx="350">
                  <c:v>13170.5869140625</c:v>
                </c:pt>
                <c:pt idx="351">
                  <c:v>13212.0419921875</c:v>
                </c:pt>
                <c:pt idx="352">
                  <c:v>13253.4736328125</c:v>
                </c:pt>
                <c:pt idx="353">
                  <c:v>13294.6533203125</c:v>
                </c:pt>
                <c:pt idx="354">
                  <c:v>13335.1982421875</c:v>
                </c:pt>
                <c:pt idx="355">
                  <c:v>13375.0244140625</c:v>
                </c:pt>
                <c:pt idx="356">
                  <c:v>13414.869140625</c:v>
                </c:pt>
                <c:pt idx="357">
                  <c:v>13454.3251953125</c:v>
                </c:pt>
                <c:pt idx="358">
                  <c:v>13493.8505859375</c:v>
                </c:pt>
                <c:pt idx="359">
                  <c:v>13531.0537109375</c:v>
                </c:pt>
                <c:pt idx="360">
                  <c:v>13457.458984375</c:v>
                </c:pt>
                <c:pt idx="361">
                  <c:v>13378.3798828125</c:v>
                </c:pt>
                <c:pt idx="362">
                  <c:v>13404.890625</c:v>
                </c:pt>
                <c:pt idx="363">
                  <c:v>13454.927734375</c:v>
                </c:pt>
                <c:pt idx="364">
                  <c:v>13493.783203125</c:v>
                </c:pt>
                <c:pt idx="365">
                  <c:v>13541.2060546875</c:v>
                </c:pt>
                <c:pt idx="366">
                  <c:v>13587.287109375</c:v>
                </c:pt>
                <c:pt idx="367">
                  <c:v>13632.478515625</c:v>
                </c:pt>
                <c:pt idx="368">
                  <c:v>13676.966796875</c:v>
                </c:pt>
                <c:pt idx="369">
                  <c:v>13720.8076171875</c:v>
                </c:pt>
                <c:pt idx="370">
                  <c:v>13764.1298828125</c:v>
                </c:pt>
                <c:pt idx="371">
                  <c:v>13807.267578125</c:v>
                </c:pt>
                <c:pt idx="372">
                  <c:v>13850.0244140625</c:v>
                </c:pt>
                <c:pt idx="373">
                  <c:v>13891.8330078125</c:v>
                </c:pt>
                <c:pt idx="374">
                  <c:v>13925.1845703125</c:v>
                </c:pt>
                <c:pt idx="375">
                  <c:v>13958.2197265625</c:v>
                </c:pt>
                <c:pt idx="376">
                  <c:v>13998.36328125</c:v>
                </c:pt>
                <c:pt idx="377">
                  <c:v>13992.548828125</c:v>
                </c:pt>
                <c:pt idx="378">
                  <c:v>13940.7421875</c:v>
                </c:pt>
                <c:pt idx="379">
                  <c:v>13939.7373046875</c:v>
                </c:pt>
                <c:pt idx="380">
                  <c:v>13988.638671875</c:v>
                </c:pt>
                <c:pt idx="381">
                  <c:v>14035.1923828125</c:v>
                </c:pt>
                <c:pt idx="382">
                  <c:v>14080.6083984375</c:v>
                </c:pt>
                <c:pt idx="383">
                  <c:v>14125.015625</c:v>
                </c:pt>
                <c:pt idx="384">
                  <c:v>14168.3681640625</c:v>
                </c:pt>
                <c:pt idx="385">
                  <c:v>14211.6064453125</c:v>
                </c:pt>
                <c:pt idx="386">
                  <c:v>14254.6435546875</c:v>
                </c:pt>
                <c:pt idx="387">
                  <c:v>14288.5087890625</c:v>
                </c:pt>
                <c:pt idx="388">
                  <c:v>14322.2763671875</c:v>
                </c:pt>
                <c:pt idx="389">
                  <c:v>14363.3955078125</c:v>
                </c:pt>
                <c:pt idx="390">
                  <c:v>14403.462890625</c:v>
                </c:pt>
                <c:pt idx="391">
                  <c:v>14443.7197265625</c:v>
                </c:pt>
                <c:pt idx="392">
                  <c:v>14482.9912109375</c:v>
                </c:pt>
                <c:pt idx="393">
                  <c:v>14522.470703125</c:v>
                </c:pt>
                <c:pt idx="394">
                  <c:v>14561.677734375</c:v>
                </c:pt>
                <c:pt idx="395">
                  <c:v>14599.796875</c:v>
                </c:pt>
                <c:pt idx="396">
                  <c:v>14637.6787109375</c:v>
                </c:pt>
                <c:pt idx="397">
                  <c:v>14651.751953125</c:v>
                </c:pt>
                <c:pt idx="398">
                  <c:v>14601.9453125</c:v>
                </c:pt>
                <c:pt idx="399">
                  <c:v>14547.1337890625</c:v>
                </c:pt>
                <c:pt idx="400">
                  <c:v>14590.4052734375</c:v>
                </c:pt>
                <c:pt idx="401">
                  <c:v>14637.7041015625</c:v>
                </c:pt>
                <c:pt idx="402">
                  <c:v>14683.123046875</c:v>
                </c:pt>
                <c:pt idx="403">
                  <c:v>14727.2548828125</c:v>
                </c:pt>
                <c:pt idx="404">
                  <c:v>14770.7763671875</c:v>
                </c:pt>
                <c:pt idx="405">
                  <c:v>14813.4404296875</c:v>
                </c:pt>
                <c:pt idx="406">
                  <c:v>14855.3935546875</c:v>
                </c:pt>
                <c:pt idx="407">
                  <c:v>14897.419921875</c:v>
                </c:pt>
                <c:pt idx="408">
                  <c:v>14939.1220703125</c:v>
                </c:pt>
                <c:pt idx="409">
                  <c:v>14979.5732421875</c:v>
                </c:pt>
                <c:pt idx="410">
                  <c:v>15019.3564453125</c:v>
                </c:pt>
                <c:pt idx="411">
                  <c:v>15058.6689453125</c:v>
                </c:pt>
                <c:pt idx="412">
                  <c:v>15097.083984375</c:v>
                </c:pt>
                <c:pt idx="413">
                  <c:v>15134.779296875</c:v>
                </c:pt>
                <c:pt idx="414">
                  <c:v>15164.7939453125</c:v>
                </c:pt>
                <c:pt idx="415">
                  <c:v>15194.693359375</c:v>
                </c:pt>
                <c:pt idx="416">
                  <c:v>15231.1865234375</c:v>
                </c:pt>
                <c:pt idx="417">
                  <c:v>15267.1396484375</c:v>
                </c:pt>
                <c:pt idx="418">
                  <c:v>15302.8486328125</c:v>
                </c:pt>
                <c:pt idx="419">
                  <c:v>15337.8154296875</c:v>
                </c:pt>
                <c:pt idx="420">
                  <c:v>15371.9248046875</c:v>
                </c:pt>
                <c:pt idx="421">
                  <c:v>15405.2216796875</c:v>
                </c:pt>
                <c:pt idx="422">
                  <c:v>15213.0068359375</c:v>
                </c:pt>
                <c:pt idx="423">
                  <c:v>14971.5625</c:v>
                </c:pt>
                <c:pt idx="424">
                  <c:v>14957.376953125</c:v>
                </c:pt>
                <c:pt idx="425">
                  <c:v>15008.939453125</c:v>
                </c:pt>
                <c:pt idx="426">
                  <c:v>15067.234375</c:v>
                </c:pt>
                <c:pt idx="427">
                  <c:v>15122.869140625</c:v>
                </c:pt>
                <c:pt idx="428">
                  <c:v>15176.6796875</c:v>
                </c:pt>
                <c:pt idx="429">
                  <c:v>15228.71875</c:v>
                </c:pt>
                <c:pt idx="430">
                  <c:v>15280.66796875</c:v>
                </c:pt>
                <c:pt idx="431">
                  <c:v>15331.79296875</c:v>
                </c:pt>
                <c:pt idx="432">
                  <c:v>15381.48046875</c:v>
                </c:pt>
                <c:pt idx="433">
                  <c:v>15430.623046875</c:v>
                </c:pt>
                <c:pt idx="434">
                  <c:v>15479.5283203125</c:v>
                </c:pt>
                <c:pt idx="435">
                  <c:v>15527.5556640625</c:v>
                </c:pt>
                <c:pt idx="436">
                  <c:v>15574.7841796875</c:v>
                </c:pt>
                <c:pt idx="437">
                  <c:v>15622.17578125</c:v>
                </c:pt>
                <c:pt idx="438">
                  <c:v>15668.8837890625</c:v>
                </c:pt>
                <c:pt idx="439">
                  <c:v>15714.787109375</c:v>
                </c:pt>
                <c:pt idx="440">
                  <c:v>15751.2646484375</c:v>
                </c:pt>
                <c:pt idx="441">
                  <c:v>15787.109375</c:v>
                </c:pt>
                <c:pt idx="442">
                  <c:v>15831.1953125</c:v>
                </c:pt>
                <c:pt idx="443">
                  <c:v>15874.6337890625</c:v>
                </c:pt>
                <c:pt idx="444">
                  <c:v>15917.568359375</c:v>
                </c:pt>
                <c:pt idx="445">
                  <c:v>15960.5537109375</c:v>
                </c:pt>
                <c:pt idx="446">
                  <c:v>16002.7861328125</c:v>
                </c:pt>
                <c:pt idx="447">
                  <c:v>15972.1640625</c:v>
                </c:pt>
                <c:pt idx="448">
                  <c:v>15830.373046875</c:v>
                </c:pt>
                <c:pt idx="449">
                  <c:v>15750.5673828125</c:v>
                </c:pt>
                <c:pt idx="450">
                  <c:v>15791.06640625</c:v>
                </c:pt>
                <c:pt idx="451">
                  <c:v>15837.2724609375</c:v>
                </c:pt>
                <c:pt idx="452">
                  <c:v>15881.5361328125</c:v>
                </c:pt>
                <c:pt idx="453">
                  <c:v>15934.89453125</c:v>
                </c:pt>
                <c:pt idx="454">
                  <c:v>15986.900390625</c:v>
                </c:pt>
                <c:pt idx="455">
                  <c:v>16038.1298828125</c:v>
                </c:pt>
                <c:pt idx="456">
                  <c:v>16088.2724609375</c:v>
                </c:pt>
                <c:pt idx="457">
                  <c:v>16137.3564453125</c:v>
                </c:pt>
                <c:pt idx="458">
                  <c:v>16185.748046875</c:v>
                </c:pt>
                <c:pt idx="459">
                  <c:v>16233.48828125</c:v>
                </c:pt>
                <c:pt idx="460">
                  <c:v>16280.2802734375</c:v>
                </c:pt>
                <c:pt idx="461">
                  <c:v>16326.0126953125</c:v>
                </c:pt>
                <c:pt idx="462">
                  <c:v>16371.3955078125</c:v>
                </c:pt>
                <c:pt idx="463">
                  <c:v>16416.029296875</c:v>
                </c:pt>
                <c:pt idx="464">
                  <c:v>16460.048828125</c:v>
                </c:pt>
                <c:pt idx="465">
                  <c:v>16503.732421875</c:v>
                </c:pt>
                <c:pt idx="466">
                  <c:v>16547.203125</c:v>
                </c:pt>
                <c:pt idx="467">
                  <c:v>16582.181640625</c:v>
                </c:pt>
                <c:pt idx="468">
                  <c:v>16624.900390625</c:v>
                </c:pt>
                <c:pt idx="469">
                  <c:v>16658.587890625</c:v>
                </c:pt>
                <c:pt idx="470">
                  <c:v>16699.943359375</c:v>
                </c:pt>
                <c:pt idx="471">
                  <c:v>16740.90625</c:v>
                </c:pt>
                <c:pt idx="472">
                  <c:v>16781.09765625</c:v>
                </c:pt>
                <c:pt idx="473">
                  <c:v>16821.19140625</c:v>
                </c:pt>
                <c:pt idx="474">
                  <c:v>16861.138671875</c:v>
                </c:pt>
                <c:pt idx="475">
                  <c:v>16900.064453125</c:v>
                </c:pt>
                <c:pt idx="476">
                  <c:v>16917.525390625</c:v>
                </c:pt>
                <c:pt idx="477">
                  <c:v>16847.1171875</c:v>
                </c:pt>
                <c:pt idx="478">
                  <c:v>16776.75</c:v>
                </c:pt>
                <c:pt idx="479">
                  <c:v>16790.45703125</c:v>
                </c:pt>
                <c:pt idx="480">
                  <c:v>16840.568359375</c:v>
                </c:pt>
                <c:pt idx="481">
                  <c:v>16890.21484375</c:v>
                </c:pt>
                <c:pt idx="482">
                  <c:v>16937.484375</c:v>
                </c:pt>
                <c:pt idx="483">
                  <c:v>16983.466796875</c:v>
                </c:pt>
                <c:pt idx="484">
                  <c:v>17029.736328125</c:v>
                </c:pt>
                <c:pt idx="485">
                  <c:v>17075.01171875</c:v>
                </c:pt>
                <c:pt idx="486">
                  <c:v>17118.4921875</c:v>
                </c:pt>
                <c:pt idx="487">
                  <c:v>17161.89453125</c:v>
                </c:pt>
                <c:pt idx="488">
                  <c:v>17205.349609375</c:v>
                </c:pt>
                <c:pt idx="489">
                  <c:v>17247.41796875</c:v>
                </c:pt>
                <c:pt idx="490">
                  <c:v>17289.0625</c:v>
                </c:pt>
                <c:pt idx="491">
                  <c:v>17330.611328125</c:v>
                </c:pt>
                <c:pt idx="492">
                  <c:v>17371.404296875</c:v>
                </c:pt>
                <c:pt idx="493">
                  <c:v>17411.2421875</c:v>
                </c:pt>
                <c:pt idx="494">
                  <c:v>17442.962890625</c:v>
                </c:pt>
                <c:pt idx="495">
                  <c:v>17482.20703125</c:v>
                </c:pt>
                <c:pt idx="496">
                  <c:v>17521.009765625</c:v>
                </c:pt>
                <c:pt idx="497">
                  <c:v>17560.07421875</c:v>
                </c:pt>
                <c:pt idx="498">
                  <c:v>17598.619140625</c:v>
                </c:pt>
                <c:pt idx="499">
                  <c:v>17636.341796875</c:v>
                </c:pt>
                <c:pt idx="500">
                  <c:v>17673.79296875</c:v>
                </c:pt>
                <c:pt idx="501">
                  <c:v>17710.658203125</c:v>
                </c:pt>
                <c:pt idx="502">
                  <c:v>17747.255859375</c:v>
                </c:pt>
                <c:pt idx="503">
                  <c:v>17780.75390625</c:v>
                </c:pt>
                <c:pt idx="504">
                  <c:v>17673.640625</c:v>
                </c:pt>
                <c:pt idx="505">
                  <c:v>17569.603515625</c:v>
                </c:pt>
                <c:pt idx="506">
                  <c:v>17614.591796875</c:v>
                </c:pt>
                <c:pt idx="507">
                  <c:v>17665.875</c:v>
                </c:pt>
                <c:pt idx="508">
                  <c:v>17714.259765625</c:v>
                </c:pt>
                <c:pt idx="509">
                  <c:v>17761.34375</c:v>
                </c:pt>
                <c:pt idx="510">
                  <c:v>17807.23828125</c:v>
                </c:pt>
                <c:pt idx="511">
                  <c:v>17852.482421875</c:v>
                </c:pt>
                <c:pt idx="512">
                  <c:v>17897.3671875</c:v>
                </c:pt>
                <c:pt idx="513">
                  <c:v>17941.19140625</c:v>
                </c:pt>
                <c:pt idx="514">
                  <c:v>17983.62109375</c:v>
                </c:pt>
                <c:pt idx="515">
                  <c:v>18024.8046875</c:v>
                </c:pt>
                <c:pt idx="516">
                  <c:v>18065.416015625</c:v>
                </c:pt>
                <c:pt idx="517">
                  <c:v>18083.896484375</c:v>
                </c:pt>
                <c:pt idx="518">
                  <c:v>18010.97265625</c:v>
                </c:pt>
                <c:pt idx="519">
                  <c:v>17968.2421875</c:v>
                </c:pt>
                <c:pt idx="520">
                  <c:v>18022.650390625</c:v>
                </c:pt>
                <c:pt idx="521">
                  <c:v>18072.90625</c:v>
                </c:pt>
                <c:pt idx="522">
                  <c:v>18121.04296875</c:v>
                </c:pt>
                <c:pt idx="523">
                  <c:v>18168.37890625</c:v>
                </c:pt>
                <c:pt idx="524">
                  <c:v>18214.46875</c:v>
                </c:pt>
                <c:pt idx="525">
                  <c:v>18259.654296875</c:v>
                </c:pt>
                <c:pt idx="526">
                  <c:v>18295.38671875</c:v>
                </c:pt>
                <c:pt idx="527">
                  <c:v>18330.517578125</c:v>
                </c:pt>
                <c:pt idx="528">
                  <c:v>18373.87890625</c:v>
                </c:pt>
                <c:pt idx="529">
                  <c:v>18415.53125</c:v>
                </c:pt>
                <c:pt idx="530">
                  <c:v>18456.564453125</c:v>
                </c:pt>
                <c:pt idx="531">
                  <c:v>18497.34765625</c:v>
                </c:pt>
                <c:pt idx="532">
                  <c:v>18537.3671875</c:v>
                </c:pt>
                <c:pt idx="533">
                  <c:v>18577.134765625</c:v>
                </c:pt>
                <c:pt idx="534">
                  <c:v>18616.228515625</c:v>
                </c:pt>
                <c:pt idx="535">
                  <c:v>18654.369140625</c:v>
                </c:pt>
                <c:pt idx="536">
                  <c:v>18691.6953125</c:v>
                </c:pt>
                <c:pt idx="537">
                  <c:v>18728.296875</c:v>
                </c:pt>
                <c:pt idx="538">
                  <c:v>18764.435546875</c:v>
                </c:pt>
                <c:pt idx="539">
                  <c:v>18800.044921875</c:v>
                </c:pt>
                <c:pt idx="540">
                  <c:v>18835.185546875</c:v>
                </c:pt>
                <c:pt idx="541">
                  <c:v>18869.7890625</c:v>
                </c:pt>
                <c:pt idx="542">
                  <c:v>18903.833984375</c:v>
                </c:pt>
                <c:pt idx="543">
                  <c:v>18930.197265625</c:v>
                </c:pt>
                <c:pt idx="544">
                  <c:v>18956.21484375</c:v>
                </c:pt>
                <c:pt idx="545">
                  <c:v>18948.580078125</c:v>
                </c:pt>
                <c:pt idx="546">
                  <c:v>18687.755859375</c:v>
                </c:pt>
                <c:pt idx="547">
                  <c:v>18483.912109375</c:v>
                </c:pt>
                <c:pt idx="548">
                  <c:v>18549.640625</c:v>
                </c:pt>
                <c:pt idx="549">
                  <c:v>18611.982421875</c:v>
                </c:pt>
                <c:pt idx="550">
                  <c:v>18670.80859375</c:v>
                </c:pt>
                <c:pt idx="551">
                  <c:v>18726.908203125</c:v>
                </c:pt>
                <c:pt idx="552">
                  <c:v>18781.435546875</c:v>
                </c:pt>
                <c:pt idx="553">
                  <c:v>18824.37109375</c:v>
                </c:pt>
                <c:pt idx="554">
                  <c:v>18866.5546875</c:v>
                </c:pt>
                <c:pt idx="555">
                  <c:v>18918.775390625</c:v>
                </c:pt>
                <c:pt idx="556">
                  <c:v>18970.162109375</c:v>
                </c:pt>
                <c:pt idx="557">
                  <c:v>19020.6171875</c:v>
                </c:pt>
                <c:pt idx="558">
                  <c:v>19070.15625</c:v>
                </c:pt>
                <c:pt idx="559">
                  <c:v>19118.904296875</c:v>
                </c:pt>
                <c:pt idx="560">
                  <c:v>19166.92578125</c:v>
                </c:pt>
                <c:pt idx="561">
                  <c:v>19214.041015625</c:v>
                </c:pt>
                <c:pt idx="562">
                  <c:v>19260.970703125</c:v>
                </c:pt>
                <c:pt idx="563">
                  <c:v>19307.28515625</c:v>
                </c:pt>
                <c:pt idx="564">
                  <c:v>19352.923828125</c:v>
                </c:pt>
                <c:pt idx="565">
                  <c:v>19397.673828125</c:v>
                </c:pt>
                <c:pt idx="566">
                  <c:v>19441.6484375</c:v>
                </c:pt>
                <c:pt idx="567">
                  <c:v>19484.958984375</c:v>
                </c:pt>
                <c:pt idx="568">
                  <c:v>19527.21875</c:v>
                </c:pt>
                <c:pt idx="569">
                  <c:v>19507.599609375</c:v>
                </c:pt>
                <c:pt idx="570">
                  <c:v>19376.40234375</c:v>
                </c:pt>
                <c:pt idx="571">
                  <c:v>19203.005859375</c:v>
                </c:pt>
                <c:pt idx="572">
                  <c:v>19204.697265625</c:v>
                </c:pt>
                <c:pt idx="573">
                  <c:v>19271.080078125</c:v>
                </c:pt>
                <c:pt idx="574">
                  <c:v>19332.431640625</c:v>
                </c:pt>
                <c:pt idx="575">
                  <c:v>19390.744140625</c:v>
                </c:pt>
                <c:pt idx="576">
                  <c:v>19436.021484375</c:v>
                </c:pt>
                <c:pt idx="577">
                  <c:v>19480.609375</c:v>
                </c:pt>
                <c:pt idx="578">
                  <c:v>19535.013671875</c:v>
                </c:pt>
                <c:pt idx="579">
                  <c:v>19587.927734375</c:v>
                </c:pt>
                <c:pt idx="580">
                  <c:v>19640.056640625</c:v>
                </c:pt>
                <c:pt idx="581">
                  <c:v>19691.025390625</c:v>
                </c:pt>
                <c:pt idx="582">
                  <c:v>19741.201171875</c:v>
                </c:pt>
                <c:pt idx="583">
                  <c:v>19791.146484375</c:v>
                </c:pt>
                <c:pt idx="584">
                  <c:v>19840.158203125</c:v>
                </c:pt>
                <c:pt idx="585">
                  <c:v>19887.849609375</c:v>
                </c:pt>
                <c:pt idx="586">
                  <c:v>19935.021484375</c:v>
                </c:pt>
                <c:pt idx="587">
                  <c:v>19981.658203125</c:v>
                </c:pt>
                <c:pt idx="588">
                  <c:v>20027.00390625</c:v>
                </c:pt>
                <c:pt idx="589">
                  <c:v>20071.888671875</c:v>
                </c:pt>
                <c:pt idx="590">
                  <c:v>20116.212890625</c:v>
                </c:pt>
                <c:pt idx="591">
                  <c:v>20160.0625</c:v>
                </c:pt>
                <c:pt idx="592">
                  <c:v>20203.341796875</c:v>
                </c:pt>
                <c:pt idx="593">
                  <c:v>20245.763671875</c:v>
                </c:pt>
                <c:pt idx="594">
                  <c:v>20279.212890625</c:v>
                </c:pt>
                <c:pt idx="595">
                  <c:v>20320.34375</c:v>
                </c:pt>
                <c:pt idx="596">
                  <c:v>20352.9609375</c:v>
                </c:pt>
                <c:pt idx="597">
                  <c:v>20393.58203125</c:v>
                </c:pt>
                <c:pt idx="598">
                  <c:v>20433.041015625</c:v>
                </c:pt>
                <c:pt idx="599">
                  <c:v>20472.44921875</c:v>
                </c:pt>
                <c:pt idx="600">
                  <c:v>20510.90234375</c:v>
                </c:pt>
                <c:pt idx="601">
                  <c:v>20549.1484375</c:v>
                </c:pt>
                <c:pt idx="602">
                  <c:v>20587.1328125</c:v>
                </c:pt>
                <c:pt idx="603">
                  <c:v>20623.76171875</c:v>
                </c:pt>
                <c:pt idx="604">
                  <c:v>20659.888671875</c:v>
                </c:pt>
                <c:pt idx="605">
                  <c:v>20695.07421875</c:v>
                </c:pt>
                <c:pt idx="606">
                  <c:v>20612.8125</c:v>
                </c:pt>
                <c:pt idx="607">
                  <c:v>20501.294921875</c:v>
                </c:pt>
                <c:pt idx="608">
                  <c:v>20449.51953125</c:v>
                </c:pt>
                <c:pt idx="609">
                  <c:v>20507.576171875</c:v>
                </c:pt>
                <c:pt idx="610">
                  <c:v>20562.59765625</c:v>
                </c:pt>
                <c:pt idx="611">
                  <c:v>20614.853515625</c:v>
                </c:pt>
                <c:pt idx="612">
                  <c:v>20665.443359375</c:v>
                </c:pt>
                <c:pt idx="613">
                  <c:v>20714.798828125</c:v>
                </c:pt>
                <c:pt idx="614">
                  <c:v>20763.208984375</c:v>
                </c:pt>
                <c:pt idx="615">
                  <c:v>20810.703125</c:v>
                </c:pt>
                <c:pt idx="616">
                  <c:v>20857.4453125</c:v>
                </c:pt>
                <c:pt idx="617">
                  <c:v>20903.080078125</c:v>
                </c:pt>
                <c:pt idx="618">
                  <c:v>20947.337890625</c:v>
                </c:pt>
                <c:pt idx="619">
                  <c:v>20982.380859375</c:v>
                </c:pt>
                <c:pt idx="620">
                  <c:v>21017.6328125</c:v>
                </c:pt>
                <c:pt idx="621">
                  <c:v>21060.662109375</c:v>
                </c:pt>
                <c:pt idx="622">
                  <c:v>21102.6015625</c:v>
                </c:pt>
                <c:pt idx="623">
                  <c:v>21144.361328125</c:v>
                </c:pt>
                <c:pt idx="624">
                  <c:v>21185.81640625</c:v>
                </c:pt>
                <c:pt idx="625">
                  <c:v>21225.794921875</c:v>
                </c:pt>
                <c:pt idx="626">
                  <c:v>21264.998046875</c:v>
                </c:pt>
                <c:pt idx="627">
                  <c:v>21303.8203125</c:v>
                </c:pt>
                <c:pt idx="628">
                  <c:v>21342.146484375</c:v>
                </c:pt>
                <c:pt idx="629">
                  <c:v>21372.7109375</c:v>
                </c:pt>
                <c:pt idx="630">
                  <c:v>21403.06640625</c:v>
                </c:pt>
                <c:pt idx="631">
                  <c:v>21439.80078125</c:v>
                </c:pt>
                <c:pt idx="632">
                  <c:v>21476.154296875</c:v>
                </c:pt>
                <c:pt idx="633">
                  <c:v>21511.919921875</c:v>
                </c:pt>
                <c:pt idx="634">
                  <c:v>21547.28125</c:v>
                </c:pt>
                <c:pt idx="635">
                  <c:v>21581.51953125</c:v>
                </c:pt>
                <c:pt idx="636">
                  <c:v>21458.8046875</c:v>
                </c:pt>
                <c:pt idx="637">
                  <c:v>21288.080078125</c:v>
                </c:pt>
                <c:pt idx="638">
                  <c:v>21288.94140625</c:v>
                </c:pt>
                <c:pt idx="639">
                  <c:v>21350.72265625</c:v>
                </c:pt>
                <c:pt idx="640">
                  <c:v>21407.853515625</c:v>
                </c:pt>
                <c:pt idx="641">
                  <c:v>21461.798828125</c:v>
                </c:pt>
                <c:pt idx="642">
                  <c:v>21514.337890625</c:v>
                </c:pt>
                <c:pt idx="643">
                  <c:v>21565.8984375</c:v>
                </c:pt>
                <c:pt idx="644">
                  <c:v>21616.146484375</c:v>
                </c:pt>
                <c:pt idx="645">
                  <c:v>21665.236328125</c:v>
                </c:pt>
                <c:pt idx="646">
                  <c:v>21703.90234375</c:v>
                </c:pt>
                <c:pt idx="647">
                  <c:v>21741.990234375</c:v>
                </c:pt>
                <c:pt idx="648">
                  <c:v>21788.423828125</c:v>
                </c:pt>
                <c:pt idx="649">
                  <c:v>21834.234375</c:v>
                </c:pt>
                <c:pt idx="650">
                  <c:v>21879.474609375</c:v>
                </c:pt>
                <c:pt idx="651">
                  <c:v>21923.482421875</c:v>
                </c:pt>
                <c:pt idx="652">
                  <c:v>21967.189453125</c:v>
                </c:pt>
                <c:pt idx="653">
                  <c:v>22010.138671875</c:v>
                </c:pt>
                <c:pt idx="654">
                  <c:v>22051.640625</c:v>
                </c:pt>
                <c:pt idx="655">
                  <c:v>22092.71875</c:v>
                </c:pt>
                <c:pt idx="656">
                  <c:v>22125.037109375</c:v>
                </c:pt>
                <c:pt idx="657">
                  <c:v>22157.111328125</c:v>
                </c:pt>
                <c:pt idx="658">
                  <c:v>22196.42578125</c:v>
                </c:pt>
                <c:pt idx="659">
                  <c:v>22235.072265625</c:v>
                </c:pt>
                <c:pt idx="660">
                  <c:v>22273.16015625</c:v>
                </c:pt>
                <c:pt idx="661">
                  <c:v>22310.255859375</c:v>
                </c:pt>
                <c:pt idx="662">
                  <c:v>22346.482421875</c:v>
                </c:pt>
                <c:pt idx="663">
                  <c:v>22382.166015625</c:v>
                </c:pt>
                <c:pt idx="664">
                  <c:v>22417.314453125</c:v>
                </c:pt>
                <c:pt idx="665">
                  <c:v>22451.380859375</c:v>
                </c:pt>
                <c:pt idx="666">
                  <c:v>22485.576171875</c:v>
                </c:pt>
                <c:pt idx="667">
                  <c:v>22488.076171875</c:v>
                </c:pt>
                <c:pt idx="668">
                  <c:v>22322.474609375</c:v>
                </c:pt>
                <c:pt idx="669">
                  <c:v>22202.427734375</c:v>
                </c:pt>
                <c:pt idx="670">
                  <c:v>22264.134765625</c:v>
                </c:pt>
                <c:pt idx="671">
                  <c:v>22323.416015625</c:v>
                </c:pt>
                <c:pt idx="672">
                  <c:v>22367.849609375</c:v>
                </c:pt>
                <c:pt idx="673">
                  <c:v>22411.205078125</c:v>
                </c:pt>
                <c:pt idx="674">
                  <c:v>22463.953125</c:v>
                </c:pt>
                <c:pt idx="675">
                  <c:v>22515.546875</c:v>
                </c:pt>
                <c:pt idx="676">
                  <c:v>22565.50390625</c:v>
                </c:pt>
                <c:pt idx="677">
                  <c:v>22614.611328125</c:v>
                </c:pt>
                <c:pt idx="678">
                  <c:v>22663.396484375</c:v>
                </c:pt>
                <c:pt idx="679">
                  <c:v>22701.373046875</c:v>
                </c:pt>
                <c:pt idx="680">
                  <c:v>22738.458984375</c:v>
                </c:pt>
                <c:pt idx="681">
                  <c:v>22784.03125</c:v>
                </c:pt>
                <c:pt idx="682">
                  <c:v>22828.794921875</c:v>
                </c:pt>
                <c:pt idx="683">
                  <c:v>22872.70703125</c:v>
                </c:pt>
                <c:pt idx="684">
                  <c:v>22915.76953125</c:v>
                </c:pt>
                <c:pt idx="685">
                  <c:v>22958.23828125</c:v>
                </c:pt>
                <c:pt idx="686">
                  <c:v>23000.30859375</c:v>
                </c:pt>
                <c:pt idx="687">
                  <c:v>23041.662109375</c:v>
                </c:pt>
                <c:pt idx="688">
                  <c:v>23081.95703125</c:v>
                </c:pt>
                <c:pt idx="689">
                  <c:v>23121.314453125</c:v>
                </c:pt>
                <c:pt idx="690">
                  <c:v>23159.818359375</c:v>
                </c:pt>
                <c:pt idx="691">
                  <c:v>23196.916015625</c:v>
                </c:pt>
                <c:pt idx="692">
                  <c:v>23233.666015625</c:v>
                </c:pt>
                <c:pt idx="693">
                  <c:v>23270.279296875</c:v>
                </c:pt>
                <c:pt idx="694">
                  <c:v>23305.705078125</c:v>
                </c:pt>
                <c:pt idx="695">
                  <c:v>23340.36328125</c:v>
                </c:pt>
                <c:pt idx="696">
                  <c:v>23367.7890625</c:v>
                </c:pt>
                <c:pt idx="697">
                  <c:v>23394.76171875</c:v>
                </c:pt>
                <c:pt idx="698">
                  <c:v>23427.921875</c:v>
                </c:pt>
                <c:pt idx="699">
                  <c:v>23460.052734375</c:v>
                </c:pt>
                <c:pt idx="700">
                  <c:v>23340.716796875</c:v>
                </c:pt>
                <c:pt idx="701">
                  <c:v>23043.615234375</c:v>
                </c:pt>
                <c:pt idx="702">
                  <c:v>22921.732421875</c:v>
                </c:pt>
                <c:pt idx="703">
                  <c:v>22998.337890625</c:v>
                </c:pt>
                <c:pt idx="704">
                  <c:v>23068.974609375</c:v>
                </c:pt>
                <c:pt idx="705">
                  <c:v>23134.62109375</c:v>
                </c:pt>
                <c:pt idx="706">
                  <c:v>23184.8359375</c:v>
                </c:pt>
                <c:pt idx="707">
                  <c:v>23233.923828125</c:v>
                </c:pt>
                <c:pt idx="708">
                  <c:v>23293.923828125</c:v>
                </c:pt>
                <c:pt idx="709">
                  <c:v>23353.537109375</c:v>
                </c:pt>
                <c:pt idx="710">
                  <c:v>23411.90625</c:v>
                </c:pt>
                <c:pt idx="711">
                  <c:v>23468.556640625</c:v>
                </c:pt>
                <c:pt idx="712">
                  <c:v>23524.150390625</c:v>
                </c:pt>
                <c:pt idx="713">
                  <c:v>23578.970703125</c:v>
                </c:pt>
                <c:pt idx="714">
                  <c:v>23632.33984375</c:v>
                </c:pt>
                <c:pt idx="715">
                  <c:v>23685.03125</c:v>
                </c:pt>
                <c:pt idx="716">
                  <c:v>23737.55859375</c:v>
                </c:pt>
                <c:pt idx="717">
                  <c:v>23789.427734375</c:v>
                </c:pt>
                <c:pt idx="718">
                  <c:v>23839.67578125</c:v>
                </c:pt>
                <c:pt idx="719">
                  <c:v>23889.11328125</c:v>
                </c:pt>
                <c:pt idx="720">
                  <c:v>23937.8515625</c:v>
                </c:pt>
                <c:pt idx="721">
                  <c:v>23835.970703125</c:v>
                </c:pt>
                <c:pt idx="722">
                  <c:v>23653.951171875</c:v>
                </c:pt>
                <c:pt idx="723">
                  <c:v>23519.669921875</c:v>
                </c:pt>
                <c:pt idx="724">
                  <c:v>23522.32421875</c:v>
                </c:pt>
                <c:pt idx="725">
                  <c:v>23601.533203125</c:v>
                </c:pt>
                <c:pt idx="726">
                  <c:v>23673.3828125</c:v>
                </c:pt>
                <c:pt idx="727">
                  <c:v>23741.3125</c:v>
                </c:pt>
                <c:pt idx="728">
                  <c:v>23806.482421875</c:v>
                </c:pt>
                <c:pt idx="729">
                  <c:v>23869.3359375</c:v>
                </c:pt>
                <c:pt idx="730">
                  <c:v>23930.896484375</c:v>
                </c:pt>
                <c:pt idx="731">
                  <c:v>23991.25</c:v>
                </c:pt>
                <c:pt idx="732">
                  <c:v>24050.13671875</c:v>
                </c:pt>
                <c:pt idx="733">
                  <c:v>24096.48828125</c:v>
                </c:pt>
                <c:pt idx="734">
                  <c:v>24142.439453125</c:v>
                </c:pt>
                <c:pt idx="735">
                  <c:v>24199.341796875</c:v>
                </c:pt>
                <c:pt idx="736">
                  <c:v>24254.677734375</c:v>
                </c:pt>
                <c:pt idx="737">
                  <c:v>24308.45703125</c:v>
                </c:pt>
                <c:pt idx="738">
                  <c:v>24361.431640625</c:v>
                </c:pt>
                <c:pt idx="739">
                  <c:v>24413.927734375</c:v>
                </c:pt>
                <c:pt idx="740">
                  <c:v>24465.7265625</c:v>
                </c:pt>
                <c:pt idx="741">
                  <c:v>24516.380859375</c:v>
                </c:pt>
                <c:pt idx="742">
                  <c:v>24566.212890625</c:v>
                </c:pt>
                <c:pt idx="743">
                  <c:v>24615.5390625</c:v>
                </c:pt>
                <c:pt idx="744">
                  <c:v>24663.83984375</c:v>
                </c:pt>
                <c:pt idx="745">
                  <c:v>24710.892578125</c:v>
                </c:pt>
                <c:pt idx="746">
                  <c:v>24757.041015625</c:v>
                </c:pt>
                <c:pt idx="747">
                  <c:v>24802.763671875</c:v>
                </c:pt>
                <c:pt idx="748">
                  <c:v>24847.30078125</c:v>
                </c:pt>
                <c:pt idx="749">
                  <c:v>24882.78515625</c:v>
                </c:pt>
                <c:pt idx="750">
                  <c:v>24918.16796875</c:v>
                </c:pt>
                <c:pt idx="751">
                  <c:v>24961.1640625</c:v>
                </c:pt>
                <c:pt idx="752">
                  <c:v>25002.888671875</c:v>
                </c:pt>
                <c:pt idx="753">
                  <c:v>25036.599609375</c:v>
                </c:pt>
                <c:pt idx="754">
                  <c:v>24874.609375</c:v>
                </c:pt>
                <c:pt idx="755">
                  <c:v>24694.771484375</c:v>
                </c:pt>
                <c:pt idx="756">
                  <c:v>24726.7734375</c:v>
                </c:pt>
                <c:pt idx="757">
                  <c:v>24796.29296875</c:v>
                </c:pt>
                <c:pt idx="758">
                  <c:v>24859.966796875</c:v>
                </c:pt>
                <c:pt idx="759">
                  <c:v>24908.78125</c:v>
                </c:pt>
                <c:pt idx="760">
                  <c:v>24955.982421875</c:v>
                </c:pt>
                <c:pt idx="761">
                  <c:v>25013.328125</c:v>
                </c:pt>
                <c:pt idx="762">
                  <c:v>25069.83984375</c:v>
                </c:pt>
                <c:pt idx="763">
                  <c:v>25124.794921875</c:v>
                </c:pt>
                <c:pt idx="764">
                  <c:v>25178.015625</c:v>
                </c:pt>
                <c:pt idx="765">
                  <c:v>25230.134765625</c:v>
                </c:pt>
                <c:pt idx="766">
                  <c:v>25281.70703125</c:v>
                </c:pt>
                <c:pt idx="767">
                  <c:v>25332.201171875</c:v>
                </c:pt>
                <c:pt idx="768">
                  <c:v>25381.498046875</c:v>
                </c:pt>
                <c:pt idx="769">
                  <c:v>25430.439453125</c:v>
                </c:pt>
                <c:pt idx="770">
                  <c:v>25478.751953125</c:v>
                </c:pt>
                <c:pt idx="771">
                  <c:v>25525.896484375</c:v>
                </c:pt>
                <c:pt idx="772">
                  <c:v>25571.4375</c:v>
                </c:pt>
                <c:pt idx="773">
                  <c:v>25616.017578125</c:v>
                </c:pt>
                <c:pt idx="774">
                  <c:v>25660.099609375</c:v>
                </c:pt>
                <c:pt idx="775">
                  <c:v>25704.005859375</c:v>
                </c:pt>
                <c:pt idx="776">
                  <c:v>25738.412109375</c:v>
                </c:pt>
                <c:pt idx="777">
                  <c:v>25780.5390625</c:v>
                </c:pt>
                <c:pt idx="778">
                  <c:v>25821.876953125</c:v>
                </c:pt>
                <c:pt idx="779">
                  <c:v>25854.388671875</c:v>
                </c:pt>
                <c:pt idx="780">
                  <c:v>25893.873046875</c:v>
                </c:pt>
                <c:pt idx="781">
                  <c:v>25932.798828125</c:v>
                </c:pt>
                <c:pt idx="782">
                  <c:v>25971.3984375</c:v>
                </c:pt>
                <c:pt idx="783">
                  <c:v>26009.40625</c:v>
                </c:pt>
                <c:pt idx="784">
                  <c:v>26047.267578125</c:v>
                </c:pt>
                <c:pt idx="785">
                  <c:v>26064.779296875</c:v>
                </c:pt>
                <c:pt idx="786">
                  <c:v>25917.349609375</c:v>
                </c:pt>
                <c:pt idx="787">
                  <c:v>25700.640625</c:v>
                </c:pt>
                <c:pt idx="788">
                  <c:v>25584.427734375</c:v>
                </c:pt>
                <c:pt idx="789">
                  <c:v>25654.443359375</c:v>
                </c:pt>
                <c:pt idx="790">
                  <c:v>25728.345703125</c:v>
                </c:pt>
                <c:pt idx="791">
                  <c:v>25796.658203125</c:v>
                </c:pt>
                <c:pt idx="792">
                  <c:v>25861.810546875</c:v>
                </c:pt>
                <c:pt idx="793">
                  <c:v>25925.01953125</c:v>
                </c:pt>
                <c:pt idx="794">
                  <c:v>25986.037109375</c:v>
                </c:pt>
                <c:pt idx="795">
                  <c:v>26045.37109375</c:v>
                </c:pt>
                <c:pt idx="796">
                  <c:v>26103.51953125</c:v>
                </c:pt>
                <c:pt idx="797">
                  <c:v>26160.861328125</c:v>
                </c:pt>
                <c:pt idx="798">
                  <c:v>26217.283203125</c:v>
                </c:pt>
                <c:pt idx="799">
                  <c:v>26272.451171875</c:v>
                </c:pt>
                <c:pt idx="800">
                  <c:v>26326.396484375</c:v>
                </c:pt>
                <c:pt idx="801">
                  <c:v>26379.185546875</c:v>
                </c:pt>
                <c:pt idx="802">
                  <c:v>26420.48828125</c:v>
                </c:pt>
                <c:pt idx="803">
                  <c:v>26461.291015625</c:v>
                </c:pt>
                <c:pt idx="804">
                  <c:v>26511.140625</c:v>
                </c:pt>
                <c:pt idx="805">
                  <c:v>26560.16796875</c:v>
                </c:pt>
                <c:pt idx="806">
                  <c:v>26608.578125</c:v>
                </c:pt>
                <c:pt idx="807">
                  <c:v>26655.783203125</c:v>
                </c:pt>
                <c:pt idx="808">
                  <c:v>26701.76953125</c:v>
                </c:pt>
                <c:pt idx="809">
                  <c:v>26737.470703125</c:v>
                </c:pt>
                <c:pt idx="810">
                  <c:v>26772.748046875</c:v>
                </c:pt>
                <c:pt idx="811">
                  <c:v>26816.525390625</c:v>
                </c:pt>
                <c:pt idx="812">
                  <c:v>26859.310546875</c:v>
                </c:pt>
                <c:pt idx="813">
                  <c:v>26901.298828125</c:v>
                </c:pt>
                <c:pt idx="814">
                  <c:v>26942.546875</c:v>
                </c:pt>
                <c:pt idx="815">
                  <c:v>26982.728515625</c:v>
                </c:pt>
                <c:pt idx="816">
                  <c:v>27021.671875</c:v>
                </c:pt>
                <c:pt idx="817">
                  <c:v>27060.125</c:v>
                </c:pt>
                <c:pt idx="818">
                  <c:v>27083.583984375</c:v>
                </c:pt>
                <c:pt idx="819">
                  <c:v>26925.16796875</c:v>
                </c:pt>
                <c:pt idx="820">
                  <c:v>26771.8671875</c:v>
                </c:pt>
                <c:pt idx="821">
                  <c:v>26817.13671875</c:v>
                </c:pt>
                <c:pt idx="822">
                  <c:v>26885.974609375</c:v>
                </c:pt>
                <c:pt idx="823">
                  <c:v>26949.86328125</c:v>
                </c:pt>
                <c:pt idx="824">
                  <c:v>27010.390625</c:v>
                </c:pt>
                <c:pt idx="825">
                  <c:v>27069.05078125</c:v>
                </c:pt>
                <c:pt idx="826">
                  <c:v>27126.634765625</c:v>
                </c:pt>
                <c:pt idx="827">
                  <c:v>27171.5</c:v>
                </c:pt>
                <c:pt idx="828">
                  <c:v>27225.99609375</c:v>
                </c:pt>
                <c:pt idx="829">
                  <c:v>27269.150390625</c:v>
                </c:pt>
                <c:pt idx="830">
                  <c:v>27322.046875</c:v>
                </c:pt>
                <c:pt idx="831">
                  <c:v>27373.3984375</c:v>
                </c:pt>
                <c:pt idx="832">
                  <c:v>27423.451171875</c:v>
                </c:pt>
                <c:pt idx="833">
                  <c:v>27472.689453125</c:v>
                </c:pt>
                <c:pt idx="834">
                  <c:v>27520.86328125</c:v>
                </c:pt>
                <c:pt idx="835">
                  <c:v>27567.998046875</c:v>
                </c:pt>
                <c:pt idx="836">
                  <c:v>27614.9609375</c:v>
                </c:pt>
                <c:pt idx="837">
                  <c:v>27651.810546875</c:v>
                </c:pt>
                <c:pt idx="838">
                  <c:v>27687.462890625</c:v>
                </c:pt>
                <c:pt idx="839">
                  <c:v>27730.865234375</c:v>
                </c:pt>
                <c:pt idx="840">
                  <c:v>27773.408203125</c:v>
                </c:pt>
                <c:pt idx="841">
                  <c:v>27815.330078125</c:v>
                </c:pt>
                <c:pt idx="842">
                  <c:v>27855.92578125</c:v>
                </c:pt>
                <c:pt idx="843">
                  <c:v>27895.638671875</c:v>
                </c:pt>
                <c:pt idx="844">
                  <c:v>27934.115234375</c:v>
                </c:pt>
                <c:pt idx="845">
                  <c:v>27954.638671875</c:v>
                </c:pt>
                <c:pt idx="846">
                  <c:v>27695.048828125</c:v>
                </c:pt>
                <c:pt idx="847">
                  <c:v>27459.892578125</c:v>
                </c:pt>
                <c:pt idx="848">
                  <c:v>27526.87109375</c:v>
                </c:pt>
                <c:pt idx="849">
                  <c:v>27604.396484375</c:v>
                </c:pt>
                <c:pt idx="850">
                  <c:v>27676.17578125</c:v>
                </c:pt>
                <c:pt idx="851">
                  <c:v>27744.732421875</c:v>
                </c:pt>
                <c:pt idx="852">
                  <c:v>27798.533203125</c:v>
                </c:pt>
                <c:pt idx="853">
                  <c:v>27850.837890625</c:v>
                </c:pt>
                <c:pt idx="854">
                  <c:v>27913.3984375</c:v>
                </c:pt>
                <c:pt idx="855">
                  <c:v>27975.01953125</c:v>
                </c:pt>
                <c:pt idx="856">
                  <c:v>28035.486328125</c:v>
                </c:pt>
                <c:pt idx="857">
                  <c:v>28094.58984375</c:v>
                </c:pt>
                <c:pt idx="858">
                  <c:v>28153.00390625</c:v>
                </c:pt>
                <c:pt idx="859">
                  <c:v>28210.580078125</c:v>
                </c:pt>
                <c:pt idx="860">
                  <c:v>28266.046875</c:v>
                </c:pt>
                <c:pt idx="861">
                  <c:v>28319.59765625</c:v>
                </c:pt>
                <c:pt idx="862">
                  <c:v>28361.9375</c:v>
                </c:pt>
                <c:pt idx="863">
                  <c:v>28403.447265625</c:v>
                </c:pt>
                <c:pt idx="864">
                  <c:v>28454.64453125</c:v>
                </c:pt>
                <c:pt idx="865">
                  <c:v>28504.41015625</c:v>
                </c:pt>
                <c:pt idx="866">
                  <c:v>28553.697265625</c:v>
                </c:pt>
                <c:pt idx="867">
                  <c:v>28562.99609375</c:v>
                </c:pt>
                <c:pt idx="868">
                  <c:v>28318.3671875</c:v>
                </c:pt>
                <c:pt idx="869">
                  <c:v>28046.142578125</c:v>
                </c:pt>
                <c:pt idx="870">
                  <c:v>28049.30859375</c:v>
                </c:pt>
                <c:pt idx="871">
                  <c:v>28138.427734375</c:v>
                </c:pt>
                <c:pt idx="872">
                  <c:v>28221.138671875</c:v>
                </c:pt>
                <c:pt idx="873">
                  <c:v>28299.0234375</c:v>
                </c:pt>
                <c:pt idx="874">
                  <c:v>28373.396484375</c:v>
                </c:pt>
                <c:pt idx="875">
                  <c:v>28445.01953125</c:v>
                </c:pt>
                <c:pt idx="876">
                  <c:v>28514.7265625</c:v>
                </c:pt>
                <c:pt idx="877">
                  <c:v>28582.458984375</c:v>
                </c:pt>
                <c:pt idx="878">
                  <c:v>28649.078125</c:v>
                </c:pt>
                <c:pt idx="879">
                  <c:v>28701.94140625</c:v>
                </c:pt>
                <c:pt idx="880">
                  <c:v>28753.505859375</c:v>
                </c:pt>
                <c:pt idx="881">
                  <c:v>28816.380859375</c:v>
                </c:pt>
                <c:pt idx="882">
                  <c:v>28878.7265625</c:v>
                </c:pt>
                <c:pt idx="883">
                  <c:v>28939.568359375</c:v>
                </c:pt>
                <c:pt idx="884">
                  <c:v>28998.26171875</c:v>
                </c:pt>
                <c:pt idx="885">
                  <c:v>29056.041015625</c:v>
                </c:pt>
                <c:pt idx="886">
                  <c:v>29113.1015625</c:v>
                </c:pt>
                <c:pt idx="887">
                  <c:v>29158.33203125</c:v>
                </c:pt>
                <c:pt idx="888">
                  <c:v>29202.521484375</c:v>
                </c:pt>
                <c:pt idx="889">
                  <c:v>29256.76953125</c:v>
                </c:pt>
                <c:pt idx="890">
                  <c:v>29309.71484375</c:v>
                </c:pt>
                <c:pt idx="891">
                  <c:v>29360.8046875</c:v>
                </c:pt>
                <c:pt idx="892">
                  <c:v>29411.17578125</c:v>
                </c:pt>
                <c:pt idx="893">
                  <c:v>29460.76953125</c:v>
                </c:pt>
                <c:pt idx="894">
                  <c:v>29508.21875</c:v>
                </c:pt>
                <c:pt idx="895">
                  <c:v>29530.50390625</c:v>
                </c:pt>
                <c:pt idx="896">
                  <c:v>29374.6328125</c:v>
                </c:pt>
                <c:pt idx="897">
                  <c:v>29254.373046875</c:v>
                </c:pt>
                <c:pt idx="898">
                  <c:v>29326.75390625</c:v>
                </c:pt>
                <c:pt idx="899">
                  <c:v>29399.900390625</c:v>
                </c:pt>
                <c:pt idx="900">
                  <c:v>29468.615234375</c:v>
                </c:pt>
                <c:pt idx="901">
                  <c:v>29533.728515625</c:v>
                </c:pt>
                <c:pt idx="902">
                  <c:v>29585.15234375</c:v>
                </c:pt>
                <c:pt idx="903">
                  <c:v>29635.857421875</c:v>
                </c:pt>
                <c:pt idx="904">
                  <c:v>29697.45703125</c:v>
                </c:pt>
                <c:pt idx="905">
                  <c:v>29756.9765625</c:v>
                </c:pt>
                <c:pt idx="906">
                  <c:v>29815.017578125</c:v>
                </c:pt>
                <c:pt idx="907">
                  <c:v>29871.970703125</c:v>
                </c:pt>
                <c:pt idx="908">
                  <c:v>29927.1171875</c:v>
                </c:pt>
                <c:pt idx="909">
                  <c:v>29951.162109375</c:v>
                </c:pt>
                <c:pt idx="910">
                  <c:v>29750.599609375</c:v>
                </c:pt>
                <c:pt idx="911">
                  <c:v>29461.44921875</c:v>
                </c:pt>
                <c:pt idx="912">
                  <c:v>29416.51171875</c:v>
                </c:pt>
                <c:pt idx="913">
                  <c:v>29484.47265625</c:v>
                </c:pt>
                <c:pt idx="914">
                  <c:v>29575.423828125</c:v>
                </c:pt>
                <c:pt idx="915">
                  <c:v>29658.5859375</c:v>
                </c:pt>
                <c:pt idx="916">
                  <c:v>29738.33984375</c:v>
                </c:pt>
                <c:pt idx="917">
                  <c:v>29815.900390625</c:v>
                </c:pt>
                <c:pt idx="918">
                  <c:v>29890.892578125</c:v>
                </c:pt>
                <c:pt idx="919">
                  <c:v>29963.74609375</c:v>
                </c:pt>
                <c:pt idx="920">
                  <c:v>30034.67578125</c:v>
                </c:pt>
                <c:pt idx="921">
                  <c:v>30103.361328125</c:v>
                </c:pt>
                <c:pt idx="922">
                  <c:v>30170.64453125</c:v>
                </c:pt>
                <c:pt idx="923">
                  <c:v>30237.171875</c:v>
                </c:pt>
                <c:pt idx="924">
                  <c:v>30302.115234375</c:v>
                </c:pt>
                <c:pt idx="925">
                  <c:v>30365.9140625</c:v>
                </c:pt>
                <c:pt idx="926">
                  <c:v>30428.61328125</c:v>
                </c:pt>
                <c:pt idx="927">
                  <c:v>30488.84765625</c:v>
                </c:pt>
                <c:pt idx="928">
                  <c:v>30548.193359375</c:v>
                </c:pt>
                <c:pt idx="929">
                  <c:v>30595.4140625</c:v>
                </c:pt>
                <c:pt idx="930">
                  <c:v>30641.638671875</c:v>
                </c:pt>
                <c:pt idx="931">
                  <c:v>30698.29296875</c:v>
                </c:pt>
                <c:pt idx="932">
                  <c:v>30754.23828125</c:v>
                </c:pt>
                <c:pt idx="933">
                  <c:v>30809.078125</c:v>
                </c:pt>
                <c:pt idx="934">
                  <c:v>30862.328125</c:v>
                </c:pt>
                <c:pt idx="935">
                  <c:v>30913.818359375</c:v>
                </c:pt>
                <c:pt idx="936">
                  <c:v>30866.26171875</c:v>
                </c:pt>
                <c:pt idx="937">
                  <c:v>30702.01953125</c:v>
                </c:pt>
                <c:pt idx="938">
                  <c:v>30595.25</c:v>
                </c:pt>
                <c:pt idx="939">
                  <c:v>30608.982421875</c:v>
                </c:pt>
                <c:pt idx="940">
                  <c:v>30674.99609375</c:v>
                </c:pt>
                <c:pt idx="941">
                  <c:v>30753.3203125</c:v>
                </c:pt>
                <c:pt idx="942">
                  <c:v>30827.166015625</c:v>
                </c:pt>
                <c:pt idx="943">
                  <c:v>30898.486328125</c:v>
                </c:pt>
                <c:pt idx="944">
                  <c:v>30967.4140625</c:v>
                </c:pt>
                <c:pt idx="945">
                  <c:v>31034.560546875</c:v>
                </c:pt>
                <c:pt idx="946">
                  <c:v>31100.240234375</c:v>
                </c:pt>
                <c:pt idx="947">
                  <c:v>31164.4140625</c:v>
                </c:pt>
                <c:pt idx="948">
                  <c:v>31227.4921875</c:v>
                </c:pt>
                <c:pt idx="949">
                  <c:v>31288.9609375</c:v>
                </c:pt>
                <c:pt idx="950">
                  <c:v>31348.662109375</c:v>
                </c:pt>
                <c:pt idx="951">
                  <c:v>31407.39453125</c:v>
                </c:pt>
                <c:pt idx="952">
                  <c:v>31465.193359375</c:v>
                </c:pt>
                <c:pt idx="953">
                  <c:v>31521.625</c:v>
                </c:pt>
                <c:pt idx="954">
                  <c:v>31576.525390625</c:v>
                </c:pt>
                <c:pt idx="955">
                  <c:v>31619.1640625</c:v>
                </c:pt>
                <c:pt idx="956">
                  <c:v>31661.240234375</c:v>
                </c:pt>
                <c:pt idx="957">
                  <c:v>31712.357421875</c:v>
                </c:pt>
                <c:pt idx="958">
                  <c:v>31761.220703125</c:v>
                </c:pt>
                <c:pt idx="959">
                  <c:v>31808.60546875</c:v>
                </c:pt>
                <c:pt idx="960">
                  <c:v>31854.451171875</c:v>
                </c:pt>
                <c:pt idx="961">
                  <c:v>31898.2109375</c:v>
                </c:pt>
                <c:pt idx="962">
                  <c:v>31717.35546875</c:v>
                </c:pt>
                <c:pt idx="963">
                  <c:v>31501.474609375</c:v>
                </c:pt>
                <c:pt idx="964">
                  <c:v>31407.638671875</c:v>
                </c:pt>
                <c:pt idx="965">
                  <c:v>31503.44140625</c:v>
                </c:pt>
                <c:pt idx="966">
                  <c:v>31588.353515625</c:v>
                </c:pt>
                <c:pt idx="967">
                  <c:v>31668.29296875</c:v>
                </c:pt>
                <c:pt idx="968">
                  <c:v>31745.236328125</c:v>
                </c:pt>
                <c:pt idx="969">
                  <c:v>31819.97265625</c:v>
                </c:pt>
                <c:pt idx="970">
                  <c:v>31892.66796875</c:v>
                </c:pt>
                <c:pt idx="971">
                  <c:v>31963.251953125</c:v>
                </c:pt>
                <c:pt idx="972">
                  <c:v>32031.765625</c:v>
                </c:pt>
                <c:pt idx="973">
                  <c:v>32099.45703125</c:v>
                </c:pt>
                <c:pt idx="974">
                  <c:v>32165.693359375</c:v>
                </c:pt>
                <c:pt idx="975">
                  <c:v>32230.197265625</c:v>
                </c:pt>
                <c:pt idx="976">
                  <c:v>32293.931640625</c:v>
                </c:pt>
                <c:pt idx="977">
                  <c:v>32356.388671875</c:v>
                </c:pt>
                <c:pt idx="978">
                  <c:v>32417.498046875</c:v>
                </c:pt>
                <c:pt idx="979">
                  <c:v>32477.236328125</c:v>
                </c:pt>
                <c:pt idx="980">
                  <c:v>32535.109375</c:v>
                </c:pt>
                <c:pt idx="981">
                  <c:v>32592.1171875</c:v>
                </c:pt>
                <c:pt idx="982">
                  <c:v>32637.404296875</c:v>
                </c:pt>
                <c:pt idx="983">
                  <c:v>32681.927734375</c:v>
                </c:pt>
                <c:pt idx="984">
                  <c:v>32735.72265625</c:v>
                </c:pt>
                <c:pt idx="985">
                  <c:v>32787.87109375</c:v>
                </c:pt>
                <c:pt idx="986">
                  <c:v>32642.1953125</c:v>
                </c:pt>
                <c:pt idx="987">
                  <c:v>32339.822265625</c:v>
                </c:pt>
                <c:pt idx="988">
                  <c:v>32255.265625</c:v>
                </c:pt>
                <c:pt idx="989">
                  <c:v>32349.36328125</c:v>
                </c:pt>
                <c:pt idx="990">
                  <c:v>32440.75</c:v>
                </c:pt>
                <c:pt idx="991">
                  <c:v>32526.3984375</c:v>
                </c:pt>
                <c:pt idx="992">
                  <c:v>32592.330078125</c:v>
                </c:pt>
                <c:pt idx="993">
                  <c:v>32656.568359375</c:v>
                </c:pt>
                <c:pt idx="994">
                  <c:v>32734.025390625</c:v>
                </c:pt>
                <c:pt idx="995">
                  <c:v>32808.8984375</c:v>
                </c:pt>
                <c:pt idx="996">
                  <c:v>32881.9453125</c:v>
                </c:pt>
                <c:pt idx="997">
                  <c:v>32952.8671875</c:v>
                </c:pt>
                <c:pt idx="998">
                  <c:v>33021.46484375</c:v>
                </c:pt>
                <c:pt idx="999">
                  <c:v>32972.375</c:v>
                </c:pt>
                <c:pt idx="1000">
                  <c:v>32902.8828125</c:v>
                </c:pt>
                <c:pt idx="1001">
                  <c:v>32959.44140625</c:v>
                </c:pt>
                <c:pt idx="1002">
                  <c:v>33043.25390625</c:v>
                </c:pt>
                <c:pt idx="1003">
                  <c:v>33122</c:v>
                </c:pt>
                <c:pt idx="1004">
                  <c:v>33197.01171875</c:v>
                </c:pt>
                <c:pt idx="1005">
                  <c:v>33255.73046875</c:v>
                </c:pt>
                <c:pt idx="1006">
                  <c:v>33314.0390625</c:v>
                </c:pt>
                <c:pt idx="1007">
                  <c:v>33384.5546875</c:v>
                </c:pt>
                <c:pt idx="1008">
                  <c:v>33453.1484375</c:v>
                </c:pt>
                <c:pt idx="1009">
                  <c:v>33520.46875</c:v>
                </c:pt>
                <c:pt idx="1010">
                  <c:v>33586.1875</c:v>
                </c:pt>
                <c:pt idx="1011">
                  <c:v>33649.9921875</c:v>
                </c:pt>
                <c:pt idx="1012">
                  <c:v>33711.5390625</c:v>
                </c:pt>
                <c:pt idx="1013">
                  <c:v>33771.6640625</c:v>
                </c:pt>
                <c:pt idx="1014">
                  <c:v>33830.3203125</c:v>
                </c:pt>
                <c:pt idx="1015">
                  <c:v>33887.21875</c:v>
                </c:pt>
                <c:pt idx="1016">
                  <c:v>33931.1953125</c:v>
                </c:pt>
                <c:pt idx="1017">
                  <c:v>33957.61328125</c:v>
                </c:pt>
                <c:pt idx="1018">
                  <c:v>33789.9375</c:v>
                </c:pt>
                <c:pt idx="1019">
                  <c:v>33645.578125</c:v>
                </c:pt>
                <c:pt idx="1020">
                  <c:v>33723.9609375</c:v>
                </c:pt>
                <c:pt idx="1021">
                  <c:v>33810.8203125</c:v>
                </c:pt>
                <c:pt idx="1022">
                  <c:v>33893.03125</c:v>
                </c:pt>
                <c:pt idx="1023">
                  <c:v>33971.84375</c:v>
                </c:pt>
                <c:pt idx="1024">
                  <c:v>34047.52734375</c:v>
                </c:pt>
                <c:pt idx="1025">
                  <c:v>34121.0078125</c:v>
                </c:pt>
                <c:pt idx="1026">
                  <c:v>34192.9453125</c:v>
                </c:pt>
                <c:pt idx="1027">
                  <c:v>34262.921875</c:v>
                </c:pt>
                <c:pt idx="1028">
                  <c:v>34299.6328125</c:v>
                </c:pt>
                <c:pt idx="1029">
                  <c:v>34072.46484375</c:v>
                </c:pt>
                <c:pt idx="1030">
                  <c:v>33759.8203125</c:v>
                </c:pt>
                <c:pt idx="1031">
                  <c:v>33728.7421875</c:v>
                </c:pt>
                <c:pt idx="1032">
                  <c:v>33834.84765625</c:v>
                </c:pt>
                <c:pt idx="1033">
                  <c:v>33938.96875</c:v>
                </c:pt>
                <c:pt idx="1034">
                  <c:v>34037.125</c:v>
                </c:pt>
                <c:pt idx="1035">
                  <c:v>34113.0625</c:v>
                </c:pt>
                <c:pt idx="1036">
                  <c:v>34187.65625</c:v>
                </c:pt>
                <c:pt idx="1037">
                  <c:v>34278.265625</c:v>
                </c:pt>
                <c:pt idx="1038">
                  <c:v>34365.26953125</c:v>
                </c:pt>
                <c:pt idx="1039">
                  <c:v>34450.296875</c:v>
                </c:pt>
                <c:pt idx="1040">
                  <c:v>34533.28125</c:v>
                </c:pt>
                <c:pt idx="1041">
                  <c:v>34614.125</c:v>
                </c:pt>
                <c:pt idx="1042">
                  <c:v>34678.0703125</c:v>
                </c:pt>
                <c:pt idx="1043">
                  <c:v>34741.33203125</c:v>
                </c:pt>
                <c:pt idx="1044">
                  <c:v>34818.9375</c:v>
                </c:pt>
                <c:pt idx="1045">
                  <c:v>34894.59765625</c:v>
                </c:pt>
                <c:pt idx="1046">
                  <c:v>34968.05859375</c:v>
                </c:pt>
                <c:pt idx="1047">
                  <c:v>35039.09765625</c:v>
                </c:pt>
                <c:pt idx="1048">
                  <c:v>35108.59765625</c:v>
                </c:pt>
                <c:pt idx="1049">
                  <c:v>35176.7734375</c:v>
                </c:pt>
                <c:pt idx="1050">
                  <c:v>35243.375</c:v>
                </c:pt>
                <c:pt idx="1051">
                  <c:v>35143.484375</c:v>
                </c:pt>
                <c:pt idx="1052">
                  <c:v>35006.29296875</c:v>
                </c:pt>
                <c:pt idx="1053">
                  <c:v>35049.4921875</c:v>
                </c:pt>
                <c:pt idx="1054">
                  <c:v>35141.6171875</c:v>
                </c:pt>
                <c:pt idx="1055">
                  <c:v>35228.203125</c:v>
                </c:pt>
                <c:pt idx="1056">
                  <c:v>35311.15625</c:v>
                </c:pt>
                <c:pt idx="1057">
                  <c:v>35391.1015625</c:v>
                </c:pt>
                <c:pt idx="1058">
                  <c:v>35469.25390625</c:v>
                </c:pt>
                <c:pt idx="1059">
                  <c:v>35530.60546875</c:v>
                </c:pt>
                <c:pt idx="1060">
                  <c:v>35590.11328125</c:v>
                </c:pt>
                <c:pt idx="1061">
                  <c:v>35661.99609375</c:v>
                </c:pt>
                <c:pt idx="1062">
                  <c:v>35732.34375</c:v>
                </c:pt>
                <c:pt idx="1063">
                  <c:v>35800.6875</c:v>
                </c:pt>
                <c:pt idx="1064">
                  <c:v>35867.08984375</c:v>
                </c:pt>
                <c:pt idx="1065">
                  <c:v>35931.86328125</c:v>
                </c:pt>
                <c:pt idx="1066">
                  <c:v>35994.2421875</c:v>
                </c:pt>
                <c:pt idx="1067">
                  <c:v>35975.75</c:v>
                </c:pt>
                <c:pt idx="1068">
                  <c:v>35762.4921875</c:v>
                </c:pt>
                <c:pt idx="1069">
                  <c:v>35639.59765625</c:v>
                </c:pt>
                <c:pt idx="1070">
                  <c:v>35720.35546875</c:v>
                </c:pt>
                <c:pt idx="1071">
                  <c:v>35818.98046875</c:v>
                </c:pt>
                <c:pt idx="1072">
                  <c:v>35910.31640625</c:v>
                </c:pt>
                <c:pt idx="1073">
                  <c:v>35997.69921875</c:v>
                </c:pt>
                <c:pt idx="1074">
                  <c:v>36082.75390625</c:v>
                </c:pt>
                <c:pt idx="1075">
                  <c:v>36164.9296875</c:v>
                </c:pt>
                <c:pt idx="1076">
                  <c:v>36244.76171875</c:v>
                </c:pt>
                <c:pt idx="1077">
                  <c:v>36291.15234375</c:v>
                </c:pt>
                <c:pt idx="1078">
                  <c:v>36156.26171875</c:v>
                </c:pt>
                <c:pt idx="1079">
                  <c:v>35855.24609375</c:v>
                </c:pt>
                <c:pt idx="1080">
                  <c:v>35675.91796875</c:v>
                </c:pt>
                <c:pt idx="1081">
                  <c:v>35722.0859375</c:v>
                </c:pt>
                <c:pt idx="1082">
                  <c:v>35847.34375</c:v>
                </c:pt>
                <c:pt idx="1083">
                  <c:v>35961.06640625</c:v>
                </c:pt>
                <c:pt idx="1084">
                  <c:v>36068.72265625</c:v>
                </c:pt>
                <c:pt idx="1085">
                  <c:v>36152.49609375</c:v>
                </c:pt>
                <c:pt idx="1086">
                  <c:v>36234.171875</c:v>
                </c:pt>
                <c:pt idx="1087">
                  <c:v>36333.91796875</c:v>
                </c:pt>
                <c:pt idx="1088">
                  <c:v>36431.28125</c:v>
                </c:pt>
                <c:pt idx="1089">
                  <c:v>36526.23046875</c:v>
                </c:pt>
                <c:pt idx="1090">
                  <c:v>36618.53515625</c:v>
                </c:pt>
                <c:pt idx="1091">
                  <c:v>36708.515625</c:v>
                </c:pt>
                <c:pt idx="1092">
                  <c:v>36796.51953125</c:v>
                </c:pt>
                <c:pt idx="1093">
                  <c:v>36882.12109375</c:v>
                </c:pt>
                <c:pt idx="1094">
                  <c:v>36966.41796875</c:v>
                </c:pt>
                <c:pt idx="1095">
                  <c:v>37032.84375</c:v>
                </c:pt>
                <c:pt idx="1096">
                  <c:v>37098.20703125</c:v>
                </c:pt>
                <c:pt idx="1097">
                  <c:v>37176.6015625</c:v>
                </c:pt>
                <c:pt idx="1098">
                  <c:v>37252.66796875</c:v>
                </c:pt>
                <c:pt idx="1099">
                  <c:v>37321.1484375</c:v>
                </c:pt>
                <c:pt idx="1100">
                  <c:v>37185.55078125</c:v>
                </c:pt>
                <c:pt idx="1101">
                  <c:v>37005.6015625</c:v>
                </c:pt>
                <c:pt idx="1102">
                  <c:v>36937.04296875</c:v>
                </c:pt>
                <c:pt idx="1103">
                  <c:v>36937.83984375</c:v>
                </c:pt>
                <c:pt idx="1104">
                  <c:v>37048.8125</c:v>
                </c:pt>
                <c:pt idx="1105">
                  <c:v>37156.61328125</c:v>
                </c:pt>
                <c:pt idx="1106">
                  <c:v>37259.8359375</c:v>
                </c:pt>
                <c:pt idx="1107">
                  <c:v>37359.53515625</c:v>
                </c:pt>
                <c:pt idx="1108">
                  <c:v>37455.984375</c:v>
                </c:pt>
                <c:pt idx="1109">
                  <c:v>37550.01171875</c:v>
                </c:pt>
                <c:pt idx="1110">
                  <c:v>37623.6640625</c:v>
                </c:pt>
                <c:pt idx="1111">
                  <c:v>37713.18359375</c:v>
                </c:pt>
                <c:pt idx="1112">
                  <c:v>37783.17578125</c:v>
                </c:pt>
                <c:pt idx="1113">
                  <c:v>37868.5078125</c:v>
                </c:pt>
                <c:pt idx="1114">
                  <c:v>37951.47265625</c:v>
                </c:pt>
                <c:pt idx="1115">
                  <c:v>38032.34765625</c:v>
                </c:pt>
                <c:pt idx="1116">
                  <c:v>38110.75</c:v>
                </c:pt>
                <c:pt idx="1117">
                  <c:v>38185.8046875</c:v>
                </c:pt>
                <c:pt idx="1118">
                  <c:v>38258.01171875</c:v>
                </c:pt>
                <c:pt idx="1119">
                  <c:v>38279.953125</c:v>
                </c:pt>
                <c:pt idx="1120">
                  <c:v>38142.21875</c:v>
                </c:pt>
                <c:pt idx="1121">
                  <c:v>38018.12890625</c:v>
                </c:pt>
                <c:pt idx="1122">
                  <c:v>38073.20703125</c:v>
                </c:pt>
                <c:pt idx="1123">
                  <c:v>38180.13671875</c:v>
                </c:pt>
                <c:pt idx="1124">
                  <c:v>38279.86328125</c:v>
                </c:pt>
                <c:pt idx="1125">
                  <c:v>38375.4609375</c:v>
                </c:pt>
                <c:pt idx="1126">
                  <c:v>38468.1015625</c:v>
                </c:pt>
                <c:pt idx="1127">
                  <c:v>38557.203125</c:v>
                </c:pt>
                <c:pt idx="1128">
                  <c:v>38556.73046875</c:v>
                </c:pt>
                <c:pt idx="1129">
                  <c:v>38369.8046875</c:v>
                </c:pt>
                <c:pt idx="1130">
                  <c:v>38256.66015625</c:v>
                </c:pt>
                <c:pt idx="1131">
                  <c:v>38215.9453125</c:v>
                </c:pt>
                <c:pt idx="1132">
                  <c:v>38198.140625</c:v>
                </c:pt>
                <c:pt idx="1133">
                  <c:v>38313.14453125</c:v>
                </c:pt>
                <c:pt idx="1134">
                  <c:v>38434.390625</c:v>
                </c:pt>
                <c:pt idx="1135">
                  <c:v>38550.453125</c:v>
                </c:pt>
                <c:pt idx="1136">
                  <c:v>38662.67578125</c:v>
                </c:pt>
                <c:pt idx="1137">
                  <c:v>38749.296875</c:v>
                </c:pt>
                <c:pt idx="1138">
                  <c:v>38854.765625</c:v>
                </c:pt>
                <c:pt idx="1139">
                  <c:v>38957.57421875</c:v>
                </c:pt>
                <c:pt idx="1140">
                  <c:v>39057.86328125</c:v>
                </c:pt>
                <c:pt idx="1141">
                  <c:v>39155.6171875</c:v>
                </c:pt>
                <c:pt idx="1142">
                  <c:v>39232.19140625</c:v>
                </c:pt>
                <c:pt idx="1143">
                  <c:v>39325.8515625</c:v>
                </c:pt>
                <c:pt idx="1144">
                  <c:v>39416.56640625</c:v>
                </c:pt>
                <c:pt idx="1145">
                  <c:v>39487.62890625</c:v>
                </c:pt>
                <c:pt idx="1146">
                  <c:v>39557.515625</c:v>
                </c:pt>
                <c:pt idx="1147">
                  <c:v>39641.41015625</c:v>
                </c:pt>
                <c:pt idx="1148">
                  <c:v>39449.9375</c:v>
                </c:pt>
                <c:pt idx="1149">
                  <c:v>39190.50390625</c:v>
                </c:pt>
                <c:pt idx="1150">
                  <c:v>39230.58203125</c:v>
                </c:pt>
                <c:pt idx="1151">
                  <c:v>39357.4453125</c:v>
                </c:pt>
                <c:pt idx="1152">
                  <c:v>39474.5546875</c:v>
                </c:pt>
                <c:pt idx="1153">
                  <c:v>39586.76953125</c:v>
                </c:pt>
                <c:pt idx="1154">
                  <c:v>39694.859375</c:v>
                </c:pt>
                <c:pt idx="1155">
                  <c:v>39799.97265625</c:v>
                </c:pt>
                <c:pt idx="1156">
                  <c:v>39902.41015625</c:v>
                </c:pt>
                <c:pt idx="1157">
                  <c:v>40001.6171875</c:v>
                </c:pt>
                <c:pt idx="1158">
                  <c:v>40098.33984375</c:v>
                </c:pt>
                <c:pt idx="1159">
                  <c:v>40192.55078125</c:v>
                </c:pt>
                <c:pt idx="1160">
                  <c:v>40283.4765625</c:v>
                </c:pt>
                <c:pt idx="1161">
                  <c:v>40371.41015625</c:v>
                </c:pt>
                <c:pt idx="1162">
                  <c:v>40439.5234375</c:v>
                </c:pt>
                <c:pt idx="1163">
                  <c:v>40505.15625</c:v>
                </c:pt>
                <c:pt idx="1164">
                  <c:v>40582.859375</c:v>
                </c:pt>
                <c:pt idx="1165">
                  <c:v>40338.17578125</c:v>
                </c:pt>
                <c:pt idx="1166">
                  <c:v>40047.01953125</c:v>
                </c:pt>
                <c:pt idx="1167">
                  <c:v>40101.65625</c:v>
                </c:pt>
                <c:pt idx="1168">
                  <c:v>40228.3515625</c:v>
                </c:pt>
                <c:pt idx="1169">
                  <c:v>40351.32421875</c:v>
                </c:pt>
                <c:pt idx="1170">
                  <c:v>40468.265625</c:v>
                </c:pt>
                <c:pt idx="1171">
                  <c:v>40579.52734375</c:v>
                </c:pt>
                <c:pt idx="1172">
                  <c:v>40665.8203125</c:v>
                </c:pt>
                <c:pt idx="1173">
                  <c:v>40750.125</c:v>
                </c:pt>
                <c:pt idx="1174">
                  <c:v>40659.2734375</c:v>
                </c:pt>
                <c:pt idx="1175">
                  <c:v>40525.24609375</c:v>
                </c:pt>
                <c:pt idx="1176">
                  <c:v>40601.62890625</c:v>
                </c:pt>
                <c:pt idx="1177">
                  <c:v>40731.69921875</c:v>
                </c:pt>
                <c:pt idx="1178">
                  <c:v>40853.5390625</c:v>
                </c:pt>
                <c:pt idx="1179">
                  <c:v>40970.859375</c:v>
                </c:pt>
                <c:pt idx="1180">
                  <c:v>41083.98046875</c:v>
                </c:pt>
                <c:pt idx="1181">
                  <c:v>41193.70703125</c:v>
                </c:pt>
                <c:pt idx="1182">
                  <c:v>41300.984375</c:v>
                </c:pt>
                <c:pt idx="1183">
                  <c:v>41406.015625</c:v>
                </c:pt>
                <c:pt idx="1184">
                  <c:v>41507.6640625</c:v>
                </c:pt>
                <c:pt idx="1185">
                  <c:v>41605.8671875</c:v>
                </c:pt>
                <c:pt idx="1186">
                  <c:v>41700.484375</c:v>
                </c:pt>
                <c:pt idx="1187">
                  <c:v>41790.72265625</c:v>
                </c:pt>
                <c:pt idx="1188">
                  <c:v>41859.59765625</c:v>
                </c:pt>
                <c:pt idx="1189">
                  <c:v>41925.8203125</c:v>
                </c:pt>
                <c:pt idx="1190">
                  <c:v>41971.7265625</c:v>
                </c:pt>
                <c:pt idx="1191">
                  <c:v>41688.796875</c:v>
                </c:pt>
                <c:pt idx="1192">
                  <c:v>41361.0390625</c:v>
                </c:pt>
                <c:pt idx="1193">
                  <c:v>41351.0625</c:v>
                </c:pt>
                <c:pt idx="1194">
                  <c:v>41351.44921875</c:v>
                </c:pt>
                <c:pt idx="1195">
                  <c:v>41376.76953125</c:v>
                </c:pt>
                <c:pt idx="1196">
                  <c:v>41488.41796875</c:v>
                </c:pt>
                <c:pt idx="1197">
                  <c:v>41629.171875</c:v>
                </c:pt>
                <c:pt idx="1198">
                  <c:v>41763.11328125</c:v>
                </c:pt>
                <c:pt idx="1199">
                  <c:v>41892.78125</c:v>
                </c:pt>
                <c:pt idx="1200">
                  <c:v>42017.96875</c:v>
                </c:pt>
                <c:pt idx="1201">
                  <c:v>42139.33984375</c:v>
                </c:pt>
                <c:pt idx="1202">
                  <c:v>42258.6953125</c:v>
                </c:pt>
                <c:pt idx="1203">
                  <c:v>42375.41796875</c:v>
                </c:pt>
                <c:pt idx="1204">
                  <c:v>42488.453125</c:v>
                </c:pt>
                <c:pt idx="1205">
                  <c:v>42597.5703125</c:v>
                </c:pt>
                <c:pt idx="1206">
                  <c:v>42703.4140625</c:v>
                </c:pt>
                <c:pt idx="1207">
                  <c:v>42799.6640625</c:v>
                </c:pt>
                <c:pt idx="1208">
                  <c:v>42639.24609375</c:v>
                </c:pt>
                <c:pt idx="1209">
                  <c:v>42414.375</c:v>
                </c:pt>
                <c:pt idx="1210">
                  <c:v>42355.2109375</c:v>
                </c:pt>
                <c:pt idx="1211">
                  <c:v>42392.77734375</c:v>
                </c:pt>
                <c:pt idx="1212">
                  <c:v>42511.671875</c:v>
                </c:pt>
                <c:pt idx="1213">
                  <c:v>42624.70703125</c:v>
                </c:pt>
                <c:pt idx="1214">
                  <c:v>42758.734375</c:v>
                </c:pt>
                <c:pt idx="1215">
                  <c:v>42888.47265625</c:v>
                </c:pt>
                <c:pt idx="1216">
                  <c:v>43014.41015625</c:v>
                </c:pt>
                <c:pt idx="1217">
                  <c:v>43135.95703125</c:v>
                </c:pt>
                <c:pt idx="1218">
                  <c:v>43254.15234375</c:v>
                </c:pt>
                <c:pt idx="1219">
                  <c:v>43369.28515625</c:v>
                </c:pt>
                <c:pt idx="1220">
                  <c:v>43480.0859375</c:v>
                </c:pt>
                <c:pt idx="1221">
                  <c:v>43587.07421875</c:v>
                </c:pt>
                <c:pt idx="1222">
                  <c:v>43669.578125</c:v>
                </c:pt>
                <c:pt idx="1223">
                  <c:v>43748.8984375</c:v>
                </c:pt>
                <c:pt idx="1224">
                  <c:v>43840.2421875</c:v>
                </c:pt>
                <c:pt idx="1225">
                  <c:v>43586.7265625</c:v>
                </c:pt>
                <c:pt idx="1226">
                  <c:v>43256.53125</c:v>
                </c:pt>
                <c:pt idx="1227">
                  <c:v>43304.890625</c:v>
                </c:pt>
                <c:pt idx="1228">
                  <c:v>43462.44921875</c:v>
                </c:pt>
                <c:pt idx="1229">
                  <c:v>43608.56640625</c:v>
                </c:pt>
                <c:pt idx="1230">
                  <c:v>43747.140625</c:v>
                </c:pt>
                <c:pt idx="1231">
                  <c:v>43880.91796875</c:v>
                </c:pt>
                <c:pt idx="1232">
                  <c:v>44010.75390625</c:v>
                </c:pt>
                <c:pt idx="1233">
                  <c:v>44104.59375</c:v>
                </c:pt>
                <c:pt idx="1234">
                  <c:v>43893.078125</c:v>
                </c:pt>
                <c:pt idx="1235">
                  <c:v>43645.11328125</c:v>
                </c:pt>
                <c:pt idx="1236">
                  <c:v>43725.00390625</c:v>
                </c:pt>
                <c:pt idx="1237">
                  <c:v>43892.10546875</c:v>
                </c:pt>
                <c:pt idx="1238">
                  <c:v>44018.6015625</c:v>
                </c:pt>
                <c:pt idx="1239">
                  <c:v>44139.78515625</c:v>
                </c:pt>
                <c:pt idx="1240">
                  <c:v>44285.39453125</c:v>
                </c:pt>
                <c:pt idx="1241">
                  <c:v>44426.4921875</c:v>
                </c:pt>
                <c:pt idx="1242">
                  <c:v>44564.4609375</c:v>
                </c:pt>
                <c:pt idx="1243">
                  <c:v>44699.88671875</c:v>
                </c:pt>
                <c:pt idx="1244">
                  <c:v>44749.23828125</c:v>
                </c:pt>
                <c:pt idx="1245">
                  <c:v>44496.24609375</c:v>
                </c:pt>
                <c:pt idx="1246">
                  <c:v>44344.04296875</c:v>
                </c:pt>
                <c:pt idx="1247">
                  <c:v>44509.34765625</c:v>
                </c:pt>
                <c:pt idx="1248">
                  <c:v>44669.00390625</c:v>
                </c:pt>
                <c:pt idx="1249">
                  <c:v>44790.7421875</c:v>
                </c:pt>
                <c:pt idx="1250">
                  <c:v>44908.32421875</c:v>
                </c:pt>
                <c:pt idx="1251">
                  <c:v>45042.7109375</c:v>
                </c:pt>
                <c:pt idx="1252">
                  <c:v>44915.76171875</c:v>
                </c:pt>
                <c:pt idx="1253">
                  <c:v>44752.26953125</c:v>
                </c:pt>
                <c:pt idx="1254">
                  <c:v>44864.703125</c:v>
                </c:pt>
                <c:pt idx="1255">
                  <c:v>45032.1015625</c:v>
                </c:pt>
                <c:pt idx="1256">
                  <c:v>45189.31640625</c:v>
                </c:pt>
                <c:pt idx="1257">
                  <c:v>45340.86328125</c:v>
                </c:pt>
                <c:pt idx="1258">
                  <c:v>45489.25390625</c:v>
                </c:pt>
                <c:pt idx="1259">
                  <c:v>45633.8125</c:v>
                </c:pt>
                <c:pt idx="1260">
                  <c:v>45772.93359375</c:v>
                </c:pt>
                <c:pt idx="1261">
                  <c:v>45908.18359375</c:v>
                </c:pt>
                <c:pt idx="1262">
                  <c:v>46038.921875</c:v>
                </c:pt>
                <c:pt idx="1263">
                  <c:v>46163.70703125</c:v>
                </c:pt>
                <c:pt idx="1264">
                  <c:v>46164.55078125</c:v>
                </c:pt>
                <c:pt idx="1265">
                  <c:v>45996.234375</c:v>
                </c:pt>
                <c:pt idx="1266">
                  <c:v>45861.49609375</c:v>
                </c:pt>
                <c:pt idx="1267">
                  <c:v>45999.81640625</c:v>
                </c:pt>
                <c:pt idx="1268">
                  <c:v>46158.43359375</c:v>
                </c:pt>
                <c:pt idx="1269">
                  <c:v>46308.3125</c:v>
                </c:pt>
                <c:pt idx="1270">
                  <c:v>46445.6953125</c:v>
                </c:pt>
                <c:pt idx="1271">
                  <c:v>46273.58203125</c:v>
                </c:pt>
                <c:pt idx="1272">
                  <c:v>45914.5390625</c:v>
                </c:pt>
                <c:pt idx="1273">
                  <c:v>45855.78515625</c:v>
                </c:pt>
                <c:pt idx="1274">
                  <c:v>46014.33203125</c:v>
                </c:pt>
                <c:pt idx="1275">
                  <c:v>46161.609375</c:v>
                </c:pt>
                <c:pt idx="1276">
                  <c:v>46303.2890625</c:v>
                </c:pt>
                <c:pt idx="1277">
                  <c:v>46472.8359375</c:v>
                </c:pt>
                <c:pt idx="1278">
                  <c:v>46637.21875</c:v>
                </c:pt>
                <c:pt idx="1279">
                  <c:v>46797.84375</c:v>
                </c:pt>
                <c:pt idx="1280">
                  <c:v>46953.734375</c:v>
                </c:pt>
                <c:pt idx="1281">
                  <c:v>47105.25390625</c:v>
                </c:pt>
                <c:pt idx="1282">
                  <c:v>47252.5703125</c:v>
                </c:pt>
                <c:pt idx="1283">
                  <c:v>47395.23828125</c:v>
                </c:pt>
                <c:pt idx="1284">
                  <c:v>47326.25</c:v>
                </c:pt>
                <c:pt idx="1285">
                  <c:v>46924</c:v>
                </c:pt>
                <c:pt idx="1286">
                  <c:v>46745.28515625</c:v>
                </c:pt>
                <c:pt idx="1287">
                  <c:v>46927.4921875</c:v>
                </c:pt>
                <c:pt idx="1288">
                  <c:v>47116.79296875</c:v>
                </c:pt>
                <c:pt idx="1289">
                  <c:v>47295.84375</c:v>
                </c:pt>
                <c:pt idx="1290">
                  <c:v>47466.98828125</c:v>
                </c:pt>
                <c:pt idx="1291">
                  <c:v>47631.97265625</c:v>
                </c:pt>
                <c:pt idx="1292">
                  <c:v>47760.67578125</c:v>
                </c:pt>
                <c:pt idx="1293">
                  <c:v>47917.28125</c:v>
                </c:pt>
                <c:pt idx="1294">
                  <c:v>48069.98046875</c:v>
                </c:pt>
                <c:pt idx="1295">
                  <c:v>48189.10546875</c:v>
                </c:pt>
                <c:pt idx="1296">
                  <c:v>48332.91015625</c:v>
                </c:pt>
                <c:pt idx="1297">
                  <c:v>48415.1328125</c:v>
                </c:pt>
                <c:pt idx="1298">
                  <c:v>48101.6484375</c:v>
                </c:pt>
                <c:pt idx="1299">
                  <c:v>47772.6484375</c:v>
                </c:pt>
                <c:pt idx="1300">
                  <c:v>47733.02734375</c:v>
                </c:pt>
                <c:pt idx="1301">
                  <c:v>47894.953125</c:v>
                </c:pt>
                <c:pt idx="1302">
                  <c:v>48088.25</c:v>
                </c:pt>
                <c:pt idx="1303">
                  <c:v>48272.98828125</c:v>
                </c:pt>
                <c:pt idx="1304">
                  <c:v>48450.34375</c:v>
                </c:pt>
                <c:pt idx="1305">
                  <c:v>48621.2109375</c:v>
                </c:pt>
                <c:pt idx="1306">
                  <c:v>48786.88671875</c:v>
                </c:pt>
                <c:pt idx="1307">
                  <c:v>48947.58984375</c:v>
                </c:pt>
                <c:pt idx="1308">
                  <c:v>49103.09375</c:v>
                </c:pt>
                <c:pt idx="1309">
                  <c:v>49253.68359375</c:v>
                </c:pt>
                <c:pt idx="1310">
                  <c:v>49397.80859375</c:v>
                </c:pt>
                <c:pt idx="1311">
                  <c:v>49218.5234375</c:v>
                </c:pt>
                <c:pt idx="1312">
                  <c:v>48780.8203125</c:v>
                </c:pt>
                <c:pt idx="1313">
                  <c:v>48582.56640625</c:v>
                </c:pt>
                <c:pt idx="1314">
                  <c:v>48672.4765625</c:v>
                </c:pt>
                <c:pt idx="1315">
                  <c:v>48873.76953125</c:v>
                </c:pt>
                <c:pt idx="1316">
                  <c:v>49071.453125</c:v>
                </c:pt>
                <c:pt idx="1317">
                  <c:v>49260.41015625</c:v>
                </c:pt>
                <c:pt idx="1318">
                  <c:v>49407.6875</c:v>
                </c:pt>
                <c:pt idx="1319">
                  <c:v>49552.203125</c:v>
                </c:pt>
                <c:pt idx="1320">
                  <c:v>49727.08984375</c:v>
                </c:pt>
                <c:pt idx="1321">
                  <c:v>49896.00390625</c:v>
                </c:pt>
                <c:pt idx="1322">
                  <c:v>50059.421875</c:v>
                </c:pt>
                <c:pt idx="1323">
                  <c:v>50217.46875</c:v>
                </c:pt>
                <c:pt idx="1324">
                  <c:v>50325.4921875</c:v>
                </c:pt>
                <c:pt idx="1325">
                  <c:v>50104.91015625</c:v>
                </c:pt>
                <c:pt idx="1326">
                  <c:v>49833.6015625</c:v>
                </c:pt>
                <c:pt idx="1327">
                  <c:v>49807.44140625</c:v>
                </c:pt>
                <c:pt idx="1328">
                  <c:v>50002.50390625</c:v>
                </c:pt>
                <c:pt idx="1329">
                  <c:v>50198.62890625</c:v>
                </c:pt>
                <c:pt idx="1330">
                  <c:v>50384.984375</c:v>
                </c:pt>
                <c:pt idx="1331">
                  <c:v>50564.29296875</c:v>
                </c:pt>
                <c:pt idx="1332">
                  <c:v>50737.94921875</c:v>
                </c:pt>
                <c:pt idx="1333">
                  <c:v>50905.9296875</c:v>
                </c:pt>
                <c:pt idx="1334">
                  <c:v>51067.84765625</c:v>
                </c:pt>
                <c:pt idx="1335">
                  <c:v>51222.171875</c:v>
                </c:pt>
                <c:pt idx="1336">
                  <c:v>51366.55859375</c:v>
                </c:pt>
                <c:pt idx="1337">
                  <c:v>51253.359375</c:v>
                </c:pt>
                <c:pt idx="1338">
                  <c:v>50733.60546875</c:v>
                </c:pt>
                <c:pt idx="1339">
                  <c:v>50522.3828125</c:v>
                </c:pt>
                <c:pt idx="1340">
                  <c:v>50760.6796875</c:v>
                </c:pt>
                <c:pt idx="1341">
                  <c:v>50978.59375</c:v>
                </c:pt>
                <c:pt idx="1342">
                  <c:v>51184.546875</c:v>
                </c:pt>
                <c:pt idx="1343">
                  <c:v>51343.1015625</c:v>
                </c:pt>
                <c:pt idx="1344">
                  <c:v>51535.50390625</c:v>
                </c:pt>
                <c:pt idx="1345">
                  <c:v>51685.8046875</c:v>
                </c:pt>
                <c:pt idx="1346">
                  <c:v>51869.3125</c:v>
                </c:pt>
                <c:pt idx="1347">
                  <c:v>52047.73828125</c:v>
                </c:pt>
                <c:pt idx="1348">
                  <c:v>51984.83984375</c:v>
                </c:pt>
                <c:pt idx="1349">
                  <c:v>51584.94921875</c:v>
                </c:pt>
                <c:pt idx="1350">
                  <c:v>51149.77734375</c:v>
                </c:pt>
                <c:pt idx="1351">
                  <c:v>51195.828125</c:v>
                </c:pt>
                <c:pt idx="1352">
                  <c:v>51399.57421875</c:v>
                </c:pt>
                <c:pt idx="1353">
                  <c:v>51633.6484375</c:v>
                </c:pt>
                <c:pt idx="1354">
                  <c:v>51855.6484375</c:v>
                </c:pt>
                <c:pt idx="1355">
                  <c:v>52068.64453125</c:v>
                </c:pt>
                <c:pt idx="1356">
                  <c:v>52159.9296875</c:v>
                </c:pt>
                <c:pt idx="1357">
                  <c:v>52105.72265625</c:v>
                </c:pt>
                <c:pt idx="1358">
                  <c:v>52179.6328125</c:v>
                </c:pt>
                <c:pt idx="1359">
                  <c:v>52403.6875</c:v>
                </c:pt>
                <c:pt idx="1360">
                  <c:v>52616.89453125</c:v>
                </c:pt>
                <c:pt idx="1361">
                  <c:v>52823.1875</c:v>
                </c:pt>
                <c:pt idx="1362">
                  <c:v>53023.98046875</c:v>
                </c:pt>
                <c:pt idx="1363">
                  <c:v>53219.31640625</c:v>
                </c:pt>
                <c:pt idx="1364">
                  <c:v>53409.1796875</c:v>
                </c:pt>
                <c:pt idx="1365">
                  <c:v>53586.4375</c:v>
                </c:pt>
                <c:pt idx="1366">
                  <c:v>53232.6484375</c:v>
                </c:pt>
                <c:pt idx="1367">
                  <c:v>52763.3125</c:v>
                </c:pt>
                <c:pt idx="1368">
                  <c:v>52808.296875</c:v>
                </c:pt>
                <c:pt idx="1369">
                  <c:v>53010.6796875</c:v>
                </c:pt>
                <c:pt idx="1370">
                  <c:v>53246.48046875</c:v>
                </c:pt>
                <c:pt idx="1371">
                  <c:v>53469.46484375</c:v>
                </c:pt>
                <c:pt idx="1372">
                  <c:v>53482.55078125</c:v>
                </c:pt>
                <c:pt idx="1373">
                  <c:v>53378.62109375</c:v>
                </c:pt>
                <c:pt idx="1374">
                  <c:v>53492.55859375</c:v>
                </c:pt>
                <c:pt idx="1375">
                  <c:v>53729.2265625</c:v>
                </c:pt>
                <c:pt idx="1376">
                  <c:v>53953.5234375</c:v>
                </c:pt>
                <c:pt idx="1377">
                  <c:v>54168.875</c:v>
                </c:pt>
                <c:pt idx="1378">
                  <c:v>54336.4921875</c:v>
                </c:pt>
                <c:pt idx="1379">
                  <c:v>54500.21875</c:v>
                </c:pt>
                <c:pt idx="1380">
                  <c:v>54697.953125</c:v>
                </c:pt>
                <c:pt idx="1381">
                  <c:v>54886.5234375</c:v>
                </c:pt>
                <c:pt idx="1382">
                  <c:v>54934.875</c:v>
                </c:pt>
                <c:pt idx="1383">
                  <c:v>54513.6015625</c:v>
                </c:pt>
                <c:pt idx="1384">
                  <c:v>53982.265625</c:v>
                </c:pt>
                <c:pt idx="1385">
                  <c:v>53954.31640625</c:v>
                </c:pt>
                <c:pt idx="1386">
                  <c:v>54209.94921875</c:v>
                </c:pt>
                <c:pt idx="1387">
                  <c:v>54462.6953125</c:v>
                </c:pt>
                <c:pt idx="1388">
                  <c:v>54702.90234375</c:v>
                </c:pt>
                <c:pt idx="1389">
                  <c:v>54934.72265625</c:v>
                </c:pt>
                <c:pt idx="1390">
                  <c:v>55160.046875</c:v>
                </c:pt>
                <c:pt idx="1391">
                  <c:v>55378.6640625</c:v>
                </c:pt>
                <c:pt idx="1392">
                  <c:v>55589.7109375</c:v>
                </c:pt>
                <c:pt idx="1393">
                  <c:v>55664.66796875</c:v>
                </c:pt>
                <c:pt idx="1394">
                  <c:v>55483.8984375</c:v>
                </c:pt>
                <c:pt idx="1395">
                  <c:v>55249.21484375</c:v>
                </c:pt>
                <c:pt idx="1396">
                  <c:v>55196.92578125</c:v>
                </c:pt>
                <c:pt idx="1397">
                  <c:v>55236.36328125</c:v>
                </c:pt>
                <c:pt idx="1398">
                  <c:v>55415.6015625</c:v>
                </c:pt>
                <c:pt idx="1399">
                  <c:v>55663.16796875</c:v>
                </c:pt>
                <c:pt idx="1400">
                  <c:v>55903.578125</c:v>
                </c:pt>
                <c:pt idx="1401">
                  <c:v>56134.5859375</c:v>
                </c:pt>
                <c:pt idx="1402">
                  <c:v>56356.734375</c:v>
                </c:pt>
                <c:pt idx="1403">
                  <c:v>56569.94921875</c:v>
                </c:pt>
                <c:pt idx="1404">
                  <c:v>56724.4296875</c:v>
                </c:pt>
                <c:pt idx="1405">
                  <c:v>56585.26171875</c:v>
                </c:pt>
                <c:pt idx="1406">
                  <c:v>56354.15234375</c:v>
                </c:pt>
                <c:pt idx="1407">
                  <c:v>56402.5078125</c:v>
                </c:pt>
                <c:pt idx="1408">
                  <c:v>56341.5546875</c:v>
                </c:pt>
                <c:pt idx="1409">
                  <c:v>56228.3125</c:v>
                </c:pt>
                <c:pt idx="1410">
                  <c:v>56379.70703125</c:v>
                </c:pt>
                <c:pt idx="1411">
                  <c:v>56642.21875</c:v>
                </c:pt>
                <c:pt idx="1412">
                  <c:v>56893.59765625</c:v>
                </c:pt>
                <c:pt idx="1413">
                  <c:v>57134.8046875</c:v>
                </c:pt>
                <c:pt idx="1414">
                  <c:v>57368.4140625</c:v>
                </c:pt>
                <c:pt idx="1415">
                  <c:v>57586.85546875</c:v>
                </c:pt>
                <c:pt idx="1416">
                  <c:v>57482.4140625</c:v>
                </c:pt>
                <c:pt idx="1417">
                  <c:v>57308.50390625</c:v>
                </c:pt>
                <c:pt idx="1418">
                  <c:v>57452.64453125</c:v>
                </c:pt>
                <c:pt idx="1419">
                  <c:v>57588.26171875</c:v>
                </c:pt>
                <c:pt idx="1420">
                  <c:v>57514.9609375</c:v>
                </c:pt>
                <c:pt idx="1421">
                  <c:v>57507.625</c:v>
                </c:pt>
                <c:pt idx="1422">
                  <c:v>57707.31640625</c:v>
                </c:pt>
                <c:pt idx="1423">
                  <c:v>57966</c:v>
                </c:pt>
                <c:pt idx="1424">
                  <c:v>58210.87890625</c:v>
                </c:pt>
                <c:pt idx="1425">
                  <c:v>58398</c:v>
                </c:pt>
                <c:pt idx="1426">
                  <c:v>58336.78515625</c:v>
                </c:pt>
                <c:pt idx="1427">
                  <c:v>58201.79296875</c:v>
                </c:pt>
                <c:pt idx="1428">
                  <c:v>58284.2265625</c:v>
                </c:pt>
                <c:pt idx="1429">
                  <c:v>58479.74609375</c:v>
                </c:pt>
                <c:pt idx="1430">
                  <c:v>58735.75</c:v>
                </c:pt>
                <c:pt idx="1431">
                  <c:v>58977.9375</c:v>
                </c:pt>
                <c:pt idx="1432">
                  <c:v>59208.82421875</c:v>
                </c:pt>
                <c:pt idx="1433">
                  <c:v>59424.18359375</c:v>
                </c:pt>
                <c:pt idx="1434">
                  <c:v>59052.73046875</c:v>
                </c:pt>
                <c:pt idx="1435">
                  <c:v>58439.7265625</c:v>
                </c:pt>
                <c:pt idx="1436">
                  <c:v>58469.33203125</c:v>
                </c:pt>
                <c:pt idx="1437">
                  <c:v>58789.73046875</c:v>
                </c:pt>
                <c:pt idx="1438">
                  <c:v>59085.5625</c:v>
                </c:pt>
                <c:pt idx="1439">
                  <c:v>59367.34765625</c:v>
                </c:pt>
                <c:pt idx="1440">
                  <c:v>59381.6875</c:v>
                </c:pt>
                <c:pt idx="1441">
                  <c:v>59321.47265625</c:v>
                </c:pt>
                <c:pt idx="1442">
                  <c:v>59456.30859375</c:v>
                </c:pt>
                <c:pt idx="1443">
                  <c:v>59349.40625</c:v>
                </c:pt>
                <c:pt idx="1444">
                  <c:v>59216.23046875</c:v>
                </c:pt>
                <c:pt idx="1445">
                  <c:v>59207.41015625</c:v>
                </c:pt>
                <c:pt idx="1446">
                  <c:v>59252.55859375</c:v>
                </c:pt>
                <c:pt idx="1447">
                  <c:v>59531.265625</c:v>
                </c:pt>
                <c:pt idx="1448">
                  <c:v>59838.984375</c:v>
                </c:pt>
                <c:pt idx="1449">
                  <c:v>60135.015625</c:v>
                </c:pt>
                <c:pt idx="1450">
                  <c:v>60418.2578125</c:v>
                </c:pt>
                <c:pt idx="1451">
                  <c:v>60372.92578125</c:v>
                </c:pt>
                <c:pt idx="1452">
                  <c:v>60203.60546875</c:v>
                </c:pt>
                <c:pt idx="1453">
                  <c:v>60374.44921875</c:v>
                </c:pt>
                <c:pt idx="1454">
                  <c:v>60681.3671875</c:v>
                </c:pt>
                <c:pt idx="1455">
                  <c:v>60916.84375</c:v>
                </c:pt>
                <c:pt idx="1456">
                  <c:v>61146.63671875</c:v>
                </c:pt>
                <c:pt idx="1457">
                  <c:v>61426.6484375</c:v>
                </c:pt>
                <c:pt idx="1458">
                  <c:v>61551.8046875</c:v>
                </c:pt>
                <c:pt idx="1459">
                  <c:v>61304.2109375</c:v>
                </c:pt>
                <c:pt idx="1460">
                  <c:v>61070.1640625</c:v>
                </c:pt>
                <c:pt idx="1461">
                  <c:v>61127.19140625</c:v>
                </c:pt>
                <c:pt idx="1462">
                  <c:v>61341.84375</c:v>
                </c:pt>
                <c:pt idx="1463">
                  <c:v>61651.53125</c:v>
                </c:pt>
                <c:pt idx="1464">
                  <c:v>61947.86328125</c:v>
                </c:pt>
                <c:pt idx="1465">
                  <c:v>62234.38671875</c:v>
                </c:pt>
                <c:pt idx="1466">
                  <c:v>62437.65625</c:v>
                </c:pt>
                <c:pt idx="1467">
                  <c:v>62161.3671875</c:v>
                </c:pt>
                <c:pt idx="1468">
                  <c:v>61894.47265625</c:v>
                </c:pt>
                <c:pt idx="1469">
                  <c:v>62122.15625</c:v>
                </c:pt>
                <c:pt idx="1470">
                  <c:v>62435.5703125</c:v>
                </c:pt>
                <c:pt idx="1471">
                  <c:v>62744.12109375</c:v>
                </c:pt>
                <c:pt idx="1472">
                  <c:v>62896.3671875</c:v>
                </c:pt>
                <c:pt idx="1473">
                  <c:v>62780.30859375</c:v>
                </c:pt>
                <c:pt idx="1474">
                  <c:v>62510.15625</c:v>
                </c:pt>
                <c:pt idx="1475">
                  <c:v>62455.8125</c:v>
                </c:pt>
                <c:pt idx="1476">
                  <c:v>62549.09765625</c:v>
                </c:pt>
                <c:pt idx="1477">
                  <c:v>62835.8984375</c:v>
                </c:pt>
                <c:pt idx="1478">
                  <c:v>63166.5</c:v>
                </c:pt>
                <c:pt idx="1479">
                  <c:v>63484.62109375</c:v>
                </c:pt>
                <c:pt idx="1480">
                  <c:v>63790.328125</c:v>
                </c:pt>
                <c:pt idx="1481">
                  <c:v>63977.3046875</c:v>
                </c:pt>
                <c:pt idx="1482">
                  <c:v>63845.84375</c:v>
                </c:pt>
                <c:pt idx="1483">
                  <c:v>63609.68359375</c:v>
                </c:pt>
                <c:pt idx="1484">
                  <c:v>63544.90625</c:v>
                </c:pt>
                <c:pt idx="1485">
                  <c:v>63629.0625</c:v>
                </c:pt>
                <c:pt idx="1486">
                  <c:v>63884.48828125</c:v>
                </c:pt>
                <c:pt idx="1487">
                  <c:v>64219.82421875</c:v>
                </c:pt>
                <c:pt idx="1488">
                  <c:v>64540.2890625</c:v>
                </c:pt>
                <c:pt idx="1489">
                  <c:v>64849.921875</c:v>
                </c:pt>
                <c:pt idx="1490">
                  <c:v>65147.07421875</c:v>
                </c:pt>
                <c:pt idx="1491">
                  <c:v>64989.515625</c:v>
                </c:pt>
                <c:pt idx="1492">
                  <c:v>64620.890625</c:v>
                </c:pt>
                <c:pt idx="1493">
                  <c:v>64701.5625</c:v>
                </c:pt>
                <c:pt idx="1494">
                  <c:v>65017.73046875</c:v>
                </c:pt>
                <c:pt idx="1495">
                  <c:v>65348.98046875</c:v>
                </c:pt>
                <c:pt idx="1496">
                  <c:v>65665.875</c:v>
                </c:pt>
                <c:pt idx="1497">
                  <c:v>65960.734375</c:v>
                </c:pt>
                <c:pt idx="1498">
                  <c:v>65838.3125</c:v>
                </c:pt>
                <c:pt idx="1499">
                  <c:v>65511.59375</c:v>
                </c:pt>
                <c:pt idx="1500">
                  <c:v>65366.1015625</c:v>
                </c:pt>
                <c:pt idx="1501">
                  <c:v>65702.28125</c:v>
                </c:pt>
                <c:pt idx="1502">
                  <c:v>66048.375</c:v>
                </c:pt>
                <c:pt idx="1503">
                  <c:v>66033.6484375</c:v>
                </c:pt>
                <c:pt idx="1504">
                  <c:v>65919.0234375</c:v>
                </c:pt>
                <c:pt idx="1505">
                  <c:v>65884.1328125</c:v>
                </c:pt>
                <c:pt idx="1506">
                  <c:v>65912.578125</c:v>
                </c:pt>
                <c:pt idx="1507">
                  <c:v>66209.3359375</c:v>
                </c:pt>
                <c:pt idx="1508">
                  <c:v>66482.3984375</c:v>
                </c:pt>
                <c:pt idx="1509">
                  <c:v>66761.78125</c:v>
                </c:pt>
                <c:pt idx="1510">
                  <c:v>67104.125</c:v>
                </c:pt>
                <c:pt idx="1511">
                  <c:v>67434.109375</c:v>
                </c:pt>
                <c:pt idx="1512">
                  <c:v>67417.75</c:v>
                </c:pt>
                <c:pt idx="1513">
                  <c:v>66969.109375</c:v>
                </c:pt>
                <c:pt idx="1514">
                  <c:v>66890.7578125</c:v>
                </c:pt>
                <c:pt idx="1515">
                  <c:v>67269.125</c:v>
                </c:pt>
                <c:pt idx="1516">
                  <c:v>67633.9296875</c:v>
                </c:pt>
                <c:pt idx="1517">
                  <c:v>67982.7890625</c:v>
                </c:pt>
                <c:pt idx="1518">
                  <c:v>68189.3203125</c:v>
                </c:pt>
                <c:pt idx="1519">
                  <c:v>67977.3671875</c:v>
                </c:pt>
                <c:pt idx="1520">
                  <c:v>67865.2890625</c:v>
                </c:pt>
                <c:pt idx="1521">
                  <c:v>68033.6328125</c:v>
                </c:pt>
                <c:pt idx="1522">
                  <c:v>68033.21875</c:v>
                </c:pt>
                <c:pt idx="1523">
                  <c:v>67918.9296875</c:v>
                </c:pt>
                <c:pt idx="1524">
                  <c:v>67918.796875</c:v>
                </c:pt>
                <c:pt idx="1525">
                  <c:v>68223.3125</c:v>
                </c:pt>
                <c:pt idx="1526">
                  <c:v>68607.1796875</c:v>
                </c:pt>
                <c:pt idx="1527">
                  <c:v>68973.609375</c:v>
                </c:pt>
                <c:pt idx="1528">
                  <c:v>69328.515625</c:v>
                </c:pt>
                <c:pt idx="1529">
                  <c:v>69674.3203125</c:v>
                </c:pt>
                <c:pt idx="1530">
                  <c:v>69683.890625</c:v>
                </c:pt>
                <c:pt idx="1531">
                  <c:v>69318.984375</c:v>
                </c:pt>
                <c:pt idx="1532">
                  <c:v>68879.171875</c:v>
                </c:pt>
                <c:pt idx="1533">
                  <c:v>68922.3203125</c:v>
                </c:pt>
                <c:pt idx="1534">
                  <c:v>69312.3515625</c:v>
                </c:pt>
                <c:pt idx="1535">
                  <c:v>69707.2890625</c:v>
                </c:pt>
                <c:pt idx="1536">
                  <c:v>70084.4765625</c:v>
                </c:pt>
                <c:pt idx="1537">
                  <c:v>70447.4609375</c:v>
                </c:pt>
                <c:pt idx="1538">
                  <c:v>70756.75</c:v>
                </c:pt>
                <c:pt idx="1539">
                  <c:v>70670.203125</c:v>
                </c:pt>
                <c:pt idx="1540">
                  <c:v>70469.3671875</c:v>
                </c:pt>
                <c:pt idx="1541">
                  <c:v>70459.234375</c:v>
                </c:pt>
                <c:pt idx="1542">
                  <c:v>70568.984375</c:v>
                </c:pt>
                <c:pt idx="1543">
                  <c:v>70900.515625</c:v>
                </c:pt>
                <c:pt idx="1544">
                  <c:v>71281.046875</c:v>
                </c:pt>
                <c:pt idx="1545">
                  <c:v>71646.625</c:v>
                </c:pt>
                <c:pt idx="1546">
                  <c:v>71981.296875</c:v>
                </c:pt>
                <c:pt idx="1547">
                  <c:v>71767.6953125</c:v>
                </c:pt>
                <c:pt idx="1548">
                  <c:v>71191.171875</c:v>
                </c:pt>
                <c:pt idx="1549">
                  <c:v>70817.8984375</c:v>
                </c:pt>
                <c:pt idx="1550">
                  <c:v>71044.9765625</c:v>
                </c:pt>
                <c:pt idx="1551">
                  <c:v>71473.1484375</c:v>
                </c:pt>
                <c:pt idx="1552">
                  <c:v>71886.8671875</c:v>
                </c:pt>
                <c:pt idx="1553">
                  <c:v>72285.828125</c:v>
                </c:pt>
                <c:pt idx="1554">
                  <c:v>72661.0078125</c:v>
                </c:pt>
                <c:pt idx="1555">
                  <c:v>72601.109375</c:v>
                </c:pt>
                <c:pt idx="1556">
                  <c:v>72249.21875</c:v>
                </c:pt>
                <c:pt idx="1557">
                  <c:v>72281.921875</c:v>
                </c:pt>
                <c:pt idx="1558">
                  <c:v>72554.4375</c:v>
                </c:pt>
                <c:pt idx="1559">
                  <c:v>72886.78125</c:v>
                </c:pt>
                <c:pt idx="1560">
                  <c:v>73288.7265625</c:v>
                </c:pt>
                <c:pt idx="1561">
                  <c:v>73677.640625</c:v>
                </c:pt>
                <c:pt idx="1562">
                  <c:v>73903.703125</c:v>
                </c:pt>
                <c:pt idx="1563">
                  <c:v>73587.7578125</c:v>
                </c:pt>
                <c:pt idx="1564">
                  <c:v>73405.7578125</c:v>
                </c:pt>
                <c:pt idx="1565">
                  <c:v>73789.0703125</c:v>
                </c:pt>
                <c:pt idx="1566">
                  <c:v>74207.03125</c:v>
                </c:pt>
                <c:pt idx="1567">
                  <c:v>74191.5859375</c:v>
                </c:pt>
                <c:pt idx="1568">
                  <c:v>73484.8828125</c:v>
                </c:pt>
                <c:pt idx="1569">
                  <c:v>73231.359375</c:v>
                </c:pt>
                <c:pt idx="1570">
                  <c:v>73700.046875</c:v>
                </c:pt>
                <c:pt idx="1571">
                  <c:v>74156.4453125</c:v>
                </c:pt>
                <c:pt idx="1572">
                  <c:v>74592.703125</c:v>
                </c:pt>
                <c:pt idx="1573">
                  <c:v>75013.96875</c:v>
                </c:pt>
                <c:pt idx="1574">
                  <c:v>75424.71875</c:v>
                </c:pt>
                <c:pt idx="1575">
                  <c:v>75616.5859375</c:v>
                </c:pt>
                <c:pt idx="1576">
                  <c:v>75415.7578125</c:v>
                </c:pt>
                <c:pt idx="1577">
                  <c:v>75229.1171875</c:v>
                </c:pt>
                <c:pt idx="1578">
                  <c:v>75468.1875</c:v>
                </c:pt>
                <c:pt idx="1579">
                  <c:v>75698.3203125</c:v>
                </c:pt>
                <c:pt idx="1580">
                  <c:v>75950.7890625</c:v>
                </c:pt>
                <c:pt idx="1581">
                  <c:v>76351.3046875</c:v>
                </c:pt>
                <c:pt idx="1582">
                  <c:v>76762.984375</c:v>
                </c:pt>
                <c:pt idx="1583">
                  <c:v>77034.4140625</c:v>
                </c:pt>
                <c:pt idx="1584">
                  <c:v>76555.40625</c:v>
                </c:pt>
                <c:pt idx="1585">
                  <c:v>76091.3828125</c:v>
                </c:pt>
                <c:pt idx="1586">
                  <c:v>76159.5703125</c:v>
                </c:pt>
                <c:pt idx="1587">
                  <c:v>76595.2421875</c:v>
                </c:pt>
                <c:pt idx="1588">
                  <c:v>76894.375</c:v>
                </c:pt>
                <c:pt idx="1589">
                  <c:v>76974.921875</c:v>
                </c:pt>
                <c:pt idx="1590">
                  <c:v>77100.953125</c:v>
                </c:pt>
                <c:pt idx="1591">
                  <c:v>77418.9140625</c:v>
                </c:pt>
                <c:pt idx="1592">
                  <c:v>77683.2578125</c:v>
                </c:pt>
                <c:pt idx="1593">
                  <c:v>77912.890625</c:v>
                </c:pt>
                <c:pt idx="1594">
                  <c:v>78061.6875</c:v>
                </c:pt>
                <c:pt idx="1595">
                  <c:v>77884.2109375</c:v>
                </c:pt>
                <c:pt idx="1596">
                  <c:v>77937.5234375</c:v>
                </c:pt>
                <c:pt idx="1597">
                  <c:v>78390.6875</c:v>
                </c:pt>
                <c:pt idx="1598">
                  <c:v>78788.1953125</c:v>
                </c:pt>
                <c:pt idx="1599">
                  <c:v>78575.0703125</c:v>
                </c:pt>
                <c:pt idx="1600">
                  <c:v>78260.78125</c:v>
                </c:pt>
                <c:pt idx="1601">
                  <c:v>78482.0625</c:v>
                </c:pt>
                <c:pt idx="1602">
                  <c:v>78851.4453125</c:v>
                </c:pt>
                <c:pt idx="1603">
                  <c:v>79213.5859375</c:v>
                </c:pt>
                <c:pt idx="1604">
                  <c:v>79228.796875</c:v>
                </c:pt>
                <c:pt idx="1605">
                  <c:v>79232.390625</c:v>
                </c:pt>
                <c:pt idx="1606">
                  <c:v>79586.7421875</c:v>
                </c:pt>
                <c:pt idx="1607">
                  <c:v>80062.21875</c:v>
                </c:pt>
                <c:pt idx="1608">
                  <c:v>80428.9296875</c:v>
                </c:pt>
                <c:pt idx="1609">
                  <c:v>80786.109375</c:v>
                </c:pt>
                <c:pt idx="1610">
                  <c:v>81037.609375</c:v>
                </c:pt>
                <c:pt idx="1611">
                  <c:v>80714.265625</c:v>
                </c:pt>
                <c:pt idx="1612">
                  <c:v>80380.890625</c:v>
                </c:pt>
                <c:pt idx="1613">
                  <c:v>80527.4453125</c:v>
                </c:pt>
                <c:pt idx="1614">
                  <c:v>80898.8359375</c:v>
                </c:pt>
                <c:pt idx="1615">
                  <c:v>81376.8515625</c:v>
                </c:pt>
                <c:pt idx="1616">
                  <c:v>81831.1640625</c:v>
                </c:pt>
                <c:pt idx="1617">
                  <c:v>82023.4765625</c:v>
                </c:pt>
                <c:pt idx="1618">
                  <c:v>81548.609375</c:v>
                </c:pt>
                <c:pt idx="1619">
                  <c:v>81330.5859375</c:v>
                </c:pt>
                <c:pt idx="1620">
                  <c:v>81811.6953125</c:v>
                </c:pt>
                <c:pt idx="1621">
                  <c:v>82201.734375</c:v>
                </c:pt>
                <c:pt idx="1622">
                  <c:v>82277.6171875</c:v>
                </c:pt>
                <c:pt idx="1623">
                  <c:v>82146.5390625</c:v>
                </c:pt>
                <c:pt idx="1624">
                  <c:v>82109.96875</c:v>
                </c:pt>
                <c:pt idx="1625">
                  <c:v>82407.3828125</c:v>
                </c:pt>
                <c:pt idx="1626">
                  <c:v>82819.9375</c:v>
                </c:pt>
                <c:pt idx="1627">
                  <c:v>83314.7109375</c:v>
                </c:pt>
                <c:pt idx="1628">
                  <c:v>83698.6015625</c:v>
                </c:pt>
                <c:pt idx="1629">
                  <c:v>83958.8828125</c:v>
                </c:pt>
                <c:pt idx="1630">
                  <c:v>83729.6328125</c:v>
                </c:pt>
                <c:pt idx="1631">
                  <c:v>83620.1328125</c:v>
                </c:pt>
                <c:pt idx="1632">
                  <c:v>83952.7734375</c:v>
                </c:pt>
                <c:pt idx="1633">
                  <c:v>84377.3046875</c:v>
                </c:pt>
                <c:pt idx="1634">
                  <c:v>84851.765625</c:v>
                </c:pt>
                <c:pt idx="1635">
                  <c:v>85321.515625</c:v>
                </c:pt>
                <c:pt idx="1636">
                  <c:v>85298.953125</c:v>
                </c:pt>
                <c:pt idx="1637">
                  <c:v>84821.953125</c:v>
                </c:pt>
                <c:pt idx="1638">
                  <c:v>84330.6640625</c:v>
                </c:pt>
                <c:pt idx="1639">
                  <c:v>84673.8828125</c:v>
                </c:pt>
                <c:pt idx="1640">
                  <c:v>85205.1171875</c:v>
                </c:pt>
                <c:pt idx="1641">
                  <c:v>85628.46875</c:v>
                </c:pt>
                <c:pt idx="1642">
                  <c:v>85844.0390625</c:v>
                </c:pt>
                <c:pt idx="1643">
                  <c:v>86006.5390625</c:v>
                </c:pt>
                <c:pt idx="1644">
                  <c:v>85649.3125</c:v>
                </c:pt>
                <c:pt idx="1645">
                  <c:v>85408.7265625</c:v>
                </c:pt>
                <c:pt idx="1646">
                  <c:v>85720.6171875</c:v>
                </c:pt>
                <c:pt idx="1647">
                  <c:v>85924.2890625</c:v>
                </c:pt>
                <c:pt idx="1648">
                  <c:v>86316.671875</c:v>
                </c:pt>
                <c:pt idx="1649">
                  <c:v>86816.234375</c:v>
                </c:pt>
                <c:pt idx="1650">
                  <c:v>87055.984375</c:v>
                </c:pt>
                <c:pt idx="1651">
                  <c:v>86795.328125</c:v>
                </c:pt>
                <c:pt idx="1652">
                  <c:v>86741.4921875</c:v>
                </c:pt>
                <c:pt idx="1653">
                  <c:v>87106.1015625</c:v>
                </c:pt>
                <c:pt idx="1654">
                  <c:v>87493.5</c:v>
                </c:pt>
                <c:pt idx="1655">
                  <c:v>87784.8359375</c:v>
                </c:pt>
                <c:pt idx="1656">
                  <c:v>88266.2265625</c:v>
                </c:pt>
                <c:pt idx="1657">
                  <c:v>88770.6328125</c:v>
                </c:pt>
                <c:pt idx="1658">
                  <c:v>88827.1640625</c:v>
                </c:pt>
                <c:pt idx="1659">
                  <c:v>88611.453125</c:v>
                </c:pt>
                <c:pt idx="1660">
                  <c:v>88438.2109375</c:v>
                </c:pt>
                <c:pt idx="1661">
                  <c:v>88385.4765625</c:v>
                </c:pt>
                <c:pt idx="1662">
                  <c:v>88610.7890625</c:v>
                </c:pt>
                <c:pt idx="1663">
                  <c:v>89138.8359375</c:v>
                </c:pt>
                <c:pt idx="1664">
                  <c:v>89689.109375</c:v>
                </c:pt>
                <c:pt idx="1665">
                  <c:v>90216.5859375</c:v>
                </c:pt>
                <c:pt idx="1666">
                  <c:v>90400.8359375</c:v>
                </c:pt>
                <c:pt idx="1667">
                  <c:v>90132.9140625</c:v>
                </c:pt>
                <c:pt idx="1668">
                  <c:v>90093.8515625</c:v>
                </c:pt>
                <c:pt idx="1669">
                  <c:v>90526.1640625</c:v>
                </c:pt>
                <c:pt idx="1670">
                  <c:v>91075.28125</c:v>
                </c:pt>
                <c:pt idx="1671">
                  <c:v>91613.796875</c:v>
                </c:pt>
                <c:pt idx="1672">
                  <c:v>91802.8359375</c:v>
                </c:pt>
                <c:pt idx="1673">
                  <c:v>91286.8359375</c:v>
                </c:pt>
                <c:pt idx="1674">
                  <c:v>90963.6015625</c:v>
                </c:pt>
                <c:pt idx="1675">
                  <c:v>91323.3203125</c:v>
                </c:pt>
                <c:pt idx="1676">
                  <c:v>91757.25</c:v>
                </c:pt>
                <c:pt idx="1677">
                  <c:v>91741.5234375</c:v>
                </c:pt>
                <c:pt idx="1678">
                  <c:v>91704.0859375</c:v>
                </c:pt>
                <c:pt idx="1679">
                  <c:v>92127.2265625</c:v>
                </c:pt>
                <c:pt idx="1680">
                  <c:v>92701.328125</c:v>
                </c:pt>
                <c:pt idx="1681">
                  <c:v>93152.109375</c:v>
                </c:pt>
                <c:pt idx="1682">
                  <c:v>93588.640625</c:v>
                </c:pt>
                <c:pt idx="1683">
                  <c:v>93131.796875</c:v>
                </c:pt>
                <c:pt idx="1684">
                  <c:v>92574.25</c:v>
                </c:pt>
                <c:pt idx="1685">
                  <c:v>92938.359375</c:v>
                </c:pt>
                <c:pt idx="1686">
                  <c:v>93546.125</c:v>
                </c:pt>
                <c:pt idx="1687">
                  <c:v>94135.796875</c:v>
                </c:pt>
                <c:pt idx="1688">
                  <c:v>94531.2421875</c:v>
                </c:pt>
                <c:pt idx="1689">
                  <c:v>94580.1796875</c:v>
                </c:pt>
                <c:pt idx="1690">
                  <c:v>94261.7890625</c:v>
                </c:pt>
                <c:pt idx="1691">
                  <c:v>94304.9375</c:v>
                </c:pt>
                <c:pt idx="1692">
                  <c:v>94782.609375</c:v>
                </c:pt>
                <c:pt idx="1693">
                  <c:v>95306.7109375</c:v>
                </c:pt>
                <c:pt idx="1694">
                  <c:v>95589.5546875</c:v>
                </c:pt>
                <c:pt idx="1695">
                  <c:v>95514.875</c:v>
                </c:pt>
                <c:pt idx="1696">
                  <c:v>95370.421875</c:v>
                </c:pt>
                <c:pt idx="1697">
                  <c:v>95621.015625</c:v>
                </c:pt>
                <c:pt idx="1698">
                  <c:v>96218.0390625</c:v>
                </c:pt>
                <c:pt idx="1699">
                  <c:v>96609.6328125</c:v>
                </c:pt>
                <c:pt idx="1700">
                  <c:v>96356.9296875</c:v>
                </c:pt>
                <c:pt idx="1701">
                  <c:v>96161.2578125</c:v>
                </c:pt>
                <c:pt idx="1702">
                  <c:v>96618.296875</c:v>
                </c:pt>
                <c:pt idx="1703">
                  <c:v>97107.578125</c:v>
                </c:pt>
                <c:pt idx="1704">
                  <c:v>97538.125</c:v>
                </c:pt>
                <c:pt idx="1705">
                  <c:v>97692.140625</c:v>
                </c:pt>
                <c:pt idx="1706">
                  <c:v>97903.2734375</c:v>
                </c:pt>
                <c:pt idx="1707">
                  <c:v>98116.234375</c:v>
                </c:pt>
                <c:pt idx="1708">
                  <c:v>98162.5390625</c:v>
                </c:pt>
                <c:pt idx="1709">
                  <c:v>98119.8359375</c:v>
                </c:pt>
                <c:pt idx="1710">
                  <c:v>98215.5546875</c:v>
                </c:pt>
                <c:pt idx="1711">
                  <c:v>98688.0546875</c:v>
                </c:pt>
                <c:pt idx="1712">
                  <c:v>99168.7578125</c:v>
                </c:pt>
                <c:pt idx="1713">
                  <c:v>99650.15625</c:v>
                </c:pt>
                <c:pt idx="1714">
                  <c:v>99983.4609375</c:v>
                </c:pt>
                <c:pt idx="1715">
                  <c:v>99535.90625</c:v>
                </c:pt>
                <c:pt idx="1716">
                  <c:v>99165.796875</c:v>
                </c:pt>
                <c:pt idx="1717">
                  <c:v>99509.2890625</c:v>
                </c:pt>
                <c:pt idx="1718">
                  <c:v>99785.328125</c:v>
                </c:pt>
                <c:pt idx="1719">
                  <c:v>100160.0625</c:v>
                </c:pt>
                <c:pt idx="1720">
                  <c:v>100804.7421875</c:v>
                </c:pt>
                <c:pt idx="1721">
                  <c:v>101432.1484375</c:v>
                </c:pt>
                <c:pt idx="1722">
                  <c:v>102025.1015625</c:v>
                </c:pt>
                <c:pt idx="1723">
                  <c:v>102059.9140625</c:v>
                </c:pt>
                <c:pt idx="1724">
                  <c:v>101533.7890625</c:v>
                </c:pt>
                <c:pt idx="1725">
                  <c:v>101558.6796875</c:v>
                </c:pt>
                <c:pt idx="1726">
                  <c:v>102173.6796875</c:v>
                </c:pt>
                <c:pt idx="1727">
                  <c:v>102673.5625</c:v>
                </c:pt>
                <c:pt idx="1728">
                  <c:v>102653.71875</c:v>
                </c:pt>
                <c:pt idx="1729">
                  <c:v>102571.9609375</c:v>
                </c:pt>
                <c:pt idx="1730">
                  <c:v>102624.359375</c:v>
                </c:pt>
                <c:pt idx="1731">
                  <c:v>102747.6015625</c:v>
                </c:pt>
                <c:pt idx="1732">
                  <c:v>103168.6640625</c:v>
                </c:pt>
                <c:pt idx="1733">
                  <c:v>103812.9296875</c:v>
                </c:pt>
                <c:pt idx="1734">
                  <c:v>104213.8203125</c:v>
                </c:pt>
                <c:pt idx="1735">
                  <c:v>104367.6640625</c:v>
                </c:pt>
                <c:pt idx="1736">
                  <c:v>104467.359375</c:v>
                </c:pt>
                <c:pt idx="1737">
                  <c:v>104677.421875</c:v>
                </c:pt>
                <c:pt idx="1738">
                  <c:v>105000.7734375</c:v>
                </c:pt>
                <c:pt idx="1739">
                  <c:v>105399.5703125</c:v>
                </c:pt>
                <c:pt idx="1740">
                  <c:v>106009.0859375</c:v>
                </c:pt>
                <c:pt idx="1741">
                  <c:v>106044.46875</c:v>
                </c:pt>
                <c:pt idx="1742">
                  <c:v>105587.2265625</c:v>
                </c:pt>
                <c:pt idx="1743">
                  <c:v>105481.1484375</c:v>
                </c:pt>
                <c:pt idx="1744">
                  <c:v>105863</c:v>
                </c:pt>
                <c:pt idx="1745">
                  <c:v>106510.265625</c:v>
                </c:pt>
                <c:pt idx="1746">
                  <c:v>107058.3046875</c:v>
                </c:pt>
                <c:pt idx="1747">
                  <c:v>106909.15625</c:v>
                </c:pt>
                <c:pt idx="1748">
                  <c:v>106643.0703125</c:v>
                </c:pt>
                <c:pt idx="1749">
                  <c:v>107089.734375</c:v>
                </c:pt>
                <c:pt idx="1750">
                  <c:v>107738.5078125</c:v>
                </c:pt>
                <c:pt idx="1751">
                  <c:v>108130.9296875</c:v>
                </c:pt>
                <c:pt idx="1752">
                  <c:v>108535.046875</c:v>
                </c:pt>
                <c:pt idx="1753">
                  <c:v>109141.6875</c:v>
                </c:pt>
                <c:pt idx="1754">
                  <c:v>109414.1640625</c:v>
                </c:pt>
                <c:pt idx="1755">
                  <c:v>109420.5546875</c:v>
                </c:pt>
                <c:pt idx="1756">
                  <c:v>109431.4765625</c:v>
                </c:pt>
                <c:pt idx="1757">
                  <c:v>109459.2421875</c:v>
                </c:pt>
                <c:pt idx="1758">
                  <c:v>109203.9609375</c:v>
                </c:pt>
                <c:pt idx="1759">
                  <c:v>109318.546875</c:v>
                </c:pt>
                <c:pt idx="1760">
                  <c:v>109892.5390625</c:v>
                </c:pt>
                <c:pt idx="1761">
                  <c:v>110355.9765625</c:v>
                </c:pt>
                <c:pt idx="1762">
                  <c:v>110524.546875</c:v>
                </c:pt>
                <c:pt idx="1763">
                  <c:v>110574.7578125</c:v>
                </c:pt>
                <c:pt idx="1764">
                  <c:v>111001.03125</c:v>
                </c:pt>
                <c:pt idx="1765">
                  <c:v>111670.4453125</c:v>
                </c:pt>
                <c:pt idx="1766">
                  <c:v>111831.3203125</c:v>
                </c:pt>
                <c:pt idx="1767">
                  <c:v>111750.9375</c:v>
                </c:pt>
                <c:pt idx="1768">
                  <c:v>112124.8828125</c:v>
                </c:pt>
                <c:pt idx="1769">
                  <c:v>112730.5234375</c:v>
                </c:pt>
                <c:pt idx="1770">
                  <c:v>112751.78125</c:v>
                </c:pt>
                <c:pt idx="1771">
                  <c:v>112616.1875</c:v>
                </c:pt>
                <c:pt idx="1772">
                  <c:v>113129.140625</c:v>
                </c:pt>
                <c:pt idx="1773">
                  <c:v>113843.546875</c:v>
                </c:pt>
                <c:pt idx="1774">
                  <c:v>114107.2890625</c:v>
                </c:pt>
                <c:pt idx="1775">
                  <c:v>113558.3671875</c:v>
                </c:pt>
                <c:pt idx="1776">
                  <c:v>113318.90625</c:v>
                </c:pt>
                <c:pt idx="1777">
                  <c:v>113934.03125</c:v>
                </c:pt>
                <c:pt idx="1778">
                  <c:v>114541.734375</c:v>
                </c:pt>
                <c:pt idx="1779">
                  <c:v>114914.7265625</c:v>
                </c:pt>
                <c:pt idx="1780">
                  <c:v>115151</c:v>
                </c:pt>
                <c:pt idx="1781">
                  <c:v>115448.9375</c:v>
                </c:pt>
                <c:pt idx="1782">
                  <c:v>115738.625</c:v>
                </c:pt>
                <c:pt idx="1783">
                  <c:v>115972.8828125</c:v>
                </c:pt>
                <c:pt idx="1784">
                  <c:v>116405.3203125</c:v>
                </c:pt>
                <c:pt idx="1785">
                  <c:v>117041.5</c:v>
                </c:pt>
                <c:pt idx="1786">
                  <c:v>117698.875</c:v>
                </c:pt>
                <c:pt idx="1787">
                  <c:v>117761.3828125</c:v>
                </c:pt>
                <c:pt idx="1788">
                  <c:v>117659.0078125</c:v>
                </c:pt>
                <c:pt idx="1789">
                  <c:v>117453.578125</c:v>
                </c:pt>
                <c:pt idx="1790">
                  <c:v>117322.171875</c:v>
                </c:pt>
                <c:pt idx="1791">
                  <c:v>117710.3515625</c:v>
                </c:pt>
                <c:pt idx="1792">
                  <c:v>118497.8203125</c:v>
                </c:pt>
                <c:pt idx="1793">
                  <c:v>119243.3515625</c:v>
                </c:pt>
                <c:pt idx="1794">
                  <c:v>119848.5234375</c:v>
                </c:pt>
                <c:pt idx="1795">
                  <c:v>119752.859375</c:v>
                </c:pt>
                <c:pt idx="1796">
                  <c:v>119096.921875</c:v>
                </c:pt>
                <c:pt idx="1797">
                  <c:v>118953.9921875</c:v>
                </c:pt>
                <c:pt idx="1798">
                  <c:v>119502.28125</c:v>
                </c:pt>
                <c:pt idx="1799">
                  <c:v>120057.625</c:v>
                </c:pt>
                <c:pt idx="1800">
                  <c:v>120550.0703125</c:v>
                </c:pt>
                <c:pt idx="1801">
                  <c:v>121162.953125</c:v>
                </c:pt>
                <c:pt idx="1802">
                  <c:v>121842.84375</c:v>
                </c:pt>
                <c:pt idx="1803">
                  <c:v>122576.4453125</c:v>
                </c:pt>
                <c:pt idx="1804">
                  <c:v>123140.859375</c:v>
                </c:pt>
                <c:pt idx="1805">
                  <c:v>122875.1015625</c:v>
                </c:pt>
                <c:pt idx="1806">
                  <c:v>122150.8828125</c:v>
                </c:pt>
                <c:pt idx="1807">
                  <c:v>121964.6328125</c:v>
                </c:pt>
                <c:pt idx="1808">
                  <c:v>122398.7734375</c:v>
                </c:pt>
                <c:pt idx="1809">
                  <c:v>122998.453125</c:v>
                </c:pt>
                <c:pt idx="1810">
                  <c:v>123768.8046875</c:v>
                </c:pt>
                <c:pt idx="1811">
                  <c:v>124522.25</c:v>
                </c:pt>
                <c:pt idx="1812">
                  <c:v>124870.6796875</c:v>
                </c:pt>
                <c:pt idx="1813">
                  <c:v>124711.3828125</c:v>
                </c:pt>
                <c:pt idx="1814">
                  <c:v>124667.609375</c:v>
                </c:pt>
                <c:pt idx="1815">
                  <c:v>124680.4609375</c:v>
                </c:pt>
                <c:pt idx="1816">
                  <c:v>124987.0546875</c:v>
                </c:pt>
                <c:pt idx="1817">
                  <c:v>125625.6015625</c:v>
                </c:pt>
                <c:pt idx="1818">
                  <c:v>125928.9296875</c:v>
                </c:pt>
                <c:pt idx="1819">
                  <c:v>126119.78125</c:v>
                </c:pt>
                <c:pt idx="1820">
                  <c:v>126328.796875</c:v>
                </c:pt>
                <c:pt idx="1821">
                  <c:v>126316.140625</c:v>
                </c:pt>
                <c:pt idx="1822">
                  <c:v>126476</c:v>
                </c:pt>
                <c:pt idx="1823">
                  <c:v>127111.828125</c:v>
                </c:pt>
                <c:pt idx="1824">
                  <c:v>127873.890625</c:v>
                </c:pt>
                <c:pt idx="1825">
                  <c:v>128615.828125</c:v>
                </c:pt>
                <c:pt idx="1826">
                  <c:v>129331.03125</c:v>
                </c:pt>
                <c:pt idx="1827">
                  <c:v>129582.90625</c:v>
                </c:pt>
                <c:pt idx="1828">
                  <c:v>129239.9375</c:v>
                </c:pt>
                <c:pt idx="1829">
                  <c:v>128831.203125</c:v>
                </c:pt>
                <c:pt idx="1830">
                  <c:v>129015.890625</c:v>
                </c:pt>
                <c:pt idx="1831">
                  <c:v>129668.0625</c:v>
                </c:pt>
                <c:pt idx="1832">
                  <c:v>130125.1875</c:v>
                </c:pt>
                <c:pt idx="1833">
                  <c:v>130197.4765625</c:v>
                </c:pt>
                <c:pt idx="1834">
                  <c:v>130566.6171875</c:v>
                </c:pt>
                <c:pt idx="1835">
                  <c:v>131170.75</c:v>
                </c:pt>
                <c:pt idx="1836">
                  <c:v>131787.890625</c:v>
                </c:pt>
                <c:pt idx="1837">
                  <c:v>132539.921875</c:v>
                </c:pt>
                <c:pt idx="1838">
                  <c:v>132995.3125</c:v>
                </c:pt>
                <c:pt idx="1839">
                  <c:v>132928.828125</c:v>
                </c:pt>
                <c:pt idx="1840">
                  <c:v>132620.140625</c:v>
                </c:pt>
                <c:pt idx="1841">
                  <c:v>132644.40625</c:v>
                </c:pt>
                <c:pt idx="1842">
                  <c:v>133181.984375</c:v>
                </c:pt>
                <c:pt idx="1843">
                  <c:v>133580.046875</c:v>
                </c:pt>
                <c:pt idx="1844">
                  <c:v>133941.84375</c:v>
                </c:pt>
                <c:pt idx="1845">
                  <c:v>134597.34375</c:v>
                </c:pt>
                <c:pt idx="1846">
                  <c:v>135245.0625</c:v>
                </c:pt>
                <c:pt idx="1847">
                  <c:v>135292.734375</c:v>
                </c:pt>
                <c:pt idx="1848">
                  <c:v>135436.875</c:v>
                </c:pt>
                <c:pt idx="1849">
                  <c:v>136211.984375</c:v>
                </c:pt>
                <c:pt idx="1850">
                  <c:v>136890.625</c:v>
                </c:pt>
                <c:pt idx="1851">
                  <c:v>136531.484375</c:v>
                </c:pt>
                <c:pt idx="1852">
                  <c:v>135986.546875</c:v>
                </c:pt>
                <c:pt idx="1853">
                  <c:v>136429.046875</c:v>
                </c:pt>
                <c:pt idx="1854">
                  <c:v>137185.171875</c:v>
                </c:pt>
                <c:pt idx="1855">
                  <c:v>137884.484375</c:v>
                </c:pt>
                <c:pt idx="1856">
                  <c:v>138272.015625</c:v>
                </c:pt>
                <c:pt idx="1857">
                  <c:v>138549.078125</c:v>
                </c:pt>
                <c:pt idx="1858">
                  <c:v>139147.3125</c:v>
                </c:pt>
                <c:pt idx="1859">
                  <c:v>139754.265625</c:v>
                </c:pt>
                <c:pt idx="1860">
                  <c:v>139876.609375</c:v>
                </c:pt>
                <c:pt idx="1861">
                  <c:v>139548.859375</c:v>
                </c:pt>
                <c:pt idx="1862">
                  <c:v>139372.734375</c:v>
                </c:pt>
                <c:pt idx="1863">
                  <c:v>139740.3125</c:v>
                </c:pt>
                <c:pt idx="1864">
                  <c:v>140479.453125</c:v>
                </c:pt>
                <c:pt idx="1865">
                  <c:v>141287.984375</c:v>
                </c:pt>
                <c:pt idx="1866">
                  <c:v>142126.453125</c:v>
                </c:pt>
                <c:pt idx="1867">
                  <c:v>142960.765625</c:v>
                </c:pt>
                <c:pt idx="1868">
                  <c:v>143306.28125</c:v>
                </c:pt>
                <c:pt idx="1869">
                  <c:v>143049.75</c:v>
                </c:pt>
                <c:pt idx="1870">
                  <c:v>142399.546875</c:v>
                </c:pt>
                <c:pt idx="1871">
                  <c:v>142297.265625</c:v>
                </c:pt>
                <c:pt idx="1872">
                  <c:v>142626.4375</c:v>
                </c:pt>
                <c:pt idx="1873">
                  <c:v>143341.546875</c:v>
                </c:pt>
                <c:pt idx="1874">
                  <c:v>144247.28125</c:v>
                </c:pt>
                <c:pt idx="1875">
                  <c:v>145022.359375</c:v>
                </c:pt>
                <c:pt idx="1876">
                  <c:v>145177.4375</c:v>
                </c:pt>
                <c:pt idx="1877">
                  <c:v>145180.53125</c:v>
                </c:pt>
                <c:pt idx="1878">
                  <c:v>145769.84375</c:v>
                </c:pt>
                <c:pt idx="1879">
                  <c:v>146347.25</c:v>
                </c:pt>
                <c:pt idx="1880">
                  <c:v>146364.25</c:v>
                </c:pt>
                <c:pt idx="1881">
                  <c:v>146541.78125</c:v>
                </c:pt>
                <c:pt idx="1882">
                  <c:v>147173.484375</c:v>
                </c:pt>
                <c:pt idx="1883">
                  <c:v>147814.484375</c:v>
                </c:pt>
                <c:pt idx="1884">
                  <c:v>148198.859375</c:v>
                </c:pt>
                <c:pt idx="1885">
                  <c:v>148033.203125</c:v>
                </c:pt>
                <c:pt idx="1886">
                  <c:v>147988.796875</c:v>
                </c:pt>
                <c:pt idx="1887">
                  <c:v>148624.171875</c:v>
                </c:pt>
                <c:pt idx="1888">
                  <c:v>149519.546875</c:v>
                </c:pt>
                <c:pt idx="1889">
                  <c:v>150236.4375</c:v>
                </c:pt>
                <c:pt idx="1890">
                  <c:v>150385.40625</c:v>
                </c:pt>
                <c:pt idx="1891">
                  <c:v>150442.84375</c:v>
                </c:pt>
                <c:pt idx="1892">
                  <c:v>150122.8125</c:v>
                </c:pt>
                <c:pt idx="1893">
                  <c:v>150069.1875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8C8-4243-81D3-4FFE75BA24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2415904"/>
        <c:axId val="802361904"/>
      </c:scatterChart>
      <c:valAx>
        <c:axId val="9624159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mm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02361904"/>
        <c:crosses val="autoZero"/>
        <c:crossBetween val="midCat"/>
      </c:valAx>
      <c:valAx>
        <c:axId val="802361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962415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Stress - Strain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smoothMarker"/>
        <c:varyColors val="0"/>
        <c:ser>
          <c:idx val="3"/>
          <c:order val="0"/>
          <c:tx>
            <c:v>ShA75-1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'ShA 75 - 1 bis'!$J$4:$J$2046</c:f>
              <c:numCache>
                <c:formatCode>General</c:formatCode>
                <c:ptCount val="2043"/>
                <c:pt idx="0">
                  <c:v>0</c:v>
                </c:pt>
                <c:pt idx="1">
                  <c:v>2.276665870651996E-8</c:v>
                </c:pt>
                <c:pt idx="2">
                  <c:v>-2.7294478526770335E-8</c:v>
                </c:pt>
                <c:pt idx="3">
                  <c:v>-1.3647239467531038E-8</c:v>
                </c:pt>
                <c:pt idx="4">
                  <c:v>-2.2001393131796575E-8</c:v>
                </c:pt>
                <c:pt idx="5">
                  <c:v>3.1723507867643497E-6</c:v>
                </c:pt>
                <c:pt idx="6">
                  <c:v>6.5685311235949616E-5</c:v>
                </c:pt>
                <c:pt idx="7">
                  <c:v>2.1083632518191967E-4</c:v>
                </c:pt>
                <c:pt idx="8">
                  <c:v>4.3858151917526399E-4</c:v>
                </c:pt>
                <c:pt idx="9">
                  <c:v>7.5002311425601811E-4</c:v>
                </c:pt>
                <c:pt idx="10">
                  <c:v>1.1004200384101177E-3</c:v>
                </c:pt>
                <c:pt idx="11">
                  <c:v>1.4690134840991856E-3</c:v>
                </c:pt>
                <c:pt idx="12">
                  <c:v>1.8360419013960306E-3</c:v>
                </c:pt>
                <c:pt idx="13">
                  <c:v>2.1811506351824303E-3</c:v>
                </c:pt>
                <c:pt idx="14">
                  <c:v>2.5574414053026948E-3</c:v>
                </c:pt>
                <c:pt idx="15">
                  <c:v>2.8955832815497373E-3</c:v>
                </c:pt>
                <c:pt idx="16">
                  <c:v>3.2525532705445608E-3</c:v>
                </c:pt>
                <c:pt idx="17">
                  <c:v>3.630259395698221E-3</c:v>
                </c:pt>
                <c:pt idx="18">
                  <c:v>4.0297944879787058E-3</c:v>
                </c:pt>
                <c:pt idx="19">
                  <c:v>4.4446445974193841E-3</c:v>
                </c:pt>
                <c:pt idx="20">
                  <c:v>4.7778020472761433E-3</c:v>
                </c:pt>
                <c:pt idx="21">
                  <c:v>5.1948661677000407E-3</c:v>
                </c:pt>
                <c:pt idx="22">
                  <c:v>5.6113627560423554E-3</c:v>
                </c:pt>
                <c:pt idx="23">
                  <c:v>6.0283774612987394E-3</c:v>
                </c:pt>
                <c:pt idx="24">
                  <c:v>6.4453010101582437E-3</c:v>
                </c:pt>
                <c:pt idx="25">
                  <c:v>6.862426324468162E-3</c:v>
                </c:pt>
                <c:pt idx="26">
                  <c:v>7.2803714103736924E-3</c:v>
                </c:pt>
                <c:pt idx="27">
                  <c:v>7.6979249604671304E-3</c:v>
                </c:pt>
                <c:pt idx="28">
                  <c:v>8.1151387285684322E-3</c:v>
                </c:pt>
                <c:pt idx="29">
                  <c:v>8.4495847830732586E-3</c:v>
                </c:pt>
                <c:pt idx="30">
                  <c:v>8.7857960707209328E-3</c:v>
                </c:pt>
                <c:pt idx="31">
                  <c:v>9.2041524050153305E-3</c:v>
                </c:pt>
                <c:pt idx="32">
                  <c:v>9.6225920161960368E-3</c:v>
                </c:pt>
                <c:pt idx="33">
                  <c:v>1.0041551255560196E-2</c:v>
                </c:pt>
                <c:pt idx="34">
                  <c:v>1.0460042827947495E-2</c:v>
                </c:pt>
                <c:pt idx="35">
                  <c:v>1.0878873490850618E-2</c:v>
                </c:pt>
                <c:pt idx="36">
                  <c:v>1.1298403488965506E-2</c:v>
                </c:pt>
                <c:pt idx="37">
                  <c:v>1.1717835533662926E-2</c:v>
                </c:pt>
                <c:pt idx="38">
                  <c:v>1.2136752203219638E-2</c:v>
                </c:pt>
                <c:pt idx="39">
                  <c:v>1.2556998542398959E-2</c:v>
                </c:pt>
                <c:pt idx="40">
                  <c:v>1.2976694561365713E-2</c:v>
                </c:pt>
                <c:pt idx="41">
                  <c:v>1.339671506539105E-2</c:v>
                </c:pt>
                <c:pt idx="42">
                  <c:v>1.381673266327035E-2</c:v>
                </c:pt>
                <c:pt idx="43">
                  <c:v>1.4237257621915205E-2</c:v>
                </c:pt>
                <c:pt idx="44">
                  <c:v>1.4657896303168192E-2</c:v>
                </c:pt>
                <c:pt idx="45">
                  <c:v>1.5078718016698819E-2</c:v>
                </c:pt>
                <c:pt idx="46">
                  <c:v>1.5499153703059489E-2</c:v>
                </c:pt>
                <c:pt idx="47">
                  <c:v>1.58364785601251E-2</c:v>
                </c:pt>
                <c:pt idx="48">
                  <c:v>1.6257314402089343E-2</c:v>
                </c:pt>
                <c:pt idx="49">
                  <c:v>1.6594901175818886E-2</c:v>
                </c:pt>
                <c:pt idx="50">
                  <c:v>1.7016511838383482E-2</c:v>
                </c:pt>
                <c:pt idx="51">
                  <c:v>1.743808004886516E-2</c:v>
                </c:pt>
                <c:pt idx="52">
                  <c:v>1.7859922657026191E-2</c:v>
                </c:pt>
                <c:pt idx="53">
                  <c:v>1.8281812419739196E-2</c:v>
                </c:pt>
                <c:pt idx="54">
                  <c:v>1.8704458341672316E-2</c:v>
                </c:pt>
                <c:pt idx="55">
                  <c:v>1.9126704631107345E-2</c:v>
                </c:pt>
                <c:pt idx="56">
                  <c:v>1.9464833271904985E-2</c:v>
                </c:pt>
                <c:pt idx="57">
                  <c:v>1.9804695514253231E-2</c:v>
                </c:pt>
                <c:pt idx="58">
                  <c:v>2.0227453127316081E-2</c:v>
                </c:pt>
                <c:pt idx="59">
                  <c:v>2.0650458158288077E-2</c:v>
                </c:pt>
                <c:pt idx="60">
                  <c:v>2.1073858235559472E-2</c:v>
                </c:pt>
                <c:pt idx="61">
                  <c:v>2.1497488153794021E-2</c:v>
                </c:pt>
                <c:pt idx="62">
                  <c:v>2.1921279423625952E-2</c:v>
                </c:pt>
                <c:pt idx="63">
                  <c:v>2.2344597389085584E-2</c:v>
                </c:pt>
                <c:pt idx="64">
                  <c:v>2.2768689233192852E-2</c:v>
                </c:pt>
                <c:pt idx="65">
                  <c:v>2.319268988216663E-2</c:v>
                </c:pt>
                <c:pt idx="66">
                  <c:v>2.3617518122259935E-2</c:v>
                </c:pt>
                <c:pt idx="67">
                  <c:v>2.4041607548836941E-2</c:v>
                </c:pt>
                <c:pt idx="68">
                  <c:v>2.4466085571371528E-2</c:v>
                </c:pt>
                <c:pt idx="69">
                  <c:v>2.4805990293919597E-2</c:v>
                </c:pt>
                <c:pt idx="70">
                  <c:v>2.5146391719532785E-2</c:v>
                </c:pt>
                <c:pt idx="71">
                  <c:v>2.5571943443908604E-2</c:v>
                </c:pt>
                <c:pt idx="72">
                  <c:v>2.5997197494239468E-2</c:v>
                </c:pt>
                <c:pt idx="73">
                  <c:v>2.6422535028813587E-2</c:v>
                </c:pt>
                <c:pt idx="74">
                  <c:v>2.6848238349077506E-2</c:v>
                </c:pt>
                <c:pt idx="75">
                  <c:v>2.7273899494079948E-2</c:v>
                </c:pt>
                <c:pt idx="76">
                  <c:v>2.7700516272327842E-2</c:v>
                </c:pt>
                <c:pt idx="77">
                  <c:v>2.8126753930619145E-2</c:v>
                </c:pt>
                <c:pt idx="78">
                  <c:v>2.8552542743671687E-2</c:v>
                </c:pt>
                <c:pt idx="79">
                  <c:v>2.8979613900104725E-2</c:v>
                </c:pt>
                <c:pt idx="80">
                  <c:v>2.9406291354642376E-2</c:v>
                </c:pt>
                <c:pt idx="81">
                  <c:v>2.9833055210778312E-2</c:v>
                </c:pt>
                <c:pt idx="82">
                  <c:v>3.0175005383351595E-2</c:v>
                </c:pt>
                <c:pt idx="83">
                  <c:v>3.0518615442255363E-2</c:v>
                </c:pt>
                <c:pt idx="84">
                  <c:v>3.0945870676262182E-2</c:v>
                </c:pt>
                <c:pt idx="85">
                  <c:v>3.1373318735049588E-2</c:v>
                </c:pt>
                <c:pt idx="86">
                  <c:v>3.1801623053189336E-2</c:v>
                </c:pt>
                <c:pt idx="87">
                  <c:v>3.2229700514592605E-2</c:v>
                </c:pt>
                <c:pt idx="88">
                  <c:v>3.2657324024604917E-2</c:v>
                </c:pt>
                <c:pt idx="89">
                  <c:v>3.3086213497471866E-2</c:v>
                </c:pt>
                <c:pt idx="90">
                  <c:v>3.3514726852680247E-2</c:v>
                </c:pt>
                <c:pt idx="91">
                  <c:v>3.3943407548764674E-2</c:v>
                </c:pt>
                <c:pt idx="92">
                  <c:v>3.437231096613199E-2</c:v>
                </c:pt>
                <c:pt idx="93">
                  <c:v>3.4801365669407863E-2</c:v>
                </c:pt>
                <c:pt idx="94">
                  <c:v>3.5230936287656271E-2</c:v>
                </c:pt>
                <c:pt idx="95">
                  <c:v>3.566036372292631E-2</c:v>
                </c:pt>
                <c:pt idx="96">
                  <c:v>3.6089655909745444E-2</c:v>
                </c:pt>
                <c:pt idx="97">
                  <c:v>3.6433615234530675E-2</c:v>
                </c:pt>
                <c:pt idx="98">
                  <c:v>3.6863214957825297E-2</c:v>
                </c:pt>
                <c:pt idx="99">
                  <c:v>3.7208150454644116E-2</c:v>
                </c:pt>
                <c:pt idx="100">
                  <c:v>3.7638547043046644E-2</c:v>
                </c:pt>
                <c:pt idx="101">
                  <c:v>3.8069050913817098E-2</c:v>
                </c:pt>
                <c:pt idx="102">
                  <c:v>3.8499419690978122E-2</c:v>
                </c:pt>
                <c:pt idx="103">
                  <c:v>3.8930253301869576E-2</c:v>
                </c:pt>
                <c:pt idx="104">
                  <c:v>3.9361642745030304E-2</c:v>
                </c:pt>
                <c:pt idx="105">
                  <c:v>3.9792749325763543E-2</c:v>
                </c:pt>
                <c:pt idx="106">
                  <c:v>4.0224297041266649E-2</c:v>
                </c:pt>
                <c:pt idx="107">
                  <c:v>4.0655812820082696E-2</c:v>
                </c:pt>
                <c:pt idx="108">
                  <c:v>4.1087210026507476E-2</c:v>
                </c:pt>
                <c:pt idx="109">
                  <c:v>4.1433436896958581E-2</c:v>
                </c:pt>
                <c:pt idx="110">
                  <c:v>4.1780599950179201E-2</c:v>
                </c:pt>
                <c:pt idx="111">
                  <c:v>4.2212957064750936E-2</c:v>
                </c:pt>
                <c:pt idx="112">
                  <c:v>4.2645752887155761E-2</c:v>
                </c:pt>
                <c:pt idx="113">
                  <c:v>4.3077865111410381E-2</c:v>
                </c:pt>
                <c:pt idx="114">
                  <c:v>4.3510990078660772E-2</c:v>
                </c:pt>
                <c:pt idx="115">
                  <c:v>4.3943852391254146E-2</c:v>
                </c:pt>
                <c:pt idx="116">
                  <c:v>4.4377600680302311E-2</c:v>
                </c:pt>
                <c:pt idx="117">
                  <c:v>4.4810581984952629E-2</c:v>
                </c:pt>
                <c:pt idx="118">
                  <c:v>4.5243970097768191E-2</c:v>
                </c:pt>
                <c:pt idx="119">
                  <c:v>4.5678125530567722E-2</c:v>
                </c:pt>
                <c:pt idx="120">
                  <c:v>4.611230805803692E-2</c:v>
                </c:pt>
                <c:pt idx="121">
                  <c:v>4.6545946001445015E-2</c:v>
                </c:pt>
                <c:pt idx="122">
                  <c:v>4.6980808083369151E-2</c:v>
                </c:pt>
                <c:pt idx="123">
                  <c:v>4.7415212597757314E-2</c:v>
                </c:pt>
                <c:pt idx="124">
                  <c:v>4.7849859821090121E-2</c:v>
                </c:pt>
                <c:pt idx="125">
                  <c:v>4.8198212395083234E-2</c:v>
                </c:pt>
                <c:pt idx="126">
                  <c:v>4.8546370918628047E-2</c:v>
                </c:pt>
                <c:pt idx="127">
                  <c:v>4.8981560010346453E-2</c:v>
                </c:pt>
                <c:pt idx="128">
                  <c:v>4.9416473307114267E-2</c:v>
                </c:pt>
                <c:pt idx="129">
                  <c:v>4.9852477682993356E-2</c:v>
                </c:pt>
                <c:pt idx="130">
                  <c:v>5.0288239831220986E-2</c:v>
                </c:pt>
                <c:pt idx="131">
                  <c:v>5.072377183093639E-2</c:v>
                </c:pt>
                <c:pt idx="132">
                  <c:v>5.1072860847140231E-2</c:v>
                </c:pt>
                <c:pt idx="133">
                  <c:v>5.1423753423781769E-2</c:v>
                </c:pt>
                <c:pt idx="134">
                  <c:v>5.1860101018297938E-2</c:v>
                </c:pt>
                <c:pt idx="135">
                  <c:v>5.2296659925908248E-2</c:v>
                </c:pt>
                <c:pt idx="136">
                  <c:v>5.2733955504692454E-2</c:v>
                </c:pt>
                <c:pt idx="137">
                  <c:v>5.3171175527630218E-2</c:v>
                </c:pt>
                <c:pt idx="138">
                  <c:v>5.3607806702979349E-2</c:v>
                </c:pt>
                <c:pt idx="139">
                  <c:v>5.4045905681534341E-2</c:v>
                </c:pt>
                <c:pt idx="140">
                  <c:v>5.4483407548475922E-2</c:v>
                </c:pt>
                <c:pt idx="141">
                  <c:v>5.4921205334549611E-2</c:v>
                </c:pt>
                <c:pt idx="142">
                  <c:v>5.5359148903259679E-2</c:v>
                </c:pt>
                <c:pt idx="143">
                  <c:v>5.5797434857945097E-2</c:v>
                </c:pt>
                <c:pt idx="144">
                  <c:v>5.6235963182572374E-2</c:v>
                </c:pt>
                <c:pt idx="145">
                  <c:v>5.66746713453741E-2</c:v>
                </c:pt>
                <c:pt idx="146">
                  <c:v>5.711284364736454E-2</c:v>
                </c:pt>
                <c:pt idx="147">
                  <c:v>5.7552070777286427E-2</c:v>
                </c:pt>
                <c:pt idx="148">
                  <c:v>5.7991030018776132E-2</c:v>
                </c:pt>
                <c:pt idx="149">
                  <c:v>5.8342841682754151E-2</c:v>
                </c:pt>
                <c:pt idx="150">
                  <c:v>5.8694944877404946E-2</c:v>
                </c:pt>
                <c:pt idx="151">
                  <c:v>5.9134364243791232E-2</c:v>
                </c:pt>
                <c:pt idx="152">
                  <c:v>5.9574195006591509E-2</c:v>
                </c:pt>
                <c:pt idx="153">
                  <c:v>6.0014005185853377E-2</c:v>
                </c:pt>
                <c:pt idx="154">
                  <c:v>6.0454706128956363E-2</c:v>
                </c:pt>
                <c:pt idx="155">
                  <c:v>6.0894929034558523E-2</c:v>
                </c:pt>
                <c:pt idx="156">
                  <c:v>6.1335593856426313E-2</c:v>
                </c:pt>
                <c:pt idx="157">
                  <c:v>6.1776293127774717E-2</c:v>
                </c:pt>
                <c:pt idx="158">
                  <c:v>6.2216988939361423E-2</c:v>
                </c:pt>
                <c:pt idx="159">
                  <c:v>6.2570395983400348E-2</c:v>
                </c:pt>
                <c:pt idx="160">
                  <c:v>6.2925102743297753E-2</c:v>
                </c:pt>
                <c:pt idx="161">
                  <c:v>6.3366810736199264E-2</c:v>
                </c:pt>
                <c:pt idx="162">
                  <c:v>6.3808667563001756E-2</c:v>
                </c:pt>
                <c:pt idx="163">
                  <c:v>6.4250213763507175E-2</c:v>
                </c:pt>
                <c:pt idx="164">
                  <c:v>6.4692499149826471E-2</c:v>
                </c:pt>
                <c:pt idx="165">
                  <c:v>6.5134773459996867E-2</c:v>
                </c:pt>
                <c:pt idx="166">
                  <c:v>6.5577741641502721E-2</c:v>
                </c:pt>
                <c:pt idx="167">
                  <c:v>6.6020078281662398E-2</c:v>
                </c:pt>
                <c:pt idx="168">
                  <c:v>6.6462720535403447E-2</c:v>
                </c:pt>
                <c:pt idx="169">
                  <c:v>6.6906171789954394E-2</c:v>
                </c:pt>
                <c:pt idx="170">
                  <c:v>6.7349582937842753E-2</c:v>
                </c:pt>
                <c:pt idx="171">
                  <c:v>6.7792509561176093E-2</c:v>
                </c:pt>
                <c:pt idx="172">
                  <c:v>6.8236910848376825E-2</c:v>
                </c:pt>
                <c:pt idx="173">
                  <c:v>6.86805780219676E-2</c:v>
                </c:pt>
                <c:pt idx="174">
                  <c:v>6.9124645492340916E-2</c:v>
                </c:pt>
                <c:pt idx="175">
                  <c:v>6.9568800039161507E-2</c:v>
                </c:pt>
                <c:pt idx="176">
                  <c:v>6.9924442162090608E-2</c:v>
                </c:pt>
                <c:pt idx="177">
                  <c:v>7.0280643469954523E-2</c:v>
                </c:pt>
                <c:pt idx="178">
                  <c:v>7.0724819607692918E-2</c:v>
                </c:pt>
                <c:pt idx="179">
                  <c:v>7.1170356399454029E-2</c:v>
                </c:pt>
                <c:pt idx="180">
                  <c:v>7.1615471659533372E-2</c:v>
                </c:pt>
                <c:pt idx="181">
                  <c:v>7.2060538675507296E-2</c:v>
                </c:pt>
                <c:pt idx="182">
                  <c:v>7.2506399032670532E-2</c:v>
                </c:pt>
                <c:pt idx="183">
                  <c:v>7.2952254121170415E-2</c:v>
                </c:pt>
                <c:pt idx="184">
                  <c:v>7.3398137885235457E-2</c:v>
                </c:pt>
                <c:pt idx="185">
                  <c:v>7.3844195008953034E-2</c:v>
                </c:pt>
                <c:pt idx="186">
                  <c:v>7.4201540023068585E-2</c:v>
                </c:pt>
                <c:pt idx="187">
                  <c:v>7.4560495238063323E-2</c:v>
                </c:pt>
                <c:pt idx="188">
                  <c:v>7.5006679166933155E-2</c:v>
                </c:pt>
                <c:pt idx="189">
                  <c:v>7.5454170840128412E-2</c:v>
                </c:pt>
                <c:pt idx="190">
                  <c:v>7.5901316847057448E-2</c:v>
                </c:pt>
                <c:pt idx="191">
                  <c:v>7.6348381223446851E-2</c:v>
                </c:pt>
                <c:pt idx="192">
                  <c:v>7.6795910263416672E-2</c:v>
                </c:pt>
                <c:pt idx="193">
                  <c:v>7.724359696140036E-2</c:v>
                </c:pt>
                <c:pt idx="194">
                  <c:v>7.7691800397063138E-2</c:v>
                </c:pt>
                <c:pt idx="195">
                  <c:v>7.8139922644533635E-2</c:v>
                </c:pt>
                <c:pt idx="196">
                  <c:v>7.8587800973371397E-2</c:v>
                </c:pt>
                <c:pt idx="197">
                  <c:v>7.9036444822201207E-2</c:v>
                </c:pt>
                <c:pt idx="198">
                  <c:v>7.9484981812447869E-2</c:v>
                </c:pt>
                <c:pt idx="199">
                  <c:v>7.9844108771922051E-2</c:v>
                </c:pt>
                <c:pt idx="200">
                  <c:v>8.0204015925913044E-2</c:v>
                </c:pt>
                <c:pt idx="201">
                  <c:v>8.0653128470249205E-2</c:v>
                </c:pt>
                <c:pt idx="202">
                  <c:v>8.110244280729377E-2</c:v>
                </c:pt>
                <c:pt idx="203">
                  <c:v>8.1552010596458183E-2</c:v>
                </c:pt>
                <c:pt idx="204">
                  <c:v>8.2002123928803919E-2</c:v>
                </c:pt>
                <c:pt idx="205">
                  <c:v>8.2452130808242874E-2</c:v>
                </c:pt>
                <c:pt idx="206">
                  <c:v>8.2902228598687372E-2</c:v>
                </c:pt>
                <c:pt idx="207">
                  <c:v>8.3352606424531933E-2</c:v>
                </c:pt>
                <c:pt idx="208">
                  <c:v>8.3802877617944443E-2</c:v>
                </c:pt>
                <c:pt idx="209">
                  <c:v>8.4163679312567741E-2</c:v>
                </c:pt>
                <c:pt idx="210">
                  <c:v>8.4526426932488602E-2</c:v>
                </c:pt>
                <c:pt idx="211">
                  <c:v>8.4977631720945634E-2</c:v>
                </c:pt>
                <c:pt idx="212">
                  <c:v>8.5429315802910299E-2</c:v>
                </c:pt>
                <c:pt idx="213">
                  <c:v>8.5880385391436651E-2</c:v>
                </c:pt>
                <c:pt idx="214">
                  <c:v>8.6332477509200714E-2</c:v>
                </c:pt>
                <c:pt idx="215">
                  <c:v>8.6784299749476337E-2</c:v>
                </c:pt>
                <c:pt idx="216">
                  <c:v>8.7236973368638712E-2</c:v>
                </c:pt>
                <c:pt idx="217">
                  <c:v>8.7689092335330288E-2</c:v>
                </c:pt>
                <c:pt idx="218">
                  <c:v>8.8141510806310081E-2</c:v>
                </c:pt>
                <c:pt idx="219">
                  <c:v>8.8594687031636671E-2</c:v>
                </c:pt>
                <c:pt idx="220">
                  <c:v>8.9047826680608441E-2</c:v>
                </c:pt>
                <c:pt idx="221">
                  <c:v>8.9500453962962481E-2</c:v>
                </c:pt>
                <c:pt idx="222">
                  <c:v>8.9954462888971534E-2</c:v>
                </c:pt>
                <c:pt idx="223">
                  <c:v>9.0407976897732514E-2</c:v>
                </c:pt>
                <c:pt idx="224">
                  <c:v>9.0861679354946906E-2</c:v>
                </c:pt>
                <c:pt idx="225">
                  <c:v>9.1315813011494648E-2</c:v>
                </c:pt>
                <c:pt idx="226">
                  <c:v>9.1769970975691187E-2</c:v>
                </c:pt>
                <c:pt idx="227">
                  <c:v>9.2133572507962933E-2</c:v>
                </c:pt>
                <c:pt idx="228">
                  <c:v>9.2587919928113604E-2</c:v>
                </c:pt>
                <c:pt idx="229">
                  <c:v>9.2952513286475982E-2</c:v>
                </c:pt>
                <c:pt idx="230">
                  <c:v>9.3407432712971833E-2</c:v>
                </c:pt>
                <c:pt idx="231">
                  <c:v>9.3862220433785129E-2</c:v>
                </c:pt>
                <c:pt idx="232">
                  <c:v>9.4318084069849803E-2</c:v>
                </c:pt>
                <c:pt idx="233">
                  <c:v>9.4773712225557971E-2</c:v>
                </c:pt>
                <c:pt idx="234">
                  <c:v>9.5229495885994012E-2</c:v>
                </c:pt>
                <c:pt idx="235">
                  <c:v>9.5685278537034943E-2</c:v>
                </c:pt>
                <c:pt idx="236">
                  <c:v>9.6050298027123171E-2</c:v>
                </c:pt>
                <c:pt idx="237">
                  <c:v>9.6417279516479895E-2</c:v>
                </c:pt>
                <c:pt idx="238">
                  <c:v>9.6873403604931158E-2</c:v>
                </c:pt>
                <c:pt idx="239">
                  <c:v>9.7330860215926782E-2</c:v>
                </c:pt>
                <c:pt idx="240">
                  <c:v>9.7787828580962938E-2</c:v>
                </c:pt>
                <c:pt idx="241">
                  <c:v>9.8244962241117589E-2</c:v>
                </c:pt>
                <c:pt idx="242">
                  <c:v>9.8702217687249183E-2</c:v>
                </c:pt>
                <c:pt idx="243">
                  <c:v>9.915998793412345E-2</c:v>
                </c:pt>
                <c:pt idx="244">
                  <c:v>9.961779310910357E-2</c:v>
                </c:pt>
                <c:pt idx="245">
                  <c:v>0.10007613134847917</c:v>
                </c:pt>
                <c:pt idx="246">
                  <c:v>0.100533849070275</c:v>
                </c:pt>
                <c:pt idx="247">
                  <c:v>0.10099258996567928</c:v>
                </c:pt>
                <c:pt idx="248">
                  <c:v>0.10145104253089912</c:v>
                </c:pt>
                <c:pt idx="249">
                  <c:v>0.10191048466607695</c:v>
                </c:pt>
                <c:pt idx="250">
                  <c:v>0.10236919188955992</c:v>
                </c:pt>
                <c:pt idx="251">
                  <c:v>0.10282813591441545</c:v>
                </c:pt>
                <c:pt idx="252">
                  <c:v>0.10319603552325275</c:v>
                </c:pt>
                <c:pt idx="253">
                  <c:v>0.10356394774341475</c:v>
                </c:pt>
                <c:pt idx="254">
                  <c:v>0.10402432678768869</c:v>
                </c:pt>
                <c:pt idx="255">
                  <c:v>0.10448415413220592</c:v>
                </c:pt>
                <c:pt idx="256">
                  <c:v>0.10494439501796304</c:v>
                </c:pt>
                <c:pt idx="257">
                  <c:v>0.10540478631550533</c:v>
                </c:pt>
                <c:pt idx="258">
                  <c:v>0.1058651435278152</c:v>
                </c:pt>
                <c:pt idx="259">
                  <c:v>0.10632664502320768</c:v>
                </c:pt>
                <c:pt idx="260">
                  <c:v>0.10678772607706635</c:v>
                </c:pt>
                <c:pt idx="261">
                  <c:v>0.1072484828422083</c:v>
                </c:pt>
                <c:pt idx="262">
                  <c:v>0.10761795095200676</c:v>
                </c:pt>
                <c:pt idx="263">
                  <c:v>0.1079889210921206</c:v>
                </c:pt>
                <c:pt idx="264">
                  <c:v>0.10845104262553611</c:v>
                </c:pt>
                <c:pt idx="265">
                  <c:v>0.1089130251077378</c:v>
                </c:pt>
                <c:pt idx="266">
                  <c:v>0.10937575924216707</c:v>
                </c:pt>
                <c:pt idx="267">
                  <c:v>0.10983800153316263</c:v>
                </c:pt>
                <c:pt idx="268">
                  <c:v>0.1103005812094815</c:v>
                </c:pt>
                <c:pt idx="269">
                  <c:v>0.11076401984596788</c:v>
                </c:pt>
                <c:pt idx="270">
                  <c:v>0.11122736402436124</c:v>
                </c:pt>
                <c:pt idx="271">
                  <c:v>0.11169006529866116</c:v>
                </c:pt>
                <c:pt idx="272">
                  <c:v>0.11215431655223107</c:v>
                </c:pt>
                <c:pt idx="273">
                  <c:v>0.11261795149865785</c:v>
                </c:pt>
                <c:pt idx="274">
                  <c:v>0.11308190775605301</c:v>
                </c:pt>
                <c:pt idx="275">
                  <c:v>0.11354615909620182</c:v>
                </c:pt>
                <c:pt idx="276">
                  <c:v>0.11401064379120512</c:v>
                </c:pt>
                <c:pt idx="277">
                  <c:v>0.11447547733508523</c:v>
                </c:pt>
                <c:pt idx="278">
                  <c:v>0.11494038511426247</c:v>
                </c:pt>
                <c:pt idx="279">
                  <c:v>0.11531259126029336</c:v>
                </c:pt>
                <c:pt idx="280">
                  <c:v>0.11568485609719735</c:v>
                </c:pt>
                <c:pt idx="281">
                  <c:v>0.11614982922182784</c:v>
                </c:pt>
                <c:pt idx="282">
                  <c:v>0.11661596054554832</c:v>
                </c:pt>
                <c:pt idx="283">
                  <c:v>0.11708203365954488</c:v>
                </c:pt>
                <c:pt idx="284">
                  <c:v>0.11754794165155867</c:v>
                </c:pt>
                <c:pt idx="285">
                  <c:v>0.11801418249254722</c:v>
                </c:pt>
                <c:pt idx="286">
                  <c:v>0.11848050727911176</c:v>
                </c:pt>
                <c:pt idx="287">
                  <c:v>0.118947655273359</c:v>
                </c:pt>
                <c:pt idx="288">
                  <c:v>0.11941454041668303</c:v>
                </c:pt>
                <c:pt idx="289">
                  <c:v>0.11978848722644002</c:v>
                </c:pt>
                <c:pt idx="290">
                  <c:v>0.12016414339007014</c:v>
                </c:pt>
                <c:pt idx="291">
                  <c:v>0.12063153452092011</c:v>
                </c:pt>
                <c:pt idx="292">
                  <c:v>0.12109934057525343</c:v>
                </c:pt>
                <c:pt idx="293">
                  <c:v>0.12156734771462772</c:v>
                </c:pt>
                <c:pt idx="294">
                  <c:v>0.1220356811967825</c:v>
                </c:pt>
                <c:pt idx="295">
                  <c:v>0.12250432350112385</c:v>
                </c:pt>
                <c:pt idx="296">
                  <c:v>0.12297242542113108</c:v>
                </c:pt>
                <c:pt idx="297">
                  <c:v>0.1234415428189401</c:v>
                </c:pt>
                <c:pt idx="298">
                  <c:v>0.12391052235533245</c:v>
                </c:pt>
                <c:pt idx="299">
                  <c:v>0.1243803040180866</c:v>
                </c:pt>
                <c:pt idx="300">
                  <c:v>0.12484946430456946</c:v>
                </c:pt>
                <c:pt idx="301">
                  <c:v>0.12531886273276516</c:v>
                </c:pt>
                <c:pt idx="302">
                  <c:v>0.12578927972668918</c:v>
                </c:pt>
                <c:pt idx="303">
                  <c:v>0.12625958615488025</c:v>
                </c:pt>
                <c:pt idx="304">
                  <c:v>0.12672942271059665</c:v>
                </c:pt>
                <c:pt idx="305">
                  <c:v>0.12710636687057408</c:v>
                </c:pt>
                <c:pt idx="306">
                  <c:v>0.12748327351239688</c:v>
                </c:pt>
                <c:pt idx="307">
                  <c:v>0.12795417978220205</c:v>
                </c:pt>
                <c:pt idx="308">
                  <c:v>0.12842507413290141</c:v>
                </c:pt>
                <c:pt idx="309">
                  <c:v>0.12889708989317003</c:v>
                </c:pt>
                <c:pt idx="310">
                  <c:v>0.12936868056571993</c:v>
                </c:pt>
                <c:pt idx="311">
                  <c:v>0.12983989946851909</c:v>
                </c:pt>
                <c:pt idx="312">
                  <c:v>0.13031253863735062</c:v>
                </c:pt>
                <c:pt idx="313">
                  <c:v>0.13078478844008212</c:v>
                </c:pt>
                <c:pt idx="314">
                  <c:v>0.13125699987810119</c:v>
                </c:pt>
                <c:pt idx="315">
                  <c:v>0.13163564585474774</c:v>
                </c:pt>
                <c:pt idx="316">
                  <c:v>0.13201580686583533</c:v>
                </c:pt>
                <c:pt idx="317">
                  <c:v>0.13248866329634743</c:v>
                </c:pt>
                <c:pt idx="318">
                  <c:v>0.13296189697459515</c:v>
                </c:pt>
                <c:pt idx="319">
                  <c:v>0.13343589690259011</c:v>
                </c:pt>
                <c:pt idx="320">
                  <c:v>0.1339098684693337</c:v>
                </c:pt>
                <c:pt idx="321">
                  <c:v>0.1343832326396131</c:v>
                </c:pt>
                <c:pt idx="322">
                  <c:v>0.13485811505637951</c:v>
                </c:pt>
                <c:pt idx="323">
                  <c:v>0.13533248974222808</c:v>
                </c:pt>
                <c:pt idx="324">
                  <c:v>0.13580699898607479</c:v>
                </c:pt>
                <c:pt idx="325">
                  <c:v>0.13628196005375515</c:v>
                </c:pt>
                <c:pt idx="326">
                  <c:v>0.13675720121640342</c:v>
                </c:pt>
                <c:pt idx="327">
                  <c:v>0.13723275904998294</c:v>
                </c:pt>
                <c:pt idx="328">
                  <c:v>0.13770837979184339</c:v>
                </c:pt>
                <c:pt idx="329">
                  <c:v>0.13818379103703138</c:v>
                </c:pt>
                <c:pt idx="330">
                  <c:v>0.13856484234613545</c:v>
                </c:pt>
                <c:pt idx="331">
                  <c:v>0.13904069738400371</c:v>
                </c:pt>
                <c:pt idx="332">
                  <c:v>0.13942257541581016</c:v>
                </c:pt>
                <c:pt idx="333">
                  <c:v>0.13989932092592319</c:v>
                </c:pt>
                <c:pt idx="334">
                  <c:v>0.14037608454230174</c:v>
                </c:pt>
                <c:pt idx="335">
                  <c:v>0.14085302094762947</c:v>
                </c:pt>
                <c:pt idx="336">
                  <c:v>0.14133023957892907</c:v>
                </c:pt>
                <c:pt idx="337">
                  <c:v>0.14180807789554781</c:v>
                </c:pt>
                <c:pt idx="338">
                  <c:v>0.14228583467646413</c:v>
                </c:pt>
                <c:pt idx="339">
                  <c:v>0.14276373772678852</c:v>
                </c:pt>
                <c:pt idx="340">
                  <c:v>0.14314639257213149</c:v>
                </c:pt>
                <c:pt idx="341">
                  <c:v>0.14353063616010839</c:v>
                </c:pt>
                <c:pt idx="342">
                  <c:v>0.14400930813741555</c:v>
                </c:pt>
                <c:pt idx="343">
                  <c:v>0.14448846518710684</c:v>
                </c:pt>
                <c:pt idx="344">
                  <c:v>0.14496750456616059</c:v>
                </c:pt>
                <c:pt idx="345">
                  <c:v>0.14544708448960783</c:v>
                </c:pt>
                <c:pt idx="346">
                  <c:v>0.14592607100751595</c:v>
                </c:pt>
                <c:pt idx="347">
                  <c:v>0.1464060560438048</c:v>
                </c:pt>
                <c:pt idx="348">
                  <c:v>0.14688588690143839</c:v>
                </c:pt>
                <c:pt idx="349">
                  <c:v>0.14736664452004955</c:v>
                </c:pt>
                <c:pt idx="350">
                  <c:v>0.14784669826889066</c:v>
                </c:pt>
                <c:pt idx="351">
                  <c:v>0.14832711098989818</c:v>
                </c:pt>
                <c:pt idx="352">
                  <c:v>0.14880839697653087</c:v>
                </c:pt>
                <c:pt idx="353">
                  <c:v>0.14928969436765174</c:v>
                </c:pt>
                <c:pt idx="354">
                  <c:v>0.14977050705734696</c:v>
                </c:pt>
                <c:pt idx="355">
                  <c:v>0.15015583463270948</c:v>
                </c:pt>
                <c:pt idx="356">
                  <c:v>0.15054191744559886</c:v>
                </c:pt>
                <c:pt idx="357">
                  <c:v>0.15102375579961658</c:v>
                </c:pt>
                <c:pt idx="358">
                  <c:v>0.15150582643375979</c:v>
                </c:pt>
                <c:pt idx="359">
                  <c:v>0.15198870033033801</c:v>
                </c:pt>
                <c:pt idx="360">
                  <c:v>0.15247136541585585</c:v>
                </c:pt>
                <c:pt idx="361">
                  <c:v>0.15295358169382389</c:v>
                </c:pt>
                <c:pt idx="362">
                  <c:v>0.15343717378734917</c:v>
                </c:pt>
                <c:pt idx="363">
                  <c:v>0.15392057557045619</c:v>
                </c:pt>
                <c:pt idx="364">
                  <c:v>0.15440374974175242</c:v>
                </c:pt>
                <c:pt idx="365">
                  <c:v>0.15479110714396233</c:v>
                </c:pt>
                <c:pt idx="366">
                  <c:v>0.15518022157501876</c:v>
                </c:pt>
                <c:pt idx="367">
                  <c:v>0.15566437449271209</c:v>
                </c:pt>
                <c:pt idx="368">
                  <c:v>0.15614855855656135</c:v>
                </c:pt>
                <c:pt idx="369">
                  <c:v>0.1566337910483539</c:v>
                </c:pt>
                <c:pt idx="370">
                  <c:v>0.15711881495473912</c:v>
                </c:pt>
                <c:pt idx="371">
                  <c:v>0.15760331509890832</c:v>
                </c:pt>
                <c:pt idx="372">
                  <c:v>0.15808953203463344</c:v>
                </c:pt>
                <c:pt idx="373">
                  <c:v>0.15857494763113184</c:v>
                </c:pt>
                <c:pt idx="374">
                  <c:v>0.15906069168151316</c:v>
                </c:pt>
                <c:pt idx="375">
                  <c:v>0.1595467459988221</c:v>
                </c:pt>
                <c:pt idx="376">
                  <c:v>0.16003322228251626</c:v>
                </c:pt>
                <c:pt idx="377">
                  <c:v>0.16051982392473887</c:v>
                </c:pt>
                <c:pt idx="378">
                  <c:v>0.16100686682524093</c:v>
                </c:pt>
                <c:pt idx="379">
                  <c:v>0.16149331061919048</c:v>
                </c:pt>
                <c:pt idx="380">
                  <c:v>0.16188321996956606</c:v>
                </c:pt>
                <c:pt idx="381">
                  <c:v>0.16227331861233465</c:v>
                </c:pt>
                <c:pt idx="382">
                  <c:v>0.16276140260747957</c:v>
                </c:pt>
                <c:pt idx="383">
                  <c:v>0.16324952012423527</c:v>
                </c:pt>
                <c:pt idx="384">
                  <c:v>0.1637373543997675</c:v>
                </c:pt>
                <c:pt idx="385">
                  <c:v>0.16422566907092681</c:v>
                </c:pt>
                <c:pt idx="386">
                  <c:v>0.16471411042567766</c:v>
                </c:pt>
                <c:pt idx="387">
                  <c:v>0.16520346210506209</c:v>
                </c:pt>
                <c:pt idx="388">
                  <c:v>0.16569236273916207</c:v>
                </c:pt>
                <c:pt idx="389">
                  <c:v>0.16618176396035886</c:v>
                </c:pt>
                <c:pt idx="390">
                  <c:v>0.16667104981859007</c:v>
                </c:pt>
                <c:pt idx="391">
                  <c:v>0.1671606312737596</c:v>
                </c:pt>
                <c:pt idx="392">
                  <c:v>0.16755311238042703</c:v>
                </c:pt>
                <c:pt idx="393">
                  <c:v>0.16794705712972699</c:v>
                </c:pt>
                <c:pt idx="394">
                  <c:v>0.16843769433540989</c:v>
                </c:pt>
                <c:pt idx="395">
                  <c:v>0.16892859111023986</c:v>
                </c:pt>
                <c:pt idx="396">
                  <c:v>0.16941901704163681</c:v>
                </c:pt>
                <c:pt idx="397">
                  <c:v>0.16991030217698513</c:v>
                </c:pt>
                <c:pt idx="398">
                  <c:v>0.17040162250119684</c:v>
                </c:pt>
                <c:pt idx="399">
                  <c:v>0.17089378475379038</c:v>
                </c:pt>
                <c:pt idx="400">
                  <c:v>0.17138532582915633</c:v>
                </c:pt>
                <c:pt idx="401">
                  <c:v>0.17187716498019043</c:v>
                </c:pt>
                <c:pt idx="402">
                  <c:v>0.17237003536359893</c:v>
                </c:pt>
                <c:pt idx="403">
                  <c:v>0.17286271638966458</c:v>
                </c:pt>
                <c:pt idx="404">
                  <c:v>0.17335488790252432</c:v>
                </c:pt>
                <c:pt idx="405">
                  <c:v>0.17384861905937532</c:v>
                </c:pt>
                <c:pt idx="406">
                  <c:v>0.17434180334122704</c:v>
                </c:pt>
                <c:pt idx="407">
                  <c:v>0.17483534399610645</c:v>
                </c:pt>
                <c:pt idx="408">
                  <c:v>0.17523064217953446</c:v>
                </c:pt>
                <c:pt idx="409">
                  <c:v>0.1756262286490527</c:v>
                </c:pt>
                <c:pt idx="410">
                  <c:v>0.17612038492281404</c:v>
                </c:pt>
                <c:pt idx="411">
                  <c:v>0.17661416277827929</c:v>
                </c:pt>
                <c:pt idx="412">
                  <c:v>0.17710952504516239</c:v>
                </c:pt>
                <c:pt idx="413">
                  <c:v>0.17760426391033837</c:v>
                </c:pt>
                <c:pt idx="414">
                  <c:v>0.17809907757557486</c:v>
                </c:pt>
                <c:pt idx="415">
                  <c:v>0.17859496815422501</c:v>
                </c:pt>
                <c:pt idx="416">
                  <c:v>0.17909078316689317</c:v>
                </c:pt>
                <c:pt idx="417">
                  <c:v>0.17958654130587481</c:v>
                </c:pt>
                <c:pt idx="418">
                  <c:v>0.17998351419464831</c:v>
                </c:pt>
                <c:pt idx="419">
                  <c:v>0.18038257679826461</c:v>
                </c:pt>
                <c:pt idx="420">
                  <c:v>0.18087922229343942</c:v>
                </c:pt>
                <c:pt idx="421">
                  <c:v>0.18137537510251392</c:v>
                </c:pt>
                <c:pt idx="422">
                  <c:v>0.18187317798675495</c:v>
                </c:pt>
                <c:pt idx="423">
                  <c:v>0.18237060247763889</c:v>
                </c:pt>
                <c:pt idx="424">
                  <c:v>0.18286791373238603</c:v>
                </c:pt>
                <c:pt idx="425">
                  <c:v>0.18336575740495484</c:v>
                </c:pt>
                <c:pt idx="426">
                  <c:v>0.18386384904930236</c:v>
                </c:pt>
                <c:pt idx="427">
                  <c:v>0.18436230301675077</c:v>
                </c:pt>
                <c:pt idx="428">
                  <c:v>0.18486092945707161</c:v>
                </c:pt>
                <c:pt idx="429">
                  <c:v>0.18535930970497103</c:v>
                </c:pt>
                <c:pt idx="430">
                  <c:v>0.18585850983459282</c:v>
                </c:pt>
                <c:pt idx="431">
                  <c:v>0.18635774968058691</c:v>
                </c:pt>
                <c:pt idx="432">
                  <c:v>0.18675755365636701</c:v>
                </c:pt>
                <c:pt idx="433">
                  <c:v>0.18715787988067759</c:v>
                </c:pt>
                <c:pt idx="434">
                  <c:v>0.18765765452705496</c:v>
                </c:pt>
                <c:pt idx="435">
                  <c:v>0.1881576790730283</c:v>
                </c:pt>
                <c:pt idx="436">
                  <c:v>0.18865808746326065</c:v>
                </c:pt>
                <c:pt idx="437">
                  <c:v>0.18915918588988004</c:v>
                </c:pt>
                <c:pt idx="438">
                  <c:v>0.18965998110889323</c:v>
                </c:pt>
                <c:pt idx="439">
                  <c:v>0.19016118027311676</c:v>
                </c:pt>
                <c:pt idx="440">
                  <c:v>0.19066253507613062</c:v>
                </c:pt>
                <c:pt idx="441">
                  <c:v>0.19116387330170345</c:v>
                </c:pt>
                <c:pt idx="442">
                  <c:v>0.19156554633213166</c:v>
                </c:pt>
                <c:pt idx="443">
                  <c:v>0.19196937367510494</c:v>
                </c:pt>
                <c:pt idx="444">
                  <c:v>0.19247175110582954</c:v>
                </c:pt>
                <c:pt idx="445">
                  <c:v>0.19297478386542219</c:v>
                </c:pt>
                <c:pt idx="446">
                  <c:v>0.19347705264461573</c:v>
                </c:pt>
                <c:pt idx="447">
                  <c:v>0.19398049547969898</c:v>
                </c:pt>
                <c:pt idx="448">
                  <c:v>0.19448371162644215</c:v>
                </c:pt>
                <c:pt idx="449">
                  <c:v>0.19498775774227306</c:v>
                </c:pt>
                <c:pt idx="450">
                  <c:v>0.19549136576160733</c:v>
                </c:pt>
                <c:pt idx="451">
                  <c:v>0.19599524676965685</c:v>
                </c:pt>
                <c:pt idx="452">
                  <c:v>0.19650011328627881</c:v>
                </c:pt>
                <c:pt idx="453">
                  <c:v>0.19700490741338575</c:v>
                </c:pt>
                <c:pt idx="454">
                  <c:v>0.19750914718661497</c:v>
                </c:pt>
                <c:pt idx="455">
                  <c:v>0.19801495230213606</c:v>
                </c:pt>
                <c:pt idx="456">
                  <c:v>0.19852020326759728</c:v>
                </c:pt>
                <c:pt idx="457">
                  <c:v>0.19902569034236975</c:v>
                </c:pt>
                <c:pt idx="458">
                  <c:v>0.19943045711607274</c:v>
                </c:pt>
                <c:pt idx="459">
                  <c:v>0.19983594789577891</c:v>
                </c:pt>
                <c:pt idx="460">
                  <c:v>0.20034231322935206</c:v>
                </c:pt>
                <c:pt idx="461">
                  <c:v>0.20084825842660456</c:v>
                </c:pt>
                <c:pt idx="462">
                  <c:v>0.2013557170473563</c:v>
                </c:pt>
                <c:pt idx="463">
                  <c:v>0.20186275595420106</c:v>
                </c:pt>
                <c:pt idx="464">
                  <c:v>0.20236954864399151</c:v>
                </c:pt>
                <c:pt idx="465">
                  <c:v>0.20287756694012046</c:v>
                </c:pt>
                <c:pt idx="466">
                  <c:v>0.20338555271100292</c:v>
                </c:pt>
                <c:pt idx="467">
                  <c:v>0.20389358334563709</c:v>
                </c:pt>
                <c:pt idx="468">
                  <c:v>0.20440181399966922</c:v>
                </c:pt>
                <c:pt idx="469">
                  <c:v>0.20480901548623073</c:v>
                </c:pt>
                <c:pt idx="470">
                  <c:v>0.20521795572211957</c:v>
                </c:pt>
                <c:pt idx="471">
                  <c:v>0.20572637437941982</c:v>
                </c:pt>
                <c:pt idx="472">
                  <c:v>0.20623649006396197</c:v>
                </c:pt>
                <c:pt idx="473">
                  <c:v>0.20674612708096049</c:v>
                </c:pt>
                <c:pt idx="474">
                  <c:v>0.20725575155163634</c:v>
                </c:pt>
                <c:pt idx="475">
                  <c:v>0.20776588895174269</c:v>
                </c:pt>
                <c:pt idx="476">
                  <c:v>0.20827640359060906</c:v>
                </c:pt>
                <c:pt idx="477">
                  <c:v>0.20878715950021937</c:v>
                </c:pt>
                <c:pt idx="478">
                  <c:v>0.20929817641474432</c:v>
                </c:pt>
                <c:pt idx="479">
                  <c:v>0.20980873282342566</c:v>
                </c:pt>
                <c:pt idx="480">
                  <c:v>0.2103203112145117</c:v>
                </c:pt>
                <c:pt idx="481">
                  <c:v>0.21083193664984423</c:v>
                </c:pt>
                <c:pt idx="482">
                  <c:v>0.21134435149147668</c:v>
                </c:pt>
                <c:pt idx="483">
                  <c:v>0.21185624713719919</c:v>
                </c:pt>
                <c:pt idx="484">
                  <c:v>0.21236826805183678</c:v>
                </c:pt>
                <c:pt idx="485">
                  <c:v>0.21277894233536029</c:v>
                </c:pt>
                <c:pt idx="486">
                  <c:v>0.21329204287076781</c:v>
                </c:pt>
                <c:pt idx="487">
                  <c:v>0.21370280302397773</c:v>
                </c:pt>
                <c:pt idx="488">
                  <c:v>0.21421612321597641</c:v>
                </c:pt>
                <c:pt idx="489">
                  <c:v>0.21472980505958097</c:v>
                </c:pt>
                <c:pt idx="490">
                  <c:v>0.21524357438357417</c:v>
                </c:pt>
                <c:pt idx="491">
                  <c:v>0.2157574900588389</c:v>
                </c:pt>
                <c:pt idx="492">
                  <c:v>0.21627253387476966</c:v>
                </c:pt>
                <c:pt idx="493">
                  <c:v>0.21678723413005599</c:v>
                </c:pt>
                <c:pt idx="494">
                  <c:v>0.21730147223206792</c:v>
                </c:pt>
                <c:pt idx="495">
                  <c:v>0.21771417788024808</c:v>
                </c:pt>
                <c:pt idx="496">
                  <c:v>0.21812827349294295</c:v>
                </c:pt>
                <c:pt idx="497">
                  <c:v>0.21864424492108461</c:v>
                </c:pt>
                <c:pt idx="498">
                  <c:v>0.21916008889762165</c:v>
                </c:pt>
                <c:pt idx="499">
                  <c:v>0.21967669163011402</c:v>
                </c:pt>
                <c:pt idx="500">
                  <c:v>0.22019295033395156</c:v>
                </c:pt>
                <c:pt idx="501">
                  <c:v>0.22070937709198263</c:v>
                </c:pt>
                <c:pt idx="502">
                  <c:v>0.22122687967612178</c:v>
                </c:pt>
                <c:pt idx="503">
                  <c:v>0.22174429485674166</c:v>
                </c:pt>
                <c:pt idx="504">
                  <c:v>0.22226118781683754</c:v>
                </c:pt>
                <c:pt idx="505">
                  <c:v>0.22277977096922666</c:v>
                </c:pt>
                <c:pt idx="506">
                  <c:v>0.22329769388567594</c:v>
                </c:pt>
                <c:pt idx="507">
                  <c:v>0.22381586540261628</c:v>
                </c:pt>
                <c:pt idx="508">
                  <c:v>0.22433440452510356</c:v>
                </c:pt>
                <c:pt idx="509">
                  <c:v>0.22485347011149698</c:v>
                </c:pt>
                <c:pt idx="510">
                  <c:v>0.22537272601295383</c:v>
                </c:pt>
                <c:pt idx="511">
                  <c:v>0.22589227150496902</c:v>
                </c:pt>
                <c:pt idx="512">
                  <c:v>0.22630830065424923</c:v>
                </c:pt>
                <c:pt idx="513">
                  <c:v>0.22672424503210895</c:v>
                </c:pt>
                <c:pt idx="514">
                  <c:v>0.22724379858623747</c:v>
                </c:pt>
                <c:pt idx="515">
                  <c:v>0.2277646351237792</c:v>
                </c:pt>
                <c:pt idx="516">
                  <c:v>0.22828552448924561</c:v>
                </c:pt>
                <c:pt idx="517">
                  <c:v>0.22880616839928772</c:v>
                </c:pt>
                <c:pt idx="518">
                  <c:v>0.22932730233255041</c:v>
                </c:pt>
                <c:pt idx="519">
                  <c:v>0.22984868808562914</c:v>
                </c:pt>
                <c:pt idx="520">
                  <c:v>0.23026610798554475</c:v>
                </c:pt>
                <c:pt idx="521">
                  <c:v>0.23068515628532582</c:v>
                </c:pt>
                <c:pt idx="522">
                  <c:v>0.23120824714179125</c:v>
                </c:pt>
                <c:pt idx="523">
                  <c:v>0.23173065465174222</c:v>
                </c:pt>
                <c:pt idx="524">
                  <c:v>0.2322532554128115</c:v>
                </c:pt>
                <c:pt idx="525">
                  <c:v>0.23277622923184116</c:v>
                </c:pt>
                <c:pt idx="526">
                  <c:v>0.23329981620550336</c:v>
                </c:pt>
                <c:pt idx="527">
                  <c:v>0.23382349763136961</c:v>
                </c:pt>
                <c:pt idx="528">
                  <c:v>0.23434745344316862</c:v>
                </c:pt>
                <c:pt idx="529">
                  <c:v>0.23487110385361812</c:v>
                </c:pt>
                <c:pt idx="530">
                  <c:v>0.23539558898337903</c:v>
                </c:pt>
                <c:pt idx="531">
                  <c:v>0.23592012908281906</c:v>
                </c:pt>
                <c:pt idx="532">
                  <c:v>0.23644564566219661</c:v>
                </c:pt>
                <c:pt idx="533">
                  <c:v>0.23697047641242286</c:v>
                </c:pt>
                <c:pt idx="534">
                  <c:v>0.23749564292004616</c:v>
                </c:pt>
                <c:pt idx="535">
                  <c:v>0.2380217676060209</c:v>
                </c:pt>
                <c:pt idx="536">
                  <c:v>0.23854810901610449</c:v>
                </c:pt>
                <c:pt idx="537">
                  <c:v>0.23907368309225763</c:v>
                </c:pt>
                <c:pt idx="538">
                  <c:v>0.23949555508309814</c:v>
                </c:pt>
                <c:pt idx="539">
                  <c:v>0.23991726336087563</c:v>
                </c:pt>
                <c:pt idx="540">
                  <c:v>0.24044422148531719</c:v>
                </c:pt>
                <c:pt idx="541">
                  <c:v>0.2409712763162771</c:v>
                </c:pt>
                <c:pt idx="542">
                  <c:v>0.24149951518233545</c:v>
                </c:pt>
                <c:pt idx="543">
                  <c:v>0.24202728782121219</c:v>
                </c:pt>
                <c:pt idx="544">
                  <c:v>0.24255469413132147</c:v>
                </c:pt>
                <c:pt idx="545">
                  <c:v>0.24297759389497056</c:v>
                </c:pt>
                <c:pt idx="546">
                  <c:v>0.24340236718940578</c:v>
                </c:pt>
                <c:pt idx="547">
                  <c:v>0.24393167012385969</c:v>
                </c:pt>
                <c:pt idx="548">
                  <c:v>0.2444607080945318</c:v>
                </c:pt>
                <c:pt idx="549">
                  <c:v>0.24499059186300687</c:v>
                </c:pt>
                <c:pt idx="550">
                  <c:v>0.2455200894050209</c:v>
                </c:pt>
                <c:pt idx="551">
                  <c:v>0.24604988769065897</c:v>
                </c:pt>
                <c:pt idx="552">
                  <c:v>0.2465805537182178</c:v>
                </c:pt>
                <c:pt idx="553">
                  <c:v>0.24711133951036079</c:v>
                </c:pt>
                <c:pt idx="554">
                  <c:v>0.24764143472169001</c:v>
                </c:pt>
                <c:pt idx="555">
                  <c:v>0.24817335163495038</c:v>
                </c:pt>
                <c:pt idx="556">
                  <c:v>0.24870467954202297</c:v>
                </c:pt>
                <c:pt idx="557">
                  <c:v>0.24923616815657063</c:v>
                </c:pt>
                <c:pt idx="558">
                  <c:v>0.24976816273214533</c:v>
                </c:pt>
                <c:pt idx="559">
                  <c:v>0.25030042016300086</c:v>
                </c:pt>
                <c:pt idx="560">
                  <c:v>0.25083324558461373</c:v>
                </c:pt>
                <c:pt idx="561">
                  <c:v>0.25136607036687181</c:v>
                </c:pt>
                <c:pt idx="562">
                  <c:v>0.25189877228079693</c:v>
                </c:pt>
                <c:pt idx="563">
                  <c:v>0.25232598905139697</c:v>
                </c:pt>
                <c:pt idx="564">
                  <c:v>0.25285912123519816</c:v>
                </c:pt>
                <c:pt idx="565">
                  <c:v>0.25328687081394369</c:v>
                </c:pt>
                <c:pt idx="566">
                  <c:v>0.25382110682956782</c:v>
                </c:pt>
                <c:pt idx="567">
                  <c:v>0.25435534285993305</c:v>
                </c:pt>
                <c:pt idx="568">
                  <c:v>0.25488982363691681</c:v>
                </c:pt>
                <c:pt idx="569">
                  <c:v>0.25542483525187776</c:v>
                </c:pt>
                <c:pt idx="570">
                  <c:v>0.25596039883314886</c:v>
                </c:pt>
                <c:pt idx="571">
                  <c:v>0.25649602455816128</c:v>
                </c:pt>
                <c:pt idx="572">
                  <c:v>0.2570318146270491</c:v>
                </c:pt>
                <c:pt idx="573">
                  <c:v>0.25746098491440222</c:v>
                </c:pt>
                <c:pt idx="574">
                  <c:v>0.25789171084928564</c:v>
                </c:pt>
                <c:pt idx="575">
                  <c:v>0.25842826991527712</c:v>
                </c:pt>
                <c:pt idx="576">
                  <c:v>0.25896544487750844</c:v>
                </c:pt>
                <c:pt idx="577">
                  <c:v>0.25950266253504178</c:v>
                </c:pt>
                <c:pt idx="578">
                  <c:v>0.26004051766162795</c:v>
                </c:pt>
                <c:pt idx="579">
                  <c:v>0.26057757448907204</c:v>
                </c:pt>
                <c:pt idx="580">
                  <c:v>0.26111590555669445</c:v>
                </c:pt>
                <c:pt idx="581">
                  <c:v>0.26165411566972563</c:v>
                </c:pt>
                <c:pt idx="582">
                  <c:v>0.2621932528641136</c:v>
                </c:pt>
                <c:pt idx="583">
                  <c:v>0.26273175533729587</c:v>
                </c:pt>
                <c:pt idx="584">
                  <c:v>0.26327060968799604</c:v>
                </c:pt>
                <c:pt idx="585">
                  <c:v>0.26381063992465736</c:v>
                </c:pt>
                <c:pt idx="586">
                  <c:v>0.26435063233512907</c:v>
                </c:pt>
                <c:pt idx="587">
                  <c:v>0.26489000956046499</c:v>
                </c:pt>
                <c:pt idx="588">
                  <c:v>0.26532252512753668</c:v>
                </c:pt>
                <c:pt idx="589">
                  <c:v>0.26575564044495464</c:v>
                </c:pt>
                <c:pt idx="590">
                  <c:v>0.26629631290677747</c:v>
                </c:pt>
                <c:pt idx="591">
                  <c:v>0.26683715393957685</c:v>
                </c:pt>
                <c:pt idx="592">
                  <c:v>0.2673792794877391</c:v>
                </c:pt>
                <c:pt idx="593">
                  <c:v>0.26792097548040833</c:v>
                </c:pt>
                <c:pt idx="594">
                  <c:v>0.26846217900216884</c:v>
                </c:pt>
                <c:pt idx="595">
                  <c:v>0.26900508298787068</c:v>
                </c:pt>
                <c:pt idx="596">
                  <c:v>0.26954757779378236</c:v>
                </c:pt>
                <c:pt idx="597">
                  <c:v>0.27008995266798858</c:v>
                </c:pt>
                <c:pt idx="598">
                  <c:v>0.27052501383986433</c:v>
                </c:pt>
                <c:pt idx="599">
                  <c:v>0.27096186117187265</c:v>
                </c:pt>
                <c:pt idx="600">
                  <c:v>0.27150539809895591</c:v>
                </c:pt>
                <c:pt idx="601">
                  <c:v>0.27204914757816906</c:v>
                </c:pt>
                <c:pt idx="602">
                  <c:v>0.27259398220020387</c:v>
                </c:pt>
                <c:pt idx="603">
                  <c:v>0.27313861504000231</c:v>
                </c:pt>
                <c:pt idx="604">
                  <c:v>0.27368265051656671</c:v>
                </c:pt>
                <c:pt idx="605">
                  <c:v>0.27422866737531043</c:v>
                </c:pt>
                <c:pt idx="606">
                  <c:v>0.27477396250382041</c:v>
                </c:pt>
                <c:pt idx="607">
                  <c:v>0.27531961762606216</c:v>
                </c:pt>
                <c:pt idx="608">
                  <c:v>0.27586561232960416</c:v>
                </c:pt>
                <c:pt idx="609">
                  <c:v>0.2764121138162719</c:v>
                </c:pt>
                <c:pt idx="610">
                  <c:v>0.27695887240531003</c:v>
                </c:pt>
                <c:pt idx="611">
                  <c:v>0.27750590922902396</c:v>
                </c:pt>
                <c:pt idx="612">
                  <c:v>0.27805255625267211</c:v>
                </c:pt>
                <c:pt idx="613">
                  <c:v>0.2784908246085479</c:v>
                </c:pt>
                <c:pt idx="614">
                  <c:v>0.27903809406921459</c:v>
                </c:pt>
                <c:pt idx="615">
                  <c:v>0.2794774430282575</c:v>
                </c:pt>
                <c:pt idx="616">
                  <c:v>0.28002606898257593</c:v>
                </c:pt>
                <c:pt idx="617">
                  <c:v>0.28057436795311796</c:v>
                </c:pt>
                <c:pt idx="618">
                  <c:v>0.28112321911396182</c:v>
                </c:pt>
                <c:pt idx="619">
                  <c:v>0.28167220399002973</c:v>
                </c:pt>
                <c:pt idx="620">
                  <c:v>0.28222222445348971</c:v>
                </c:pt>
                <c:pt idx="621">
                  <c:v>0.28277187611654836</c:v>
                </c:pt>
                <c:pt idx="622">
                  <c:v>0.28332204001854039</c:v>
                </c:pt>
                <c:pt idx="623">
                  <c:v>0.28387229669604458</c:v>
                </c:pt>
                <c:pt idx="624">
                  <c:v>0.28442266715429798</c:v>
                </c:pt>
                <c:pt idx="625">
                  <c:v>0.28486424152857126</c:v>
                </c:pt>
                <c:pt idx="626">
                  <c:v>0.28530710491610789</c:v>
                </c:pt>
                <c:pt idx="627">
                  <c:v>0.28585881310661881</c:v>
                </c:pt>
                <c:pt idx="628">
                  <c:v>0.28641080478655218</c:v>
                </c:pt>
                <c:pt idx="629">
                  <c:v>0.28696249023683984</c:v>
                </c:pt>
                <c:pt idx="630">
                  <c:v>0.28751509164213346</c:v>
                </c:pt>
                <c:pt idx="631">
                  <c:v>0.28806776653449279</c:v>
                </c:pt>
                <c:pt idx="632">
                  <c:v>0.28862119029511951</c:v>
                </c:pt>
                <c:pt idx="633">
                  <c:v>0.28917422358207301</c:v>
                </c:pt>
                <c:pt idx="634">
                  <c:v>0.28972760514509605</c:v>
                </c:pt>
                <c:pt idx="635">
                  <c:v>0.29028203308638689</c:v>
                </c:pt>
                <c:pt idx="636">
                  <c:v>0.29083655704901934</c:v>
                </c:pt>
                <c:pt idx="637">
                  <c:v>0.29139037272645302</c:v>
                </c:pt>
                <c:pt idx="638">
                  <c:v>0.2918343576889989</c:v>
                </c:pt>
                <c:pt idx="639">
                  <c:v>0.2922793025031899</c:v>
                </c:pt>
                <c:pt idx="640">
                  <c:v>0.29283459627418129</c:v>
                </c:pt>
                <c:pt idx="641">
                  <c:v>0.29339005011140956</c:v>
                </c:pt>
                <c:pt idx="642">
                  <c:v>0.29394664022263739</c:v>
                </c:pt>
                <c:pt idx="643">
                  <c:v>0.29450288211757464</c:v>
                </c:pt>
                <c:pt idx="644">
                  <c:v>0.29505873255550003</c:v>
                </c:pt>
                <c:pt idx="645">
                  <c:v>0.29561633749459987</c:v>
                </c:pt>
                <c:pt idx="646">
                  <c:v>0.29617348791276615</c:v>
                </c:pt>
                <c:pt idx="647">
                  <c:v>0.29673050206149526</c:v>
                </c:pt>
                <c:pt idx="648">
                  <c:v>0.29717680096815052</c:v>
                </c:pt>
                <c:pt idx="649">
                  <c:v>0.29762570582395464</c:v>
                </c:pt>
                <c:pt idx="650">
                  <c:v>0.29818389196111816</c:v>
                </c:pt>
                <c:pt idx="651">
                  <c:v>0.29874249645333678</c:v>
                </c:pt>
                <c:pt idx="652">
                  <c:v>0.29930207450621454</c:v>
                </c:pt>
                <c:pt idx="653">
                  <c:v>0.29986141087298473</c:v>
                </c:pt>
                <c:pt idx="654">
                  <c:v>0.30042031275366232</c:v>
                </c:pt>
                <c:pt idx="655">
                  <c:v>0.30098104442354584</c:v>
                </c:pt>
                <c:pt idx="656">
                  <c:v>0.30154123542495265</c:v>
                </c:pt>
                <c:pt idx="657">
                  <c:v>0.30210144090584989</c:v>
                </c:pt>
                <c:pt idx="658">
                  <c:v>0.30266251693832746</c:v>
                </c:pt>
                <c:pt idx="659">
                  <c:v>0.30322371519527969</c:v>
                </c:pt>
                <c:pt idx="660">
                  <c:v>0.30378544286906467</c:v>
                </c:pt>
                <c:pt idx="661">
                  <c:v>0.30434733616629728</c:v>
                </c:pt>
                <c:pt idx="662">
                  <c:v>0.30490888029894847</c:v>
                </c:pt>
                <c:pt idx="663">
                  <c:v>0.30547153417542222</c:v>
                </c:pt>
                <c:pt idx="664">
                  <c:v>0.30603409672944504</c:v>
                </c:pt>
                <c:pt idx="665">
                  <c:v>0.30648493342389105</c:v>
                </c:pt>
                <c:pt idx="666">
                  <c:v>0.30693605945283731</c:v>
                </c:pt>
                <c:pt idx="667">
                  <c:v>0.30749953276739678</c:v>
                </c:pt>
                <c:pt idx="668">
                  <c:v>0.30806313006946889</c:v>
                </c:pt>
                <c:pt idx="669">
                  <c:v>0.30862736819750308</c:v>
                </c:pt>
                <c:pt idx="670">
                  <c:v>0.30919222651153661</c:v>
                </c:pt>
                <c:pt idx="671">
                  <c:v>0.30975705914269225</c:v>
                </c:pt>
                <c:pt idx="672">
                  <c:v>0.31032221099006119</c:v>
                </c:pt>
                <c:pt idx="673">
                  <c:v>0.3108875097555367</c:v>
                </c:pt>
                <c:pt idx="674">
                  <c:v>0.31145291231849576</c:v>
                </c:pt>
                <c:pt idx="675">
                  <c:v>0.31190624240895598</c:v>
                </c:pt>
                <c:pt idx="676">
                  <c:v>0.3123615936941439</c:v>
                </c:pt>
                <c:pt idx="677">
                  <c:v>0.31292830634113161</c:v>
                </c:pt>
                <c:pt idx="678">
                  <c:v>0.31349559999843751</c:v>
                </c:pt>
                <c:pt idx="679">
                  <c:v>0.31406226301535611</c:v>
                </c:pt>
                <c:pt idx="680">
                  <c:v>0.31463024383340277</c:v>
                </c:pt>
                <c:pt idx="681">
                  <c:v>0.31519807057321869</c:v>
                </c:pt>
                <c:pt idx="682">
                  <c:v>0.31576687056184566</c:v>
                </c:pt>
                <c:pt idx="683">
                  <c:v>0.3163350394552652</c:v>
                </c:pt>
                <c:pt idx="684">
                  <c:v>0.31690361819858659</c:v>
                </c:pt>
                <c:pt idx="685">
                  <c:v>0.31747334595711119</c:v>
                </c:pt>
                <c:pt idx="686">
                  <c:v>0.31804305069232103</c:v>
                </c:pt>
                <c:pt idx="687">
                  <c:v>0.31861225368510127</c:v>
                </c:pt>
                <c:pt idx="688">
                  <c:v>0.31918317363258458</c:v>
                </c:pt>
                <c:pt idx="689">
                  <c:v>0.3197535487319012</c:v>
                </c:pt>
                <c:pt idx="690">
                  <c:v>0.32032433649272851</c:v>
                </c:pt>
                <c:pt idx="691">
                  <c:v>0.32078144551871307</c:v>
                </c:pt>
                <c:pt idx="692">
                  <c:v>0.3212390252723949</c:v>
                </c:pt>
                <c:pt idx="693">
                  <c:v>0.3218106617976933</c:v>
                </c:pt>
                <c:pt idx="694">
                  <c:v>0.32238197032107524</c:v>
                </c:pt>
                <c:pt idx="695">
                  <c:v>0.32295495977701399</c:v>
                </c:pt>
                <c:pt idx="696">
                  <c:v>0.32352770945788178</c:v>
                </c:pt>
                <c:pt idx="697">
                  <c:v>0.32410004380775942</c:v>
                </c:pt>
                <c:pt idx="698">
                  <c:v>0.32467397506667328</c:v>
                </c:pt>
                <c:pt idx="699">
                  <c:v>0.32524762286425957</c:v>
                </c:pt>
                <c:pt idx="700">
                  <c:v>0.3258215999225304</c:v>
                </c:pt>
                <c:pt idx="701">
                  <c:v>0.3263956874226473</c:v>
                </c:pt>
                <c:pt idx="702">
                  <c:v>0.32685588781705782</c:v>
                </c:pt>
                <c:pt idx="703">
                  <c:v>0.32731796752638165</c:v>
                </c:pt>
                <c:pt idx="704">
                  <c:v>0.3278924320068124</c:v>
                </c:pt>
                <c:pt idx="705">
                  <c:v>0.3284688960395768</c:v>
                </c:pt>
                <c:pt idx="706">
                  <c:v>0.32904459368215666</c:v>
                </c:pt>
                <c:pt idx="707">
                  <c:v>0.32962062294343331</c:v>
                </c:pt>
                <c:pt idx="708">
                  <c:v>0.33019707221840572</c:v>
                </c:pt>
                <c:pt idx="709">
                  <c:v>0.33077411816940039</c:v>
                </c:pt>
                <c:pt idx="710">
                  <c:v>0.33135145323749127</c:v>
                </c:pt>
                <c:pt idx="711">
                  <c:v>0.33192920997923486</c:v>
                </c:pt>
                <c:pt idx="712">
                  <c:v>0.33250637444605935</c:v>
                </c:pt>
                <c:pt idx="713">
                  <c:v>0.3330848431635457</c:v>
                </c:pt>
                <c:pt idx="714">
                  <c:v>0.33366311679070015</c:v>
                </c:pt>
                <c:pt idx="715">
                  <c:v>0.33412627700279923</c:v>
                </c:pt>
                <c:pt idx="716">
                  <c:v>0.33459040323359562</c:v>
                </c:pt>
                <c:pt idx="717">
                  <c:v>0.3351695041687654</c:v>
                </c:pt>
                <c:pt idx="718">
                  <c:v>0.33574925041576714</c:v>
                </c:pt>
                <c:pt idx="719">
                  <c:v>0.33632911157819906</c:v>
                </c:pt>
                <c:pt idx="720">
                  <c:v>0.3369100623216213</c:v>
                </c:pt>
                <c:pt idx="721">
                  <c:v>0.33749068583716751</c:v>
                </c:pt>
                <c:pt idx="722">
                  <c:v>0.33807169102651496</c:v>
                </c:pt>
                <c:pt idx="723">
                  <c:v>0.33865290083896404</c:v>
                </c:pt>
                <c:pt idx="724">
                  <c:v>0.33923422662337477</c:v>
                </c:pt>
                <c:pt idx="725">
                  <c:v>0.33969993052897451</c:v>
                </c:pt>
                <c:pt idx="726">
                  <c:v>0.3401682960176427</c:v>
                </c:pt>
                <c:pt idx="727">
                  <c:v>0.34075103734395551</c:v>
                </c:pt>
                <c:pt idx="728">
                  <c:v>0.34133438545102995</c:v>
                </c:pt>
                <c:pt idx="729">
                  <c:v>0.34191687187201025</c:v>
                </c:pt>
                <c:pt idx="730">
                  <c:v>0.34250094521294988</c:v>
                </c:pt>
                <c:pt idx="731">
                  <c:v>0.34308491412296988</c:v>
                </c:pt>
                <c:pt idx="732">
                  <c:v>0.34366975949098505</c:v>
                </c:pt>
                <c:pt idx="733">
                  <c:v>0.34425414377486702</c:v>
                </c:pt>
                <c:pt idx="734">
                  <c:v>0.34483886976343697</c:v>
                </c:pt>
                <c:pt idx="735">
                  <c:v>0.34542483148844944</c:v>
                </c:pt>
                <c:pt idx="736">
                  <c:v>0.34601064498002004</c:v>
                </c:pt>
                <c:pt idx="737">
                  <c:v>0.34659581770242615</c:v>
                </c:pt>
                <c:pt idx="738">
                  <c:v>0.34718303394028199</c:v>
                </c:pt>
                <c:pt idx="739">
                  <c:v>0.34776960990002143</c:v>
                </c:pt>
                <c:pt idx="740">
                  <c:v>0.34835661975867555</c:v>
                </c:pt>
                <c:pt idx="741">
                  <c:v>0.34894401923943952</c:v>
                </c:pt>
                <c:pt idx="742">
                  <c:v>0.34953189855765876</c:v>
                </c:pt>
                <c:pt idx="743">
                  <c:v>0.35012016857317585</c:v>
                </c:pt>
                <c:pt idx="744">
                  <c:v>0.35070865009901253</c:v>
                </c:pt>
                <c:pt idx="745">
                  <c:v>0.35118022406454796</c:v>
                </c:pt>
                <c:pt idx="746">
                  <c:v>0.35176941986010296</c:v>
                </c:pt>
                <c:pt idx="747">
                  <c:v>0.35235828812443426</c:v>
                </c:pt>
                <c:pt idx="748">
                  <c:v>0.35283019070485094</c:v>
                </c:pt>
                <c:pt idx="749">
                  <c:v>0.35342040478372727</c:v>
                </c:pt>
                <c:pt idx="750">
                  <c:v>0.3540105618188909</c:v>
                </c:pt>
                <c:pt idx="751">
                  <c:v>0.35460111243856768</c:v>
                </c:pt>
                <c:pt idx="752">
                  <c:v>0.3550740748519608</c:v>
                </c:pt>
                <c:pt idx="753">
                  <c:v>0.35554956301345092</c:v>
                </c:pt>
                <c:pt idx="754">
                  <c:v>0.35614061699301763</c:v>
                </c:pt>
                <c:pt idx="755">
                  <c:v>0.35673364735475327</c:v>
                </c:pt>
                <c:pt idx="756">
                  <c:v>0.35732594441232091</c:v>
                </c:pt>
                <c:pt idx="757">
                  <c:v>0.3579184115201941</c:v>
                </c:pt>
                <c:pt idx="758">
                  <c:v>0.35851154674474955</c:v>
                </c:pt>
                <c:pt idx="759">
                  <c:v>0.35910507928457491</c:v>
                </c:pt>
                <c:pt idx="760">
                  <c:v>0.35969900963848234</c:v>
                </c:pt>
                <c:pt idx="761">
                  <c:v>0.36029333830622784</c:v>
                </c:pt>
                <c:pt idx="762">
                  <c:v>0.3608872489865112</c:v>
                </c:pt>
                <c:pt idx="763">
                  <c:v>0.36148228448897674</c:v>
                </c:pt>
                <c:pt idx="764">
                  <c:v>0.3620774471099279</c:v>
                </c:pt>
                <c:pt idx="765">
                  <c:v>0.36267350966822454</c:v>
                </c:pt>
                <c:pt idx="766">
                  <c:v>0.36326897252093732</c:v>
                </c:pt>
                <c:pt idx="767">
                  <c:v>0.36386469913456398</c:v>
                </c:pt>
                <c:pt idx="768">
                  <c:v>0.36434229195786</c:v>
                </c:pt>
                <c:pt idx="769">
                  <c:v>0.36482020409843169</c:v>
                </c:pt>
                <c:pt idx="770">
                  <c:v>0.36541794982880532</c:v>
                </c:pt>
                <c:pt idx="771">
                  <c:v>0.36601541451621866</c:v>
                </c:pt>
                <c:pt idx="772">
                  <c:v>0.36661309946575904</c:v>
                </c:pt>
                <c:pt idx="773">
                  <c:v>0.36721127885348892</c:v>
                </c:pt>
                <c:pt idx="774">
                  <c:v>0.36780949642238697</c:v>
                </c:pt>
                <c:pt idx="775">
                  <c:v>0.36840916936082968</c:v>
                </c:pt>
                <c:pt idx="776">
                  <c:v>0.36900842440821618</c:v>
                </c:pt>
                <c:pt idx="777">
                  <c:v>0.36960735214780799</c:v>
                </c:pt>
                <c:pt idx="778">
                  <c:v>0.3700876503745249</c:v>
                </c:pt>
                <c:pt idx="779">
                  <c:v>0.37056996635292794</c:v>
                </c:pt>
                <c:pt idx="780">
                  <c:v>0.37117106822119772</c:v>
                </c:pt>
                <c:pt idx="781">
                  <c:v>0.37177184351270004</c:v>
                </c:pt>
                <c:pt idx="782">
                  <c:v>0.37237371438557293</c:v>
                </c:pt>
                <c:pt idx="783">
                  <c:v>0.37297512098984309</c:v>
                </c:pt>
                <c:pt idx="784">
                  <c:v>0.37357711928854948</c:v>
                </c:pt>
                <c:pt idx="785">
                  <c:v>0.374179940058323</c:v>
                </c:pt>
                <c:pt idx="786">
                  <c:v>0.37478294038884924</c:v>
                </c:pt>
                <c:pt idx="787">
                  <c:v>0.37538529165549572</c:v>
                </c:pt>
                <c:pt idx="788">
                  <c:v>0.37598957229167057</c:v>
                </c:pt>
                <c:pt idx="789">
                  <c:v>0.37659325028303037</c:v>
                </c:pt>
                <c:pt idx="790">
                  <c:v>0.37719729292164789</c:v>
                </c:pt>
                <c:pt idx="791">
                  <c:v>0.37780206986390524</c:v>
                </c:pt>
                <c:pt idx="792">
                  <c:v>0.37840702806309739</c:v>
                </c:pt>
                <c:pt idx="793">
                  <c:v>0.37901272212110959</c:v>
                </c:pt>
                <c:pt idx="794">
                  <c:v>0.37961836714394864</c:v>
                </c:pt>
                <c:pt idx="795">
                  <c:v>0.38010340644756035</c:v>
                </c:pt>
                <c:pt idx="796">
                  <c:v>0.38058863484772681</c:v>
                </c:pt>
                <c:pt idx="797">
                  <c:v>0.3811945407243631</c:v>
                </c:pt>
                <c:pt idx="798">
                  <c:v>0.38180220405278464</c:v>
                </c:pt>
                <c:pt idx="799">
                  <c:v>0.38240977320932429</c:v>
                </c:pt>
                <c:pt idx="800">
                  <c:v>0.38301747976410555</c:v>
                </c:pt>
                <c:pt idx="801">
                  <c:v>0.38362532374321545</c:v>
                </c:pt>
                <c:pt idx="802">
                  <c:v>0.38423372322033089</c:v>
                </c:pt>
                <c:pt idx="803">
                  <c:v>0.3848430043312131</c:v>
                </c:pt>
                <c:pt idx="804">
                  <c:v>0.38545228484075739</c:v>
                </c:pt>
                <c:pt idx="805">
                  <c:v>0.3859401627862778</c:v>
                </c:pt>
                <c:pt idx="806">
                  <c:v>0.3864302340502126</c:v>
                </c:pt>
                <c:pt idx="807">
                  <c:v>0.38704034295024342</c:v>
                </c:pt>
                <c:pt idx="808">
                  <c:v>0.38765096413663364</c:v>
                </c:pt>
                <c:pt idx="809">
                  <c:v>0.38826219159528647</c:v>
                </c:pt>
                <c:pt idx="810">
                  <c:v>0.38887365288412573</c:v>
                </c:pt>
                <c:pt idx="811">
                  <c:v>0.38948558167530922</c:v>
                </c:pt>
                <c:pt idx="812">
                  <c:v>0.39009695069433964</c:v>
                </c:pt>
                <c:pt idx="813">
                  <c:v>0.39070981575035452</c:v>
                </c:pt>
                <c:pt idx="814">
                  <c:v>0.39132249527786983</c:v>
                </c:pt>
                <c:pt idx="815">
                  <c:v>0.39193639297185812</c:v>
                </c:pt>
                <c:pt idx="816">
                  <c:v>0.39254944998884528</c:v>
                </c:pt>
                <c:pt idx="817">
                  <c:v>0.39316302367439759</c:v>
                </c:pt>
                <c:pt idx="818">
                  <c:v>0.39377795886241757</c:v>
                </c:pt>
                <c:pt idx="819">
                  <c:v>0.39439285011195152</c:v>
                </c:pt>
                <c:pt idx="820">
                  <c:v>0.39500732148603318</c:v>
                </c:pt>
                <c:pt idx="821">
                  <c:v>0.39550011949951347</c:v>
                </c:pt>
                <c:pt idx="822">
                  <c:v>0.39599325448100914</c:v>
                </c:pt>
                <c:pt idx="823">
                  <c:v>0.39660922765763312</c:v>
                </c:pt>
                <c:pt idx="824">
                  <c:v>0.39722534520534503</c:v>
                </c:pt>
                <c:pt idx="825">
                  <c:v>0.39784287848401206</c:v>
                </c:pt>
                <c:pt idx="826">
                  <c:v>0.39845999238565688</c:v>
                </c:pt>
                <c:pt idx="827">
                  <c:v>0.39907678018660447</c:v>
                </c:pt>
                <c:pt idx="828">
                  <c:v>0.39969545820110802</c:v>
                </c:pt>
                <c:pt idx="829">
                  <c:v>0.40031376397159857</c:v>
                </c:pt>
                <c:pt idx="830">
                  <c:v>0.40093202719354004</c:v>
                </c:pt>
                <c:pt idx="831">
                  <c:v>0.40142813232497465</c:v>
                </c:pt>
                <c:pt idx="832">
                  <c:v>0.40192594934245024</c:v>
                </c:pt>
                <c:pt idx="833">
                  <c:v>0.40254549428108055</c:v>
                </c:pt>
                <c:pt idx="834">
                  <c:v>0.40316537595610924</c:v>
                </c:pt>
                <c:pt idx="835">
                  <c:v>0.40378654209363068</c:v>
                </c:pt>
                <c:pt idx="836">
                  <c:v>0.40440757295855367</c:v>
                </c:pt>
                <c:pt idx="837">
                  <c:v>0.40502799380127963</c:v>
                </c:pt>
                <c:pt idx="838">
                  <c:v>0.40565060310421763</c:v>
                </c:pt>
                <c:pt idx="839">
                  <c:v>0.40627246065504513</c:v>
                </c:pt>
                <c:pt idx="840">
                  <c:v>0.40689470515332471</c:v>
                </c:pt>
                <c:pt idx="841">
                  <c:v>0.40751757480070877</c:v>
                </c:pt>
                <c:pt idx="842">
                  <c:v>0.40814097537733768</c:v>
                </c:pt>
                <c:pt idx="843">
                  <c:v>0.40876471722138241</c:v>
                </c:pt>
                <c:pt idx="844">
                  <c:v>0.40938894362818656</c:v>
                </c:pt>
                <c:pt idx="845">
                  <c:v>0.41001270200727175</c:v>
                </c:pt>
                <c:pt idx="846">
                  <c:v>0.41051304763758512</c:v>
                </c:pt>
                <c:pt idx="847">
                  <c:v>0.41113750779930125</c:v>
                </c:pt>
                <c:pt idx="848">
                  <c:v>0.41163870312075618</c:v>
                </c:pt>
                <c:pt idx="849">
                  <c:v>0.41226482222879385</c:v>
                </c:pt>
                <c:pt idx="850">
                  <c:v>0.41289076000603542</c:v>
                </c:pt>
                <c:pt idx="851">
                  <c:v>0.41351728114705949</c:v>
                </c:pt>
                <c:pt idx="852">
                  <c:v>0.41414409934278723</c:v>
                </c:pt>
                <c:pt idx="853">
                  <c:v>0.4147719811475083</c:v>
                </c:pt>
                <c:pt idx="854">
                  <c:v>0.41539958655262671</c:v>
                </c:pt>
                <c:pt idx="855">
                  <c:v>0.41602777789485051</c:v>
                </c:pt>
                <c:pt idx="856">
                  <c:v>0.41653061525294988</c:v>
                </c:pt>
                <c:pt idx="857">
                  <c:v>0.41703576952387261</c:v>
                </c:pt>
                <c:pt idx="858">
                  <c:v>0.4176651339537169</c:v>
                </c:pt>
                <c:pt idx="859">
                  <c:v>0.41829489473260784</c:v>
                </c:pt>
                <c:pt idx="860">
                  <c:v>0.41892510044949921</c:v>
                </c:pt>
                <c:pt idx="861">
                  <c:v>0.41955575169586518</c:v>
                </c:pt>
                <c:pt idx="862">
                  <c:v>0.42018574161164041</c:v>
                </c:pt>
                <c:pt idx="863">
                  <c:v>0.42081723681598365</c:v>
                </c:pt>
                <c:pt idx="864">
                  <c:v>0.42144884179279063</c:v>
                </c:pt>
                <c:pt idx="865">
                  <c:v>0.42208142484388017</c:v>
                </c:pt>
                <c:pt idx="866">
                  <c:v>0.42271334632612889</c:v>
                </c:pt>
                <c:pt idx="867">
                  <c:v>0.42334566738565194</c:v>
                </c:pt>
                <c:pt idx="868">
                  <c:v>0.42397950018897002</c:v>
                </c:pt>
                <c:pt idx="869">
                  <c:v>0.4246132513535133</c:v>
                </c:pt>
                <c:pt idx="870">
                  <c:v>0.42524633973643539</c:v>
                </c:pt>
                <c:pt idx="871">
                  <c:v>0.42575412565922938</c:v>
                </c:pt>
                <c:pt idx="872">
                  <c:v>0.42626260555173212</c:v>
                </c:pt>
                <c:pt idx="873">
                  <c:v>0.42689756337831891</c:v>
                </c:pt>
                <c:pt idx="874">
                  <c:v>0.427532682106739</c:v>
                </c:pt>
                <c:pt idx="875">
                  <c:v>0.42816927225959367</c:v>
                </c:pt>
                <c:pt idx="876">
                  <c:v>0.42880539371263471</c:v>
                </c:pt>
                <c:pt idx="877">
                  <c:v>0.42944114250851867</c:v>
                </c:pt>
                <c:pt idx="878">
                  <c:v>0.43007894911640127</c:v>
                </c:pt>
                <c:pt idx="879">
                  <c:v>0.43071623824427291</c:v>
                </c:pt>
                <c:pt idx="880">
                  <c:v>0.43135373900518076</c:v>
                </c:pt>
                <c:pt idx="881">
                  <c:v>0.43186468517944671</c:v>
                </c:pt>
                <c:pt idx="882">
                  <c:v>0.43237808588441085</c:v>
                </c:pt>
                <c:pt idx="883">
                  <c:v>0.43301684238140048</c:v>
                </c:pt>
                <c:pt idx="884">
                  <c:v>0.43365590954290784</c:v>
                </c:pt>
                <c:pt idx="885">
                  <c:v>0.4342962643900018</c:v>
                </c:pt>
                <c:pt idx="886">
                  <c:v>0.43493654089798545</c:v>
                </c:pt>
                <c:pt idx="887">
                  <c:v>0.43557629858148084</c:v>
                </c:pt>
                <c:pt idx="888">
                  <c:v>0.4362182761616667</c:v>
                </c:pt>
                <c:pt idx="889">
                  <c:v>0.43685954006884997</c:v>
                </c:pt>
                <c:pt idx="890">
                  <c:v>0.43750106848604553</c:v>
                </c:pt>
                <c:pt idx="891">
                  <c:v>0.43814335188404097</c:v>
                </c:pt>
                <c:pt idx="892">
                  <c:v>0.43878604807514432</c:v>
                </c:pt>
                <c:pt idx="893">
                  <c:v>0.43942935393286359</c:v>
                </c:pt>
                <c:pt idx="894">
                  <c:v>0.44007287743042606</c:v>
                </c:pt>
                <c:pt idx="895">
                  <c:v>0.44071617638189048</c:v>
                </c:pt>
                <c:pt idx="896">
                  <c:v>0.44123163491573264</c:v>
                </c:pt>
                <c:pt idx="897">
                  <c:v>0.44174740848366778</c:v>
                </c:pt>
                <c:pt idx="898">
                  <c:v>0.44239301669169162</c:v>
                </c:pt>
                <c:pt idx="899">
                  <c:v>0.44303850008445073</c:v>
                </c:pt>
                <c:pt idx="900">
                  <c:v>0.44368410462547397</c:v>
                </c:pt>
                <c:pt idx="901">
                  <c:v>0.44433012624100016</c:v>
                </c:pt>
                <c:pt idx="902">
                  <c:v>0.44497671354634144</c:v>
                </c:pt>
                <c:pt idx="903">
                  <c:v>0.44562416371323604</c:v>
                </c:pt>
                <c:pt idx="904">
                  <c:v>0.44627158853946547</c:v>
                </c:pt>
                <c:pt idx="905">
                  <c:v>0.44691938334148418</c:v>
                </c:pt>
                <c:pt idx="906">
                  <c:v>0.44756749908014903</c:v>
                </c:pt>
                <c:pt idx="907">
                  <c:v>0.44821568851339311</c:v>
                </c:pt>
                <c:pt idx="908">
                  <c:v>0.44873552371985792</c:v>
                </c:pt>
                <c:pt idx="909">
                  <c:v>0.44925766168205344</c:v>
                </c:pt>
                <c:pt idx="910">
                  <c:v>0.44990749357251636</c:v>
                </c:pt>
                <c:pt idx="911">
                  <c:v>0.45055814509868081</c:v>
                </c:pt>
                <c:pt idx="912">
                  <c:v>0.45120812756816536</c:v>
                </c:pt>
                <c:pt idx="913">
                  <c:v>0.45185952678110808</c:v>
                </c:pt>
                <c:pt idx="914">
                  <c:v>0.45251080353969725</c:v>
                </c:pt>
                <c:pt idx="915">
                  <c:v>0.45316350002457828</c:v>
                </c:pt>
                <c:pt idx="916">
                  <c:v>0.45381537787720511</c:v>
                </c:pt>
                <c:pt idx="917">
                  <c:v>0.45446778061056059</c:v>
                </c:pt>
                <c:pt idx="918">
                  <c:v>0.45512165635233109</c:v>
                </c:pt>
                <c:pt idx="919">
                  <c:v>0.45577536119204287</c:v>
                </c:pt>
                <c:pt idx="920">
                  <c:v>0.45642859495135618</c:v>
                </c:pt>
                <c:pt idx="921">
                  <c:v>0.4570837545003919</c:v>
                </c:pt>
                <c:pt idx="922">
                  <c:v>0.45773854368227768</c:v>
                </c:pt>
                <c:pt idx="923">
                  <c:v>0.4583935617923578</c:v>
                </c:pt>
                <c:pt idx="924">
                  <c:v>0.45891881633183451</c:v>
                </c:pt>
                <c:pt idx="925">
                  <c:v>0.45944424675265777</c:v>
                </c:pt>
                <c:pt idx="926">
                  <c:v>0.46010063400379159</c:v>
                </c:pt>
                <c:pt idx="927">
                  <c:v>0.46075665008177114</c:v>
                </c:pt>
                <c:pt idx="928">
                  <c:v>0.46141470245445232</c:v>
                </c:pt>
                <c:pt idx="929">
                  <c:v>0.46207243499830525</c:v>
                </c:pt>
                <c:pt idx="930">
                  <c:v>0.46272974631121294</c:v>
                </c:pt>
                <c:pt idx="931">
                  <c:v>0.46325673103648984</c:v>
                </c:pt>
                <c:pt idx="932">
                  <c:v>0.46378686048501278</c:v>
                </c:pt>
                <c:pt idx="933">
                  <c:v>0.46444595432511121</c:v>
                </c:pt>
                <c:pt idx="934">
                  <c:v>0.46510563394331489</c:v>
                </c:pt>
                <c:pt idx="935">
                  <c:v>0.46576645456407184</c:v>
                </c:pt>
                <c:pt idx="936">
                  <c:v>0.46642710701052326</c:v>
                </c:pt>
                <c:pt idx="937">
                  <c:v>0.46708723742492725</c:v>
                </c:pt>
                <c:pt idx="938">
                  <c:v>0.46774997521014233</c:v>
                </c:pt>
                <c:pt idx="939">
                  <c:v>0.46841168716366621</c:v>
                </c:pt>
                <c:pt idx="940">
                  <c:v>0.46907388783239562</c:v>
                </c:pt>
                <c:pt idx="941">
                  <c:v>0.4697366790896505</c:v>
                </c:pt>
                <c:pt idx="942">
                  <c:v>0.47040016307876575</c:v>
                </c:pt>
                <c:pt idx="943">
                  <c:v>0.47106398624461293</c:v>
                </c:pt>
                <c:pt idx="944">
                  <c:v>0.47172835175827221</c:v>
                </c:pt>
                <c:pt idx="945">
                  <c:v>0.47239224579545408</c:v>
                </c:pt>
                <c:pt idx="946">
                  <c:v>0.47305759616780929</c:v>
                </c:pt>
                <c:pt idx="947">
                  <c:v>0.47372277994796486</c:v>
                </c:pt>
                <c:pt idx="948">
                  <c:v>0.4742558454715648</c:v>
                </c:pt>
                <c:pt idx="949">
                  <c:v>0.47478955127215106</c:v>
                </c:pt>
                <c:pt idx="950">
                  <c:v>0.47545578673070293</c:v>
                </c:pt>
                <c:pt idx="951">
                  <c:v>0.47612272095592578</c:v>
                </c:pt>
                <c:pt idx="952">
                  <c:v>0.47678999837086083</c:v>
                </c:pt>
                <c:pt idx="953">
                  <c:v>0.47745863913101727</c:v>
                </c:pt>
                <c:pt idx="954">
                  <c:v>0.4781270129572493</c:v>
                </c:pt>
                <c:pt idx="955">
                  <c:v>0.47879568063631744</c:v>
                </c:pt>
                <c:pt idx="956">
                  <c:v>0.47946479573103984</c:v>
                </c:pt>
                <c:pt idx="957">
                  <c:v>0.48013415434098272</c:v>
                </c:pt>
                <c:pt idx="958">
                  <c:v>0.48067044483731775</c:v>
                </c:pt>
                <c:pt idx="959">
                  <c:v>0.48120958208722581</c:v>
                </c:pt>
                <c:pt idx="960">
                  <c:v>0.48188067335305146</c:v>
                </c:pt>
                <c:pt idx="961">
                  <c:v>0.48255252277684085</c:v>
                </c:pt>
                <c:pt idx="962">
                  <c:v>0.4832235930910545</c:v>
                </c:pt>
                <c:pt idx="963">
                  <c:v>0.4838962943469568</c:v>
                </c:pt>
                <c:pt idx="964">
                  <c:v>0.48456893491313602</c:v>
                </c:pt>
                <c:pt idx="965">
                  <c:v>0.4852426448697586</c:v>
                </c:pt>
                <c:pt idx="966">
                  <c:v>0.48591588343301845</c:v>
                </c:pt>
                <c:pt idx="967">
                  <c:v>0.48658957555180976</c:v>
                </c:pt>
                <c:pt idx="968">
                  <c:v>0.48726485463349062</c:v>
                </c:pt>
                <c:pt idx="969">
                  <c:v>0.48793997171869807</c:v>
                </c:pt>
                <c:pt idx="970">
                  <c:v>0.4886144621282813</c:v>
                </c:pt>
                <c:pt idx="971">
                  <c:v>0.4892912652075842</c:v>
                </c:pt>
                <c:pt idx="972">
                  <c:v>0.48996733916676594</c:v>
                </c:pt>
                <c:pt idx="973">
                  <c:v>0.49064397384125752</c:v>
                </c:pt>
                <c:pt idx="974">
                  <c:v>0.49132122176034881</c:v>
                </c:pt>
                <c:pt idx="975">
                  <c:v>0.49186344363873002</c:v>
                </c:pt>
                <c:pt idx="976">
                  <c:v>0.49240694304851595</c:v>
                </c:pt>
                <c:pt idx="977">
                  <c:v>0.49308445414994667</c:v>
                </c:pt>
                <c:pt idx="978">
                  <c:v>0.493764290336134</c:v>
                </c:pt>
                <c:pt idx="979">
                  <c:v>0.49444344805572937</c:v>
                </c:pt>
                <c:pt idx="980">
                  <c:v>0.49512260027142507</c:v>
                </c:pt>
                <c:pt idx="981">
                  <c:v>0.49580346042253448</c:v>
                </c:pt>
                <c:pt idx="982">
                  <c:v>0.49648442068631865</c:v>
                </c:pt>
                <c:pt idx="983">
                  <c:v>0.49716553295448918</c:v>
                </c:pt>
                <c:pt idx="984">
                  <c:v>0.49784700537573695</c:v>
                </c:pt>
                <c:pt idx="985">
                  <c:v>0.49839309061798637</c:v>
                </c:pt>
                <c:pt idx="986">
                  <c:v>0.4989417143372577</c:v>
                </c:pt>
                <c:pt idx="987">
                  <c:v>0.49962372096228796</c:v>
                </c:pt>
                <c:pt idx="988">
                  <c:v>0.50030812320590701</c:v>
                </c:pt>
                <c:pt idx="989">
                  <c:v>0.50099200232985419</c:v>
                </c:pt>
                <c:pt idx="990">
                  <c:v>0.5016760360355057</c:v>
                </c:pt>
                <c:pt idx="991">
                  <c:v>0.50236100842907649</c:v>
                </c:pt>
                <c:pt idx="992">
                  <c:v>0.50304629340205553</c:v>
                </c:pt>
                <c:pt idx="993">
                  <c:v>0.50373236238669838</c:v>
                </c:pt>
                <c:pt idx="994">
                  <c:v>0.50441869285860952</c:v>
                </c:pt>
                <c:pt idx="995">
                  <c:v>0.50510455118685571</c:v>
                </c:pt>
                <c:pt idx="996">
                  <c:v>0.50579198176495765</c:v>
                </c:pt>
                <c:pt idx="997">
                  <c:v>0.50647957029073187</c:v>
                </c:pt>
                <c:pt idx="998">
                  <c:v>0.5071684198074764</c:v>
                </c:pt>
                <c:pt idx="999">
                  <c:v>0.50785658779978393</c:v>
                </c:pt>
                <c:pt idx="1000">
                  <c:v>0.50854496670228722</c:v>
                </c:pt>
                <c:pt idx="1001">
                  <c:v>0.50909713743409679</c:v>
                </c:pt>
                <c:pt idx="1002">
                  <c:v>0.50964908666347519</c:v>
                </c:pt>
                <c:pt idx="1003">
                  <c:v>0.5103399129485986</c:v>
                </c:pt>
                <c:pt idx="1004">
                  <c:v>0.51103063678408434</c:v>
                </c:pt>
                <c:pt idx="1005">
                  <c:v>0.5117217325176171</c:v>
                </c:pt>
                <c:pt idx="1006">
                  <c:v>0.51241335899686946</c:v>
                </c:pt>
                <c:pt idx="1007">
                  <c:v>0.51310509428397311</c:v>
                </c:pt>
                <c:pt idx="1008">
                  <c:v>0.51379873603171822</c:v>
                </c:pt>
                <c:pt idx="1009">
                  <c:v>0.51449164227706035</c:v>
                </c:pt>
                <c:pt idx="1010">
                  <c:v>0.51518428769375046</c:v>
                </c:pt>
                <c:pt idx="1011">
                  <c:v>0.51574024363981574</c:v>
                </c:pt>
                <c:pt idx="1012">
                  <c:v>0.51629804606413143</c:v>
                </c:pt>
                <c:pt idx="1013">
                  <c:v>0.51699348253218791</c:v>
                </c:pt>
                <c:pt idx="1014">
                  <c:v>0.51768865982930046</c:v>
                </c:pt>
                <c:pt idx="1015">
                  <c:v>0.51838522374571749</c:v>
                </c:pt>
                <c:pt idx="1016">
                  <c:v>0.51908110378368066</c:v>
                </c:pt>
                <c:pt idx="1017">
                  <c:v>0.51977752160026591</c:v>
                </c:pt>
                <c:pt idx="1018">
                  <c:v>0.52047548934211618</c:v>
                </c:pt>
                <c:pt idx="1019">
                  <c:v>0.52117346518308771</c:v>
                </c:pt>
                <c:pt idx="1020">
                  <c:v>0.52187070254600443</c:v>
                </c:pt>
                <c:pt idx="1021">
                  <c:v>0.52257034666680491</c:v>
                </c:pt>
                <c:pt idx="1022">
                  <c:v>0.52326957319838563</c:v>
                </c:pt>
                <c:pt idx="1023">
                  <c:v>0.52396912874244372</c:v>
                </c:pt>
                <c:pt idx="1024">
                  <c:v>0.52466933436667595</c:v>
                </c:pt>
                <c:pt idx="1025">
                  <c:v>0.52537008411306341</c:v>
                </c:pt>
                <c:pt idx="1026">
                  <c:v>0.5260717534797188</c:v>
                </c:pt>
                <c:pt idx="1027">
                  <c:v>0.52677343343971383</c:v>
                </c:pt>
                <c:pt idx="1028">
                  <c:v>0.52733571095466625</c:v>
                </c:pt>
                <c:pt idx="1029">
                  <c:v>0.52803833231444031</c:v>
                </c:pt>
                <c:pt idx="1030">
                  <c:v>0.52874074997122622</c:v>
                </c:pt>
                <c:pt idx="1031">
                  <c:v>0.52930386655721207</c:v>
                </c:pt>
                <c:pt idx="1032">
                  <c:v>0.53000792637359584</c:v>
                </c:pt>
                <c:pt idx="1033">
                  <c:v>0.53071226713065411</c:v>
                </c:pt>
                <c:pt idx="1034">
                  <c:v>0.53141705051818633</c:v>
                </c:pt>
                <c:pt idx="1035">
                  <c:v>0.53212254638804024</c:v>
                </c:pt>
                <c:pt idx="1036">
                  <c:v>0.5328287558982584</c:v>
                </c:pt>
                <c:pt idx="1037">
                  <c:v>0.53353535663435891</c:v>
                </c:pt>
                <c:pt idx="1038">
                  <c:v>0.53410128831110348</c:v>
                </c:pt>
                <c:pt idx="1039">
                  <c:v>0.53466953809185658</c:v>
                </c:pt>
                <c:pt idx="1040">
                  <c:v>0.53537700895558393</c:v>
                </c:pt>
                <c:pt idx="1041">
                  <c:v>0.5360853050901957</c:v>
                </c:pt>
                <c:pt idx="1042">
                  <c:v>0.53679437379017092</c:v>
                </c:pt>
                <c:pt idx="1043">
                  <c:v>0.53750383733799234</c:v>
                </c:pt>
                <c:pt idx="1044">
                  <c:v>0.53821391294597576</c:v>
                </c:pt>
                <c:pt idx="1045">
                  <c:v>0.53892340870725686</c:v>
                </c:pt>
                <c:pt idx="1046">
                  <c:v>0.53963454765193519</c:v>
                </c:pt>
                <c:pt idx="1047">
                  <c:v>0.54034564969739018</c:v>
                </c:pt>
                <c:pt idx="1048">
                  <c:v>0.54105823582470325</c:v>
                </c:pt>
                <c:pt idx="1049">
                  <c:v>0.5417699707134126</c:v>
                </c:pt>
                <c:pt idx="1050">
                  <c:v>0.54248237577118685</c:v>
                </c:pt>
                <c:pt idx="1051">
                  <c:v>0.54305301390595961</c:v>
                </c:pt>
                <c:pt idx="1052">
                  <c:v>0.54362463156743934</c:v>
                </c:pt>
                <c:pt idx="1053">
                  <c:v>0.54433928634827655</c:v>
                </c:pt>
                <c:pt idx="1054">
                  <c:v>0.54505390668560638</c:v>
                </c:pt>
                <c:pt idx="1055">
                  <c:v>0.54576898347735392</c:v>
                </c:pt>
                <c:pt idx="1056">
                  <c:v>0.54648446270562512</c:v>
                </c:pt>
                <c:pt idx="1057">
                  <c:v>0.54720039953973165</c:v>
                </c:pt>
                <c:pt idx="1058">
                  <c:v>0.54791783409465034</c:v>
                </c:pt>
                <c:pt idx="1059">
                  <c:v>0.54863496248532329</c:v>
                </c:pt>
                <c:pt idx="1060">
                  <c:v>0.54935167410521302</c:v>
                </c:pt>
                <c:pt idx="1061">
                  <c:v>0.54992630156856692</c:v>
                </c:pt>
                <c:pt idx="1062">
                  <c:v>0.55050389231773755</c:v>
                </c:pt>
                <c:pt idx="1063">
                  <c:v>0.55122348211962613</c:v>
                </c:pt>
                <c:pt idx="1064">
                  <c:v>0.55194315065465915</c:v>
                </c:pt>
                <c:pt idx="1065">
                  <c:v>0.55266377725135551</c:v>
                </c:pt>
                <c:pt idx="1066">
                  <c:v>0.55338404335927494</c:v>
                </c:pt>
                <c:pt idx="1067">
                  <c:v>0.55410488367443078</c:v>
                </c:pt>
                <c:pt idx="1068">
                  <c:v>0.5548272355910614</c:v>
                </c:pt>
                <c:pt idx="1069">
                  <c:v>0.55554944812179485</c:v>
                </c:pt>
                <c:pt idx="1070">
                  <c:v>0.55627113440132858</c:v>
                </c:pt>
                <c:pt idx="1071">
                  <c:v>0.55699538463272669</c:v>
                </c:pt>
                <c:pt idx="1072">
                  <c:v>0.55771916529403043</c:v>
                </c:pt>
                <c:pt idx="1073">
                  <c:v>0.55844308316767965</c:v>
                </c:pt>
                <c:pt idx="1074">
                  <c:v>0.55916796811357039</c:v>
                </c:pt>
                <c:pt idx="1075">
                  <c:v>0.55989337889884194</c:v>
                </c:pt>
                <c:pt idx="1076">
                  <c:v>0.56061942710656965</c:v>
                </c:pt>
                <c:pt idx="1077">
                  <c:v>0.5613459473932455</c:v>
                </c:pt>
                <c:pt idx="1078">
                  <c:v>0.56192756609382044</c:v>
                </c:pt>
                <c:pt idx="1079">
                  <c:v>0.5625097453301795</c:v>
                </c:pt>
                <c:pt idx="1080">
                  <c:v>0.56323652966970994</c:v>
                </c:pt>
                <c:pt idx="1081">
                  <c:v>0.56396556606897708</c:v>
                </c:pt>
                <c:pt idx="1082">
                  <c:v>0.56469457798916278</c:v>
                </c:pt>
                <c:pt idx="1083">
                  <c:v>0.5654236763421171</c:v>
                </c:pt>
                <c:pt idx="1084">
                  <c:v>0.5661533066673633</c:v>
                </c:pt>
                <c:pt idx="1085">
                  <c:v>0.5668834139837633</c:v>
                </c:pt>
                <c:pt idx="1086">
                  <c:v>0.56761505912424681</c:v>
                </c:pt>
                <c:pt idx="1087">
                  <c:v>0.56834656988549426</c:v>
                </c:pt>
                <c:pt idx="1088">
                  <c:v>0.56893233163370793</c:v>
                </c:pt>
                <c:pt idx="1089">
                  <c:v>0.56952089652760229</c:v>
                </c:pt>
                <c:pt idx="1090">
                  <c:v>0.57025341164671106</c:v>
                </c:pt>
                <c:pt idx="1091">
                  <c:v>0.57098691163558557</c:v>
                </c:pt>
                <c:pt idx="1092">
                  <c:v>0.57172111812678472</c:v>
                </c:pt>
                <c:pt idx="1093">
                  <c:v>0.57245592014281899</c:v>
                </c:pt>
                <c:pt idx="1094">
                  <c:v>0.57319126248991659</c:v>
                </c:pt>
                <c:pt idx="1095">
                  <c:v>0.57392602292153627</c:v>
                </c:pt>
                <c:pt idx="1096">
                  <c:v>0.57466255987775705</c:v>
                </c:pt>
                <c:pt idx="1097">
                  <c:v>0.57539902113722019</c:v>
                </c:pt>
                <c:pt idx="1098">
                  <c:v>0.57613686931634878</c:v>
                </c:pt>
                <c:pt idx="1099">
                  <c:v>0.57687407964206616</c:v>
                </c:pt>
                <c:pt idx="1100">
                  <c:v>0.5776118902072338</c:v>
                </c:pt>
                <c:pt idx="1101">
                  <c:v>0.57835148636237843</c:v>
                </c:pt>
                <c:pt idx="1102">
                  <c:v>0.57909106549636502</c:v>
                </c:pt>
                <c:pt idx="1103">
                  <c:v>0.57983000583606237</c:v>
                </c:pt>
                <c:pt idx="1104">
                  <c:v>0.58042287402505699</c:v>
                </c:pt>
                <c:pt idx="1105">
                  <c:v>0.58101632012166715</c:v>
                </c:pt>
                <c:pt idx="1106">
                  <c:v>0.58175753391004026</c:v>
                </c:pt>
                <c:pt idx="1107">
                  <c:v>0.58249907096173126</c:v>
                </c:pt>
                <c:pt idx="1108">
                  <c:v>0.58324246188355777</c:v>
                </c:pt>
                <c:pt idx="1109">
                  <c:v>0.58398544161012322</c:v>
                </c:pt>
                <c:pt idx="1110">
                  <c:v>0.58472795205138317</c:v>
                </c:pt>
                <c:pt idx="1111">
                  <c:v>0.58547288876079207</c:v>
                </c:pt>
                <c:pt idx="1112">
                  <c:v>0.58621752811660877</c:v>
                </c:pt>
                <c:pt idx="1113">
                  <c:v>0.5869619259293134</c:v>
                </c:pt>
                <c:pt idx="1114">
                  <c:v>0.58755892494218465</c:v>
                </c:pt>
                <c:pt idx="1115">
                  <c:v>0.58815907146427282</c:v>
                </c:pt>
                <c:pt idx="1116">
                  <c:v>0.58890554349570279</c:v>
                </c:pt>
                <c:pt idx="1117">
                  <c:v>0.58965251612179814</c:v>
                </c:pt>
                <c:pt idx="1118">
                  <c:v>0.59040084632021672</c:v>
                </c:pt>
                <c:pt idx="1119">
                  <c:v>0.59114956555339437</c:v>
                </c:pt>
                <c:pt idx="1120">
                  <c:v>0.59189735935802368</c:v>
                </c:pt>
                <c:pt idx="1121">
                  <c:v>0.59264777245070188</c:v>
                </c:pt>
                <c:pt idx="1122">
                  <c:v>0.59339783298721782</c:v>
                </c:pt>
                <c:pt idx="1123">
                  <c:v>0.59414811274203172</c:v>
                </c:pt>
                <c:pt idx="1124">
                  <c:v>0.59489935723449938</c:v>
                </c:pt>
                <c:pt idx="1125">
                  <c:v>0.59565110913426289</c:v>
                </c:pt>
                <c:pt idx="1126">
                  <c:v>0.59640388601825067</c:v>
                </c:pt>
                <c:pt idx="1127">
                  <c:v>0.59715671275606341</c:v>
                </c:pt>
                <c:pt idx="1128">
                  <c:v>0.59790935897304864</c:v>
                </c:pt>
                <c:pt idx="1129">
                  <c:v>0.59851287393141661</c:v>
                </c:pt>
                <c:pt idx="1130">
                  <c:v>0.59926677230808645</c:v>
                </c:pt>
                <c:pt idx="1131">
                  <c:v>0.59987202933801353</c:v>
                </c:pt>
                <c:pt idx="1132">
                  <c:v>0.60062770319416037</c:v>
                </c:pt>
                <c:pt idx="1133">
                  <c:v>0.60138348680335207</c:v>
                </c:pt>
                <c:pt idx="1134">
                  <c:v>0.60213984205347193</c:v>
                </c:pt>
                <c:pt idx="1135">
                  <c:v>0.60289676980990159</c:v>
                </c:pt>
                <c:pt idx="1136">
                  <c:v>0.60365508079020225</c:v>
                </c:pt>
                <c:pt idx="1137">
                  <c:v>0.60441344622915116</c:v>
                </c:pt>
                <c:pt idx="1138">
                  <c:v>0.60517227135414475</c:v>
                </c:pt>
                <c:pt idx="1139">
                  <c:v>0.60593161475370327</c:v>
                </c:pt>
                <c:pt idx="1140">
                  <c:v>0.60669107101490904</c:v>
                </c:pt>
                <c:pt idx="1141">
                  <c:v>0.60730066557831064</c:v>
                </c:pt>
                <c:pt idx="1142">
                  <c:v>0.60791208430398513</c:v>
                </c:pt>
                <c:pt idx="1143">
                  <c:v>0.60867380249592706</c:v>
                </c:pt>
                <c:pt idx="1144">
                  <c:v>0.60943639225407686</c:v>
                </c:pt>
                <c:pt idx="1145">
                  <c:v>0.61019822479557795</c:v>
                </c:pt>
                <c:pt idx="1146">
                  <c:v>0.61096203666416993</c:v>
                </c:pt>
                <c:pt idx="1147">
                  <c:v>0.61172590755015233</c:v>
                </c:pt>
                <c:pt idx="1148">
                  <c:v>0.61249106269905529</c:v>
                </c:pt>
                <c:pt idx="1149">
                  <c:v>0.61325563566802321</c:v>
                </c:pt>
                <c:pt idx="1150">
                  <c:v>0.61402067675773009</c:v>
                </c:pt>
                <c:pt idx="1151">
                  <c:v>0.61478770743961952</c:v>
                </c:pt>
                <c:pt idx="1152">
                  <c:v>0.61555468298079685</c:v>
                </c:pt>
                <c:pt idx="1153">
                  <c:v>0.61632125129956417</c:v>
                </c:pt>
                <c:pt idx="1154">
                  <c:v>0.61708999067447501</c:v>
                </c:pt>
                <c:pt idx="1155">
                  <c:v>0.61785861737658565</c:v>
                </c:pt>
                <c:pt idx="1156">
                  <c:v>0.61847400309854739</c:v>
                </c:pt>
                <c:pt idx="1157">
                  <c:v>0.61924416477817401</c:v>
                </c:pt>
                <c:pt idx="1158">
                  <c:v>0.61986063916626688</c:v>
                </c:pt>
                <c:pt idx="1159">
                  <c:v>0.6206312227271531</c:v>
                </c:pt>
                <c:pt idx="1160">
                  <c:v>0.62140151731164361</c:v>
                </c:pt>
                <c:pt idx="1161">
                  <c:v>0.62217423246483772</c:v>
                </c:pt>
                <c:pt idx="1162">
                  <c:v>0.62294683748912194</c:v>
                </c:pt>
                <c:pt idx="1163">
                  <c:v>0.62371903657309202</c:v>
                </c:pt>
                <c:pt idx="1164">
                  <c:v>0.62433821758738972</c:v>
                </c:pt>
                <c:pt idx="1165">
                  <c:v>0.62496097319596211</c:v>
                </c:pt>
                <c:pt idx="1166">
                  <c:v>0.62573532114270847</c:v>
                </c:pt>
                <c:pt idx="1167">
                  <c:v>0.62651044672026301</c:v>
                </c:pt>
                <c:pt idx="1168">
                  <c:v>0.62728712125958119</c:v>
                </c:pt>
                <c:pt idx="1169">
                  <c:v>0.62806386600877839</c:v>
                </c:pt>
                <c:pt idx="1170">
                  <c:v>0.62883967219124581</c:v>
                </c:pt>
                <c:pt idx="1171">
                  <c:v>0.62961869290652339</c:v>
                </c:pt>
                <c:pt idx="1172">
                  <c:v>0.63039677619657664</c:v>
                </c:pt>
                <c:pt idx="1173">
                  <c:v>0.63117528699011494</c:v>
                </c:pt>
                <c:pt idx="1174">
                  <c:v>0.631954939896887</c:v>
                </c:pt>
                <c:pt idx="1175">
                  <c:v>0.63273526068998265</c:v>
                </c:pt>
                <c:pt idx="1176">
                  <c:v>0.63351619085915811</c:v>
                </c:pt>
                <c:pt idx="1177">
                  <c:v>0.63429779100339345</c:v>
                </c:pt>
                <c:pt idx="1178">
                  <c:v>0.6350787489688936</c:v>
                </c:pt>
                <c:pt idx="1179">
                  <c:v>0.6357048865581868</c:v>
                </c:pt>
                <c:pt idx="1180">
                  <c:v>0.63633135667350604</c:v>
                </c:pt>
                <c:pt idx="1181">
                  <c:v>0.63711563963376416</c:v>
                </c:pt>
                <c:pt idx="1182">
                  <c:v>0.63790023886787073</c:v>
                </c:pt>
                <c:pt idx="1183">
                  <c:v>0.63868473527646707</c:v>
                </c:pt>
                <c:pt idx="1184">
                  <c:v>0.63946996751444618</c:v>
                </c:pt>
                <c:pt idx="1185">
                  <c:v>0.64025575682375924</c:v>
                </c:pt>
                <c:pt idx="1186">
                  <c:v>0.64104294473532375</c:v>
                </c:pt>
                <c:pt idx="1187">
                  <c:v>0.64183009172774808</c:v>
                </c:pt>
                <c:pt idx="1188">
                  <c:v>0.64261791895350551</c:v>
                </c:pt>
                <c:pt idx="1189">
                  <c:v>0.64340618676365491</c:v>
                </c:pt>
                <c:pt idx="1190">
                  <c:v>0.64419477523147828</c:v>
                </c:pt>
                <c:pt idx="1191">
                  <c:v>0.64482695000436185</c:v>
                </c:pt>
                <c:pt idx="1192">
                  <c:v>0.64546211826486355</c:v>
                </c:pt>
                <c:pt idx="1193">
                  <c:v>0.64625317541932847</c:v>
                </c:pt>
                <c:pt idx="1194">
                  <c:v>0.64704491925232432</c:v>
                </c:pt>
                <c:pt idx="1195">
                  <c:v>0.6478358998716065</c:v>
                </c:pt>
                <c:pt idx="1196">
                  <c:v>0.64862907982881124</c:v>
                </c:pt>
                <c:pt idx="1197">
                  <c:v>0.64942222330970023</c:v>
                </c:pt>
                <c:pt idx="1198">
                  <c:v>0.65021684481646058</c:v>
                </c:pt>
                <c:pt idx="1199">
                  <c:v>0.65101070325818589</c:v>
                </c:pt>
                <c:pt idx="1200">
                  <c:v>0.65180555661149386</c:v>
                </c:pt>
                <c:pt idx="1201">
                  <c:v>0.65260201423180997</c:v>
                </c:pt>
                <c:pt idx="1202">
                  <c:v>0.65339855953189052</c:v>
                </c:pt>
                <c:pt idx="1203">
                  <c:v>0.65419446207369569</c:v>
                </c:pt>
                <c:pt idx="1204">
                  <c:v>0.65499312985970981</c:v>
                </c:pt>
                <c:pt idx="1205">
                  <c:v>0.65579121717787658</c:v>
                </c:pt>
                <c:pt idx="1206">
                  <c:v>0.65659006393030817</c:v>
                </c:pt>
                <c:pt idx="1207">
                  <c:v>0.65723000392164177</c:v>
                </c:pt>
                <c:pt idx="1208">
                  <c:v>0.65787102545985143</c:v>
                </c:pt>
                <c:pt idx="1209">
                  <c:v>0.65867135270076671</c:v>
                </c:pt>
                <c:pt idx="1210">
                  <c:v>0.65947146463927719</c:v>
                </c:pt>
                <c:pt idx="1211">
                  <c:v>0.66027435983384164</c:v>
                </c:pt>
                <c:pt idx="1212">
                  <c:v>0.66107698120659164</c:v>
                </c:pt>
                <c:pt idx="1213">
                  <c:v>0.66187908232169756</c:v>
                </c:pt>
                <c:pt idx="1214">
                  <c:v>0.66268366823343261</c:v>
                </c:pt>
                <c:pt idx="1215">
                  <c:v>0.66348816506580011</c:v>
                </c:pt>
                <c:pt idx="1216">
                  <c:v>0.6642931867090498</c:v>
                </c:pt>
                <c:pt idx="1217">
                  <c:v>0.6650987954220664</c:v>
                </c:pt>
                <c:pt idx="1218">
                  <c:v>0.66574439014304232</c:v>
                </c:pt>
                <c:pt idx="1219">
                  <c:v>0.66639298878208397</c:v>
                </c:pt>
                <c:pt idx="1220">
                  <c:v>0.66719942859237924</c:v>
                </c:pt>
                <c:pt idx="1221">
                  <c:v>0.66800874016404277</c:v>
                </c:pt>
                <c:pt idx="1222">
                  <c:v>0.6688174106812137</c:v>
                </c:pt>
                <c:pt idx="1223">
                  <c:v>0.66962648851015183</c:v>
                </c:pt>
                <c:pt idx="1224">
                  <c:v>0.67043640700042229</c:v>
                </c:pt>
                <c:pt idx="1225">
                  <c:v>0.67124747712323285</c:v>
                </c:pt>
                <c:pt idx="1226">
                  <c:v>0.67205932949857217</c:v>
                </c:pt>
                <c:pt idx="1227">
                  <c:v>0.67287146956041299</c:v>
                </c:pt>
                <c:pt idx="1228">
                  <c:v>0.67368340113356395</c:v>
                </c:pt>
                <c:pt idx="1229">
                  <c:v>0.67449704805691046</c:v>
                </c:pt>
                <c:pt idx="1230">
                  <c:v>0.67531098467886175</c:v>
                </c:pt>
                <c:pt idx="1231">
                  <c:v>0.67612639285918874</c:v>
                </c:pt>
                <c:pt idx="1232">
                  <c:v>0.67694122157148784</c:v>
                </c:pt>
                <c:pt idx="1233">
                  <c:v>0.67775665247529893</c:v>
                </c:pt>
                <c:pt idx="1234">
                  <c:v>0.67841078535167876</c:v>
                </c:pt>
                <c:pt idx="1235">
                  <c:v>0.67906459786973938</c:v>
                </c:pt>
                <c:pt idx="1236">
                  <c:v>0.67988307378381574</c:v>
                </c:pt>
                <c:pt idx="1237">
                  <c:v>0.68070153287453516</c:v>
                </c:pt>
                <c:pt idx="1238">
                  <c:v>0.68152022467434192</c:v>
                </c:pt>
                <c:pt idx="1239">
                  <c:v>0.68233983760746142</c:v>
                </c:pt>
                <c:pt idx="1240">
                  <c:v>0.68315980969046064</c:v>
                </c:pt>
                <c:pt idx="1241">
                  <c:v>0.68398214716841743</c:v>
                </c:pt>
                <c:pt idx="1242">
                  <c:v>0.68480378124116037</c:v>
                </c:pt>
                <c:pt idx="1243">
                  <c:v>0.68562502355680521</c:v>
                </c:pt>
                <c:pt idx="1244">
                  <c:v>0.68628451388740619</c:v>
                </c:pt>
                <c:pt idx="1245">
                  <c:v>0.68694582259097792</c:v>
                </c:pt>
                <c:pt idx="1246">
                  <c:v>0.68777065141029525</c:v>
                </c:pt>
                <c:pt idx="1247">
                  <c:v>0.68859527948809318</c:v>
                </c:pt>
                <c:pt idx="1248">
                  <c:v>0.68942178564596768</c:v>
                </c:pt>
                <c:pt idx="1249">
                  <c:v>0.69024746158898909</c:v>
                </c:pt>
                <c:pt idx="1250">
                  <c:v>0.6910740723600014</c:v>
                </c:pt>
                <c:pt idx="1251">
                  <c:v>0.69190256746349044</c:v>
                </c:pt>
                <c:pt idx="1252">
                  <c:v>0.69273105394782541</c:v>
                </c:pt>
                <c:pt idx="1253">
                  <c:v>0.6935587717656414</c:v>
                </c:pt>
                <c:pt idx="1254">
                  <c:v>0.69438951886801059</c:v>
                </c:pt>
                <c:pt idx="1255">
                  <c:v>0.69521975221290366</c:v>
                </c:pt>
                <c:pt idx="1256">
                  <c:v>0.69605073886391611</c:v>
                </c:pt>
                <c:pt idx="1257">
                  <c:v>0.69688260712426087</c:v>
                </c:pt>
                <c:pt idx="1258">
                  <c:v>0.69771497731074605</c:v>
                </c:pt>
                <c:pt idx="1259">
                  <c:v>0.69838166519727496</c:v>
                </c:pt>
                <c:pt idx="1260">
                  <c:v>0.69921503002326546</c:v>
                </c:pt>
                <c:pt idx="1261">
                  <c:v>0.69988367440466093</c:v>
                </c:pt>
                <c:pt idx="1262">
                  <c:v>0.70071867487233308</c:v>
                </c:pt>
                <c:pt idx="1263">
                  <c:v>0.70155322481979776</c:v>
                </c:pt>
                <c:pt idx="1264">
                  <c:v>0.70239038730377712</c:v>
                </c:pt>
                <c:pt idx="1265">
                  <c:v>0.70322773999254795</c:v>
                </c:pt>
                <c:pt idx="1266">
                  <c:v>0.70406541068959483</c:v>
                </c:pt>
                <c:pt idx="1267">
                  <c:v>0.70490346361664558</c:v>
                </c:pt>
                <c:pt idx="1268">
                  <c:v>0.70557489880873514</c:v>
                </c:pt>
                <c:pt idx="1269">
                  <c:v>0.70625005403726182</c:v>
                </c:pt>
                <c:pt idx="1270">
                  <c:v>0.7070892349303276</c:v>
                </c:pt>
                <c:pt idx="1271">
                  <c:v>0.70793162460088555</c:v>
                </c:pt>
                <c:pt idx="1272">
                  <c:v>0.70877331080692718</c:v>
                </c:pt>
                <c:pt idx="1273">
                  <c:v>0.70961544879575456</c:v>
                </c:pt>
                <c:pt idx="1274">
                  <c:v>0.71045855404538283</c:v>
                </c:pt>
                <c:pt idx="1275">
                  <c:v>0.71130256398434266</c:v>
                </c:pt>
                <c:pt idx="1276">
                  <c:v>0.71214748030424235</c:v>
                </c:pt>
                <c:pt idx="1277">
                  <c:v>0.71299311111145447</c:v>
                </c:pt>
                <c:pt idx="1278">
                  <c:v>0.71383810133866454</c:v>
                </c:pt>
                <c:pt idx="1279">
                  <c:v>0.71468522824175384</c:v>
                </c:pt>
                <c:pt idx="1280">
                  <c:v>0.71553249113036488</c:v>
                </c:pt>
                <c:pt idx="1281">
                  <c:v>0.71638157321522433</c:v>
                </c:pt>
                <c:pt idx="1282">
                  <c:v>0.71722969194831754</c:v>
                </c:pt>
                <c:pt idx="1283">
                  <c:v>0.71807866031544132</c:v>
                </c:pt>
                <c:pt idx="1284">
                  <c:v>0.71875919807019173</c:v>
                </c:pt>
                <c:pt idx="1285">
                  <c:v>0.71944058895638308</c:v>
                </c:pt>
                <c:pt idx="1286">
                  <c:v>0.72029286724151509</c:v>
                </c:pt>
                <c:pt idx="1287">
                  <c:v>0.72114496170934672</c:v>
                </c:pt>
                <c:pt idx="1288">
                  <c:v>0.72199765263400184</c:v>
                </c:pt>
                <c:pt idx="1289">
                  <c:v>0.72285100609172959</c:v>
                </c:pt>
                <c:pt idx="1290">
                  <c:v>0.72370495793364442</c:v>
                </c:pt>
                <c:pt idx="1291">
                  <c:v>0.72456107580977647</c:v>
                </c:pt>
                <c:pt idx="1292">
                  <c:v>0.72541681652702961</c:v>
                </c:pt>
                <c:pt idx="1293">
                  <c:v>0.7262723746663462</c:v>
                </c:pt>
                <c:pt idx="1294">
                  <c:v>0.72695844794397935</c:v>
                </c:pt>
                <c:pt idx="1295">
                  <c:v>0.72764767702572253</c:v>
                </c:pt>
                <c:pt idx="1296">
                  <c:v>0.72850685075631783</c:v>
                </c:pt>
                <c:pt idx="1297">
                  <c:v>0.72936591056267541</c:v>
                </c:pt>
                <c:pt idx="1298">
                  <c:v>0.73022649680767593</c:v>
                </c:pt>
                <c:pt idx="1299">
                  <c:v>0.73108677296719526</c:v>
                </c:pt>
                <c:pt idx="1300">
                  <c:v>0.73194792136870312</c:v>
                </c:pt>
                <c:pt idx="1301">
                  <c:v>0.73281093095276129</c:v>
                </c:pt>
                <c:pt idx="1302">
                  <c:v>0.73367409305948361</c:v>
                </c:pt>
                <c:pt idx="1303">
                  <c:v>0.73453648434593821</c:v>
                </c:pt>
                <c:pt idx="1304">
                  <c:v>0.73540212770077062</c:v>
                </c:pt>
                <c:pt idx="1305">
                  <c:v>0.73626706795336516</c:v>
                </c:pt>
                <c:pt idx="1306">
                  <c:v>0.73713275697528757</c:v>
                </c:pt>
                <c:pt idx="1307">
                  <c:v>0.73799946072009681</c:v>
                </c:pt>
                <c:pt idx="1308">
                  <c:v>0.73886698251338379</c:v>
                </c:pt>
                <c:pt idx="1309">
                  <c:v>0.73973558894911307</c:v>
                </c:pt>
                <c:pt idx="1310">
                  <c:v>0.7406046851714535</c:v>
                </c:pt>
                <c:pt idx="1311">
                  <c:v>0.74130046656594606</c:v>
                </c:pt>
                <c:pt idx="1312">
                  <c:v>0.74199673240927766</c:v>
                </c:pt>
                <c:pt idx="1313">
                  <c:v>0.74286666658653477</c:v>
                </c:pt>
                <c:pt idx="1314">
                  <c:v>0.74373922146298843</c:v>
                </c:pt>
                <c:pt idx="1315">
                  <c:v>0.74461207213541092</c:v>
                </c:pt>
                <c:pt idx="1316">
                  <c:v>0.74548495206888887</c:v>
                </c:pt>
                <c:pt idx="1317">
                  <c:v>0.74635872802626524</c:v>
                </c:pt>
                <c:pt idx="1318">
                  <c:v>0.74723313458023655</c:v>
                </c:pt>
                <c:pt idx="1319">
                  <c:v>0.7481092420981712</c:v>
                </c:pt>
                <c:pt idx="1320">
                  <c:v>0.74898538200946008</c:v>
                </c:pt>
                <c:pt idx="1321">
                  <c:v>0.7496870880363683</c:v>
                </c:pt>
                <c:pt idx="1322">
                  <c:v>0.75039236829348732</c:v>
                </c:pt>
                <c:pt idx="1323">
                  <c:v>0.75127024351585681</c:v>
                </c:pt>
                <c:pt idx="1324">
                  <c:v>0.75214922561465303</c:v>
                </c:pt>
                <c:pt idx="1325">
                  <c:v>0.75302931683249619</c:v>
                </c:pt>
                <c:pt idx="1326">
                  <c:v>0.75391038496870655</c:v>
                </c:pt>
                <c:pt idx="1327">
                  <c:v>0.75479182636381636</c:v>
                </c:pt>
                <c:pt idx="1328">
                  <c:v>0.75567303522633944</c:v>
                </c:pt>
                <c:pt idx="1329">
                  <c:v>0.7565564367708203</c:v>
                </c:pt>
                <c:pt idx="1330">
                  <c:v>0.7574400797005445</c:v>
                </c:pt>
                <c:pt idx="1331">
                  <c:v>0.75832544946205449</c:v>
                </c:pt>
                <c:pt idx="1332">
                  <c:v>0.75920998181945554</c:v>
                </c:pt>
                <c:pt idx="1333">
                  <c:v>0.76009543255155132</c:v>
                </c:pt>
                <c:pt idx="1334">
                  <c:v>0.76098288664222857</c:v>
                </c:pt>
                <c:pt idx="1335">
                  <c:v>0.76187072243256893</c:v>
                </c:pt>
                <c:pt idx="1336">
                  <c:v>0.76275812636832074</c:v>
                </c:pt>
                <c:pt idx="1337">
                  <c:v>0.7634701101018273</c:v>
                </c:pt>
                <c:pt idx="1338">
                  <c:v>0.76418273695593253</c:v>
                </c:pt>
                <c:pt idx="1339">
                  <c:v>0.76507287566732451</c:v>
                </c:pt>
                <c:pt idx="1340">
                  <c:v>0.76596380743162151</c:v>
                </c:pt>
                <c:pt idx="1341">
                  <c:v>0.76685703188772492</c:v>
                </c:pt>
                <c:pt idx="1342">
                  <c:v>0.76774928269466969</c:v>
                </c:pt>
                <c:pt idx="1343">
                  <c:v>0.76864178454144072</c:v>
                </c:pt>
                <c:pt idx="1344">
                  <c:v>0.76953713217514064</c:v>
                </c:pt>
                <c:pt idx="1345">
                  <c:v>0.77043246203322657</c:v>
                </c:pt>
                <c:pt idx="1346">
                  <c:v>0.77132749972401049</c:v>
                </c:pt>
                <c:pt idx="1347">
                  <c:v>0.77204616077299526</c:v>
                </c:pt>
                <c:pt idx="1348">
                  <c:v>0.77276753082057015</c:v>
                </c:pt>
                <c:pt idx="1349">
                  <c:v>0.77366507326502865</c:v>
                </c:pt>
                <c:pt idx="1350">
                  <c:v>0.77456383378380511</c:v>
                </c:pt>
                <c:pt idx="1351">
                  <c:v>0.77546450183714299</c:v>
                </c:pt>
                <c:pt idx="1352">
                  <c:v>0.77636529430674572</c:v>
                </c:pt>
                <c:pt idx="1353">
                  <c:v>0.77726524740540004</c:v>
                </c:pt>
                <c:pt idx="1354">
                  <c:v>0.77816862842895029</c:v>
                </c:pt>
                <c:pt idx="1355">
                  <c:v>0.77907172327750696</c:v>
                </c:pt>
                <c:pt idx="1356">
                  <c:v>0.7799749444394366</c:v>
                </c:pt>
                <c:pt idx="1357">
                  <c:v>0.78087967277568315</c:v>
                </c:pt>
                <c:pt idx="1358">
                  <c:v>0.78178535863741694</c:v>
                </c:pt>
                <c:pt idx="1359">
                  <c:v>0.78269214226218187</c:v>
                </c:pt>
                <c:pt idx="1360">
                  <c:v>0.78359919488228025</c:v>
                </c:pt>
                <c:pt idx="1361">
                  <c:v>0.78450637785583632</c:v>
                </c:pt>
                <c:pt idx="1362">
                  <c:v>0.785233882565462</c:v>
                </c:pt>
                <c:pt idx="1363">
                  <c:v>0.78614255038711556</c:v>
                </c:pt>
                <c:pt idx="1364">
                  <c:v>0.78687152474002653</c:v>
                </c:pt>
                <c:pt idx="1365">
                  <c:v>0.78778279519088568</c:v>
                </c:pt>
                <c:pt idx="1366">
                  <c:v>0.78869447918490188</c:v>
                </c:pt>
                <c:pt idx="1367">
                  <c:v>0.78960671643228286</c:v>
                </c:pt>
                <c:pt idx="1368">
                  <c:v>0.79051992608005117</c:v>
                </c:pt>
                <c:pt idx="1369">
                  <c:v>0.79143508717256883</c:v>
                </c:pt>
                <c:pt idx="1370">
                  <c:v>0.79235010851735999</c:v>
                </c:pt>
                <c:pt idx="1371">
                  <c:v>0.79326554835155294</c:v>
                </c:pt>
                <c:pt idx="1372">
                  <c:v>0.79399903588864651</c:v>
                </c:pt>
                <c:pt idx="1373">
                  <c:v>0.79473572282619331</c:v>
                </c:pt>
                <c:pt idx="1374">
                  <c:v>0.79565391088333859</c:v>
                </c:pt>
                <c:pt idx="1375">
                  <c:v>0.79657322340558667</c:v>
                </c:pt>
                <c:pt idx="1376">
                  <c:v>0.79749352228072723</c:v>
                </c:pt>
                <c:pt idx="1377">
                  <c:v>0.79841452831702686</c:v>
                </c:pt>
                <c:pt idx="1378">
                  <c:v>0.79933483570274888</c:v>
                </c:pt>
                <c:pt idx="1379">
                  <c:v>0.80025768077383463</c:v>
                </c:pt>
                <c:pt idx="1380">
                  <c:v>0.80118067348217514</c:v>
                </c:pt>
                <c:pt idx="1381">
                  <c:v>0.80210564760365244</c:v>
                </c:pt>
                <c:pt idx="1382">
                  <c:v>0.80302978346095011</c:v>
                </c:pt>
                <c:pt idx="1383">
                  <c:v>0.80395519818552186</c:v>
                </c:pt>
                <c:pt idx="1384">
                  <c:v>0.80488288490755733</c:v>
                </c:pt>
                <c:pt idx="1385">
                  <c:v>0.8058104417429619</c:v>
                </c:pt>
                <c:pt idx="1386">
                  <c:v>0.80673715881109287</c:v>
                </c:pt>
                <c:pt idx="1387">
                  <c:v>0.80748074001279713</c:v>
                </c:pt>
                <c:pt idx="1388">
                  <c:v>0.80822586822372211</c:v>
                </c:pt>
                <c:pt idx="1389">
                  <c:v>0.80915624832629585</c:v>
                </c:pt>
                <c:pt idx="1390">
                  <c:v>0.81008749484216114</c:v>
                </c:pt>
                <c:pt idx="1391">
                  <c:v>0.8110208905569064</c:v>
                </c:pt>
                <c:pt idx="1392">
                  <c:v>0.81195373346010324</c:v>
                </c:pt>
                <c:pt idx="1393">
                  <c:v>0.81288644904405805</c:v>
                </c:pt>
                <c:pt idx="1394">
                  <c:v>0.81382231942331285</c:v>
                </c:pt>
                <c:pt idx="1395">
                  <c:v>0.81475820916387098</c:v>
                </c:pt>
                <c:pt idx="1396">
                  <c:v>0.81569368844189627</c:v>
                </c:pt>
                <c:pt idx="1397">
                  <c:v>0.81644439135437508</c:v>
                </c:pt>
                <c:pt idx="1398">
                  <c:v>0.8171989526341471</c:v>
                </c:pt>
                <c:pt idx="1399">
                  <c:v>0.81813743588292032</c:v>
                </c:pt>
                <c:pt idx="1400">
                  <c:v>0.81907708771748733</c:v>
                </c:pt>
                <c:pt idx="1401">
                  <c:v>0.82001877243952659</c:v>
                </c:pt>
                <c:pt idx="1402">
                  <c:v>0.82096033834687243</c:v>
                </c:pt>
                <c:pt idx="1403">
                  <c:v>0.82190178426751337</c:v>
                </c:pt>
                <c:pt idx="1404">
                  <c:v>0.82284642207307412</c:v>
                </c:pt>
                <c:pt idx="1405">
                  <c:v>0.82379051124399427</c:v>
                </c:pt>
                <c:pt idx="1406">
                  <c:v>0.82473549256160938</c:v>
                </c:pt>
                <c:pt idx="1407">
                  <c:v>0.82568136771363865</c:v>
                </c:pt>
                <c:pt idx="1408">
                  <c:v>0.82662828298411895</c:v>
                </c:pt>
                <c:pt idx="1409">
                  <c:v>0.82757667466780038</c:v>
                </c:pt>
                <c:pt idx="1410">
                  <c:v>0.82852582178599898</c:v>
                </c:pt>
                <c:pt idx="1411">
                  <c:v>0.82947456560652089</c:v>
                </c:pt>
                <c:pt idx="1412">
                  <c:v>0.83023510898532438</c:v>
                </c:pt>
                <c:pt idx="1413">
                  <c:v>0.83118562189173684</c:v>
                </c:pt>
                <c:pt idx="1414">
                  <c:v>0.83194892184127667</c:v>
                </c:pt>
                <c:pt idx="1415">
                  <c:v>0.83290222993375207</c:v>
                </c:pt>
                <c:pt idx="1416">
                  <c:v>0.83385557384747155</c:v>
                </c:pt>
                <c:pt idx="1417">
                  <c:v>0.8348101190519468</c:v>
                </c:pt>
                <c:pt idx="1418">
                  <c:v>0.8357657222023851</c:v>
                </c:pt>
                <c:pt idx="1419">
                  <c:v>0.83672311575468639</c:v>
                </c:pt>
                <c:pt idx="1420">
                  <c:v>0.8376805495967008</c:v>
                </c:pt>
                <c:pt idx="1421">
                  <c:v>0.83863890099684835</c:v>
                </c:pt>
                <c:pt idx="1422">
                  <c:v>0.83959758579933375</c:v>
                </c:pt>
                <c:pt idx="1423">
                  <c:v>0.84055733718003012</c:v>
                </c:pt>
                <c:pt idx="1424">
                  <c:v>0.84132679982566172</c:v>
                </c:pt>
                <c:pt idx="1425">
                  <c:v>0.84209979191527995</c:v>
                </c:pt>
                <c:pt idx="1426">
                  <c:v>0.84306283088030598</c:v>
                </c:pt>
                <c:pt idx="1427">
                  <c:v>0.84402679818347792</c:v>
                </c:pt>
                <c:pt idx="1428">
                  <c:v>0.84499037017585443</c:v>
                </c:pt>
                <c:pt idx="1429">
                  <c:v>0.84595634566763012</c:v>
                </c:pt>
                <c:pt idx="1430">
                  <c:v>0.8469223698347762</c:v>
                </c:pt>
                <c:pt idx="1431">
                  <c:v>0.84789065739547165</c:v>
                </c:pt>
                <c:pt idx="1432">
                  <c:v>0.84885825718471586</c:v>
                </c:pt>
                <c:pt idx="1433">
                  <c:v>0.84982709010032786</c:v>
                </c:pt>
                <c:pt idx="1434">
                  <c:v>0.85079804759362698</c:v>
                </c:pt>
                <c:pt idx="1435">
                  <c:v>0.85176935567033529</c:v>
                </c:pt>
                <c:pt idx="1436">
                  <c:v>0.85273982710096785</c:v>
                </c:pt>
                <c:pt idx="1437">
                  <c:v>0.85371391536314345</c:v>
                </c:pt>
                <c:pt idx="1438">
                  <c:v>0.85468761504240509</c:v>
                </c:pt>
                <c:pt idx="1439">
                  <c:v>0.85546758539666012</c:v>
                </c:pt>
                <c:pt idx="1440">
                  <c:v>0.85624831351795672</c:v>
                </c:pt>
                <c:pt idx="1441">
                  <c:v>0.85722567794763704</c:v>
                </c:pt>
                <c:pt idx="1442">
                  <c:v>0.858202506254653</c:v>
                </c:pt>
                <c:pt idx="1443">
                  <c:v>0.85917984156120819</c:v>
                </c:pt>
                <c:pt idx="1444">
                  <c:v>0.86016022629484834</c:v>
                </c:pt>
                <c:pt idx="1445">
                  <c:v>0.86114007643733614</c:v>
                </c:pt>
                <c:pt idx="1446">
                  <c:v>0.86211998873454032</c:v>
                </c:pt>
                <c:pt idx="1447">
                  <c:v>0.8629057800029688</c:v>
                </c:pt>
                <c:pt idx="1448">
                  <c:v>0.86369654071964574</c:v>
                </c:pt>
                <c:pt idx="1449">
                  <c:v>0.86467986376153283</c:v>
                </c:pt>
                <c:pt idx="1450">
                  <c:v>0.86566445537428927</c:v>
                </c:pt>
                <c:pt idx="1451">
                  <c:v>0.86665107083363468</c:v>
                </c:pt>
                <c:pt idx="1452">
                  <c:v>0.86763760615310137</c:v>
                </c:pt>
                <c:pt idx="1453">
                  <c:v>0.86862375854747831</c:v>
                </c:pt>
                <c:pt idx="1454">
                  <c:v>0.86961375229973781</c:v>
                </c:pt>
                <c:pt idx="1455">
                  <c:v>0.87060321619165659</c:v>
                </c:pt>
                <c:pt idx="1456">
                  <c:v>0.87159320636762294</c:v>
                </c:pt>
                <c:pt idx="1457">
                  <c:v>0.8725847831613085</c:v>
                </c:pt>
                <c:pt idx="1458">
                  <c:v>0.87357749569738485</c:v>
                </c:pt>
                <c:pt idx="1459">
                  <c:v>0.87457149807610679</c:v>
                </c:pt>
                <c:pt idx="1460">
                  <c:v>0.87556618579159917</c:v>
                </c:pt>
                <c:pt idx="1461">
                  <c:v>0.87656034394905047</c:v>
                </c:pt>
                <c:pt idx="1462">
                  <c:v>0.87755716504695713</c:v>
                </c:pt>
                <c:pt idx="1463">
                  <c:v>0.87855452389468014</c:v>
                </c:pt>
                <c:pt idx="1464">
                  <c:v>0.8793534936015045</c:v>
                </c:pt>
                <c:pt idx="1465">
                  <c:v>0.88015371233812001</c:v>
                </c:pt>
                <c:pt idx="1466">
                  <c:v>0.88115320745427639</c:v>
                </c:pt>
                <c:pt idx="1467">
                  <c:v>0.88215400825476897</c:v>
                </c:pt>
                <c:pt idx="1468">
                  <c:v>0.88315581166099633</c:v>
                </c:pt>
                <c:pt idx="1469">
                  <c:v>0.88415984491551181</c:v>
                </c:pt>
                <c:pt idx="1470">
                  <c:v>0.88516396741810899</c:v>
                </c:pt>
                <c:pt idx="1471">
                  <c:v>0.88616863881005592</c:v>
                </c:pt>
                <c:pt idx="1472">
                  <c:v>0.88717432058179335</c:v>
                </c:pt>
                <c:pt idx="1473">
                  <c:v>0.8881807072253437</c:v>
                </c:pt>
                <c:pt idx="1474">
                  <c:v>0.88898725432053405</c:v>
                </c:pt>
                <c:pt idx="1475">
                  <c:v>0.88979799491284839</c:v>
                </c:pt>
                <c:pt idx="1476">
                  <c:v>0.89080826019307968</c:v>
                </c:pt>
                <c:pt idx="1477">
                  <c:v>0.89181954714149037</c:v>
                </c:pt>
                <c:pt idx="1478">
                  <c:v>0.89283046743565331</c:v>
                </c:pt>
                <c:pt idx="1479">
                  <c:v>0.89384380252253859</c:v>
                </c:pt>
                <c:pt idx="1480">
                  <c:v>0.89485754629391945</c:v>
                </c:pt>
                <c:pt idx="1481">
                  <c:v>0.89587324853561301</c:v>
                </c:pt>
                <c:pt idx="1482">
                  <c:v>0.89688796696888251</c:v>
                </c:pt>
                <c:pt idx="1483">
                  <c:v>0.89790464774315604</c:v>
                </c:pt>
                <c:pt idx="1484">
                  <c:v>0.89892376209616021</c:v>
                </c:pt>
                <c:pt idx="1485">
                  <c:v>0.89994298255949323</c:v>
                </c:pt>
                <c:pt idx="1486">
                  <c:v>0.90096137390315578</c:v>
                </c:pt>
                <c:pt idx="1487">
                  <c:v>0.90198345386249235</c:v>
                </c:pt>
                <c:pt idx="1488">
                  <c:v>0.90300533099588132</c:v>
                </c:pt>
                <c:pt idx="1489">
                  <c:v>0.90402825343040638</c:v>
                </c:pt>
                <c:pt idx="1490">
                  <c:v>0.90484800212621508</c:v>
                </c:pt>
                <c:pt idx="1491">
                  <c:v>0.90566904929695558</c:v>
                </c:pt>
                <c:pt idx="1492">
                  <c:v>0.90669454489608003</c:v>
                </c:pt>
                <c:pt idx="1493">
                  <c:v>0.90772030918936508</c:v>
                </c:pt>
                <c:pt idx="1494">
                  <c:v>0.90874963822068977</c:v>
                </c:pt>
                <c:pt idx="1495">
                  <c:v>0.90977861370577506</c:v>
                </c:pt>
                <c:pt idx="1496">
                  <c:v>0.91080723346041126</c:v>
                </c:pt>
                <c:pt idx="1497">
                  <c:v>0.9118389592428221</c:v>
                </c:pt>
                <c:pt idx="1498">
                  <c:v>0.91287190819793262</c:v>
                </c:pt>
                <c:pt idx="1499">
                  <c:v>0.91390497857105879</c:v>
                </c:pt>
                <c:pt idx="1500">
                  <c:v>0.91493911728234445</c:v>
                </c:pt>
                <c:pt idx="1501">
                  <c:v>0.91576786284434064</c:v>
                </c:pt>
                <c:pt idx="1502">
                  <c:v>0.91660077627691783</c:v>
                </c:pt>
                <c:pt idx="1503">
                  <c:v>0.91763659944968323</c:v>
                </c:pt>
                <c:pt idx="1504">
                  <c:v>0.91867603318376545</c:v>
                </c:pt>
                <c:pt idx="1505">
                  <c:v>0.91971527888396565</c:v>
                </c:pt>
                <c:pt idx="1506">
                  <c:v>0.92075497028901521</c:v>
                </c:pt>
                <c:pt idx="1507">
                  <c:v>0.92179669794581032</c:v>
                </c:pt>
                <c:pt idx="1508">
                  <c:v>0.92283967112495113</c:v>
                </c:pt>
                <c:pt idx="1509">
                  <c:v>0.92388389259336545</c:v>
                </c:pt>
                <c:pt idx="1510">
                  <c:v>0.92492888654605265</c:v>
                </c:pt>
                <c:pt idx="1511">
                  <c:v>0.92597353640861302</c:v>
                </c:pt>
                <c:pt idx="1512">
                  <c:v>0.92702071745452264</c:v>
                </c:pt>
                <c:pt idx="1513">
                  <c:v>0.9280686761807595</c:v>
                </c:pt>
                <c:pt idx="1514">
                  <c:v>0.92911901585082513</c:v>
                </c:pt>
                <c:pt idx="1515">
                  <c:v>0.93016821478134371</c:v>
                </c:pt>
                <c:pt idx="1516">
                  <c:v>0.93121899728733726</c:v>
                </c:pt>
                <c:pt idx="1517">
                  <c:v>0.93206119021078415</c:v>
                </c:pt>
                <c:pt idx="1518">
                  <c:v>0.93290409302105504</c:v>
                </c:pt>
                <c:pt idx="1519">
                  <c:v>0.93395936553364056</c:v>
                </c:pt>
                <c:pt idx="1520">
                  <c:v>0.93501462481333575</c:v>
                </c:pt>
                <c:pt idx="1521">
                  <c:v>0.9360708375272071</c:v>
                </c:pt>
                <c:pt idx="1522">
                  <c:v>0.93712800552097064</c:v>
                </c:pt>
                <c:pt idx="1523">
                  <c:v>0.93818629230175132</c:v>
                </c:pt>
                <c:pt idx="1524">
                  <c:v>0.939247318515117</c:v>
                </c:pt>
                <c:pt idx="1525">
                  <c:v>0.94030817570488623</c:v>
                </c:pt>
                <c:pt idx="1526">
                  <c:v>0.94136869996515027</c:v>
                </c:pt>
                <c:pt idx="1527">
                  <c:v>0.94221965038853805</c:v>
                </c:pt>
                <c:pt idx="1528">
                  <c:v>0.94307457450362397</c:v>
                </c:pt>
                <c:pt idx="1529">
                  <c:v>0.94414015229709169</c:v>
                </c:pt>
                <c:pt idx="1530">
                  <c:v>0.94520621557837503</c:v>
                </c:pt>
                <c:pt idx="1531">
                  <c:v>0.94627423140717182</c:v>
                </c:pt>
                <c:pt idx="1532">
                  <c:v>0.94734192082639967</c:v>
                </c:pt>
                <c:pt idx="1533">
                  <c:v>0.9484109147422195</c:v>
                </c:pt>
                <c:pt idx="1534">
                  <c:v>0.94948285104531061</c:v>
                </c:pt>
                <c:pt idx="1535">
                  <c:v>0.95055479195313508</c:v>
                </c:pt>
                <c:pt idx="1536">
                  <c:v>0.95162640856003378</c:v>
                </c:pt>
                <c:pt idx="1537">
                  <c:v>0.95270163505254835</c:v>
                </c:pt>
                <c:pt idx="1538">
                  <c:v>0.95377670533227965</c:v>
                </c:pt>
                <c:pt idx="1539">
                  <c:v>0.95485276825925514</c:v>
                </c:pt>
                <c:pt idx="1540">
                  <c:v>0.95593048399521419</c:v>
                </c:pt>
                <c:pt idx="1541">
                  <c:v>0.95700936245557966</c:v>
                </c:pt>
                <c:pt idx="1542">
                  <c:v>0.95808990086920742</c:v>
                </c:pt>
                <c:pt idx="1543">
                  <c:v>0.95917127794068202</c:v>
                </c:pt>
                <c:pt idx="1544">
                  <c:v>0.96003768497507491</c:v>
                </c:pt>
                <c:pt idx="1545">
                  <c:v>0.96090418183921955</c:v>
                </c:pt>
                <c:pt idx="1546">
                  <c:v>0.96198678710098706</c:v>
                </c:pt>
                <c:pt idx="1547">
                  <c:v>0.96307288587854856</c:v>
                </c:pt>
                <c:pt idx="1548">
                  <c:v>0.96415966781988172</c:v>
                </c:pt>
                <c:pt idx="1549">
                  <c:v>0.9652472999605981</c:v>
                </c:pt>
                <c:pt idx="1550">
                  <c:v>0.96633578379063256</c:v>
                </c:pt>
                <c:pt idx="1551">
                  <c:v>0.96742578661391021</c:v>
                </c:pt>
                <c:pt idx="1552">
                  <c:v>0.96851781201165255</c:v>
                </c:pt>
                <c:pt idx="1553">
                  <c:v>0.96961019714959162</c:v>
                </c:pt>
                <c:pt idx="1554">
                  <c:v>0.97048569988941613</c:v>
                </c:pt>
                <c:pt idx="1555">
                  <c:v>0.97136447644454216</c:v>
                </c:pt>
                <c:pt idx="1556">
                  <c:v>0.97245947549532008</c:v>
                </c:pt>
                <c:pt idx="1557">
                  <c:v>0.97355634478779951</c:v>
                </c:pt>
                <c:pt idx="1558">
                  <c:v>0.97465475384408018</c:v>
                </c:pt>
                <c:pt idx="1559">
                  <c:v>0.97575453857429295</c:v>
                </c:pt>
                <c:pt idx="1560">
                  <c:v>0.97685536613320112</c:v>
                </c:pt>
                <c:pt idx="1561">
                  <c:v>0.97795572470217584</c:v>
                </c:pt>
                <c:pt idx="1562">
                  <c:v>0.97905864259449482</c:v>
                </c:pt>
                <c:pt idx="1563">
                  <c:v>0.98016260967171864</c:v>
                </c:pt>
                <c:pt idx="1564">
                  <c:v>0.98126914702107015</c:v>
                </c:pt>
                <c:pt idx="1565">
                  <c:v>0.98237471367557128</c:v>
                </c:pt>
                <c:pt idx="1566">
                  <c:v>0.98348184225395219</c:v>
                </c:pt>
                <c:pt idx="1567">
                  <c:v>0.98459189126881475</c:v>
                </c:pt>
                <c:pt idx="1568">
                  <c:v>0.98570232624811949</c:v>
                </c:pt>
                <c:pt idx="1569">
                  <c:v>0.98681195913119879</c:v>
                </c:pt>
                <c:pt idx="1570">
                  <c:v>0.98770299882898771</c:v>
                </c:pt>
                <c:pt idx="1571">
                  <c:v>0.98859449315920378</c:v>
                </c:pt>
                <c:pt idx="1572">
                  <c:v>0.98970870334495376</c:v>
                </c:pt>
                <c:pt idx="1573">
                  <c:v>0.9908246675596617</c:v>
                </c:pt>
                <c:pt idx="1574">
                  <c:v>0.99194290204498237</c:v>
                </c:pt>
                <c:pt idx="1575">
                  <c:v>0.99306102217963077</c:v>
                </c:pt>
                <c:pt idx="1576">
                  <c:v>0.99417919714498726</c:v>
                </c:pt>
                <c:pt idx="1577">
                  <c:v>0.99530102003065124</c:v>
                </c:pt>
                <c:pt idx="1578">
                  <c:v>0.99642307471660041</c:v>
                </c:pt>
                <c:pt idx="1579">
                  <c:v>0.99754536056937293</c:v>
                </c:pt>
                <c:pt idx="1580">
                  <c:v>0.99844670678366776</c:v>
                </c:pt>
                <c:pt idx="1581">
                  <c:v>0.99935144393852249</c:v>
                </c:pt>
                <c:pt idx="1582">
                  <c:v>1.0004771949742841</c:v>
                </c:pt>
                <c:pt idx="1583">
                  <c:v>1.0016050759541011</c:v>
                </c:pt>
                <c:pt idx="1584">
                  <c:v>1.0027352650948111</c:v>
                </c:pt>
                <c:pt idx="1585">
                  <c:v>1.00386569722828</c:v>
                </c:pt>
                <c:pt idx="1586">
                  <c:v>1.0049958532574048</c:v>
                </c:pt>
                <c:pt idx="1587">
                  <c:v>1.0061302293422305</c:v>
                </c:pt>
                <c:pt idx="1588">
                  <c:v>1.0072646811730697</c:v>
                </c:pt>
                <c:pt idx="1589">
                  <c:v>1.0083999012031997</c:v>
                </c:pt>
                <c:pt idx="1590">
                  <c:v>1.0095365850342968</c:v>
                </c:pt>
                <c:pt idx="1591">
                  <c:v>1.0106750838141942</c:v>
                </c:pt>
                <c:pt idx="1592">
                  <c:v>1.0118152282664798</c:v>
                </c:pt>
                <c:pt idx="1593">
                  <c:v>1.012955977306474</c:v>
                </c:pt>
                <c:pt idx="1594">
                  <c:v>1.0138697585195942</c:v>
                </c:pt>
                <c:pt idx="1595">
                  <c:v>1.0147848990681676</c:v>
                </c:pt>
                <c:pt idx="1596">
                  <c:v>1.0159276449346348</c:v>
                </c:pt>
                <c:pt idx="1597">
                  <c:v>1.0170739721883599</c:v>
                </c:pt>
                <c:pt idx="1598">
                  <c:v>1.0182214398904288</c:v>
                </c:pt>
                <c:pt idx="1599">
                  <c:v>1.0193689984967684</c:v>
                </c:pt>
                <c:pt idx="1600">
                  <c:v>1.0205180510356331</c:v>
                </c:pt>
                <c:pt idx="1601">
                  <c:v>1.0216687768767767</c:v>
                </c:pt>
                <c:pt idx="1602">
                  <c:v>1.0228217080807489</c:v>
                </c:pt>
                <c:pt idx="1603">
                  <c:v>1.0239750893863726</c:v>
                </c:pt>
                <c:pt idx="1604">
                  <c:v>1.0248988237167227</c:v>
                </c:pt>
                <c:pt idx="1605">
                  <c:v>1.0258278236912362</c:v>
                </c:pt>
                <c:pt idx="1606">
                  <c:v>1.0269837960834769</c:v>
                </c:pt>
                <c:pt idx="1607">
                  <c:v>1.0281418137822627</c:v>
                </c:pt>
                <c:pt idx="1608">
                  <c:v>1.0293020594271667</c:v>
                </c:pt>
                <c:pt idx="1609">
                  <c:v>1.030463652805881</c:v>
                </c:pt>
                <c:pt idx="1610">
                  <c:v>1.0316264195636664</c:v>
                </c:pt>
                <c:pt idx="1611">
                  <c:v>1.0327889406580619</c:v>
                </c:pt>
                <c:pt idx="1612">
                  <c:v>1.0339542380041908</c:v>
                </c:pt>
                <c:pt idx="1613">
                  <c:v>1.0351205386312268</c:v>
                </c:pt>
                <c:pt idx="1614">
                  <c:v>1.0362896276549163</c:v>
                </c:pt>
                <c:pt idx="1615">
                  <c:v>1.0374574071336038</c:v>
                </c:pt>
                <c:pt idx="1616">
                  <c:v>1.0386274455971831</c:v>
                </c:pt>
                <c:pt idx="1617">
                  <c:v>1.0398004651686674</c:v>
                </c:pt>
                <c:pt idx="1618">
                  <c:v>1.0409741457056951</c:v>
                </c:pt>
                <c:pt idx="1619">
                  <c:v>1.0421468736199724</c:v>
                </c:pt>
                <c:pt idx="1620">
                  <c:v>1.0430880938700726</c:v>
                </c:pt>
                <c:pt idx="1621">
                  <c:v>1.0440309196692743</c:v>
                </c:pt>
                <c:pt idx="1622">
                  <c:v>1.0452081395265551</c:v>
                </c:pt>
                <c:pt idx="1623">
                  <c:v>1.0463880077651924</c:v>
                </c:pt>
                <c:pt idx="1624">
                  <c:v>1.0475701714467125</c:v>
                </c:pt>
                <c:pt idx="1625">
                  <c:v>1.0487524704056967</c:v>
                </c:pt>
                <c:pt idx="1626">
                  <c:v>1.0499347226983469</c:v>
                </c:pt>
                <c:pt idx="1627">
                  <c:v>1.0511212700975365</c:v>
                </c:pt>
                <c:pt idx="1628">
                  <c:v>1.0523074150797047</c:v>
                </c:pt>
                <c:pt idx="1629">
                  <c:v>1.0534944244321518</c:v>
                </c:pt>
                <c:pt idx="1630">
                  <c:v>1.0544465727563634</c:v>
                </c:pt>
                <c:pt idx="1631">
                  <c:v>1.0554038090071995</c:v>
                </c:pt>
                <c:pt idx="1632">
                  <c:v>1.0565946836735947</c:v>
                </c:pt>
                <c:pt idx="1633">
                  <c:v>1.0577877069893542</c:v>
                </c:pt>
                <c:pt idx="1634">
                  <c:v>1.058983614605254</c:v>
                </c:pt>
                <c:pt idx="1635">
                  <c:v>1.0601793104548887</c:v>
                </c:pt>
                <c:pt idx="1636">
                  <c:v>1.0613751577622836</c:v>
                </c:pt>
                <c:pt idx="1637">
                  <c:v>1.0625751828545167</c:v>
                </c:pt>
                <c:pt idx="1638">
                  <c:v>1.063775916583805</c:v>
                </c:pt>
                <c:pt idx="1639">
                  <c:v>1.0649768092472924</c:v>
                </c:pt>
                <c:pt idx="1640">
                  <c:v>1.0661800644351445</c:v>
                </c:pt>
                <c:pt idx="1641">
                  <c:v>1.0673849531414046</c:v>
                </c:pt>
                <c:pt idx="1642">
                  <c:v>1.0685916637021091</c:v>
                </c:pt>
                <c:pt idx="1643">
                  <c:v>1.0697992789855177</c:v>
                </c:pt>
                <c:pt idx="1644">
                  <c:v>1.0710070620366634</c:v>
                </c:pt>
                <c:pt idx="1645">
                  <c:v>1.0719754856140131</c:v>
                </c:pt>
                <c:pt idx="1646">
                  <c:v>1.073186271548223</c:v>
                </c:pt>
                <c:pt idx="1647">
                  <c:v>1.0741581052574558</c:v>
                </c:pt>
                <c:pt idx="1648">
                  <c:v>1.0753732072043056</c:v>
                </c:pt>
                <c:pt idx="1649">
                  <c:v>1.0765886735085937</c:v>
                </c:pt>
                <c:pt idx="1650">
                  <c:v>1.077805061335668</c:v>
                </c:pt>
                <c:pt idx="1651">
                  <c:v>1.0790236749818143</c:v>
                </c:pt>
                <c:pt idx="1652">
                  <c:v>1.0802445207861946</c:v>
                </c:pt>
                <c:pt idx="1653">
                  <c:v>1.0814664857577425</c:v>
                </c:pt>
                <c:pt idx="1654">
                  <c:v>1.0826897589667275</c:v>
                </c:pt>
                <c:pt idx="1655">
                  <c:v>1.083913408305188</c:v>
                </c:pt>
                <c:pt idx="1656">
                  <c:v>1.0848944178701296</c:v>
                </c:pt>
                <c:pt idx="1657">
                  <c:v>1.0858801384502914</c:v>
                </c:pt>
                <c:pt idx="1658">
                  <c:v>1.0871095764816665</c:v>
                </c:pt>
                <c:pt idx="1659">
                  <c:v>1.0883397765060898</c:v>
                </c:pt>
                <c:pt idx="1660">
                  <c:v>1.0895720560205835</c:v>
                </c:pt>
                <c:pt idx="1661">
                  <c:v>1.090803972821883</c:v>
                </c:pt>
                <c:pt idx="1662">
                  <c:v>1.0920391059955705</c:v>
                </c:pt>
                <c:pt idx="1663">
                  <c:v>1.0932755778341854</c:v>
                </c:pt>
                <c:pt idx="1664">
                  <c:v>1.0945143364672187</c:v>
                </c:pt>
                <c:pt idx="1665">
                  <c:v>1.0957519821090658</c:v>
                </c:pt>
                <c:pt idx="1666">
                  <c:v>1.0969922982877178</c:v>
                </c:pt>
                <c:pt idx="1667">
                  <c:v>1.098235862190345</c:v>
                </c:pt>
                <c:pt idx="1668">
                  <c:v>1.0994800247159608</c:v>
                </c:pt>
                <c:pt idx="1669">
                  <c:v>1.1007238352376587</c:v>
                </c:pt>
                <c:pt idx="1670">
                  <c:v>1.1019718606917437</c:v>
                </c:pt>
                <c:pt idx="1671">
                  <c:v>1.1032204923468036</c:v>
                </c:pt>
                <c:pt idx="1672">
                  <c:v>1.1042204450840267</c:v>
                </c:pt>
                <c:pt idx="1673">
                  <c:v>1.1052213987276689</c:v>
                </c:pt>
                <c:pt idx="1674">
                  <c:v>1.1064752447088924</c:v>
                </c:pt>
                <c:pt idx="1675">
                  <c:v>1.1077289410757527</c:v>
                </c:pt>
                <c:pt idx="1676">
                  <c:v>1.1089834441121817</c:v>
                </c:pt>
                <c:pt idx="1677">
                  <c:v>1.1102422109840573</c:v>
                </c:pt>
                <c:pt idx="1678">
                  <c:v>1.1115012186109752</c:v>
                </c:pt>
                <c:pt idx="1679">
                  <c:v>1.112760080924353</c:v>
                </c:pt>
                <c:pt idx="1680">
                  <c:v>1.1137696232837819</c:v>
                </c:pt>
                <c:pt idx="1681">
                  <c:v>1.1147853936040093</c:v>
                </c:pt>
                <c:pt idx="1682">
                  <c:v>1.1160493652749712</c:v>
                </c:pt>
                <c:pt idx="1683">
                  <c:v>1.1173159034370743</c:v>
                </c:pt>
                <c:pt idx="1684">
                  <c:v>1.1185852094396131</c:v>
                </c:pt>
                <c:pt idx="1685">
                  <c:v>1.1198547716027232</c:v>
                </c:pt>
                <c:pt idx="1686">
                  <c:v>1.121124006533184</c:v>
                </c:pt>
                <c:pt idx="1687">
                  <c:v>1.12239815848563</c:v>
                </c:pt>
                <c:pt idx="1688">
                  <c:v>1.1236725737569138</c:v>
                </c:pt>
                <c:pt idx="1689">
                  <c:v>1.1249478358330782</c:v>
                </c:pt>
                <c:pt idx="1690">
                  <c:v>1.1262251164783159</c:v>
                </c:pt>
                <c:pt idx="1691">
                  <c:v>1.1275050074023716</c:v>
                </c:pt>
                <c:pt idx="1692">
                  <c:v>1.1287865385467319</c:v>
                </c:pt>
                <c:pt idx="1693">
                  <c:v>1.1300689307170622</c:v>
                </c:pt>
                <c:pt idx="1694">
                  <c:v>1.1313521851192674</c:v>
                </c:pt>
                <c:pt idx="1695">
                  <c:v>1.1326376774430627</c:v>
                </c:pt>
                <c:pt idx="1696">
                  <c:v>1.1339254142072444</c:v>
                </c:pt>
                <c:pt idx="1697">
                  <c:v>1.1349569563525834</c:v>
                </c:pt>
                <c:pt idx="1698">
                  <c:v>1.1359905487457413</c:v>
                </c:pt>
                <c:pt idx="1699">
                  <c:v>1.1372814295551694</c:v>
                </c:pt>
                <c:pt idx="1700">
                  <c:v>1.1385741764156603</c:v>
                </c:pt>
                <c:pt idx="1701">
                  <c:v>1.1398691899729154</c:v>
                </c:pt>
                <c:pt idx="1702">
                  <c:v>1.1411674670568357</c:v>
                </c:pt>
                <c:pt idx="1703">
                  <c:v>1.1424656472090646</c:v>
                </c:pt>
                <c:pt idx="1704">
                  <c:v>1.1437657133756836</c:v>
                </c:pt>
                <c:pt idx="1705">
                  <c:v>1.145066676673214</c:v>
                </c:pt>
                <c:pt idx="1706">
                  <c:v>1.146370330029046</c:v>
                </c:pt>
                <c:pt idx="1707">
                  <c:v>1.1474145973131775</c:v>
                </c:pt>
                <c:pt idx="1708">
                  <c:v>1.1484643449348295</c:v>
                </c:pt>
                <c:pt idx="1709">
                  <c:v>1.149773037353208</c:v>
                </c:pt>
                <c:pt idx="1710">
                  <c:v>1.1510828446618233</c:v>
                </c:pt>
                <c:pt idx="1711">
                  <c:v>1.1523933684540046</c:v>
                </c:pt>
                <c:pt idx="1712">
                  <c:v>1.1537066146495909</c:v>
                </c:pt>
                <c:pt idx="1713">
                  <c:v>1.1550217885281737</c:v>
                </c:pt>
                <c:pt idx="1714">
                  <c:v>1.1563399007517878</c:v>
                </c:pt>
                <c:pt idx="1715">
                  <c:v>1.157656732746559</c:v>
                </c:pt>
                <c:pt idx="1716">
                  <c:v>1.1589763090490934</c:v>
                </c:pt>
                <c:pt idx="1717">
                  <c:v>1.1602994456899731</c:v>
                </c:pt>
                <c:pt idx="1718">
                  <c:v>1.161623122564599</c:v>
                </c:pt>
                <c:pt idx="1719">
                  <c:v>1.1629465299104236</c:v>
                </c:pt>
                <c:pt idx="1720">
                  <c:v>1.1642751363015569</c:v>
                </c:pt>
                <c:pt idx="1721">
                  <c:v>1.1656038867506602</c:v>
                </c:pt>
                <c:pt idx="1722">
                  <c:v>1.1669344051269139</c:v>
                </c:pt>
                <c:pt idx="1723">
                  <c:v>1.1680003806918753</c:v>
                </c:pt>
                <c:pt idx="1724">
                  <c:v>1.1690685119721489</c:v>
                </c:pt>
                <c:pt idx="1725">
                  <c:v>1.1704032433509588</c:v>
                </c:pt>
                <c:pt idx="1726">
                  <c:v>1.1717385335123509</c:v>
                </c:pt>
                <c:pt idx="1727">
                  <c:v>1.1730790848412387</c:v>
                </c:pt>
                <c:pt idx="1728">
                  <c:v>1.1744197977991777</c:v>
                </c:pt>
                <c:pt idx="1729">
                  <c:v>1.175761080637278</c:v>
                </c:pt>
                <c:pt idx="1730">
                  <c:v>1.1771056019123498</c:v>
                </c:pt>
                <c:pt idx="1731">
                  <c:v>1.1784523444784167</c:v>
                </c:pt>
                <c:pt idx="1732">
                  <c:v>1.1797994623470958</c:v>
                </c:pt>
                <c:pt idx="1733">
                  <c:v>1.1811488096200649</c:v>
                </c:pt>
                <c:pt idx="1734">
                  <c:v>1.1822312918752769</c:v>
                </c:pt>
                <c:pt idx="1735">
                  <c:v>1.1833178390370003</c:v>
                </c:pt>
                <c:pt idx="1736">
                  <c:v>1.1846707043522293</c:v>
                </c:pt>
                <c:pt idx="1737">
                  <c:v>1.1860285092324387</c:v>
                </c:pt>
                <c:pt idx="1738">
                  <c:v>1.1873871232300501</c:v>
                </c:pt>
                <c:pt idx="1739">
                  <c:v>1.1887459240766225</c:v>
                </c:pt>
                <c:pt idx="1740">
                  <c:v>1.1901076136230908</c:v>
                </c:pt>
                <c:pt idx="1741">
                  <c:v>1.1914715764034545</c:v>
                </c:pt>
                <c:pt idx="1742">
                  <c:v>1.1928380277341237</c:v>
                </c:pt>
                <c:pt idx="1743">
                  <c:v>1.1942057223380356</c:v>
                </c:pt>
                <c:pt idx="1744">
                  <c:v>1.1955738263246996</c:v>
                </c:pt>
                <c:pt idx="1745">
                  <c:v>1.1969448515660657</c:v>
                </c:pt>
                <c:pt idx="1746">
                  <c:v>1.1983179687827576</c:v>
                </c:pt>
                <c:pt idx="1747">
                  <c:v>1.1996942338800543</c:v>
                </c:pt>
                <c:pt idx="1748">
                  <c:v>1.2010694520226068</c:v>
                </c:pt>
                <c:pt idx="1749">
                  <c:v>1.2024476167536899</c:v>
                </c:pt>
                <c:pt idx="1750">
                  <c:v>1.2035525716201638</c:v>
                </c:pt>
                <c:pt idx="1751">
                  <c:v>1.2046587487625786</c:v>
                </c:pt>
                <c:pt idx="1752">
                  <c:v>1.2060435629341939</c:v>
                </c:pt>
                <c:pt idx="1753">
                  <c:v>1.2074288162515587</c:v>
                </c:pt>
                <c:pt idx="1754">
                  <c:v>1.2088159911578717</c:v>
                </c:pt>
                <c:pt idx="1755">
                  <c:v>1.2102046686086181</c:v>
                </c:pt>
                <c:pt idx="1756">
                  <c:v>1.2115961271138909</c:v>
                </c:pt>
                <c:pt idx="1757">
                  <c:v>1.2129908011743562</c:v>
                </c:pt>
                <c:pt idx="1758">
                  <c:v>1.2143857184217166</c:v>
                </c:pt>
                <c:pt idx="1759">
                  <c:v>1.2157810905339212</c:v>
                </c:pt>
                <c:pt idx="1760">
                  <c:v>1.2169017397215791</c:v>
                </c:pt>
                <c:pt idx="1761">
                  <c:v>1.218026426319349</c:v>
                </c:pt>
                <c:pt idx="1762">
                  <c:v>1.219428818816819</c:v>
                </c:pt>
                <c:pt idx="1763">
                  <c:v>1.2208333952401216</c:v>
                </c:pt>
                <c:pt idx="1764">
                  <c:v>1.222240806316782</c:v>
                </c:pt>
                <c:pt idx="1765">
                  <c:v>1.2236478352925495</c:v>
                </c:pt>
                <c:pt idx="1766">
                  <c:v>1.2250572775217834</c:v>
                </c:pt>
                <c:pt idx="1767">
                  <c:v>1.2264712971355964</c:v>
                </c:pt>
                <c:pt idx="1768">
                  <c:v>1.2278849432885826</c:v>
                </c:pt>
                <c:pt idx="1769">
                  <c:v>1.2292995092548351</c:v>
                </c:pt>
                <c:pt idx="1770">
                  <c:v>1.2307188947110344</c:v>
                </c:pt>
                <c:pt idx="1771">
                  <c:v>1.2321398638914254</c:v>
                </c:pt>
                <c:pt idx="1772">
                  <c:v>1.2335615518621883</c:v>
                </c:pt>
                <c:pt idx="1773">
                  <c:v>1.2349856989385171</c:v>
                </c:pt>
                <c:pt idx="1774">
                  <c:v>1.2364118771026527</c:v>
                </c:pt>
                <c:pt idx="1775">
                  <c:v>1.2378411828432363</c:v>
                </c:pt>
                <c:pt idx="1776">
                  <c:v>1.2392712237242383</c:v>
                </c:pt>
                <c:pt idx="1777">
                  <c:v>1.2404180866098147</c:v>
                </c:pt>
                <c:pt idx="1778">
                  <c:v>1.2418522579954347</c:v>
                </c:pt>
                <c:pt idx="1779">
                  <c:v>1.2432867345524681</c:v>
                </c:pt>
                <c:pt idx="1780">
                  <c:v>1.2444373362697914</c:v>
                </c:pt>
                <c:pt idx="1781">
                  <c:v>1.2458781672989616</c:v>
                </c:pt>
                <c:pt idx="1782">
                  <c:v>1.2473197560272828</c:v>
                </c:pt>
                <c:pt idx="1783">
                  <c:v>1.2487627643350752</c:v>
                </c:pt>
                <c:pt idx="1784">
                  <c:v>1.2499199085091186</c:v>
                </c:pt>
                <c:pt idx="1785">
                  <c:v>1.251083256202314</c:v>
                </c:pt>
                <c:pt idx="1786">
                  <c:v>1.2525310453497558</c:v>
                </c:pt>
                <c:pt idx="1787">
                  <c:v>1.2539847023121873</c:v>
                </c:pt>
                <c:pt idx="1788">
                  <c:v>1.2554384773767142</c:v>
                </c:pt>
                <c:pt idx="1789">
                  <c:v>1.2568937019800166</c:v>
                </c:pt>
                <c:pt idx="1790">
                  <c:v>1.2583510473485295</c:v>
                </c:pt>
                <c:pt idx="1791">
                  <c:v>1.2598118575708339</c:v>
                </c:pt>
                <c:pt idx="1792">
                  <c:v>1.2612743582627437</c:v>
                </c:pt>
                <c:pt idx="1793">
                  <c:v>1.2627394482698255</c:v>
                </c:pt>
                <c:pt idx="1794">
                  <c:v>1.2642046722296822</c:v>
                </c:pt>
                <c:pt idx="1795">
                  <c:v>1.2656736162788635</c:v>
                </c:pt>
                <c:pt idx="1796">
                  <c:v>1.2671442720509112</c:v>
                </c:pt>
                <c:pt idx="1797">
                  <c:v>1.2686182186141877</c:v>
                </c:pt>
                <c:pt idx="1798">
                  <c:v>1.2700920880274824</c:v>
                </c:pt>
                <c:pt idx="1799">
                  <c:v>1.2715683585587454</c:v>
                </c:pt>
                <c:pt idx="1800">
                  <c:v>1.2727522111126042</c:v>
                </c:pt>
                <c:pt idx="1801">
                  <c:v>1.2739376929899702</c:v>
                </c:pt>
                <c:pt idx="1802">
                  <c:v>1.275422826697042</c:v>
                </c:pt>
                <c:pt idx="1803">
                  <c:v>1.2769072205397527</c:v>
                </c:pt>
                <c:pt idx="1804">
                  <c:v>1.2783945025799393</c:v>
                </c:pt>
                <c:pt idx="1805">
                  <c:v>1.2798830899069935</c:v>
                </c:pt>
                <c:pt idx="1806">
                  <c:v>1.2813750356476095</c:v>
                </c:pt>
                <c:pt idx="1807">
                  <c:v>1.282870579723437</c:v>
                </c:pt>
                <c:pt idx="1808">
                  <c:v>1.2843665355902347</c:v>
                </c:pt>
                <c:pt idx="1809">
                  <c:v>1.2858635883505074</c:v>
                </c:pt>
                <c:pt idx="1810">
                  <c:v>1.2873654069735954</c:v>
                </c:pt>
                <c:pt idx="1811">
                  <c:v>1.2888683366613425</c:v>
                </c:pt>
                <c:pt idx="1812">
                  <c:v>1.290073090302666</c:v>
                </c:pt>
                <c:pt idx="1813">
                  <c:v>1.2912827488040164</c:v>
                </c:pt>
                <c:pt idx="1814">
                  <c:v>1.2927925038196653</c:v>
                </c:pt>
                <c:pt idx="1815">
                  <c:v>1.2943029259831704</c:v>
                </c:pt>
                <c:pt idx="1816">
                  <c:v>1.2958163264465841</c:v>
                </c:pt>
                <c:pt idx="1817">
                  <c:v>1.2973338728324726</c:v>
                </c:pt>
                <c:pt idx="1818">
                  <c:v>1.2988518707794128</c:v>
                </c:pt>
                <c:pt idx="1819">
                  <c:v>1.3003700866296597</c:v>
                </c:pt>
                <c:pt idx="1820">
                  <c:v>1.3018945645984175</c:v>
                </c:pt>
                <c:pt idx="1821">
                  <c:v>1.3034192738485955</c:v>
                </c:pt>
                <c:pt idx="1822">
                  <c:v>1.3049463113874862</c:v>
                </c:pt>
                <c:pt idx="1823">
                  <c:v>1.3064759179717862</c:v>
                </c:pt>
                <c:pt idx="1824">
                  <c:v>1.3080090378041753</c:v>
                </c:pt>
                <c:pt idx="1825">
                  <c:v>1.3095435742905113</c:v>
                </c:pt>
                <c:pt idx="1826">
                  <c:v>1.3110804691986229</c:v>
                </c:pt>
                <c:pt idx="1827">
                  <c:v>1.3123115940656922</c:v>
                </c:pt>
                <c:pt idx="1828">
                  <c:v>1.313852516942011</c:v>
                </c:pt>
                <c:pt idx="1829">
                  <c:v>1.3153946392852802</c:v>
                </c:pt>
                <c:pt idx="1830">
                  <c:v>1.316631326219619</c:v>
                </c:pt>
                <c:pt idx="1831">
                  <c:v>1.318181052502748</c:v>
                </c:pt>
                <c:pt idx="1832">
                  <c:v>1.3197303431328782</c:v>
                </c:pt>
                <c:pt idx="1833">
                  <c:v>1.3212825120296796</c:v>
                </c:pt>
                <c:pt idx="1834">
                  <c:v>1.3228368564115578</c:v>
                </c:pt>
                <c:pt idx="1835">
                  <c:v>1.3243957612748856</c:v>
                </c:pt>
                <c:pt idx="1836">
                  <c:v>1.3259549560390222</c:v>
                </c:pt>
                <c:pt idx="1837">
                  <c:v>1.3272052572455477</c:v>
                </c:pt>
                <c:pt idx="1838">
                  <c:v>1.328461900224124</c:v>
                </c:pt>
                <c:pt idx="1839">
                  <c:v>1.3300262567596566</c:v>
                </c:pt>
                <c:pt idx="1840">
                  <c:v>1.3315954601206585</c:v>
                </c:pt>
                <c:pt idx="1841">
                  <c:v>1.3331668897964135</c:v>
                </c:pt>
                <c:pt idx="1842">
                  <c:v>1.3347412734165134</c:v>
                </c:pt>
                <c:pt idx="1843">
                  <c:v>1.3363176582048935</c:v>
                </c:pt>
                <c:pt idx="1844">
                  <c:v>1.3378948442596295</c:v>
                </c:pt>
                <c:pt idx="1845">
                  <c:v>1.3394764535486607</c:v>
                </c:pt>
                <c:pt idx="1846">
                  <c:v>1.3410596008628104</c:v>
                </c:pt>
                <c:pt idx="1847">
                  <c:v>1.3426474386711842</c:v>
                </c:pt>
                <c:pt idx="1848">
                  <c:v>1.3442341623312051</c:v>
                </c:pt>
                <c:pt idx="1849">
                  <c:v>1.3458246227421335</c:v>
                </c:pt>
                <c:pt idx="1850">
                  <c:v>1.3474198073409571</c:v>
                </c:pt>
                <c:pt idx="1851">
                  <c:v>1.3490160778884819</c:v>
                </c:pt>
                <c:pt idx="1852">
                  <c:v>1.3506122146305988</c:v>
                </c:pt>
                <c:pt idx="1853">
                  <c:v>1.3518944815411309</c:v>
                </c:pt>
                <c:pt idx="1854">
                  <c:v>1.3531783947713401</c:v>
                </c:pt>
                <c:pt idx="1855">
                  <c:v>1.3547826655126902</c:v>
                </c:pt>
                <c:pt idx="1856">
                  <c:v>1.3563907420383983</c:v>
                </c:pt>
                <c:pt idx="1857">
                  <c:v>1.3580023925953888</c:v>
                </c:pt>
                <c:pt idx="1858">
                  <c:v>1.3596154128319939</c:v>
                </c:pt>
                <c:pt idx="1859">
                  <c:v>1.3612290648329193</c:v>
                </c:pt>
                <c:pt idx="1860">
                  <c:v>1.3625235441515262</c:v>
                </c:pt>
                <c:pt idx="1861">
                  <c:v>1.3638258869426012</c:v>
                </c:pt>
                <c:pt idx="1862">
                  <c:v>1.3654493269547461</c:v>
                </c:pt>
                <c:pt idx="1863">
                  <c:v>1.3670744138869406</c:v>
                </c:pt>
                <c:pt idx="1864">
                  <c:v>1.368702643296404</c:v>
                </c:pt>
                <c:pt idx="1865">
                  <c:v>1.3703325319971835</c:v>
                </c:pt>
                <c:pt idx="1866">
                  <c:v>1.3719653310204634</c:v>
                </c:pt>
                <c:pt idx="1867">
                  <c:v>1.3736035488584417</c:v>
                </c:pt>
                <c:pt idx="1868">
                  <c:v>1.3752419521901569</c:v>
                </c:pt>
                <c:pt idx="1869">
                  <c:v>1.3768815402289616</c:v>
                </c:pt>
                <c:pt idx="1870">
                  <c:v>1.378526582917319</c:v>
                </c:pt>
                <c:pt idx="1871">
                  <c:v>1.3801733302154104</c:v>
                </c:pt>
                <c:pt idx="1872">
                  <c:v>1.3818210303328955</c:v>
                </c:pt>
                <c:pt idx="1873">
                  <c:v>1.3834734685261585</c:v>
                </c:pt>
                <c:pt idx="1874">
                  <c:v>1.3851286417915647</c:v>
                </c:pt>
                <c:pt idx="1875">
                  <c:v>1.3867880782342712</c:v>
                </c:pt>
                <c:pt idx="1876">
                  <c:v>1.3884482442338204</c:v>
                </c:pt>
                <c:pt idx="1877">
                  <c:v>1.3901099008912718</c:v>
                </c:pt>
                <c:pt idx="1878">
                  <c:v>1.3914425905893766</c:v>
                </c:pt>
                <c:pt idx="1879">
                  <c:v>1.393108724877447</c:v>
                </c:pt>
                <c:pt idx="1880">
                  <c:v>1.3944472055862702</c:v>
                </c:pt>
                <c:pt idx="1881">
                  <c:v>1.3961209131505377</c:v>
                </c:pt>
                <c:pt idx="1882">
                  <c:v>1.3977964028072325</c:v>
                </c:pt>
                <c:pt idx="1883">
                  <c:v>1.3994744480364016</c:v>
                </c:pt>
                <c:pt idx="1884">
                  <c:v>1.4011563411816998</c:v>
                </c:pt>
                <c:pt idx="1885">
                  <c:v>1.4028415823977567</c:v>
                </c:pt>
                <c:pt idx="1886">
                  <c:v>1.4045283799242672</c:v>
                </c:pt>
                <c:pt idx="1887">
                  <c:v>1.4062180275448817</c:v>
                </c:pt>
                <c:pt idx="1888">
                  <c:v>1.4075726313584249</c:v>
                </c:pt>
                <c:pt idx="1889">
                  <c:v>1.408933214075591</c:v>
                </c:pt>
                <c:pt idx="1890">
                  <c:v>1.4106305863442306</c:v>
                </c:pt>
                <c:pt idx="1891">
                  <c:v>1.4123324029234186</c:v>
                </c:pt>
                <c:pt idx="1892">
                  <c:v>1.4140360799549041</c:v>
                </c:pt>
                <c:pt idx="1893">
                  <c:v>1.4157426644559106</c:v>
                </c:pt>
                <c:pt idx="1894">
                  <c:v>1.4174500779177108</c:v>
                </c:pt>
                <c:pt idx="1895">
                  <c:v>1.4191630266581889</c:v>
                </c:pt>
                <c:pt idx="1896">
                  <c:v>1.4208773429134307</c:v>
                </c:pt>
                <c:pt idx="1897">
                  <c:v>1.422596964720553</c:v>
                </c:pt>
                <c:pt idx="1898">
                  <c:v>1.4243166573163126</c:v>
                </c:pt>
                <c:pt idx="1899">
                  <c:v>1.4260398389657039</c:v>
                </c:pt>
                <c:pt idx="1900">
                  <c:v>1.4277688964921755</c:v>
                </c:pt>
                <c:pt idx="1901">
                  <c:v>1.4294985708524175</c:v>
                </c:pt>
                <c:pt idx="1902">
                  <c:v>1.4312288600672718</c:v>
                </c:pt>
                <c:pt idx="1903">
                  <c:v>1.4329658602976705</c:v>
                </c:pt>
                <c:pt idx="1904">
                  <c:v>1.4347050861497312</c:v>
                </c:pt>
                <c:pt idx="1905">
                  <c:v>1.4360991267981973</c:v>
                </c:pt>
                <c:pt idx="1906">
                  <c:v>1.4378435489841797</c:v>
                </c:pt>
                <c:pt idx="1907">
                  <c:v>1.4392414411012611</c:v>
                </c:pt>
                <c:pt idx="1908">
                  <c:v>1.4409908236891835</c:v>
                </c:pt>
                <c:pt idx="1909">
                  <c:v>1.442742201008786</c:v>
                </c:pt>
                <c:pt idx="1910">
                  <c:v>1.4445004060210545</c:v>
                </c:pt>
                <c:pt idx="1911">
                  <c:v>1.4462590208998158</c:v>
                </c:pt>
                <c:pt idx="1912">
                  <c:v>1.4480185806781674</c:v>
                </c:pt>
                <c:pt idx="1913">
                  <c:v>1.4494323963387605</c:v>
                </c:pt>
                <c:pt idx="1914">
                  <c:v>1.4508522625413058</c:v>
                </c:pt>
                <c:pt idx="1915">
                  <c:v>1.4526212821604054</c:v>
                </c:pt>
                <c:pt idx="1916">
                  <c:v>1.4543945202793283</c:v>
                </c:pt>
                <c:pt idx="1917">
                  <c:v>1.4561733506231906</c:v>
                </c:pt>
                <c:pt idx="1918">
                  <c:v>1.4579531760693947</c:v>
                </c:pt>
                <c:pt idx="1919">
                  <c:v>1.4597337239612764</c:v>
                </c:pt>
                <c:pt idx="1920">
                  <c:v>1.4615226313998386</c:v>
                </c:pt>
                <c:pt idx="1921">
                  <c:v>1.4633109184600281</c:v>
                </c:pt>
                <c:pt idx="1922">
                  <c:v>1.4651024092208187</c:v>
                </c:pt>
                <c:pt idx="1923">
                  <c:v>1.4668976637593862</c:v>
                </c:pt>
                <c:pt idx="1924">
                  <c:v>1.4686980705148851</c:v>
                </c:pt>
                <c:pt idx="1925">
                  <c:v>1.4705011740237877</c:v>
                </c:pt>
                <c:pt idx="1926">
                  <c:v>1.4723069830351028</c:v>
                </c:pt>
                <c:pt idx="1927">
                  <c:v>1.4741130198608763</c:v>
                </c:pt>
                <c:pt idx="1928">
                  <c:v>1.4755623042118915</c:v>
                </c:pt>
                <c:pt idx="1929">
                  <c:v>1.4770145232705516</c:v>
                </c:pt>
                <c:pt idx="1930">
                  <c:v>1.478832143265163</c:v>
                </c:pt>
                <c:pt idx="1931">
                  <c:v>1.4806544634599079</c:v>
                </c:pt>
                <c:pt idx="1932">
                  <c:v>1.4824764888208846</c:v>
                </c:pt>
                <c:pt idx="1933">
                  <c:v>1.4843035146474604</c:v>
                </c:pt>
                <c:pt idx="1934">
                  <c:v>1.4861341642245147</c:v>
                </c:pt>
                <c:pt idx="1935">
                  <c:v>1.4879701321363643</c:v>
                </c:pt>
                <c:pt idx="1936">
                  <c:v>1.4898061092814665</c:v>
                </c:pt>
                <c:pt idx="1937">
                  <c:v>1.4916465880871457</c:v>
                </c:pt>
                <c:pt idx="1938">
                  <c:v>1.493489052098272</c:v>
                </c:pt>
                <c:pt idx="1939">
                  <c:v>1.4949669947051065</c:v>
                </c:pt>
                <c:pt idx="1940">
                  <c:v>1.49645305769213</c:v>
                </c:pt>
                <c:pt idx="1941">
                  <c:v>1.4983066713134945</c:v>
                </c:pt>
                <c:pt idx="1942">
                  <c:v>1.5001645779011108</c:v>
                </c:pt>
                <c:pt idx="1943">
                  <c:v>1.5020245222552466</c:v>
                </c:pt>
                <c:pt idx="1944">
                  <c:v>1.5038867939504259</c:v>
                </c:pt>
                <c:pt idx="1945">
                  <c:v>1.5057536807983547</c:v>
                </c:pt>
                <c:pt idx="1946">
                  <c:v>1.5076232023618803</c:v>
                </c:pt>
                <c:pt idx="1947">
                  <c:v>1.5094982291657342</c:v>
                </c:pt>
                <c:pt idx="1948">
                  <c:v>1.5113739106598856</c:v>
                </c:pt>
                <c:pt idx="1949">
                  <c:v>1.513254840767347</c:v>
                </c:pt>
                <c:pt idx="1950">
                  <c:v>1.5151416182074744</c:v>
                </c:pt>
                <c:pt idx="1951">
                  <c:v>1.517029943573821</c:v>
                </c:pt>
                <c:pt idx="1952">
                  <c:v>1.5189180852948689</c:v>
                </c:pt>
                <c:pt idx="1953">
                  <c:v>1.5208155885037433</c:v>
                </c:pt>
                <c:pt idx="1954">
                  <c:v>1.5227126385970773</c:v>
                </c:pt>
                <c:pt idx="1955">
                  <c:v>1.5242356045429817</c:v>
                </c:pt>
                <c:pt idx="1956">
                  <c:v>1.5261411970812737</c:v>
                </c:pt>
                <c:pt idx="1957">
                  <c:v>1.5276691060903105</c:v>
                </c:pt>
                <c:pt idx="1958">
                  <c:v>1.5295797988366837</c:v>
                </c:pt>
                <c:pt idx="1959">
                  <c:v>1.5314929789530412</c:v>
                </c:pt>
                <c:pt idx="1960">
                  <c:v>1.5334153962654116</c:v>
                </c:pt>
                <c:pt idx="1961">
                  <c:v>1.5353371105994058</c:v>
                </c:pt>
                <c:pt idx="1962">
                  <c:v>1.5372613478937203</c:v>
                </c:pt>
                <c:pt idx="1963">
                  <c:v>1.5391919486891026</c:v>
                </c:pt>
                <c:pt idx="1964">
                  <c:v>1.5407390583597345</c:v>
                </c:pt>
                <c:pt idx="1965">
                  <c:v>1.5422938891138467</c:v>
                </c:pt>
                <c:pt idx="1966">
                  <c:v>1.5442336469954316</c:v>
                </c:pt>
                <c:pt idx="1967">
                  <c:v>1.5461804409734707</c:v>
                </c:pt>
                <c:pt idx="1968">
                  <c:v>1.5481274623540269</c:v>
                </c:pt>
                <c:pt idx="1969">
                  <c:v>1.5500770897030784</c:v>
                </c:pt>
                <c:pt idx="1970">
                  <c:v>1.5520350054765195</c:v>
                </c:pt>
                <c:pt idx="1971">
                  <c:v>1.5539937697044228</c:v>
                </c:pt>
                <c:pt idx="1972">
                  <c:v>1.5559539795233097</c:v>
                </c:pt>
                <c:pt idx="1973">
                  <c:v>1.5579216444350179</c:v>
                </c:pt>
                <c:pt idx="1974">
                  <c:v>1.5598919846059898</c:v>
                </c:pt>
                <c:pt idx="1975">
                  <c:v>1.5618686276043401</c:v>
                </c:pt>
                <c:pt idx="1976">
                  <c:v>1.5638458611169861</c:v>
                </c:pt>
                <c:pt idx="1977">
                  <c:v>1.5658270118284912</c:v>
                </c:pt>
                <c:pt idx="1978">
                  <c:v>1.5678133089455557</c:v>
                </c:pt>
                <c:pt idx="1979">
                  <c:v>1.5698032552741508</c:v>
                </c:pt>
                <c:pt idx="1980">
                  <c:v>1.5713997127016146</c:v>
                </c:pt>
                <c:pt idx="1981">
                  <c:v>1.5733959004003431</c:v>
                </c:pt>
                <c:pt idx="1982">
                  <c:v>1.5749971914487695</c:v>
                </c:pt>
                <c:pt idx="1983">
                  <c:v>1.5770002743199634</c:v>
                </c:pt>
                <c:pt idx="1984">
                  <c:v>1.5790104458852874</c:v>
                </c:pt>
                <c:pt idx="1985">
                  <c:v>1.5810246663807439</c:v>
                </c:pt>
                <c:pt idx="1986">
                  <c:v>1.5830407956615908</c:v>
                </c:pt>
                <c:pt idx="1987">
                  <c:v>1.5850603805480585</c:v>
                </c:pt>
                <c:pt idx="1988">
                  <c:v>1.5870837430954936</c:v>
                </c:pt>
                <c:pt idx="1989">
                  <c:v>1.5891118278314711</c:v>
                </c:pt>
                <c:pt idx="1990">
                  <c:v>1.5907388145367429</c:v>
                </c:pt>
                <c:pt idx="1991">
                  <c:v>1.5923746717908789</c:v>
                </c:pt>
                <c:pt idx="1992">
                  <c:v>1.5944141495773783</c:v>
                </c:pt>
                <c:pt idx="1993">
                  <c:v>1.5964602931840244</c:v>
                </c:pt>
                <c:pt idx="1994">
                  <c:v>1.5985062518773747</c:v>
                </c:pt>
                <c:pt idx="1995">
                  <c:v>1.6005598537501613</c:v>
                </c:pt>
                <c:pt idx="1996">
                  <c:v>1.602615168307304</c:v>
                </c:pt>
                <c:pt idx="1997">
                  <c:v>1.6046772343418327</c:v>
                </c:pt>
                <c:pt idx="1998">
                  <c:v>1.606740406697581</c:v>
                </c:pt>
                <c:pt idx="1999">
                  <c:v>1.608809108978861</c:v>
                </c:pt>
                <c:pt idx="2000">
                  <c:v>1.6108868511789687</c:v>
                </c:pt>
                <c:pt idx="2001">
                  <c:v>1.6129635231073123</c:v>
                </c:pt>
                <c:pt idx="2002">
                  <c:v>1.6150435623135078</c:v>
                </c:pt>
                <c:pt idx="2003">
                  <c:v>1.6171308058719389</c:v>
                </c:pt>
                <c:pt idx="2004">
                  <c:v>1.6192214568703229</c:v>
                </c:pt>
                <c:pt idx="2005">
                  <c:v>1.6213148874021701</c:v>
                </c:pt>
                <c:pt idx="2006">
                  <c:v>1.6229961274510134</c:v>
                </c:pt>
                <c:pt idx="2007">
                  <c:v>1.6246795564927634</c:v>
                </c:pt>
                <c:pt idx="2008">
                  <c:v>1.6267854220175104</c:v>
                </c:pt>
                <c:pt idx="2009">
                  <c:v>1.6288957315720407</c:v>
                </c:pt>
                <c:pt idx="2010">
                  <c:v>1.6310140592430293</c:v>
                </c:pt>
                <c:pt idx="2011">
                  <c:v>1.6331342925918373</c:v>
                </c:pt>
                <c:pt idx="2012">
                  <c:v>1.6352548113038017</c:v>
                </c:pt>
                <c:pt idx="2013">
                  <c:v>1.636958046272659</c:v>
                </c:pt>
                <c:pt idx="2014">
                  <c:v>1.638671678119106</c:v>
                </c:pt>
                <c:pt idx="2015">
                  <c:v>1.6408069215947132</c:v>
                </c:pt>
                <c:pt idx="2016">
                  <c:v>1.6429480424481682</c:v>
                </c:pt>
                <c:pt idx="2017">
                  <c:v>1.6450967076680498</c:v>
                </c:pt>
                <c:pt idx="2018">
                  <c:v>1.6472473716028255</c:v>
                </c:pt>
                <c:pt idx="2019">
                  <c:v>1.6493983911801342</c:v>
                </c:pt>
                <c:pt idx="2020">
                  <c:v>1.651562295556195</c:v>
                </c:pt>
                <c:pt idx="2021">
                  <c:v>1.6537246105233332</c:v>
                </c:pt>
                <c:pt idx="2022">
                  <c:v>1.6558929366324029</c:v>
                </c:pt>
                <c:pt idx="2023">
                  <c:v>1.6580653104554006</c:v>
                </c:pt>
                <c:pt idx="2024">
                  <c:v>1.6602460745149739</c:v>
                </c:pt>
                <c:pt idx="2025">
                  <c:v>1.6624299370814108</c:v>
                </c:pt>
                <c:pt idx="2026">
                  <c:v>1.6646185793436592</c:v>
                </c:pt>
                <c:pt idx="2027">
                  <c:v>1.6668083374018905</c:v>
                </c:pt>
                <c:pt idx="2028">
                  <c:v>1.6690062582643135</c:v>
                </c:pt>
                <c:pt idx="2029">
                  <c:v>1.6712083476966888</c:v>
                </c:pt>
                <c:pt idx="2030">
                  <c:v>1.6729743262839223</c:v>
                </c:pt>
                <c:pt idx="2031">
                  <c:v>1.674745117351516</c:v>
                </c:pt>
                <c:pt idx="2032">
                  <c:v>1.6769571874028697</c:v>
                </c:pt>
                <c:pt idx="2033">
                  <c:v>1.6791772139623382</c:v>
                </c:pt>
                <c:pt idx="2034">
                  <c:v>1.6814025199195788</c:v>
                </c:pt>
                <c:pt idx="2035">
                  <c:v>1.6836355142816464</c:v>
                </c:pt>
                <c:pt idx="2036">
                  <c:v>1.6858687259870839</c:v>
                </c:pt>
                <c:pt idx="2037">
                  <c:v>1.6881072782903177</c:v>
                </c:pt>
                <c:pt idx="2038">
                  <c:v>1.6903505099875664</c:v>
                </c:pt>
                <c:pt idx="2039">
                  <c:v>1.6922695371308782</c:v>
                </c:pt>
                <c:pt idx="2040">
                  <c:v>1.6924527065933501</c:v>
                </c:pt>
                <c:pt idx="2041">
                  <c:v>1.6927765140549023</c:v>
                </c:pt>
                <c:pt idx="2042">
                  <c:v>1.6927775454563667</c:v>
                </c:pt>
              </c:numCache>
            </c:numRef>
          </c:xVal>
          <c:yVal>
            <c:numRef>
              <c:f>'ShA 75 - 1 bis'!$K$4:$K$2046</c:f>
              <c:numCache>
                <c:formatCode>General</c:formatCode>
                <c:ptCount val="2043"/>
                <c:pt idx="0">
                  <c:v>5.3610341397888138E-2</c:v>
                </c:pt>
                <c:pt idx="1">
                  <c:v>5.3490250270981136E-2</c:v>
                </c:pt>
                <c:pt idx="2">
                  <c:v>5.3423133407977996E-2</c:v>
                </c:pt>
                <c:pt idx="3">
                  <c:v>5.3526879061030513E-2</c:v>
                </c:pt>
                <c:pt idx="4">
                  <c:v>5.3446748614780291E-2</c:v>
                </c:pt>
                <c:pt idx="5">
                  <c:v>5.328264387755878E-2</c:v>
                </c:pt>
                <c:pt idx="6">
                  <c:v>5.405130546394625E-2</c:v>
                </c:pt>
                <c:pt idx="7">
                  <c:v>5.6521705056071077E-2</c:v>
                </c:pt>
                <c:pt idx="8">
                  <c:v>5.9865764879012053E-2</c:v>
                </c:pt>
                <c:pt idx="9">
                  <c:v>6.4623980415517174E-2</c:v>
                </c:pt>
                <c:pt idx="10">
                  <c:v>7.0370040209281975E-2</c:v>
                </c:pt>
                <c:pt idx="11">
                  <c:v>7.6057058018655269E-2</c:v>
                </c:pt>
                <c:pt idx="12">
                  <c:v>8.1977957099601623E-2</c:v>
                </c:pt>
                <c:pt idx="13">
                  <c:v>8.7513069347839645E-2</c:v>
                </c:pt>
                <c:pt idx="14">
                  <c:v>9.3534928154744415E-2</c:v>
                </c:pt>
                <c:pt idx="15">
                  <c:v>9.8693747420179084E-2</c:v>
                </c:pt>
                <c:pt idx="16">
                  <c:v>0.10432862027823087</c:v>
                </c:pt>
                <c:pt idx="17">
                  <c:v>0.11033557717395256</c:v>
                </c:pt>
                <c:pt idx="18">
                  <c:v>0.11671011358892165</c:v>
                </c:pt>
                <c:pt idx="19">
                  <c:v>0.12326838396926101</c:v>
                </c:pt>
                <c:pt idx="20">
                  <c:v>0.12841707151066226</c:v>
                </c:pt>
                <c:pt idx="21">
                  <c:v>0.13510025401237408</c:v>
                </c:pt>
                <c:pt idx="22">
                  <c:v>0.14170647824107088</c:v>
                </c:pt>
                <c:pt idx="23">
                  <c:v>0.14811066422904035</c:v>
                </c:pt>
                <c:pt idx="24">
                  <c:v>0.15475605750127544</c:v>
                </c:pt>
                <c:pt idx="25">
                  <c:v>0.16157478222671809</c:v>
                </c:pt>
                <c:pt idx="26">
                  <c:v>0.16807999873113727</c:v>
                </c:pt>
                <c:pt idx="27">
                  <c:v>0.17456594717951257</c:v>
                </c:pt>
                <c:pt idx="28">
                  <c:v>0.1810726780762999</c:v>
                </c:pt>
                <c:pt idx="29">
                  <c:v>0.18626705301072211</c:v>
                </c:pt>
                <c:pt idx="30">
                  <c:v>0.19139425135186569</c:v>
                </c:pt>
                <c:pt idx="31">
                  <c:v>0.19794263027045919</c:v>
                </c:pt>
                <c:pt idx="32">
                  <c:v>0.20437744972623215</c:v>
                </c:pt>
                <c:pt idx="33">
                  <c:v>0.21082369131480491</c:v>
                </c:pt>
                <c:pt idx="34">
                  <c:v>0.21759656993764528</c:v>
                </c:pt>
                <c:pt idx="35">
                  <c:v>0.22423405879775501</c:v>
                </c:pt>
                <c:pt idx="36">
                  <c:v>0.23060559285427401</c:v>
                </c:pt>
                <c:pt idx="37">
                  <c:v>0.23701038327827872</c:v>
                </c:pt>
                <c:pt idx="38">
                  <c:v>0.24337689837056289</c:v>
                </c:pt>
                <c:pt idx="39">
                  <c:v>0.24975539428349097</c:v>
                </c:pt>
                <c:pt idx="40">
                  <c:v>0.25614858509195432</c:v>
                </c:pt>
                <c:pt idx="41">
                  <c:v>0.26256292017322469</c:v>
                </c:pt>
                <c:pt idx="42">
                  <c:v>0.26899671065051817</c:v>
                </c:pt>
                <c:pt idx="43">
                  <c:v>0.27528737359675165</c:v>
                </c:pt>
                <c:pt idx="44">
                  <c:v>0.28161126306616363</c:v>
                </c:pt>
                <c:pt idx="45">
                  <c:v>0.28804284783892686</c:v>
                </c:pt>
                <c:pt idx="46">
                  <c:v>0.29452779822188985</c:v>
                </c:pt>
                <c:pt idx="47">
                  <c:v>0.29960785378944371</c:v>
                </c:pt>
                <c:pt idx="48">
                  <c:v>0.30579483148356068</c:v>
                </c:pt>
                <c:pt idx="49">
                  <c:v>0.31098172992220552</c:v>
                </c:pt>
                <c:pt idx="50">
                  <c:v>0.31752500558948488</c:v>
                </c:pt>
                <c:pt idx="51">
                  <c:v>0.32400652710918088</c:v>
                </c:pt>
                <c:pt idx="52">
                  <c:v>0.33031766062895451</c:v>
                </c:pt>
                <c:pt idx="53">
                  <c:v>0.33654782250227427</c:v>
                </c:pt>
                <c:pt idx="54">
                  <c:v>0.34282902209985472</c:v>
                </c:pt>
                <c:pt idx="55">
                  <c:v>0.34910894146978882</c:v>
                </c:pt>
                <c:pt idx="56">
                  <c:v>0.35410032510292455</c:v>
                </c:pt>
                <c:pt idx="57">
                  <c:v>0.35917973463150693</c:v>
                </c:pt>
                <c:pt idx="58">
                  <c:v>0.3654586981618197</c:v>
                </c:pt>
                <c:pt idx="59">
                  <c:v>0.37185050794456315</c:v>
                </c:pt>
                <c:pt idx="60">
                  <c:v>0.37826592053872687</c:v>
                </c:pt>
                <c:pt idx="61">
                  <c:v>0.384647141101844</c:v>
                </c:pt>
                <c:pt idx="62">
                  <c:v>0.39087164960377258</c:v>
                </c:pt>
                <c:pt idx="63">
                  <c:v>0.39717259842312952</c:v>
                </c:pt>
                <c:pt idx="64">
                  <c:v>0.40363755205720342</c:v>
                </c:pt>
                <c:pt idx="65">
                  <c:v>0.40992661475536762</c:v>
                </c:pt>
                <c:pt idx="66">
                  <c:v>0.41609063826217091</c:v>
                </c:pt>
                <c:pt idx="67">
                  <c:v>0.42225452989726181</c:v>
                </c:pt>
                <c:pt idx="68">
                  <c:v>0.42840404053532216</c:v>
                </c:pt>
                <c:pt idx="69">
                  <c:v>0.4334513607789387</c:v>
                </c:pt>
                <c:pt idx="70">
                  <c:v>0.43858652565452955</c:v>
                </c:pt>
                <c:pt idx="71">
                  <c:v>0.44485349299800797</c:v>
                </c:pt>
                <c:pt idx="72">
                  <c:v>0.45116191037223319</c:v>
                </c:pt>
                <c:pt idx="73">
                  <c:v>0.45748661584147737</c:v>
                </c:pt>
                <c:pt idx="74">
                  <c:v>0.4638926471361855</c:v>
                </c:pt>
                <c:pt idx="75">
                  <c:v>0.4701215535181909</c:v>
                </c:pt>
                <c:pt idx="76">
                  <c:v>0.47642725487449133</c:v>
                </c:pt>
                <c:pt idx="77">
                  <c:v>0.48275380340902696</c:v>
                </c:pt>
                <c:pt idx="78">
                  <c:v>0.48666089445355043</c:v>
                </c:pt>
                <c:pt idx="79">
                  <c:v>0.48761366656615485</c:v>
                </c:pt>
                <c:pt idx="80">
                  <c:v>0.49056334730329787</c:v>
                </c:pt>
                <c:pt idx="81">
                  <c:v>0.49652172699652314</c:v>
                </c:pt>
                <c:pt idx="82">
                  <c:v>0.50157361285320767</c:v>
                </c:pt>
                <c:pt idx="83">
                  <c:v>0.50676048625124159</c:v>
                </c:pt>
                <c:pt idx="84">
                  <c:v>0.51325713920759564</c:v>
                </c:pt>
                <c:pt idx="85">
                  <c:v>0.51956868103261633</c:v>
                </c:pt>
                <c:pt idx="86">
                  <c:v>0.5259636000460185</c:v>
                </c:pt>
                <c:pt idx="87">
                  <c:v>0.53251207655016397</c:v>
                </c:pt>
                <c:pt idx="88">
                  <c:v>0.53887811566510446</c:v>
                </c:pt>
                <c:pt idx="89">
                  <c:v>0.54532329090229514</c:v>
                </c:pt>
                <c:pt idx="90">
                  <c:v>0.55190664201116035</c:v>
                </c:pt>
                <c:pt idx="91">
                  <c:v>0.55835546957681914</c:v>
                </c:pt>
                <c:pt idx="92">
                  <c:v>0.56468612212383584</c:v>
                </c:pt>
                <c:pt idx="93">
                  <c:v>0.57122298228945489</c:v>
                </c:pt>
                <c:pt idx="94">
                  <c:v>0.57776232086739765</c:v>
                </c:pt>
                <c:pt idx="95">
                  <c:v>0.58412913140903622</c:v>
                </c:pt>
                <c:pt idx="96">
                  <c:v>0.59065654929497047</c:v>
                </c:pt>
                <c:pt idx="97">
                  <c:v>0.5958655204830936</c:v>
                </c:pt>
                <c:pt idx="98">
                  <c:v>0.60254594262080963</c:v>
                </c:pt>
                <c:pt idx="99">
                  <c:v>0.60777468376462973</c:v>
                </c:pt>
                <c:pt idx="100">
                  <c:v>0.61422151476664333</c:v>
                </c:pt>
                <c:pt idx="101">
                  <c:v>0.62055019595343608</c:v>
                </c:pt>
                <c:pt idx="102">
                  <c:v>0.62703707552628085</c:v>
                </c:pt>
                <c:pt idx="103">
                  <c:v>0.63352356185060865</c:v>
                </c:pt>
                <c:pt idx="104">
                  <c:v>0.63969841056311127</c:v>
                </c:pt>
                <c:pt idx="105">
                  <c:v>0.6458003985838674</c:v>
                </c:pt>
                <c:pt idx="106">
                  <c:v>0.64445557479643434</c:v>
                </c:pt>
                <c:pt idx="107">
                  <c:v>0.64066827218298583</c:v>
                </c:pt>
                <c:pt idx="108">
                  <c:v>0.6445737529489568</c:v>
                </c:pt>
                <c:pt idx="109">
                  <c:v>0.64984807085873642</c:v>
                </c:pt>
                <c:pt idx="110">
                  <c:v>0.65504701842710944</c:v>
                </c:pt>
                <c:pt idx="111">
                  <c:v>0.66181339463735667</c:v>
                </c:pt>
                <c:pt idx="112">
                  <c:v>0.66834832237982666</c:v>
                </c:pt>
                <c:pt idx="113">
                  <c:v>0.67465456646126187</c:v>
                </c:pt>
                <c:pt idx="114">
                  <c:v>0.68131150504727545</c:v>
                </c:pt>
                <c:pt idx="115">
                  <c:v>0.68795088053822162</c:v>
                </c:pt>
                <c:pt idx="116">
                  <c:v>0.69445510995522453</c:v>
                </c:pt>
                <c:pt idx="117">
                  <c:v>0.70101846603783413</c:v>
                </c:pt>
                <c:pt idx="118">
                  <c:v>0.70759868467386877</c:v>
                </c:pt>
                <c:pt idx="119">
                  <c:v>0.71419718987338465</c:v>
                </c:pt>
                <c:pt idx="120">
                  <c:v>0.72062873989221099</c:v>
                </c:pt>
                <c:pt idx="121">
                  <c:v>0.72697156927524187</c:v>
                </c:pt>
                <c:pt idx="122">
                  <c:v>0.73334922181685891</c:v>
                </c:pt>
                <c:pt idx="123">
                  <c:v>0.73970393160086956</c:v>
                </c:pt>
                <c:pt idx="124">
                  <c:v>0.74508774066011596</c:v>
                </c:pt>
                <c:pt idx="125">
                  <c:v>0.74795413401432231</c:v>
                </c:pt>
                <c:pt idx="126">
                  <c:v>0.75053680185876925</c:v>
                </c:pt>
                <c:pt idx="127">
                  <c:v>0.7534417195742158</c:v>
                </c:pt>
                <c:pt idx="128">
                  <c:v>0.75682297508863061</c:v>
                </c:pt>
                <c:pt idx="129">
                  <c:v>0.7604353129657373</c:v>
                </c:pt>
                <c:pt idx="130">
                  <c:v>0.76483760623608743</c:v>
                </c:pt>
                <c:pt idx="131">
                  <c:v>0.77088657216107404</c:v>
                </c:pt>
                <c:pt idx="132">
                  <c:v>0.77608104990925508</c:v>
                </c:pt>
                <c:pt idx="133">
                  <c:v>0.78139585784418542</c:v>
                </c:pt>
                <c:pt idx="134">
                  <c:v>0.78802153435856759</c:v>
                </c:pt>
                <c:pt idx="135">
                  <c:v>0.79448896587723572</c:v>
                </c:pt>
                <c:pt idx="136">
                  <c:v>0.80091840888895749</c:v>
                </c:pt>
                <c:pt idx="137">
                  <c:v>0.80753513698737367</c:v>
                </c:pt>
                <c:pt idx="138">
                  <c:v>0.81399175898091558</c:v>
                </c:pt>
                <c:pt idx="139">
                  <c:v>0.82022121913942247</c:v>
                </c:pt>
                <c:pt idx="140">
                  <c:v>0.8267501865985003</c:v>
                </c:pt>
                <c:pt idx="141">
                  <c:v>0.83340468335969864</c:v>
                </c:pt>
                <c:pt idx="142">
                  <c:v>0.83990971107691248</c:v>
                </c:pt>
                <c:pt idx="143">
                  <c:v>0.84644261703298762</c:v>
                </c:pt>
                <c:pt idx="144">
                  <c:v>0.85286260179303908</c:v>
                </c:pt>
                <c:pt idx="145">
                  <c:v>0.85931870866015947</c:v>
                </c:pt>
                <c:pt idx="146">
                  <c:v>0.86577822461183274</c:v>
                </c:pt>
                <c:pt idx="147">
                  <c:v>0.8721413786766512</c:v>
                </c:pt>
                <c:pt idx="148">
                  <c:v>0.87864591363608158</c:v>
                </c:pt>
                <c:pt idx="149">
                  <c:v>0.88379673691773952</c:v>
                </c:pt>
                <c:pt idx="150">
                  <c:v>0.88883349968791769</c:v>
                </c:pt>
                <c:pt idx="151">
                  <c:v>0.89529575688011909</c:v>
                </c:pt>
                <c:pt idx="152">
                  <c:v>0.90192833260934147</c:v>
                </c:pt>
                <c:pt idx="153">
                  <c:v>0.90840242681328576</c:v>
                </c:pt>
                <c:pt idx="154">
                  <c:v>0.91472166655255649</c:v>
                </c:pt>
                <c:pt idx="155">
                  <c:v>0.92109916741394104</c:v>
                </c:pt>
                <c:pt idx="156">
                  <c:v>0.92752090158438072</c:v>
                </c:pt>
                <c:pt idx="157">
                  <c:v>0.93390760195789968</c:v>
                </c:pt>
                <c:pt idx="158">
                  <c:v>0.94034505507414901</c:v>
                </c:pt>
                <c:pt idx="159">
                  <c:v>0.94554166171042686</c:v>
                </c:pt>
                <c:pt idx="160">
                  <c:v>0.95059921731342822</c:v>
                </c:pt>
                <c:pt idx="161">
                  <c:v>0.95690325600523318</c:v>
                </c:pt>
                <c:pt idx="162">
                  <c:v>0.96334192802861007</c:v>
                </c:pt>
                <c:pt idx="163">
                  <c:v>0.9697926787117227</c:v>
                </c:pt>
                <c:pt idx="164">
                  <c:v>0.97640793516853286</c:v>
                </c:pt>
                <c:pt idx="165">
                  <c:v>0.98295624442128571</c:v>
                </c:pt>
                <c:pt idx="166">
                  <c:v>0.98928076482424332</c:v>
                </c:pt>
                <c:pt idx="167">
                  <c:v>0.99559814847627492</c:v>
                </c:pt>
                <c:pt idx="168">
                  <c:v>1.0018637879543435</c:v>
                </c:pt>
                <c:pt idx="169">
                  <c:v>1.0082490091364935</c:v>
                </c:pt>
                <c:pt idx="170">
                  <c:v>1.014590552940998</c:v>
                </c:pt>
                <c:pt idx="171">
                  <c:v>1.0209126520536584</c:v>
                </c:pt>
                <c:pt idx="172">
                  <c:v>1.0274412057259354</c:v>
                </c:pt>
                <c:pt idx="173">
                  <c:v>1.0337724645255084</c:v>
                </c:pt>
                <c:pt idx="174">
                  <c:v>1.0400276823763324</c:v>
                </c:pt>
                <c:pt idx="175">
                  <c:v>1.0462986535601904</c:v>
                </c:pt>
                <c:pt idx="176">
                  <c:v>1.0513082125945155</c:v>
                </c:pt>
                <c:pt idx="177">
                  <c:v>1.0561763446501065</c:v>
                </c:pt>
                <c:pt idx="178">
                  <c:v>1.0624759599085718</c:v>
                </c:pt>
                <c:pt idx="179">
                  <c:v>1.0662936630498869</c:v>
                </c:pt>
                <c:pt idx="180">
                  <c:v>1.0649240729401794</c:v>
                </c:pt>
                <c:pt idx="181">
                  <c:v>1.0621929043349696</c:v>
                </c:pt>
                <c:pt idx="182">
                  <c:v>1.0594875335664462</c:v>
                </c:pt>
                <c:pt idx="183">
                  <c:v>1.0535146512070457</c:v>
                </c:pt>
                <c:pt idx="184">
                  <c:v>1.0522202354049559</c:v>
                </c:pt>
                <c:pt idx="185">
                  <c:v>1.0581609401456429</c:v>
                </c:pt>
                <c:pt idx="186">
                  <c:v>1.0634246098534477</c:v>
                </c:pt>
                <c:pt idx="187">
                  <c:v>1.0686917431984109</c:v>
                </c:pt>
                <c:pt idx="188">
                  <c:v>1.0752253123468034</c:v>
                </c:pt>
                <c:pt idx="189">
                  <c:v>1.0818620191610253</c:v>
                </c:pt>
                <c:pt idx="190">
                  <c:v>1.088459773745547</c:v>
                </c:pt>
                <c:pt idx="191">
                  <c:v>1.0947411292421152</c:v>
                </c:pt>
                <c:pt idx="192">
                  <c:v>1.1010503179955091</c:v>
                </c:pt>
                <c:pt idx="193">
                  <c:v>1.1076361642600556</c:v>
                </c:pt>
                <c:pt idx="194">
                  <c:v>1.1142494655065363</c:v>
                </c:pt>
                <c:pt idx="195">
                  <c:v>1.1206035856699128</c:v>
                </c:pt>
                <c:pt idx="196">
                  <c:v>1.1269662594976984</c:v>
                </c:pt>
                <c:pt idx="197">
                  <c:v>1.1334124302188562</c:v>
                </c:pt>
                <c:pt idx="198">
                  <c:v>1.1397456523872649</c:v>
                </c:pt>
                <c:pt idx="199">
                  <c:v>1.1449383951541983</c:v>
                </c:pt>
                <c:pt idx="200">
                  <c:v>1.1500899032259755</c:v>
                </c:pt>
                <c:pt idx="201">
                  <c:v>1.1565526636062287</c:v>
                </c:pt>
                <c:pt idx="202">
                  <c:v>1.1628997535764511</c:v>
                </c:pt>
                <c:pt idx="203">
                  <c:v>1.1694096602581272</c:v>
                </c:pt>
                <c:pt idx="204">
                  <c:v>1.175782885806087</c:v>
                </c:pt>
                <c:pt idx="205">
                  <c:v>1.1820728295571516</c:v>
                </c:pt>
                <c:pt idx="206">
                  <c:v>1.1885671949856857</c:v>
                </c:pt>
                <c:pt idx="207">
                  <c:v>1.1949464430154413</c:v>
                </c:pt>
                <c:pt idx="208">
                  <c:v>1.2012144865200325</c:v>
                </c:pt>
                <c:pt idx="209">
                  <c:v>1.2061886855467805</c:v>
                </c:pt>
                <c:pt idx="210">
                  <c:v>1.2112999506976141</c:v>
                </c:pt>
                <c:pt idx="211">
                  <c:v>1.2176358035857697</c:v>
                </c:pt>
                <c:pt idx="212">
                  <c:v>1.223959649337919</c:v>
                </c:pt>
                <c:pt idx="213">
                  <c:v>1.2302665851457957</c:v>
                </c:pt>
                <c:pt idx="214">
                  <c:v>1.2367292225589246</c:v>
                </c:pt>
                <c:pt idx="215">
                  <c:v>1.2432136945484893</c:v>
                </c:pt>
                <c:pt idx="216">
                  <c:v>1.2495786288740465</c:v>
                </c:pt>
                <c:pt idx="217">
                  <c:v>1.2557820279087208</c:v>
                </c:pt>
                <c:pt idx="218">
                  <c:v>1.2620015244705893</c:v>
                </c:pt>
                <c:pt idx="219">
                  <c:v>1.2684091284395544</c:v>
                </c:pt>
                <c:pt idx="220">
                  <c:v>1.2746158503867546</c:v>
                </c:pt>
                <c:pt idx="221">
                  <c:v>1.2809105421594109</c:v>
                </c:pt>
                <c:pt idx="222">
                  <c:v>1.2873252889493096</c:v>
                </c:pt>
                <c:pt idx="223">
                  <c:v>1.2934904355115562</c:v>
                </c:pt>
                <c:pt idx="224">
                  <c:v>1.2998566578222881</c:v>
                </c:pt>
                <c:pt idx="225">
                  <c:v>1.3063128080637425</c:v>
                </c:pt>
                <c:pt idx="226">
                  <c:v>1.312407685036548</c:v>
                </c:pt>
                <c:pt idx="227">
                  <c:v>1.3174966647054915</c:v>
                </c:pt>
                <c:pt idx="228">
                  <c:v>1.3238475103713443</c:v>
                </c:pt>
                <c:pt idx="229">
                  <c:v>1.3288550275083466</c:v>
                </c:pt>
                <c:pt idx="230">
                  <c:v>1.334988063158042</c:v>
                </c:pt>
                <c:pt idx="231">
                  <c:v>1.3411595064252897</c:v>
                </c:pt>
                <c:pt idx="232">
                  <c:v>1.3471871357394756</c:v>
                </c:pt>
                <c:pt idx="233">
                  <c:v>1.3510763625282971</c:v>
                </c:pt>
                <c:pt idx="234">
                  <c:v>1.3451528882391692</c:v>
                </c:pt>
                <c:pt idx="235">
                  <c:v>1.3344541496320275</c:v>
                </c:pt>
                <c:pt idx="236">
                  <c:v>1.3299392242919925</c:v>
                </c:pt>
                <c:pt idx="237">
                  <c:v>1.3299524886111709</c:v>
                </c:pt>
                <c:pt idx="238">
                  <c:v>1.3343016901368911</c:v>
                </c:pt>
                <c:pt idx="239">
                  <c:v>1.3409952841806276</c:v>
                </c:pt>
                <c:pt idx="240">
                  <c:v>1.3474613285655825</c:v>
                </c:pt>
                <c:pt idx="241">
                  <c:v>1.3537329331542289</c:v>
                </c:pt>
                <c:pt idx="242">
                  <c:v>1.3602933427396622</c:v>
                </c:pt>
                <c:pt idx="243">
                  <c:v>1.3668988064588077</c:v>
                </c:pt>
                <c:pt idx="244">
                  <c:v>1.3733558585475714</c:v>
                </c:pt>
                <c:pt idx="245">
                  <c:v>1.3796386871854871</c:v>
                </c:pt>
                <c:pt idx="246">
                  <c:v>1.3859465691126511</c:v>
                </c:pt>
                <c:pt idx="247">
                  <c:v>1.3923221931662126</c:v>
                </c:pt>
                <c:pt idx="248">
                  <c:v>1.3987042774769649</c:v>
                </c:pt>
                <c:pt idx="249">
                  <c:v>1.4051140595287077</c:v>
                </c:pt>
                <c:pt idx="250">
                  <c:v>1.4114515074526932</c:v>
                </c:pt>
                <c:pt idx="251">
                  <c:v>1.417762956516649</c:v>
                </c:pt>
                <c:pt idx="252">
                  <c:v>1.4228354465287592</c:v>
                </c:pt>
                <c:pt idx="253">
                  <c:v>1.4277973597998193</c:v>
                </c:pt>
                <c:pt idx="254">
                  <c:v>1.4341195131628226</c:v>
                </c:pt>
                <c:pt idx="255">
                  <c:v>1.4399396859908655</c:v>
                </c:pt>
                <c:pt idx="256">
                  <c:v>1.4411155175520618</c:v>
                </c:pt>
                <c:pt idx="257">
                  <c:v>1.4370170509549394</c:v>
                </c:pt>
                <c:pt idx="258">
                  <c:v>1.4332121950124996</c:v>
                </c:pt>
                <c:pt idx="259">
                  <c:v>1.432584100910284</c:v>
                </c:pt>
                <c:pt idx="260">
                  <c:v>1.4339936838301304</c:v>
                </c:pt>
                <c:pt idx="261">
                  <c:v>1.4365789233653357</c:v>
                </c:pt>
                <c:pt idx="262">
                  <c:v>1.4402601509168129</c:v>
                </c:pt>
                <c:pt idx="263">
                  <c:v>1.4452049312487618</c:v>
                </c:pt>
                <c:pt idx="264">
                  <c:v>1.4519968598063333</c:v>
                </c:pt>
                <c:pt idx="265">
                  <c:v>1.4583987907645615</c:v>
                </c:pt>
                <c:pt idx="266">
                  <c:v>1.4646889340253637</c:v>
                </c:pt>
                <c:pt idx="267">
                  <c:v>1.4710299261886861</c:v>
                </c:pt>
                <c:pt idx="268">
                  <c:v>1.4773481643136552</c:v>
                </c:pt>
                <c:pt idx="269">
                  <c:v>1.4837416701135651</c:v>
                </c:pt>
                <c:pt idx="270">
                  <c:v>1.4900382127173768</c:v>
                </c:pt>
                <c:pt idx="271">
                  <c:v>1.4964643557287518</c:v>
                </c:pt>
                <c:pt idx="272">
                  <c:v>1.5029037139095625</c:v>
                </c:pt>
                <c:pt idx="273">
                  <c:v>1.509350316856084</c:v>
                </c:pt>
                <c:pt idx="274">
                  <c:v>1.5158226505513985</c:v>
                </c:pt>
                <c:pt idx="275">
                  <c:v>1.5222249708242321</c:v>
                </c:pt>
                <c:pt idx="276">
                  <c:v>1.5287361366755434</c:v>
                </c:pt>
                <c:pt idx="277">
                  <c:v>1.535145295527137</c:v>
                </c:pt>
                <c:pt idx="278">
                  <c:v>1.5414068551897826</c:v>
                </c:pt>
                <c:pt idx="279">
                  <c:v>1.5464168020428608</c:v>
                </c:pt>
                <c:pt idx="280">
                  <c:v>1.5513877458436887</c:v>
                </c:pt>
                <c:pt idx="281">
                  <c:v>1.5577648783356102</c:v>
                </c:pt>
                <c:pt idx="282">
                  <c:v>1.5641056104870339</c:v>
                </c:pt>
                <c:pt idx="283">
                  <c:v>1.5703563536089384</c:v>
                </c:pt>
                <c:pt idx="284">
                  <c:v>1.5767122925692216</c:v>
                </c:pt>
                <c:pt idx="285">
                  <c:v>1.5831000730793838</c:v>
                </c:pt>
                <c:pt idx="286">
                  <c:v>1.589293640970461</c:v>
                </c:pt>
                <c:pt idx="287">
                  <c:v>1.5953637733636099</c:v>
                </c:pt>
                <c:pt idx="288">
                  <c:v>1.6016651532509929</c:v>
                </c:pt>
                <c:pt idx="289">
                  <c:v>1.6067642594706246</c:v>
                </c:pt>
                <c:pt idx="290">
                  <c:v>1.6119063229138564</c:v>
                </c:pt>
                <c:pt idx="291">
                  <c:v>1.6180031083310826</c:v>
                </c:pt>
                <c:pt idx="292">
                  <c:v>1.6242950530827549</c:v>
                </c:pt>
                <c:pt idx="293">
                  <c:v>1.6305423758958646</c:v>
                </c:pt>
                <c:pt idx="294">
                  <c:v>1.6370071281519989</c:v>
                </c:pt>
                <c:pt idx="295">
                  <c:v>1.6434816153749605</c:v>
                </c:pt>
                <c:pt idx="296">
                  <c:v>1.6495285020092598</c:v>
                </c:pt>
                <c:pt idx="297">
                  <c:v>1.6555992128612256</c:v>
                </c:pt>
                <c:pt idx="298">
                  <c:v>1.6618919986853389</c:v>
                </c:pt>
                <c:pt idx="299">
                  <c:v>1.6682858849375086</c:v>
                </c:pt>
                <c:pt idx="300">
                  <c:v>1.6744668626122794</c:v>
                </c:pt>
                <c:pt idx="301">
                  <c:v>1.6805330009154023</c:v>
                </c:pt>
                <c:pt idx="302">
                  <c:v>1.6865214673886453</c:v>
                </c:pt>
                <c:pt idx="303">
                  <c:v>1.6922859169931841</c:v>
                </c:pt>
                <c:pt idx="304">
                  <c:v>1.697001582027434</c:v>
                </c:pt>
                <c:pt idx="305">
                  <c:v>1.7006120615617262</c:v>
                </c:pt>
                <c:pt idx="306">
                  <c:v>1.7043191786258751</c:v>
                </c:pt>
                <c:pt idx="307">
                  <c:v>1.7079414991840609</c:v>
                </c:pt>
                <c:pt idx="308">
                  <c:v>1.7101386692525113</c:v>
                </c:pt>
                <c:pt idx="309">
                  <c:v>1.7109795639510881</c:v>
                </c:pt>
                <c:pt idx="310">
                  <c:v>1.7120528769332979</c:v>
                </c:pt>
                <c:pt idx="311">
                  <c:v>1.7136647960391864</c:v>
                </c:pt>
                <c:pt idx="312">
                  <c:v>1.7151611670473104</c:v>
                </c:pt>
                <c:pt idx="313">
                  <c:v>1.7173917218992358</c:v>
                </c:pt>
                <c:pt idx="314">
                  <c:v>1.721339370477273</c:v>
                </c:pt>
                <c:pt idx="315">
                  <c:v>1.7257608221746183</c:v>
                </c:pt>
                <c:pt idx="316">
                  <c:v>1.730541362758466</c:v>
                </c:pt>
                <c:pt idx="317">
                  <c:v>1.7367899595148213</c:v>
                </c:pt>
                <c:pt idx="318">
                  <c:v>1.7430075335934343</c:v>
                </c:pt>
                <c:pt idx="319">
                  <c:v>1.7494678386705129</c:v>
                </c:pt>
                <c:pt idx="320">
                  <c:v>1.7557789102390717</c:v>
                </c:pt>
                <c:pt idx="321">
                  <c:v>1.7619830115149506</c:v>
                </c:pt>
                <c:pt idx="322">
                  <c:v>1.7682686345353169</c:v>
                </c:pt>
                <c:pt idx="323">
                  <c:v>1.7745471704137328</c:v>
                </c:pt>
                <c:pt idx="324">
                  <c:v>1.7807645144490731</c:v>
                </c:pt>
                <c:pt idx="325">
                  <c:v>1.786881491972802</c:v>
                </c:pt>
                <c:pt idx="326">
                  <c:v>1.7931770012531798</c:v>
                </c:pt>
                <c:pt idx="327">
                  <c:v>1.7993436646396781</c:v>
                </c:pt>
                <c:pt idx="328">
                  <c:v>1.8055264988411011</c:v>
                </c:pt>
                <c:pt idx="329">
                  <c:v>1.8116993270758135</c:v>
                </c:pt>
                <c:pt idx="330">
                  <c:v>1.8166180872295308</c:v>
                </c:pt>
                <c:pt idx="331">
                  <c:v>1.8227410966872948</c:v>
                </c:pt>
                <c:pt idx="332">
                  <c:v>1.8276030123131428</c:v>
                </c:pt>
                <c:pt idx="333">
                  <c:v>1.8337622723486533</c:v>
                </c:pt>
                <c:pt idx="334">
                  <c:v>1.8399025128174733</c:v>
                </c:pt>
                <c:pt idx="335">
                  <c:v>1.8460974807731139</c:v>
                </c:pt>
                <c:pt idx="336">
                  <c:v>1.8522677512550514</c:v>
                </c:pt>
                <c:pt idx="337">
                  <c:v>1.8584112174934029</c:v>
                </c:pt>
                <c:pt idx="338">
                  <c:v>1.8644437024069944</c:v>
                </c:pt>
                <c:pt idx="339">
                  <c:v>1.8705246992083993</c:v>
                </c:pt>
                <c:pt idx="340">
                  <c:v>1.8755396627767142</c:v>
                </c:pt>
                <c:pt idx="341">
                  <c:v>1.8803999030334055</c:v>
                </c:pt>
                <c:pt idx="342">
                  <c:v>1.886320102391438</c:v>
                </c:pt>
                <c:pt idx="343">
                  <c:v>1.8923503302933788</c:v>
                </c:pt>
                <c:pt idx="344">
                  <c:v>1.8985256262828889</c:v>
                </c:pt>
                <c:pt idx="345">
                  <c:v>1.9045438459872257</c:v>
                </c:pt>
                <c:pt idx="346">
                  <c:v>1.9104987683732899</c:v>
                </c:pt>
                <c:pt idx="347">
                  <c:v>1.916526939816618</c:v>
                </c:pt>
                <c:pt idx="348">
                  <c:v>1.9225260862617581</c:v>
                </c:pt>
                <c:pt idx="349">
                  <c:v>1.9285313560537134</c:v>
                </c:pt>
                <c:pt idx="350">
                  <c:v>1.9346097515565037</c:v>
                </c:pt>
                <c:pt idx="351">
                  <c:v>1.9405895613645328</c:v>
                </c:pt>
                <c:pt idx="352">
                  <c:v>1.9464891243139606</c:v>
                </c:pt>
                <c:pt idx="353">
                  <c:v>1.9524712870877823</c:v>
                </c:pt>
                <c:pt idx="354">
                  <c:v>1.9584486179007905</c:v>
                </c:pt>
                <c:pt idx="355">
                  <c:v>1.9631836792610231</c:v>
                </c:pt>
                <c:pt idx="356">
                  <c:v>1.9680096235887077</c:v>
                </c:pt>
                <c:pt idx="357">
                  <c:v>1.973959222140699</c:v>
                </c:pt>
                <c:pt idx="358">
                  <c:v>1.9798140454241433</c:v>
                </c:pt>
                <c:pt idx="359">
                  <c:v>1.9856326613805402</c:v>
                </c:pt>
                <c:pt idx="360">
                  <c:v>1.9915774634437378</c:v>
                </c:pt>
                <c:pt idx="361">
                  <c:v>1.9943562222328888</c:v>
                </c:pt>
                <c:pt idx="362">
                  <c:v>1.9904845481958251</c:v>
                </c:pt>
                <c:pt idx="363">
                  <c:v>1.9780389657657409</c:v>
                </c:pt>
                <c:pt idx="364">
                  <c:v>1.9605094813555262</c:v>
                </c:pt>
                <c:pt idx="365">
                  <c:v>1.9495873655050275</c:v>
                </c:pt>
                <c:pt idx="366">
                  <c:v>1.9444556992711752</c:v>
                </c:pt>
                <c:pt idx="367">
                  <c:v>1.9418680431567827</c:v>
                </c:pt>
                <c:pt idx="368">
                  <c:v>1.9409816548557619</c:v>
                </c:pt>
                <c:pt idx="369">
                  <c:v>1.9403045658750677</c:v>
                </c:pt>
                <c:pt idx="370">
                  <c:v>1.9416279838513257</c:v>
                </c:pt>
                <c:pt idx="371">
                  <c:v>1.9468520699044856</c:v>
                </c:pt>
                <c:pt idx="372">
                  <c:v>1.9535611072402852</c:v>
                </c:pt>
                <c:pt idx="373">
                  <c:v>1.9602907309770568</c:v>
                </c:pt>
                <c:pt idx="374">
                  <c:v>1.9669389856646116</c:v>
                </c:pt>
                <c:pt idx="375">
                  <c:v>1.9734551233826503</c:v>
                </c:pt>
                <c:pt idx="376">
                  <c:v>1.9800009856888738</c:v>
                </c:pt>
                <c:pt idx="377">
                  <c:v>1.9863811259946944</c:v>
                </c:pt>
                <c:pt idx="378">
                  <c:v>1.992691719860799</c:v>
                </c:pt>
                <c:pt idx="379">
                  <c:v>1.9990519007510383</c:v>
                </c:pt>
                <c:pt idx="380">
                  <c:v>2.0042833989963946</c:v>
                </c:pt>
                <c:pt idx="381">
                  <c:v>2.0094117903898745</c:v>
                </c:pt>
                <c:pt idx="382">
                  <c:v>2.0157259993053289</c:v>
                </c:pt>
                <c:pt idx="383">
                  <c:v>2.0221163898360248</c:v>
                </c:pt>
                <c:pt idx="384">
                  <c:v>2.028427461037853</c:v>
                </c:pt>
                <c:pt idx="385">
                  <c:v>2.034794180631029</c:v>
                </c:pt>
                <c:pt idx="386">
                  <c:v>2.0411255819332164</c:v>
                </c:pt>
                <c:pt idx="387">
                  <c:v>2.0473827299638856</c:v>
                </c:pt>
                <c:pt idx="388">
                  <c:v>2.0537613731207514</c:v>
                </c:pt>
                <c:pt idx="389">
                  <c:v>2.0600846437064826</c:v>
                </c:pt>
                <c:pt idx="390">
                  <c:v>2.0662266149179764</c:v>
                </c:pt>
                <c:pt idx="391">
                  <c:v>2.0723470120926248</c:v>
                </c:pt>
                <c:pt idx="392">
                  <c:v>2.0772265743930025</c:v>
                </c:pt>
                <c:pt idx="393">
                  <c:v>2.0824247591852267</c:v>
                </c:pt>
                <c:pt idx="394">
                  <c:v>2.0887553129921108</c:v>
                </c:pt>
                <c:pt idx="395">
                  <c:v>2.0948503856634937</c:v>
                </c:pt>
                <c:pt idx="396">
                  <c:v>2.1009372436828349</c:v>
                </c:pt>
                <c:pt idx="397">
                  <c:v>2.1071905297549591</c:v>
                </c:pt>
                <c:pt idx="398">
                  <c:v>2.1134771971095878</c:v>
                </c:pt>
                <c:pt idx="399">
                  <c:v>2.1196211505507216</c:v>
                </c:pt>
                <c:pt idx="400">
                  <c:v>2.1257615360367144</c:v>
                </c:pt>
                <c:pt idx="401">
                  <c:v>2.131901204943754</c:v>
                </c:pt>
                <c:pt idx="402">
                  <c:v>2.137920376705214</c:v>
                </c:pt>
                <c:pt idx="403">
                  <c:v>2.1439341300308183</c:v>
                </c:pt>
                <c:pt idx="404">
                  <c:v>2.1499406614329759</c:v>
                </c:pt>
                <c:pt idx="405">
                  <c:v>2.1560966448073109</c:v>
                </c:pt>
                <c:pt idx="406">
                  <c:v>2.1608627768919568</c:v>
                </c:pt>
                <c:pt idx="407">
                  <c:v>2.1592255149641626</c:v>
                </c:pt>
                <c:pt idx="408">
                  <c:v>2.1568139120234302</c:v>
                </c:pt>
                <c:pt idx="409">
                  <c:v>2.1580313252377956</c:v>
                </c:pt>
                <c:pt idx="410">
                  <c:v>2.1632087753604812</c:v>
                </c:pt>
                <c:pt idx="411">
                  <c:v>2.1689557995347002</c:v>
                </c:pt>
                <c:pt idx="412">
                  <c:v>2.175169355251994</c:v>
                </c:pt>
                <c:pt idx="413">
                  <c:v>2.1814534864877317</c:v>
                </c:pt>
                <c:pt idx="414">
                  <c:v>2.1875605286374427</c:v>
                </c:pt>
                <c:pt idx="415">
                  <c:v>2.1937545553922604</c:v>
                </c:pt>
                <c:pt idx="416">
                  <c:v>2.2000248989122282</c:v>
                </c:pt>
                <c:pt idx="417">
                  <c:v>2.2061580133292904</c:v>
                </c:pt>
                <c:pt idx="418">
                  <c:v>2.2109683518121486</c:v>
                </c:pt>
                <c:pt idx="419">
                  <c:v>2.2158131167431274</c:v>
                </c:pt>
                <c:pt idx="420">
                  <c:v>2.2220255003698872</c:v>
                </c:pt>
                <c:pt idx="421">
                  <c:v>2.2283909366569286</c:v>
                </c:pt>
                <c:pt idx="422">
                  <c:v>2.2345781465492305</c:v>
                </c:pt>
                <c:pt idx="423">
                  <c:v>2.2407516508392504</c:v>
                </c:pt>
                <c:pt idx="424">
                  <c:v>2.2468310418876198</c:v>
                </c:pt>
                <c:pt idx="425">
                  <c:v>2.2528754171213801</c:v>
                </c:pt>
                <c:pt idx="426">
                  <c:v>2.2590764991224708</c:v>
                </c:pt>
                <c:pt idx="427">
                  <c:v>2.2650737214155283</c:v>
                </c:pt>
                <c:pt idx="428">
                  <c:v>2.2710434255138234</c:v>
                </c:pt>
                <c:pt idx="429">
                  <c:v>2.2771178853941954</c:v>
                </c:pt>
                <c:pt idx="430">
                  <c:v>2.2830795776151098</c:v>
                </c:pt>
                <c:pt idx="431">
                  <c:v>2.2889873787981356</c:v>
                </c:pt>
                <c:pt idx="432">
                  <c:v>2.2937779273827408</c:v>
                </c:pt>
                <c:pt idx="433">
                  <c:v>2.2987689015475552</c:v>
                </c:pt>
                <c:pt idx="434">
                  <c:v>2.3047751032725587</c:v>
                </c:pt>
                <c:pt idx="435">
                  <c:v>2.3103844665205022</c:v>
                </c:pt>
                <c:pt idx="436">
                  <c:v>2.3130328663451611</c:v>
                </c:pt>
                <c:pt idx="437">
                  <c:v>2.3108238844154845</c:v>
                </c:pt>
                <c:pt idx="438">
                  <c:v>2.3085348664936949</c:v>
                </c:pt>
                <c:pt idx="439">
                  <c:v>2.3069990456187655</c:v>
                </c:pt>
                <c:pt idx="440">
                  <c:v>2.3058277679365657</c:v>
                </c:pt>
                <c:pt idx="441">
                  <c:v>2.3084923574262231</c:v>
                </c:pt>
                <c:pt idx="442">
                  <c:v>2.3127528171555891</c:v>
                </c:pt>
                <c:pt idx="443">
                  <c:v>2.3175214812782947</c:v>
                </c:pt>
                <c:pt idx="444">
                  <c:v>2.3236460803314096</c:v>
                </c:pt>
                <c:pt idx="445">
                  <c:v>2.3299470301062133</c:v>
                </c:pt>
                <c:pt idx="446">
                  <c:v>2.3362679458289763</c:v>
                </c:pt>
                <c:pt idx="447">
                  <c:v>2.3423329307924909</c:v>
                </c:pt>
                <c:pt idx="448">
                  <c:v>2.3483454631710492</c:v>
                </c:pt>
                <c:pt idx="449">
                  <c:v>2.3544610861236634</c:v>
                </c:pt>
                <c:pt idx="450">
                  <c:v>2.3605697611133749</c:v>
                </c:pt>
                <c:pt idx="451">
                  <c:v>2.3666278780576779</c:v>
                </c:pt>
                <c:pt idx="452">
                  <c:v>2.3728076014845705</c:v>
                </c:pt>
                <c:pt idx="453">
                  <c:v>2.3788460064603738</c:v>
                </c:pt>
                <c:pt idx="454">
                  <c:v>2.3849121715640718</c:v>
                </c:pt>
                <c:pt idx="455">
                  <c:v>2.3910580909050392</c:v>
                </c:pt>
                <c:pt idx="456">
                  <c:v>2.396975317223669</c:v>
                </c:pt>
                <c:pt idx="457">
                  <c:v>2.4028110948958283</c:v>
                </c:pt>
                <c:pt idx="458">
                  <c:v>2.4076290191717176</c:v>
                </c:pt>
                <c:pt idx="459">
                  <c:v>2.4124179848434335</c:v>
                </c:pt>
                <c:pt idx="460">
                  <c:v>2.4183081559348834</c:v>
                </c:pt>
                <c:pt idx="461">
                  <c:v>2.4244677158718413</c:v>
                </c:pt>
                <c:pt idx="462">
                  <c:v>2.4305337161840339</c:v>
                </c:pt>
                <c:pt idx="463">
                  <c:v>2.4365607646115</c:v>
                </c:pt>
                <c:pt idx="464">
                  <c:v>2.442459282174867</c:v>
                </c:pt>
                <c:pt idx="465">
                  <c:v>2.44813668791909</c:v>
                </c:pt>
                <c:pt idx="466">
                  <c:v>2.4540104870347044</c:v>
                </c:pt>
                <c:pt idx="467">
                  <c:v>2.4598474800323178</c:v>
                </c:pt>
                <c:pt idx="468">
                  <c:v>2.4656051377273682</c:v>
                </c:pt>
                <c:pt idx="469">
                  <c:v>2.4703299135559322</c:v>
                </c:pt>
                <c:pt idx="470">
                  <c:v>2.4751005983985932</c:v>
                </c:pt>
                <c:pt idx="471">
                  <c:v>2.4809754551432528</c:v>
                </c:pt>
                <c:pt idx="472">
                  <c:v>2.4867177564738014</c:v>
                </c:pt>
                <c:pt idx="473">
                  <c:v>2.4925969555285081</c:v>
                </c:pt>
                <c:pt idx="474">
                  <c:v>2.4984157959948612</c:v>
                </c:pt>
                <c:pt idx="475">
                  <c:v>2.5042380439646967</c:v>
                </c:pt>
                <c:pt idx="476">
                  <c:v>2.5101022314933514</c:v>
                </c:pt>
                <c:pt idx="477">
                  <c:v>2.5157806718937583</c:v>
                </c:pt>
                <c:pt idx="478">
                  <c:v>2.5214485850716768</c:v>
                </c:pt>
                <c:pt idx="479">
                  <c:v>2.5272349131805103</c:v>
                </c:pt>
                <c:pt idx="480">
                  <c:v>2.5330058667485584</c:v>
                </c:pt>
                <c:pt idx="481">
                  <c:v>2.5387288121189457</c:v>
                </c:pt>
                <c:pt idx="482">
                  <c:v>2.5441899974634987</c:v>
                </c:pt>
                <c:pt idx="483">
                  <c:v>2.54646650550692</c:v>
                </c:pt>
                <c:pt idx="484">
                  <c:v>2.543837429888482</c:v>
                </c:pt>
                <c:pt idx="485">
                  <c:v>2.5416941774007515</c:v>
                </c:pt>
                <c:pt idx="486">
                  <c:v>2.5423412592782588</c:v>
                </c:pt>
                <c:pt idx="487">
                  <c:v>2.5448889168727247</c:v>
                </c:pt>
                <c:pt idx="488">
                  <c:v>2.5470926308307766</c:v>
                </c:pt>
                <c:pt idx="489">
                  <c:v>2.5482320221174333</c:v>
                </c:pt>
                <c:pt idx="490">
                  <c:v>2.5503160300130632</c:v>
                </c:pt>
                <c:pt idx="491">
                  <c:v>2.553485375019767</c:v>
                </c:pt>
                <c:pt idx="492">
                  <c:v>2.5573015217818726</c:v>
                </c:pt>
                <c:pt idx="493">
                  <c:v>2.5612896250337616</c:v>
                </c:pt>
                <c:pt idx="494">
                  <c:v>2.5663229083834587</c:v>
                </c:pt>
                <c:pt idx="495">
                  <c:v>2.5709623400327866</c:v>
                </c:pt>
                <c:pt idx="496">
                  <c:v>2.5757486629923902</c:v>
                </c:pt>
                <c:pt idx="497">
                  <c:v>2.5816618048452673</c:v>
                </c:pt>
                <c:pt idx="498">
                  <c:v>2.587510399832885</c:v>
                </c:pt>
                <c:pt idx="499">
                  <c:v>2.5936358401125528</c:v>
                </c:pt>
                <c:pt idx="500">
                  <c:v>2.5997009025080886</c:v>
                </c:pt>
                <c:pt idx="501">
                  <c:v>2.6055919221627235</c:v>
                </c:pt>
                <c:pt idx="502">
                  <c:v>2.6114193560824517</c:v>
                </c:pt>
                <c:pt idx="503">
                  <c:v>2.6173000182049733</c:v>
                </c:pt>
                <c:pt idx="504">
                  <c:v>2.6233107236394542</c:v>
                </c:pt>
                <c:pt idx="505">
                  <c:v>2.6292878730223399</c:v>
                </c:pt>
                <c:pt idx="506">
                  <c:v>2.6351849702266361</c:v>
                </c:pt>
                <c:pt idx="507">
                  <c:v>2.6411098460762186</c:v>
                </c:pt>
                <c:pt idx="508">
                  <c:v>2.646917654284807</c:v>
                </c:pt>
                <c:pt idx="509">
                  <c:v>2.6524441565300863</c:v>
                </c:pt>
                <c:pt idx="510">
                  <c:v>2.6581993735987632</c:v>
                </c:pt>
                <c:pt idx="511">
                  <c:v>2.664192951433892</c:v>
                </c:pt>
                <c:pt idx="512">
                  <c:v>2.6688517160044438</c:v>
                </c:pt>
                <c:pt idx="513">
                  <c:v>2.6735263123729043</c:v>
                </c:pt>
                <c:pt idx="514">
                  <c:v>2.6775480896670758</c:v>
                </c:pt>
                <c:pt idx="515">
                  <c:v>2.6712744484727176</c:v>
                </c:pt>
                <c:pt idx="516">
                  <c:v>2.6544306281831647</c:v>
                </c:pt>
                <c:pt idx="517">
                  <c:v>2.6421121554199707</c:v>
                </c:pt>
                <c:pt idx="518">
                  <c:v>2.6371513195835048</c:v>
                </c:pt>
                <c:pt idx="519">
                  <c:v>2.6334726584585431</c:v>
                </c:pt>
                <c:pt idx="520">
                  <c:v>2.6316324894528718</c:v>
                </c:pt>
                <c:pt idx="521">
                  <c:v>2.6319398059022308</c:v>
                </c:pt>
                <c:pt idx="522">
                  <c:v>2.6349494328776952</c:v>
                </c:pt>
                <c:pt idx="523">
                  <c:v>2.6394683311735481</c:v>
                </c:pt>
                <c:pt idx="524">
                  <c:v>2.6454751362133964</c:v>
                </c:pt>
                <c:pt idx="525">
                  <c:v>2.6519400504110435</c:v>
                </c:pt>
                <c:pt idx="526">
                  <c:v>2.6582408943204676</c:v>
                </c:pt>
                <c:pt idx="527">
                  <c:v>2.6646459094024757</c:v>
                </c:pt>
                <c:pt idx="528">
                  <c:v>2.6709590888505796</c:v>
                </c:pt>
                <c:pt idx="529">
                  <c:v>2.6771736960575896</c:v>
                </c:pt>
                <c:pt idx="530">
                  <c:v>2.6835258232679942</c:v>
                </c:pt>
                <c:pt idx="531">
                  <c:v>2.6895088721697751</c:v>
                </c:pt>
                <c:pt idx="532">
                  <c:v>2.6956359640622032</c:v>
                </c:pt>
                <c:pt idx="533">
                  <c:v>2.7020510678731693</c:v>
                </c:pt>
                <c:pt idx="534">
                  <c:v>2.708179838333352</c:v>
                </c:pt>
                <c:pt idx="535">
                  <c:v>2.7143642276510027</c:v>
                </c:pt>
                <c:pt idx="536">
                  <c:v>2.7205384308491745</c:v>
                </c:pt>
                <c:pt idx="537">
                  <c:v>2.7265830550428611</c:v>
                </c:pt>
                <c:pt idx="538">
                  <c:v>2.731439996207937</c:v>
                </c:pt>
                <c:pt idx="539">
                  <c:v>2.7363497005802206</c:v>
                </c:pt>
                <c:pt idx="540">
                  <c:v>2.7425873905113014</c:v>
                </c:pt>
                <c:pt idx="541">
                  <c:v>2.7485615194404396</c:v>
                </c:pt>
                <c:pt idx="542">
                  <c:v>2.7545406988838095</c:v>
                </c:pt>
                <c:pt idx="543">
                  <c:v>2.7605910832643197</c:v>
                </c:pt>
                <c:pt idx="544">
                  <c:v>2.7664538149746667</c:v>
                </c:pt>
                <c:pt idx="545">
                  <c:v>2.7712651663936589</c:v>
                </c:pt>
                <c:pt idx="546">
                  <c:v>2.7761603466449465</c:v>
                </c:pt>
                <c:pt idx="547">
                  <c:v>2.7821047243596584</c:v>
                </c:pt>
                <c:pt idx="548">
                  <c:v>2.7877991447936545</c:v>
                </c:pt>
                <c:pt idx="549">
                  <c:v>2.7938287107031043</c:v>
                </c:pt>
                <c:pt idx="550">
                  <c:v>2.7998587754397488</c:v>
                </c:pt>
                <c:pt idx="551">
                  <c:v>2.8057392616853742</c:v>
                </c:pt>
                <c:pt idx="552">
                  <c:v>2.8116426179787308</c:v>
                </c:pt>
                <c:pt idx="553">
                  <c:v>2.8174033565677798</c:v>
                </c:pt>
                <c:pt idx="554">
                  <c:v>2.8231546920832655</c:v>
                </c:pt>
                <c:pt idx="555">
                  <c:v>2.8289666498429549</c:v>
                </c:pt>
                <c:pt idx="556">
                  <c:v>2.8347837277161485</c:v>
                </c:pt>
                <c:pt idx="557">
                  <c:v>2.8406093938478389</c:v>
                </c:pt>
                <c:pt idx="558">
                  <c:v>2.8465518493491802</c:v>
                </c:pt>
                <c:pt idx="559">
                  <c:v>2.8508985731578154</c:v>
                </c:pt>
                <c:pt idx="560">
                  <c:v>2.8507985043355895</c:v>
                </c:pt>
                <c:pt idx="561">
                  <c:v>2.8492564312336652</c:v>
                </c:pt>
                <c:pt idx="562">
                  <c:v>2.8512021324322521</c:v>
                </c:pt>
                <c:pt idx="563">
                  <c:v>2.8540415702814439</c:v>
                </c:pt>
                <c:pt idx="564">
                  <c:v>2.8547764530157442</c:v>
                </c:pt>
                <c:pt idx="565">
                  <c:v>2.853814759966316</c:v>
                </c:pt>
                <c:pt idx="566">
                  <c:v>2.8525082781186142</c:v>
                </c:pt>
                <c:pt idx="567">
                  <c:v>2.8534181875616511</c:v>
                </c:pt>
                <c:pt idx="568">
                  <c:v>2.857219387977862</c:v>
                </c:pt>
                <c:pt idx="569">
                  <c:v>2.8626048698236057</c:v>
                </c:pt>
                <c:pt idx="570">
                  <c:v>2.8685229340905658</c:v>
                </c:pt>
                <c:pt idx="571">
                  <c:v>2.8744292538296179</c:v>
                </c:pt>
                <c:pt idx="572">
                  <c:v>2.8804497766351069</c:v>
                </c:pt>
                <c:pt idx="573">
                  <c:v>2.8852182006273082</c:v>
                </c:pt>
                <c:pt idx="574">
                  <c:v>2.8898314810951429</c:v>
                </c:pt>
                <c:pt idx="575">
                  <c:v>2.8958575705475007</c:v>
                </c:pt>
                <c:pt idx="576">
                  <c:v>2.9018908263634606</c:v>
                </c:pt>
                <c:pt idx="577">
                  <c:v>2.9078461360475258</c:v>
                </c:pt>
                <c:pt idx="578">
                  <c:v>2.9136775799595522</c:v>
                </c:pt>
                <c:pt idx="579">
                  <c:v>2.9195752460788196</c:v>
                </c:pt>
                <c:pt idx="580">
                  <c:v>2.9254974941344556</c:v>
                </c:pt>
                <c:pt idx="581">
                  <c:v>2.9313045791547783</c:v>
                </c:pt>
                <c:pt idx="582">
                  <c:v>2.9371369084401273</c:v>
                </c:pt>
                <c:pt idx="583">
                  <c:v>2.9429091147250532</c:v>
                </c:pt>
                <c:pt idx="584">
                  <c:v>2.9486505647248453</c:v>
                </c:pt>
                <c:pt idx="585">
                  <c:v>2.9542941742405078</c:v>
                </c:pt>
                <c:pt idx="586">
                  <c:v>2.960091429940054</c:v>
                </c:pt>
                <c:pt idx="587">
                  <c:v>2.9659481965037822</c:v>
                </c:pt>
                <c:pt idx="588">
                  <c:v>2.9704704559071189</c:v>
                </c:pt>
                <c:pt idx="589">
                  <c:v>2.9750115301080307</c:v>
                </c:pt>
                <c:pt idx="590">
                  <c:v>2.9809093132802502</c:v>
                </c:pt>
                <c:pt idx="591">
                  <c:v>2.9865260207834705</c:v>
                </c:pt>
                <c:pt idx="592">
                  <c:v>2.992141039172489</c:v>
                </c:pt>
                <c:pt idx="593">
                  <c:v>2.9978634971414753</c:v>
                </c:pt>
                <c:pt idx="594">
                  <c:v>3.003401024606271</c:v>
                </c:pt>
                <c:pt idx="595">
                  <c:v>3.0090876327601221</c:v>
                </c:pt>
                <c:pt idx="596">
                  <c:v>3.0149583389065526</c:v>
                </c:pt>
                <c:pt idx="597">
                  <c:v>3.0205669195103426</c:v>
                </c:pt>
                <c:pt idx="598">
                  <c:v>3.0249497047657758</c:v>
                </c:pt>
                <c:pt idx="599">
                  <c:v>3.0292807595851752</c:v>
                </c:pt>
                <c:pt idx="600">
                  <c:v>3.0347632178971842</c:v>
                </c:pt>
                <c:pt idx="601">
                  <c:v>3.040366865793362</c:v>
                </c:pt>
                <c:pt idx="602">
                  <c:v>3.0460186821990454</c:v>
                </c:pt>
                <c:pt idx="603">
                  <c:v>3.0515901683914022</c:v>
                </c:pt>
                <c:pt idx="604">
                  <c:v>3.0569229134593474</c:v>
                </c:pt>
                <c:pt idx="605">
                  <c:v>3.062453386753512</c:v>
                </c:pt>
                <c:pt idx="606">
                  <c:v>3.0681307981422594</c:v>
                </c:pt>
                <c:pt idx="607">
                  <c:v>3.0733316919209797</c:v>
                </c:pt>
                <c:pt idx="608">
                  <c:v>3.0787330402708606</c:v>
                </c:pt>
                <c:pt idx="609">
                  <c:v>3.083171439225159</c:v>
                </c:pt>
                <c:pt idx="610">
                  <c:v>3.0828480352943606</c:v>
                </c:pt>
                <c:pt idx="611">
                  <c:v>3.0803631712298918</c:v>
                </c:pt>
                <c:pt idx="612">
                  <c:v>3.0815355998767071</c:v>
                </c:pt>
                <c:pt idx="613">
                  <c:v>3.0851166738087019</c:v>
                </c:pt>
                <c:pt idx="614">
                  <c:v>3.0905678705813373</c:v>
                </c:pt>
                <c:pt idx="615">
                  <c:v>3.0950841303771774</c:v>
                </c:pt>
                <c:pt idx="616">
                  <c:v>3.1007855658398791</c:v>
                </c:pt>
                <c:pt idx="617">
                  <c:v>3.1064581937895221</c:v>
                </c:pt>
                <c:pt idx="618">
                  <c:v>3.1119648825057054</c:v>
                </c:pt>
                <c:pt idx="619">
                  <c:v>3.117444366172077</c:v>
                </c:pt>
                <c:pt idx="620">
                  <c:v>3.1228159762806391</c:v>
                </c:pt>
                <c:pt idx="621">
                  <c:v>3.12819869134437</c:v>
                </c:pt>
                <c:pt idx="622">
                  <c:v>3.1337208987631771</c:v>
                </c:pt>
                <c:pt idx="623">
                  <c:v>3.1392363534720369</c:v>
                </c:pt>
                <c:pt idx="624">
                  <c:v>3.1415705124933684</c:v>
                </c:pt>
                <c:pt idx="625">
                  <c:v>3.1381910229248229</c:v>
                </c:pt>
                <c:pt idx="626">
                  <c:v>3.1340259301622004</c:v>
                </c:pt>
                <c:pt idx="627">
                  <c:v>3.1337400244596938</c:v>
                </c:pt>
                <c:pt idx="628">
                  <c:v>3.1344000876376796</c:v>
                </c:pt>
                <c:pt idx="629">
                  <c:v>3.1366023948565296</c:v>
                </c:pt>
                <c:pt idx="630">
                  <c:v>3.1417013353219945</c:v>
                </c:pt>
                <c:pt idx="631">
                  <c:v>3.1474894355187262</c:v>
                </c:pt>
                <c:pt idx="632">
                  <c:v>3.1533698944586406</c:v>
                </c:pt>
                <c:pt idx="633">
                  <c:v>3.1591773405493462</c:v>
                </c:pt>
                <c:pt idx="634">
                  <c:v>3.1648057434092038</c:v>
                </c:pt>
                <c:pt idx="635">
                  <c:v>3.1706029887785907</c:v>
                </c:pt>
                <c:pt idx="636">
                  <c:v>3.1765128978599653</c:v>
                </c:pt>
                <c:pt idx="637">
                  <c:v>3.1822391185606707</c:v>
                </c:pt>
                <c:pt idx="638">
                  <c:v>3.1867497722075835</c:v>
                </c:pt>
                <c:pt idx="639">
                  <c:v>3.1912283226477416</c:v>
                </c:pt>
                <c:pt idx="640">
                  <c:v>3.1968273852669618</c:v>
                </c:pt>
                <c:pt idx="641">
                  <c:v>3.2024626959297553</c:v>
                </c:pt>
                <c:pt idx="642">
                  <c:v>3.2082281558079369</c:v>
                </c:pt>
                <c:pt idx="643">
                  <c:v>3.2138998726078682</c:v>
                </c:pt>
                <c:pt idx="644">
                  <c:v>3.2194781438151123</c:v>
                </c:pt>
                <c:pt idx="645">
                  <c:v>3.2249691082684224</c:v>
                </c:pt>
                <c:pt idx="646">
                  <c:v>3.2306736109417624</c:v>
                </c:pt>
                <c:pt idx="647">
                  <c:v>3.2362732620906094</c:v>
                </c:pt>
                <c:pt idx="648">
                  <c:v>3.2406340325484635</c:v>
                </c:pt>
                <c:pt idx="649">
                  <c:v>3.244891318363849</c:v>
                </c:pt>
                <c:pt idx="650">
                  <c:v>3.2503618874129527</c:v>
                </c:pt>
                <c:pt idx="651">
                  <c:v>3.2559419283173821</c:v>
                </c:pt>
                <c:pt idx="652">
                  <c:v>3.2615479046542184</c:v>
                </c:pt>
                <c:pt idx="653">
                  <c:v>3.2669822140546696</c:v>
                </c:pt>
                <c:pt idx="654">
                  <c:v>3.2695198674876358</c:v>
                </c:pt>
                <c:pt idx="655">
                  <c:v>3.2639408990974554</c:v>
                </c:pt>
                <c:pt idx="656">
                  <c:v>3.2532621496303862</c:v>
                </c:pt>
                <c:pt idx="657">
                  <c:v>3.242778861780669</c:v>
                </c:pt>
                <c:pt idx="658">
                  <c:v>3.2346206757703118</c:v>
                </c:pt>
                <c:pt idx="659">
                  <c:v>3.2311488375438948</c:v>
                </c:pt>
                <c:pt idx="660">
                  <c:v>3.2303174112598727</c:v>
                </c:pt>
                <c:pt idx="661">
                  <c:v>3.2306370786738121</c:v>
                </c:pt>
                <c:pt idx="662">
                  <c:v>3.2341829166520095</c:v>
                </c:pt>
                <c:pt idx="663">
                  <c:v>3.2402009372766747</c:v>
                </c:pt>
                <c:pt idx="664">
                  <c:v>3.2463041138377151</c:v>
                </c:pt>
                <c:pt idx="665">
                  <c:v>3.2511749163016264</c:v>
                </c:pt>
                <c:pt idx="666">
                  <c:v>3.2560776287329265</c:v>
                </c:pt>
                <c:pt idx="667">
                  <c:v>3.2620626037825624</c:v>
                </c:pt>
                <c:pt idx="668">
                  <c:v>3.2681147530560688</c:v>
                </c:pt>
                <c:pt idx="669">
                  <c:v>3.2740445248127132</c:v>
                </c:pt>
                <c:pt idx="670">
                  <c:v>3.279869262936828</c:v>
                </c:pt>
                <c:pt idx="671">
                  <c:v>3.2856813750773446</c:v>
                </c:pt>
                <c:pt idx="672">
                  <c:v>3.2915443940502263</c:v>
                </c:pt>
                <c:pt idx="673">
                  <c:v>3.297525218906542</c:v>
                </c:pt>
                <c:pt idx="674">
                  <c:v>3.303498252417068</c:v>
                </c:pt>
                <c:pt idx="675">
                  <c:v>3.3081927297909259</c:v>
                </c:pt>
                <c:pt idx="676">
                  <c:v>3.3127769841321886</c:v>
                </c:pt>
                <c:pt idx="677">
                  <c:v>3.3185124906722083</c:v>
                </c:pt>
                <c:pt idx="678">
                  <c:v>3.3242366932090923</c:v>
                </c:pt>
                <c:pt idx="679">
                  <c:v>3.3299272106284135</c:v>
                </c:pt>
                <c:pt idx="680">
                  <c:v>3.3356861052151343</c:v>
                </c:pt>
                <c:pt idx="681">
                  <c:v>3.3413366955232511</c:v>
                </c:pt>
                <c:pt idx="682">
                  <c:v>3.3469555861244418</c:v>
                </c:pt>
                <c:pt idx="683">
                  <c:v>3.352770941749347</c:v>
                </c:pt>
                <c:pt idx="684">
                  <c:v>3.3584596034146497</c:v>
                </c:pt>
                <c:pt idx="685">
                  <c:v>3.3639244402117821</c:v>
                </c:pt>
                <c:pt idx="686">
                  <c:v>3.3694580887979222</c:v>
                </c:pt>
                <c:pt idx="687">
                  <c:v>3.3751081495471911</c:v>
                </c:pt>
                <c:pt idx="688">
                  <c:v>3.380617080673749</c:v>
                </c:pt>
                <c:pt idx="689">
                  <c:v>3.3861363001435052</c:v>
                </c:pt>
                <c:pt idx="690">
                  <c:v>3.3916787309691903</c:v>
                </c:pt>
                <c:pt idx="691">
                  <c:v>3.3960116008882855</c:v>
                </c:pt>
                <c:pt idx="692">
                  <c:v>3.4004427494399541</c:v>
                </c:pt>
                <c:pt idx="693">
                  <c:v>3.4060280215425616</c:v>
                </c:pt>
                <c:pt idx="694">
                  <c:v>3.4115444766941683</c:v>
                </c:pt>
                <c:pt idx="695">
                  <c:v>3.4169828589539435</c:v>
                </c:pt>
                <c:pt idx="696">
                  <c:v>3.4223734901774141</c:v>
                </c:pt>
                <c:pt idx="697">
                  <c:v>3.4277475042425634</c:v>
                </c:pt>
                <c:pt idx="698">
                  <c:v>3.4330808387627223</c:v>
                </c:pt>
                <c:pt idx="699">
                  <c:v>3.436169290539739</c:v>
                </c:pt>
                <c:pt idx="700">
                  <c:v>3.4342165284261497</c:v>
                </c:pt>
                <c:pt idx="701">
                  <c:v>3.4318709738328108</c:v>
                </c:pt>
                <c:pt idx="702">
                  <c:v>3.4325977374585546</c:v>
                </c:pt>
                <c:pt idx="703">
                  <c:v>3.4336201832920032</c:v>
                </c:pt>
                <c:pt idx="704">
                  <c:v>3.4336825226852183</c:v>
                </c:pt>
                <c:pt idx="705">
                  <c:v>3.4357613250920838</c:v>
                </c:pt>
                <c:pt idx="706">
                  <c:v>3.4409797950137135</c:v>
                </c:pt>
                <c:pt idx="707">
                  <c:v>3.4467874462407502</c:v>
                </c:pt>
                <c:pt idx="708">
                  <c:v>3.4525156721794188</c:v>
                </c:pt>
                <c:pt idx="709">
                  <c:v>3.4582184299079191</c:v>
                </c:pt>
                <c:pt idx="710">
                  <c:v>3.4638206982437185</c:v>
                </c:pt>
                <c:pt idx="711">
                  <c:v>3.4693577234493298</c:v>
                </c:pt>
                <c:pt idx="712">
                  <c:v>3.474874334593125</c:v>
                </c:pt>
                <c:pt idx="713">
                  <c:v>3.4803469316214626</c:v>
                </c:pt>
                <c:pt idx="714">
                  <c:v>3.4858762324610955</c:v>
                </c:pt>
                <c:pt idx="715">
                  <c:v>3.4901726770528159</c:v>
                </c:pt>
                <c:pt idx="716">
                  <c:v>3.4945202220808818</c:v>
                </c:pt>
                <c:pt idx="717">
                  <c:v>3.4999218608797724</c:v>
                </c:pt>
                <c:pt idx="718">
                  <c:v>3.5053545330504066</c:v>
                </c:pt>
                <c:pt idx="719">
                  <c:v>3.5107152746293591</c:v>
                </c:pt>
                <c:pt idx="720">
                  <c:v>3.5161457858898091</c:v>
                </c:pt>
                <c:pt idx="721">
                  <c:v>3.5215038567406345</c:v>
                </c:pt>
                <c:pt idx="722">
                  <c:v>3.5268471708948814</c:v>
                </c:pt>
                <c:pt idx="723">
                  <c:v>3.5320711503022841</c:v>
                </c:pt>
                <c:pt idx="724">
                  <c:v>3.5345199469908923</c:v>
                </c:pt>
                <c:pt idx="725">
                  <c:v>3.5325575662758393</c:v>
                </c:pt>
                <c:pt idx="726">
                  <c:v>3.5285439129152714</c:v>
                </c:pt>
                <c:pt idx="727">
                  <c:v>3.5269678033590406</c:v>
                </c:pt>
                <c:pt idx="728">
                  <c:v>3.5309164204797074</c:v>
                </c:pt>
                <c:pt idx="729">
                  <c:v>3.5365493758331636</c:v>
                </c:pt>
                <c:pt idx="730">
                  <c:v>3.5421007200808803</c:v>
                </c:pt>
                <c:pt idx="731">
                  <c:v>3.5476591579766268</c:v>
                </c:pt>
                <c:pt idx="732">
                  <c:v>3.5532127565357681</c:v>
                </c:pt>
                <c:pt idx="733">
                  <c:v>3.5587602891423957</c:v>
                </c:pt>
                <c:pt idx="734">
                  <c:v>3.5643255769615316</c:v>
                </c:pt>
                <c:pt idx="735">
                  <c:v>3.5697458208192439</c:v>
                </c:pt>
                <c:pt idx="736">
                  <c:v>3.5751628765749364</c:v>
                </c:pt>
                <c:pt idx="737">
                  <c:v>3.5806093347010841</c:v>
                </c:pt>
                <c:pt idx="738">
                  <c:v>3.5860387683797761</c:v>
                </c:pt>
                <c:pt idx="739">
                  <c:v>3.5914548461189666</c:v>
                </c:pt>
                <c:pt idx="740">
                  <c:v>3.5967953427267259</c:v>
                </c:pt>
                <c:pt idx="741">
                  <c:v>3.6020039231643355</c:v>
                </c:pt>
                <c:pt idx="742">
                  <c:v>3.6074884022184817</c:v>
                </c:pt>
                <c:pt idx="743">
                  <c:v>3.6131006040600204</c:v>
                </c:pt>
                <c:pt idx="744">
                  <c:v>3.6183536095274347</c:v>
                </c:pt>
                <c:pt idx="745">
                  <c:v>3.6225489912609494</c:v>
                </c:pt>
                <c:pt idx="746">
                  <c:v>3.6277682574588233</c:v>
                </c:pt>
                <c:pt idx="747">
                  <c:v>3.6328402616583793</c:v>
                </c:pt>
                <c:pt idx="748">
                  <c:v>3.6370032711620968</c:v>
                </c:pt>
                <c:pt idx="749">
                  <c:v>3.6424378909745938</c:v>
                </c:pt>
                <c:pt idx="750">
                  <c:v>3.6475514246748948</c:v>
                </c:pt>
                <c:pt idx="751">
                  <c:v>3.6525721282362857</c:v>
                </c:pt>
                <c:pt idx="752">
                  <c:v>3.6566910734684663</c:v>
                </c:pt>
                <c:pt idx="753">
                  <c:v>3.6595154113684147</c:v>
                </c:pt>
                <c:pt idx="754">
                  <c:v>3.6592946021845107</c:v>
                </c:pt>
                <c:pt idx="755">
                  <c:v>3.6564677486634478</c:v>
                </c:pt>
                <c:pt idx="756">
                  <c:v>3.65583748865394</c:v>
                </c:pt>
                <c:pt idx="757">
                  <c:v>3.6574430303635741</c:v>
                </c:pt>
                <c:pt idx="758">
                  <c:v>3.6604883681771159</c:v>
                </c:pt>
                <c:pt idx="759">
                  <c:v>3.6655036015530911</c:v>
                </c:pt>
                <c:pt idx="760">
                  <c:v>3.6708727903815208</c:v>
                </c:pt>
                <c:pt idx="761">
                  <c:v>3.6761689272596825</c:v>
                </c:pt>
                <c:pt idx="762">
                  <c:v>3.6817960317101157</c:v>
                </c:pt>
                <c:pt idx="763">
                  <c:v>3.6872108525461385</c:v>
                </c:pt>
                <c:pt idx="764">
                  <c:v>3.6923846551528516</c:v>
                </c:pt>
                <c:pt idx="765">
                  <c:v>3.697596614078412</c:v>
                </c:pt>
                <c:pt idx="766">
                  <c:v>3.7027453977469538</c:v>
                </c:pt>
                <c:pt idx="767">
                  <c:v>3.7080100477742763</c:v>
                </c:pt>
                <c:pt idx="768">
                  <c:v>3.7122663714398749</c:v>
                </c:pt>
                <c:pt idx="769">
                  <c:v>3.7164870186747212</c:v>
                </c:pt>
                <c:pt idx="770">
                  <c:v>3.7216570179388828</c:v>
                </c:pt>
                <c:pt idx="771">
                  <c:v>3.7269600355437502</c:v>
                </c:pt>
                <c:pt idx="772">
                  <c:v>3.7322713918912003</c:v>
                </c:pt>
                <c:pt idx="773">
                  <c:v>3.7372808769841939</c:v>
                </c:pt>
                <c:pt idx="774">
                  <c:v>3.7422575168367147</c:v>
                </c:pt>
                <c:pt idx="775">
                  <c:v>3.7473489050233089</c:v>
                </c:pt>
                <c:pt idx="776">
                  <c:v>3.7526409468952489</c:v>
                </c:pt>
                <c:pt idx="777">
                  <c:v>3.7580035523714495</c:v>
                </c:pt>
                <c:pt idx="778">
                  <c:v>3.7620264032549846</c:v>
                </c:pt>
                <c:pt idx="779">
                  <c:v>3.7660324795765598</c:v>
                </c:pt>
                <c:pt idx="780">
                  <c:v>3.7710337659529363</c:v>
                </c:pt>
                <c:pt idx="781">
                  <c:v>3.7761706652132898</c:v>
                </c:pt>
                <c:pt idx="782">
                  <c:v>3.7810323598242812</c:v>
                </c:pt>
                <c:pt idx="783">
                  <c:v>3.7834830999417104</c:v>
                </c:pt>
                <c:pt idx="784">
                  <c:v>3.7792596445605513</c:v>
                </c:pt>
                <c:pt idx="785">
                  <c:v>3.7723980625367131</c:v>
                </c:pt>
                <c:pt idx="786">
                  <c:v>3.7683582893703482</c:v>
                </c:pt>
                <c:pt idx="787">
                  <c:v>3.7657320857848697</c:v>
                </c:pt>
                <c:pt idx="788">
                  <c:v>3.7635425867504346</c:v>
                </c:pt>
                <c:pt idx="789">
                  <c:v>3.7606675988173359</c:v>
                </c:pt>
                <c:pt idx="790">
                  <c:v>3.758133738563481</c:v>
                </c:pt>
                <c:pt idx="791">
                  <c:v>3.7568146081433547</c:v>
                </c:pt>
                <c:pt idx="792">
                  <c:v>3.7581439991334467</c:v>
                </c:pt>
                <c:pt idx="793">
                  <c:v>3.7630824791707904</c:v>
                </c:pt>
                <c:pt idx="794">
                  <c:v>3.7689660878471845</c:v>
                </c:pt>
                <c:pt idx="795">
                  <c:v>3.7735852066797899</c:v>
                </c:pt>
                <c:pt idx="796">
                  <c:v>3.7782253304959115</c:v>
                </c:pt>
                <c:pt idx="797">
                  <c:v>3.7838294513385109</c:v>
                </c:pt>
                <c:pt idx="798">
                  <c:v>3.7893727476067363</c:v>
                </c:pt>
                <c:pt idx="799">
                  <c:v>3.7951036068426331</c:v>
                </c:pt>
                <c:pt idx="800">
                  <c:v>3.8007972134172765</c:v>
                </c:pt>
                <c:pt idx="801">
                  <c:v>3.8062997052966892</c:v>
                </c:pt>
                <c:pt idx="802">
                  <c:v>3.8118429269126901</c:v>
                </c:pt>
                <c:pt idx="803">
                  <c:v>3.8172252827034727</c:v>
                </c:pt>
                <c:pt idx="804">
                  <c:v>3.8226316778697256</c:v>
                </c:pt>
                <c:pt idx="805">
                  <c:v>3.8270504596771984</c:v>
                </c:pt>
                <c:pt idx="806">
                  <c:v>3.8314071478722935</c:v>
                </c:pt>
                <c:pt idx="807">
                  <c:v>3.8367797093669438</c:v>
                </c:pt>
                <c:pt idx="808">
                  <c:v>3.8421046707146975</c:v>
                </c:pt>
                <c:pt idx="809">
                  <c:v>3.8475356180827709</c:v>
                </c:pt>
                <c:pt idx="810">
                  <c:v>3.8528205965121649</c:v>
                </c:pt>
                <c:pt idx="811">
                  <c:v>3.8580103020939434</c:v>
                </c:pt>
                <c:pt idx="812">
                  <c:v>3.863248707966271</c:v>
                </c:pt>
                <c:pt idx="813">
                  <c:v>3.8685562664868955</c:v>
                </c:pt>
                <c:pt idx="814">
                  <c:v>3.8738220896269113</c:v>
                </c:pt>
                <c:pt idx="815">
                  <c:v>3.8791325276097006</c:v>
                </c:pt>
                <c:pt idx="816">
                  <c:v>3.8843281891606338</c:v>
                </c:pt>
                <c:pt idx="817">
                  <c:v>3.8894471478972696</c:v>
                </c:pt>
                <c:pt idx="818">
                  <c:v>3.8947278144068465</c:v>
                </c:pt>
                <c:pt idx="819">
                  <c:v>3.89983138866778</c:v>
                </c:pt>
                <c:pt idx="820">
                  <c:v>3.9049121703833785</c:v>
                </c:pt>
                <c:pt idx="821">
                  <c:v>3.9090240411399932</c:v>
                </c:pt>
                <c:pt idx="822">
                  <c:v>3.9130639153076698</c:v>
                </c:pt>
                <c:pt idx="823">
                  <c:v>3.9179181493549597</c:v>
                </c:pt>
                <c:pt idx="824">
                  <c:v>3.9199892754516727</c:v>
                </c:pt>
                <c:pt idx="825">
                  <c:v>3.9151816215064965</c:v>
                </c:pt>
                <c:pt idx="826">
                  <c:v>3.9066712060806625</c:v>
                </c:pt>
                <c:pt idx="827">
                  <c:v>3.9023173503397266</c:v>
                </c:pt>
                <c:pt idx="828">
                  <c:v>3.9037934292027092</c:v>
                </c:pt>
                <c:pt idx="829">
                  <c:v>3.9064527264419495</c:v>
                </c:pt>
                <c:pt idx="830">
                  <c:v>3.9088350434912531</c:v>
                </c:pt>
                <c:pt idx="831">
                  <c:v>3.9119371075053988</c:v>
                </c:pt>
                <c:pt idx="832">
                  <c:v>3.9161320638397479</c:v>
                </c:pt>
                <c:pt idx="833">
                  <c:v>3.9216322652297735</c:v>
                </c:pt>
                <c:pt idx="834">
                  <c:v>3.9271883690056706</c:v>
                </c:pt>
                <c:pt idx="835">
                  <c:v>3.9328815456531556</c:v>
                </c:pt>
                <c:pt idx="836">
                  <c:v>3.9383762445565429</c:v>
                </c:pt>
                <c:pt idx="837">
                  <c:v>3.94370906440267</c:v>
                </c:pt>
                <c:pt idx="838">
                  <c:v>3.9492370932744887</c:v>
                </c:pt>
                <c:pt idx="839">
                  <c:v>3.9547735452110966</c:v>
                </c:pt>
                <c:pt idx="840">
                  <c:v>3.9601028471884629</c:v>
                </c:pt>
                <c:pt idx="841">
                  <c:v>3.9652738608441385</c:v>
                </c:pt>
                <c:pt idx="842">
                  <c:v>3.9704104180908608</c:v>
                </c:pt>
                <c:pt idx="843">
                  <c:v>3.9757509736365724</c:v>
                </c:pt>
                <c:pt idx="844">
                  <c:v>3.9810547506485512</c:v>
                </c:pt>
                <c:pt idx="845">
                  <c:v>3.9862667501850795</c:v>
                </c:pt>
                <c:pt idx="846">
                  <c:v>3.9904363839628583</c:v>
                </c:pt>
                <c:pt idx="847">
                  <c:v>3.9955670503124709</c:v>
                </c:pt>
                <c:pt idx="848">
                  <c:v>3.9996508092816172</c:v>
                </c:pt>
                <c:pt idx="849">
                  <c:v>4.0047568969147429</c:v>
                </c:pt>
                <c:pt idx="850">
                  <c:v>4.0099327873387551</c:v>
                </c:pt>
                <c:pt idx="851">
                  <c:v>4.0150268726632703</c:v>
                </c:pt>
                <c:pt idx="852">
                  <c:v>4.0200623727691855</c:v>
                </c:pt>
                <c:pt idx="853">
                  <c:v>4.0251050088044336</c:v>
                </c:pt>
                <c:pt idx="854">
                  <c:v>4.0300473265871313</c:v>
                </c:pt>
                <c:pt idx="855">
                  <c:v>4.0350386412441797</c:v>
                </c:pt>
                <c:pt idx="856">
                  <c:v>4.0391522013260319</c:v>
                </c:pt>
                <c:pt idx="857">
                  <c:v>4.0431585257810889</c:v>
                </c:pt>
                <c:pt idx="858">
                  <c:v>4.0481568586505317</c:v>
                </c:pt>
                <c:pt idx="859">
                  <c:v>4.0531818855020445</c:v>
                </c:pt>
                <c:pt idx="860">
                  <c:v>4.0581522098448666</c:v>
                </c:pt>
                <c:pt idx="861">
                  <c:v>4.0630154892563342</c:v>
                </c:pt>
                <c:pt idx="862">
                  <c:v>4.0680292667009779</c:v>
                </c:pt>
                <c:pt idx="863">
                  <c:v>4.0730049200274863</c:v>
                </c:pt>
                <c:pt idx="864">
                  <c:v>4.0778067902113468</c:v>
                </c:pt>
                <c:pt idx="865">
                  <c:v>4.0826999438792617</c:v>
                </c:pt>
                <c:pt idx="866">
                  <c:v>4.0877726814765172</c:v>
                </c:pt>
                <c:pt idx="867">
                  <c:v>4.0926102887228142</c:v>
                </c:pt>
                <c:pt idx="868">
                  <c:v>4.097277691696064</c:v>
                </c:pt>
                <c:pt idx="869">
                  <c:v>4.1022738460427357</c:v>
                </c:pt>
                <c:pt idx="870">
                  <c:v>4.1068959597991359</c:v>
                </c:pt>
                <c:pt idx="871">
                  <c:v>4.1089566058262994</c:v>
                </c:pt>
                <c:pt idx="872">
                  <c:v>4.1087739237693999</c:v>
                </c:pt>
                <c:pt idx="873">
                  <c:v>4.1059192157025501</c:v>
                </c:pt>
                <c:pt idx="874">
                  <c:v>4.1042985461185681</c:v>
                </c:pt>
                <c:pt idx="875">
                  <c:v>4.1047500208009948</c:v>
                </c:pt>
                <c:pt idx="876">
                  <c:v>4.1047243332718848</c:v>
                </c:pt>
                <c:pt idx="877">
                  <c:v>4.1057241869699199</c:v>
                </c:pt>
                <c:pt idx="878">
                  <c:v>4.1080595445696959</c:v>
                </c:pt>
                <c:pt idx="879">
                  <c:v>4.1111826085073346</c:v>
                </c:pt>
                <c:pt idx="880">
                  <c:v>4.1156256577609698</c:v>
                </c:pt>
                <c:pt idx="881">
                  <c:v>4.1196979714737072</c:v>
                </c:pt>
                <c:pt idx="882">
                  <c:v>4.124011149333489</c:v>
                </c:pt>
                <c:pt idx="883">
                  <c:v>4.129208525586292</c:v>
                </c:pt>
                <c:pt idx="884">
                  <c:v>4.1343587330271934</c:v>
                </c:pt>
                <c:pt idx="885">
                  <c:v>4.1395996253216669</c:v>
                </c:pt>
                <c:pt idx="886">
                  <c:v>4.1448231390523587</c:v>
                </c:pt>
                <c:pt idx="887">
                  <c:v>4.1499567845050995</c:v>
                </c:pt>
                <c:pt idx="888">
                  <c:v>4.155081270757031</c:v>
                </c:pt>
                <c:pt idx="889">
                  <c:v>4.1603111743397694</c:v>
                </c:pt>
                <c:pt idx="890">
                  <c:v>4.1654592797500563</c:v>
                </c:pt>
                <c:pt idx="891">
                  <c:v>4.1704428179741315</c:v>
                </c:pt>
                <c:pt idx="892">
                  <c:v>4.175432487093981</c:v>
                </c:pt>
                <c:pt idx="893">
                  <c:v>4.1805334172507322</c:v>
                </c:pt>
                <c:pt idx="894">
                  <c:v>4.1855890998898166</c:v>
                </c:pt>
                <c:pt idx="895">
                  <c:v>4.1905867975294857</c:v>
                </c:pt>
                <c:pt idx="896">
                  <c:v>4.1945730309390452</c:v>
                </c:pt>
                <c:pt idx="897">
                  <c:v>4.1984810617155466</c:v>
                </c:pt>
                <c:pt idx="898">
                  <c:v>4.2035086873854866</c:v>
                </c:pt>
                <c:pt idx="899">
                  <c:v>4.2086453322964168</c:v>
                </c:pt>
                <c:pt idx="900">
                  <c:v>4.2132803938413508</c:v>
                </c:pt>
                <c:pt idx="901">
                  <c:v>4.215454248759114</c:v>
                </c:pt>
                <c:pt idx="902">
                  <c:v>4.2135408885369019</c:v>
                </c:pt>
                <c:pt idx="903">
                  <c:v>4.2093086763943832</c:v>
                </c:pt>
                <c:pt idx="904">
                  <c:v>4.2067656974046583</c:v>
                </c:pt>
                <c:pt idx="905">
                  <c:v>4.2070042303315418</c:v>
                </c:pt>
                <c:pt idx="906">
                  <c:v>4.2078162484505004</c:v>
                </c:pt>
                <c:pt idx="907">
                  <c:v>4.2075078252325611</c:v>
                </c:pt>
                <c:pt idx="908">
                  <c:v>4.2069559575268149</c:v>
                </c:pt>
                <c:pt idx="909">
                  <c:v>4.2073807051322083</c:v>
                </c:pt>
                <c:pt idx="910">
                  <c:v>4.2102359966412726</c:v>
                </c:pt>
                <c:pt idx="911">
                  <c:v>4.2133986703268596</c:v>
                </c:pt>
                <c:pt idx="912">
                  <c:v>4.2168955221657356</c:v>
                </c:pt>
                <c:pt idx="913">
                  <c:v>4.221638348822184</c:v>
                </c:pt>
                <c:pt idx="914">
                  <c:v>4.2269036814196497</c:v>
                </c:pt>
                <c:pt idx="915">
                  <c:v>4.2322315024974939</c:v>
                </c:pt>
                <c:pt idx="916">
                  <c:v>4.2375310700281519</c:v>
                </c:pt>
                <c:pt idx="917">
                  <c:v>4.2428948615272972</c:v>
                </c:pt>
                <c:pt idx="918">
                  <c:v>4.2481600054596163</c:v>
                </c:pt>
                <c:pt idx="919">
                  <c:v>4.2532127358969225</c:v>
                </c:pt>
                <c:pt idx="920">
                  <c:v>4.2582650172935228</c:v>
                </c:pt>
                <c:pt idx="921">
                  <c:v>4.2635064213993203</c:v>
                </c:pt>
                <c:pt idx="922">
                  <c:v>4.2687350724976172</c:v>
                </c:pt>
                <c:pt idx="923">
                  <c:v>4.2739095953020714</c:v>
                </c:pt>
                <c:pt idx="924">
                  <c:v>4.2781465937348457</c:v>
                </c:pt>
                <c:pt idx="925">
                  <c:v>4.2822526778415586</c:v>
                </c:pt>
                <c:pt idx="926">
                  <c:v>4.2873172844645371</c:v>
                </c:pt>
                <c:pt idx="927">
                  <c:v>4.2923565573462854</c:v>
                </c:pt>
                <c:pt idx="928">
                  <c:v>4.297301492821636</c:v>
                </c:pt>
                <c:pt idx="929">
                  <c:v>4.3022600378162705</c:v>
                </c:pt>
                <c:pt idx="930">
                  <c:v>4.3072350970381672</c:v>
                </c:pt>
                <c:pt idx="931">
                  <c:v>4.310813448519708</c:v>
                </c:pt>
                <c:pt idx="932">
                  <c:v>4.3127554361699145</c:v>
                </c:pt>
                <c:pt idx="933">
                  <c:v>4.3126293288383</c:v>
                </c:pt>
                <c:pt idx="934">
                  <c:v>4.3133782426720177</c:v>
                </c:pt>
                <c:pt idx="935">
                  <c:v>4.3171309852617714</c:v>
                </c:pt>
                <c:pt idx="936">
                  <c:v>4.3220005529662462</c:v>
                </c:pt>
                <c:pt idx="937">
                  <c:v>4.3270013115795711</c:v>
                </c:pt>
                <c:pt idx="938">
                  <c:v>4.3320465266329391</c:v>
                </c:pt>
                <c:pt idx="939">
                  <c:v>4.3357690481044786</c:v>
                </c:pt>
                <c:pt idx="940">
                  <c:v>4.3350579074219988</c:v>
                </c:pt>
                <c:pt idx="941">
                  <c:v>4.3331366865214829</c:v>
                </c:pt>
                <c:pt idx="942">
                  <c:v>4.3339604248042134</c:v>
                </c:pt>
                <c:pt idx="943">
                  <c:v>4.336287751446255</c:v>
                </c:pt>
                <c:pt idx="944">
                  <c:v>4.3396901128374177</c:v>
                </c:pt>
                <c:pt idx="945">
                  <c:v>4.3431813689754435</c:v>
                </c:pt>
                <c:pt idx="946">
                  <c:v>4.3452926688389972</c:v>
                </c:pt>
                <c:pt idx="947">
                  <c:v>4.3462793260622616</c:v>
                </c:pt>
                <c:pt idx="948">
                  <c:v>4.348114298625374</c:v>
                </c:pt>
                <c:pt idx="949">
                  <c:v>4.3514922733573602</c:v>
                </c:pt>
                <c:pt idx="950">
                  <c:v>4.3564564045056864</c:v>
                </c:pt>
                <c:pt idx="951">
                  <c:v>4.3615738839748728</c:v>
                </c:pt>
                <c:pt idx="952">
                  <c:v>4.3667426077711395</c:v>
                </c:pt>
                <c:pt idx="953">
                  <c:v>4.3719337193206664</c:v>
                </c:pt>
                <c:pt idx="954">
                  <c:v>4.3772427145493618</c:v>
                </c:pt>
                <c:pt idx="955">
                  <c:v>4.3825367723041841</c:v>
                </c:pt>
                <c:pt idx="956">
                  <c:v>4.387731198814885</c:v>
                </c:pt>
                <c:pt idx="957">
                  <c:v>4.3928708983402016</c:v>
                </c:pt>
                <c:pt idx="958">
                  <c:v>4.3970214015724469</c:v>
                </c:pt>
                <c:pt idx="959">
                  <c:v>4.4011711135880383</c:v>
                </c:pt>
                <c:pt idx="960">
                  <c:v>4.4062375797208784</c:v>
                </c:pt>
                <c:pt idx="961">
                  <c:v>4.4112928400046556</c:v>
                </c:pt>
                <c:pt idx="962">
                  <c:v>4.4164545920805507</c:v>
                </c:pt>
                <c:pt idx="963">
                  <c:v>4.4214890789517378</c:v>
                </c:pt>
                <c:pt idx="964">
                  <c:v>4.4264442752699651</c:v>
                </c:pt>
                <c:pt idx="965">
                  <c:v>4.4314452255993571</c:v>
                </c:pt>
                <c:pt idx="966">
                  <c:v>4.4364635964369432</c:v>
                </c:pt>
                <c:pt idx="967">
                  <c:v>4.4414434797242039</c:v>
                </c:pt>
                <c:pt idx="968">
                  <c:v>4.446444408666995</c:v>
                </c:pt>
                <c:pt idx="969">
                  <c:v>4.451549802263898</c:v>
                </c:pt>
                <c:pt idx="970">
                  <c:v>4.4566843248536756</c:v>
                </c:pt>
                <c:pt idx="971">
                  <c:v>4.4616841766629651</c:v>
                </c:pt>
                <c:pt idx="972">
                  <c:v>4.466605338491453</c:v>
                </c:pt>
                <c:pt idx="973">
                  <c:v>4.4715705010773661</c:v>
                </c:pt>
                <c:pt idx="974">
                  <c:v>4.476627811147309</c:v>
                </c:pt>
                <c:pt idx="975">
                  <c:v>4.4805438858758375</c:v>
                </c:pt>
                <c:pt idx="976">
                  <c:v>4.4844589640517301</c:v>
                </c:pt>
                <c:pt idx="977">
                  <c:v>4.4894273816500458</c:v>
                </c:pt>
                <c:pt idx="978">
                  <c:v>4.4932836032387069</c:v>
                </c:pt>
                <c:pt idx="979">
                  <c:v>4.4932893859581009</c:v>
                </c:pt>
                <c:pt idx="980">
                  <c:v>4.4905624630763006</c:v>
                </c:pt>
                <c:pt idx="981">
                  <c:v>4.4889766619217504</c:v>
                </c:pt>
                <c:pt idx="982">
                  <c:v>4.4893072443670041</c:v>
                </c:pt>
                <c:pt idx="983">
                  <c:v>4.4913273928877899</c:v>
                </c:pt>
                <c:pt idx="984">
                  <c:v>4.4955000363220474</c:v>
                </c:pt>
                <c:pt idx="985">
                  <c:v>4.4997354590891261</c:v>
                </c:pt>
                <c:pt idx="986">
                  <c:v>4.5040145423271589</c:v>
                </c:pt>
                <c:pt idx="987">
                  <c:v>4.5092697115359899</c:v>
                </c:pt>
                <c:pt idx="988">
                  <c:v>4.5144465350951597</c:v>
                </c:pt>
                <c:pt idx="989">
                  <c:v>4.5196306362375376</c:v>
                </c:pt>
                <c:pt idx="990">
                  <c:v>4.5250112105226785</c:v>
                </c:pt>
                <c:pt idx="991">
                  <c:v>4.5303492842321562</c:v>
                </c:pt>
                <c:pt idx="992">
                  <c:v>4.5353850492967442</c:v>
                </c:pt>
                <c:pt idx="993">
                  <c:v>4.5404579197007449</c:v>
                </c:pt>
                <c:pt idx="994">
                  <c:v>4.5455674742461092</c:v>
                </c:pt>
                <c:pt idx="995">
                  <c:v>4.5505779580973353</c:v>
                </c:pt>
                <c:pt idx="996">
                  <c:v>4.5556128987051663</c:v>
                </c:pt>
                <c:pt idx="997">
                  <c:v>4.5603057973022674</c:v>
                </c:pt>
                <c:pt idx="998">
                  <c:v>4.5613183497779435</c:v>
                </c:pt>
                <c:pt idx="999">
                  <c:v>4.5553072997177635</c:v>
                </c:pt>
                <c:pt idx="1000">
                  <c:v>4.5492665471244056</c:v>
                </c:pt>
                <c:pt idx="1001">
                  <c:v>4.5494280772635776</c:v>
                </c:pt>
                <c:pt idx="1002">
                  <c:v>4.552910883951653</c:v>
                </c:pt>
                <c:pt idx="1003">
                  <c:v>4.558530485817168</c:v>
                </c:pt>
                <c:pt idx="1004">
                  <c:v>4.5641914374153369</c:v>
                </c:pt>
                <c:pt idx="1005">
                  <c:v>4.5698035786194877</c:v>
                </c:pt>
                <c:pt idx="1006">
                  <c:v>4.5753662644248587</c:v>
                </c:pt>
                <c:pt idx="1007">
                  <c:v>4.5806982397363383</c:v>
                </c:pt>
                <c:pt idx="1008">
                  <c:v>4.5860919227445844</c:v>
                </c:pt>
                <c:pt idx="1009">
                  <c:v>4.5915554078105503</c:v>
                </c:pt>
                <c:pt idx="1010">
                  <c:v>4.596783342407492</c:v>
                </c:pt>
                <c:pt idx="1011">
                  <c:v>4.6008962433295189</c:v>
                </c:pt>
                <c:pt idx="1012">
                  <c:v>4.6052015716213397</c:v>
                </c:pt>
                <c:pt idx="1013">
                  <c:v>4.6105683691758257</c:v>
                </c:pt>
                <c:pt idx="1014">
                  <c:v>4.6157855733962752</c:v>
                </c:pt>
                <c:pt idx="1015">
                  <c:v>4.6210152109631037</c:v>
                </c:pt>
                <c:pt idx="1016">
                  <c:v>4.6262122556918523</c:v>
                </c:pt>
                <c:pt idx="1017">
                  <c:v>4.6312524113922455</c:v>
                </c:pt>
                <c:pt idx="1018">
                  <c:v>4.6344389517607461</c:v>
                </c:pt>
                <c:pt idx="1019">
                  <c:v>4.6343043890179239</c:v>
                </c:pt>
                <c:pt idx="1020">
                  <c:v>4.6332790096400602</c:v>
                </c:pt>
                <c:pt idx="1021">
                  <c:v>4.6310819147754732</c:v>
                </c:pt>
                <c:pt idx="1022">
                  <c:v>4.6281536855469634</c:v>
                </c:pt>
                <c:pt idx="1023">
                  <c:v>4.6271028763314659</c:v>
                </c:pt>
                <c:pt idx="1024">
                  <c:v>4.62786865982208</c:v>
                </c:pt>
                <c:pt idx="1025">
                  <c:v>4.6298099874447818</c:v>
                </c:pt>
                <c:pt idx="1026">
                  <c:v>4.6316805919464832</c:v>
                </c:pt>
                <c:pt idx="1027">
                  <c:v>4.6340330035066035</c:v>
                </c:pt>
                <c:pt idx="1028">
                  <c:v>4.6366525696914955</c:v>
                </c:pt>
                <c:pt idx="1029">
                  <c:v>4.6406734378108503</c:v>
                </c:pt>
                <c:pt idx="1030">
                  <c:v>4.6453526658716768</c:v>
                </c:pt>
                <c:pt idx="1031">
                  <c:v>4.64927931668967</c:v>
                </c:pt>
                <c:pt idx="1032">
                  <c:v>4.6544678253937981</c:v>
                </c:pt>
                <c:pt idx="1033">
                  <c:v>4.660015170850575</c:v>
                </c:pt>
                <c:pt idx="1034">
                  <c:v>4.6655803223383918</c:v>
                </c:pt>
                <c:pt idx="1035">
                  <c:v>4.6712038586520537</c:v>
                </c:pt>
                <c:pt idx="1036">
                  <c:v>4.676794614941322</c:v>
                </c:pt>
                <c:pt idx="1037">
                  <c:v>4.6823465868822076</c:v>
                </c:pt>
                <c:pt idx="1038">
                  <c:v>4.6867001356216571</c:v>
                </c:pt>
                <c:pt idx="1039">
                  <c:v>4.6910378361139511</c:v>
                </c:pt>
                <c:pt idx="1040">
                  <c:v>4.6964532285896725</c:v>
                </c:pt>
                <c:pt idx="1041">
                  <c:v>4.701820536957344</c:v>
                </c:pt>
                <c:pt idx="1042">
                  <c:v>4.7072521577352875</c:v>
                </c:pt>
                <c:pt idx="1043">
                  <c:v>4.7127071622720687</c:v>
                </c:pt>
                <c:pt idx="1044">
                  <c:v>4.7182125076392101</c:v>
                </c:pt>
                <c:pt idx="1045">
                  <c:v>4.7236919065121841</c:v>
                </c:pt>
                <c:pt idx="1046">
                  <c:v>4.72867458338097</c:v>
                </c:pt>
                <c:pt idx="1047">
                  <c:v>4.7301105552026899</c:v>
                </c:pt>
                <c:pt idx="1048">
                  <c:v>4.7262321645676684</c:v>
                </c:pt>
                <c:pt idx="1049">
                  <c:v>4.7230865281637282</c:v>
                </c:pt>
                <c:pt idx="1050">
                  <c:v>4.7225562496299265</c:v>
                </c:pt>
                <c:pt idx="1051">
                  <c:v>4.720651581262084</c:v>
                </c:pt>
                <c:pt idx="1052">
                  <c:v>4.7179418638619124</c:v>
                </c:pt>
                <c:pt idx="1053">
                  <c:v>4.7169662302818312</c:v>
                </c:pt>
                <c:pt idx="1054">
                  <c:v>4.7201194526750498</c:v>
                </c:pt>
                <c:pt idx="1055">
                  <c:v>4.7253654450861218</c:v>
                </c:pt>
                <c:pt idx="1056">
                  <c:v>4.7309802234584319</c:v>
                </c:pt>
                <c:pt idx="1057">
                  <c:v>4.7369509635992859</c:v>
                </c:pt>
                <c:pt idx="1058">
                  <c:v>4.7428578062787627</c:v>
                </c:pt>
                <c:pt idx="1059">
                  <c:v>4.7488006993069565</c:v>
                </c:pt>
                <c:pt idx="1060">
                  <c:v>4.7547775148561762</c:v>
                </c:pt>
                <c:pt idx="1061">
                  <c:v>4.7594147194959593</c:v>
                </c:pt>
                <c:pt idx="1062">
                  <c:v>4.7639629222394912</c:v>
                </c:pt>
                <c:pt idx="1063">
                  <c:v>4.76970837525168</c:v>
                </c:pt>
                <c:pt idx="1064">
                  <c:v>4.7754321671353752</c:v>
                </c:pt>
                <c:pt idx="1065">
                  <c:v>4.7811107444294656</c:v>
                </c:pt>
                <c:pt idx="1066">
                  <c:v>4.7867114562631423</c:v>
                </c:pt>
                <c:pt idx="1067">
                  <c:v>4.792390525479818</c:v>
                </c:pt>
                <c:pt idx="1068">
                  <c:v>4.7980055943047901</c:v>
                </c:pt>
                <c:pt idx="1069">
                  <c:v>4.8035345523103601</c:v>
                </c:pt>
                <c:pt idx="1070">
                  <c:v>4.8092134722447497</c:v>
                </c:pt>
                <c:pt idx="1071">
                  <c:v>4.814863109284004</c:v>
                </c:pt>
                <c:pt idx="1072">
                  <c:v>4.8204294357217661</c:v>
                </c:pt>
                <c:pt idx="1073">
                  <c:v>4.8259482490985981</c:v>
                </c:pt>
                <c:pt idx="1074">
                  <c:v>4.8315436346700533</c:v>
                </c:pt>
                <c:pt idx="1075">
                  <c:v>4.8372243152683518</c:v>
                </c:pt>
                <c:pt idx="1076">
                  <c:v>4.8427542602853109</c:v>
                </c:pt>
                <c:pt idx="1077">
                  <c:v>4.8481758284781185</c:v>
                </c:pt>
                <c:pt idx="1078">
                  <c:v>4.852542707102196</c:v>
                </c:pt>
                <c:pt idx="1079">
                  <c:v>4.8569695803709712</c:v>
                </c:pt>
                <c:pt idx="1080">
                  <c:v>4.862525119828323</c:v>
                </c:pt>
                <c:pt idx="1081">
                  <c:v>4.8680477862980718</c:v>
                </c:pt>
                <c:pt idx="1082">
                  <c:v>4.8735114983282308</c:v>
                </c:pt>
                <c:pt idx="1083">
                  <c:v>4.8789079535468574</c:v>
                </c:pt>
                <c:pt idx="1084">
                  <c:v>4.8842047374336177</c:v>
                </c:pt>
                <c:pt idx="1085">
                  <c:v>4.8871861725242782</c:v>
                </c:pt>
                <c:pt idx="1086">
                  <c:v>4.8840695251532376</c:v>
                </c:pt>
                <c:pt idx="1087">
                  <c:v>4.876916922612538</c:v>
                </c:pt>
                <c:pt idx="1088">
                  <c:v>4.8725931890257508</c:v>
                </c:pt>
                <c:pt idx="1089">
                  <c:v>4.8722756389476247</c:v>
                </c:pt>
                <c:pt idx="1090">
                  <c:v>4.8764419650172064</c:v>
                </c:pt>
                <c:pt idx="1091">
                  <c:v>4.8826249561818296</c:v>
                </c:pt>
                <c:pt idx="1092">
                  <c:v>4.8888604836962442</c:v>
                </c:pt>
                <c:pt idx="1093">
                  <c:v>4.8949354346817948</c:v>
                </c:pt>
                <c:pt idx="1094">
                  <c:v>4.9011693133698246</c:v>
                </c:pt>
                <c:pt idx="1095">
                  <c:v>4.9073328471920705</c:v>
                </c:pt>
                <c:pt idx="1096">
                  <c:v>4.9132428399949237</c:v>
                </c:pt>
                <c:pt idx="1097">
                  <c:v>4.9191919973487979</c:v>
                </c:pt>
                <c:pt idx="1098">
                  <c:v>4.9251490744255344</c:v>
                </c:pt>
                <c:pt idx="1099">
                  <c:v>4.9310004531482221</c:v>
                </c:pt>
                <c:pt idx="1100">
                  <c:v>4.9368325652103051</c:v>
                </c:pt>
                <c:pt idx="1101">
                  <c:v>4.9426351208320192</c:v>
                </c:pt>
                <c:pt idx="1102">
                  <c:v>4.9469895611910077</c:v>
                </c:pt>
                <c:pt idx="1103">
                  <c:v>4.9450220171333896</c:v>
                </c:pt>
                <c:pt idx="1104">
                  <c:v>4.9389250271348786</c:v>
                </c:pt>
                <c:pt idx="1105">
                  <c:v>4.9333127928440357</c:v>
                </c:pt>
                <c:pt idx="1106">
                  <c:v>4.9315081274250092</c:v>
                </c:pt>
                <c:pt idx="1107">
                  <c:v>4.9334279959631857</c:v>
                </c:pt>
                <c:pt idx="1108">
                  <c:v>4.9372700530895699</c:v>
                </c:pt>
                <c:pt idx="1109">
                  <c:v>4.9430687886376576</c:v>
                </c:pt>
                <c:pt idx="1110">
                  <c:v>4.9494862514827691</c:v>
                </c:pt>
                <c:pt idx="1111">
                  <c:v>4.9558336498175013</c:v>
                </c:pt>
                <c:pt idx="1112">
                  <c:v>4.9621835565595189</c:v>
                </c:pt>
                <c:pt idx="1113">
                  <c:v>4.9684888610817115</c:v>
                </c:pt>
                <c:pt idx="1114">
                  <c:v>4.973476154470255</c:v>
                </c:pt>
                <c:pt idx="1115">
                  <c:v>4.9785572506216571</c:v>
                </c:pt>
                <c:pt idx="1116">
                  <c:v>4.9846661448999257</c:v>
                </c:pt>
                <c:pt idx="1117">
                  <c:v>4.990848005146546</c:v>
                </c:pt>
                <c:pt idx="1118">
                  <c:v>4.9970066786206386</c:v>
                </c:pt>
                <c:pt idx="1119">
                  <c:v>5.0031256161553834</c:v>
                </c:pt>
                <c:pt idx="1120">
                  <c:v>5.0092202380033033</c:v>
                </c:pt>
                <c:pt idx="1121">
                  <c:v>5.0152328502526249</c:v>
                </c:pt>
                <c:pt idx="1122">
                  <c:v>5.0213437664421336</c:v>
                </c:pt>
                <c:pt idx="1123">
                  <c:v>5.0275083225474155</c:v>
                </c:pt>
                <c:pt idx="1124">
                  <c:v>5.03359802044712</c:v>
                </c:pt>
                <c:pt idx="1125">
                  <c:v>5.0396404133330597</c:v>
                </c:pt>
                <c:pt idx="1126">
                  <c:v>5.045550023346844</c:v>
                </c:pt>
                <c:pt idx="1127">
                  <c:v>5.0514547226529132</c:v>
                </c:pt>
                <c:pt idx="1128">
                  <c:v>5.057388911091568</c:v>
                </c:pt>
                <c:pt idx="1129">
                  <c:v>5.0587805656782265</c:v>
                </c:pt>
                <c:pt idx="1130">
                  <c:v>5.0473029704006427</c:v>
                </c:pt>
                <c:pt idx="1131">
                  <c:v>5.033644771912841</c:v>
                </c:pt>
                <c:pt idx="1132">
                  <c:v>5.0250534774027091</c:v>
                </c:pt>
                <c:pt idx="1133">
                  <c:v>5.0238367770018026</c:v>
                </c:pt>
                <c:pt idx="1134">
                  <c:v>5.0244397657335584</c:v>
                </c:pt>
                <c:pt idx="1135">
                  <c:v>5.0269613151783785</c:v>
                </c:pt>
                <c:pt idx="1136">
                  <c:v>5.030436242966088</c:v>
                </c:pt>
                <c:pt idx="1137">
                  <c:v>5.0318867844123112</c:v>
                </c:pt>
                <c:pt idx="1138">
                  <c:v>5.0325325899262312</c:v>
                </c:pt>
                <c:pt idx="1139">
                  <c:v>5.0368425847487384</c:v>
                </c:pt>
                <c:pt idx="1140">
                  <c:v>5.0437696624589767</c:v>
                </c:pt>
                <c:pt idx="1141">
                  <c:v>5.0494074660837605</c:v>
                </c:pt>
                <c:pt idx="1142">
                  <c:v>5.0549587936535101</c:v>
                </c:pt>
                <c:pt idx="1143">
                  <c:v>5.061901926486426</c:v>
                </c:pt>
                <c:pt idx="1144">
                  <c:v>5.0687883560795202</c:v>
                </c:pt>
                <c:pt idx="1145">
                  <c:v>5.0757583004194418</c:v>
                </c:pt>
                <c:pt idx="1146">
                  <c:v>5.0825664123119028</c:v>
                </c:pt>
                <c:pt idx="1147">
                  <c:v>5.0891518210322593</c:v>
                </c:pt>
                <c:pt idx="1148">
                  <c:v>5.0959082952795809</c:v>
                </c:pt>
                <c:pt idx="1149">
                  <c:v>5.1025712581479308</c:v>
                </c:pt>
                <c:pt idx="1150">
                  <c:v>5.1091907872789406</c:v>
                </c:pt>
                <c:pt idx="1151">
                  <c:v>5.1158802506068675</c:v>
                </c:pt>
                <c:pt idx="1152">
                  <c:v>5.1224994528901178</c:v>
                </c:pt>
                <c:pt idx="1153">
                  <c:v>5.1290359060162123</c:v>
                </c:pt>
                <c:pt idx="1154">
                  <c:v>5.1352825266744926</c:v>
                </c:pt>
                <c:pt idx="1155">
                  <c:v>5.1401962392448892</c:v>
                </c:pt>
                <c:pt idx="1156">
                  <c:v>5.141835388388535</c:v>
                </c:pt>
                <c:pt idx="1157">
                  <c:v>5.1368895963991328</c:v>
                </c:pt>
                <c:pt idx="1158">
                  <c:v>5.1315020861393021</c:v>
                </c:pt>
                <c:pt idx="1159">
                  <c:v>5.1316772631307295</c:v>
                </c:pt>
                <c:pt idx="1160">
                  <c:v>5.137635337850905</c:v>
                </c:pt>
                <c:pt idx="1161">
                  <c:v>5.1439590939997526</c:v>
                </c:pt>
                <c:pt idx="1162">
                  <c:v>5.1493363800563978</c:v>
                </c:pt>
                <c:pt idx="1163">
                  <c:v>5.1522612961124548</c:v>
                </c:pt>
                <c:pt idx="1164">
                  <c:v>5.1487648478334727</c:v>
                </c:pt>
                <c:pt idx="1165">
                  <c:v>5.1424039501143755</c:v>
                </c:pt>
                <c:pt idx="1166">
                  <c:v>5.1389989759494705</c:v>
                </c:pt>
                <c:pt idx="1167">
                  <c:v>5.1438414443128533</c:v>
                </c:pt>
                <c:pt idx="1168">
                  <c:v>5.1505198420617999</c:v>
                </c:pt>
                <c:pt idx="1169">
                  <c:v>5.1578717027139218</c:v>
                </c:pt>
                <c:pt idx="1170">
                  <c:v>5.1653216584511608</c:v>
                </c:pt>
                <c:pt idx="1171">
                  <c:v>5.1727144637705633</c:v>
                </c:pt>
                <c:pt idx="1172">
                  <c:v>5.1799814384876086</c:v>
                </c:pt>
                <c:pt idx="1173">
                  <c:v>5.1872365056401826</c:v>
                </c:pt>
                <c:pt idx="1174">
                  <c:v>5.1945112354805429</c:v>
                </c:pt>
                <c:pt idx="1175">
                  <c:v>5.2017543195293676</c:v>
                </c:pt>
                <c:pt idx="1176">
                  <c:v>5.2090213087304233</c:v>
                </c:pt>
                <c:pt idx="1177">
                  <c:v>5.2162293062980458</c:v>
                </c:pt>
                <c:pt idx="1178">
                  <c:v>5.223319641819212</c:v>
                </c:pt>
                <c:pt idx="1179">
                  <c:v>5.2289033355023991</c:v>
                </c:pt>
                <c:pt idx="1180">
                  <c:v>5.2344353537493626</c:v>
                </c:pt>
                <c:pt idx="1181">
                  <c:v>5.2414320780037045</c:v>
                </c:pt>
                <c:pt idx="1182">
                  <c:v>5.2484972403506784</c:v>
                </c:pt>
                <c:pt idx="1183">
                  <c:v>5.2554623246918517</c:v>
                </c:pt>
                <c:pt idx="1184">
                  <c:v>5.2624851757805144</c:v>
                </c:pt>
                <c:pt idx="1185">
                  <c:v>5.2694657591145164</c:v>
                </c:pt>
                <c:pt idx="1186">
                  <c:v>5.2764012655481265</c:v>
                </c:pt>
                <c:pt idx="1187">
                  <c:v>5.2833134243509328</c:v>
                </c:pt>
                <c:pt idx="1188">
                  <c:v>5.2901630301117759</c:v>
                </c:pt>
                <c:pt idx="1189">
                  <c:v>5.2970165420483966</c:v>
                </c:pt>
                <c:pt idx="1190">
                  <c:v>5.3038698750434854</c:v>
                </c:pt>
                <c:pt idx="1191">
                  <c:v>5.3094628435251776</c:v>
                </c:pt>
                <c:pt idx="1192">
                  <c:v>5.315065005566936</c:v>
                </c:pt>
                <c:pt idx="1193">
                  <c:v>5.3218459982044273</c:v>
                </c:pt>
                <c:pt idx="1194">
                  <c:v>5.3285330283530552</c:v>
                </c:pt>
                <c:pt idx="1195">
                  <c:v>5.3354424278412775</c:v>
                </c:pt>
                <c:pt idx="1196">
                  <c:v>5.3420192076221245</c:v>
                </c:pt>
                <c:pt idx="1197">
                  <c:v>5.3472290937468614</c:v>
                </c:pt>
                <c:pt idx="1198">
                  <c:v>5.3485370221320485</c:v>
                </c:pt>
                <c:pt idx="1199">
                  <c:v>5.3313174782204484</c:v>
                </c:pt>
                <c:pt idx="1200">
                  <c:v>5.2982615088280198</c:v>
                </c:pt>
                <c:pt idx="1201">
                  <c:v>5.2789272216414549</c:v>
                </c:pt>
                <c:pt idx="1202">
                  <c:v>5.2767750176542476</c:v>
                </c:pt>
                <c:pt idx="1203">
                  <c:v>5.2815831012385495</c:v>
                </c:pt>
                <c:pt idx="1204">
                  <c:v>5.2902835419891838</c:v>
                </c:pt>
                <c:pt idx="1205">
                  <c:v>5.2991405250403734</c:v>
                </c:pt>
                <c:pt idx="1206">
                  <c:v>5.3077021122327732</c:v>
                </c:pt>
                <c:pt idx="1207">
                  <c:v>5.3144434256062292</c:v>
                </c:pt>
                <c:pt idx="1208">
                  <c:v>5.3211127647804117</c:v>
                </c:pt>
                <c:pt idx="1209">
                  <c:v>5.3291603469761375</c:v>
                </c:pt>
                <c:pt idx="1210">
                  <c:v>5.3373480360651007</c:v>
                </c:pt>
                <c:pt idx="1211">
                  <c:v>5.3455519509992282</c:v>
                </c:pt>
                <c:pt idx="1212">
                  <c:v>5.3535688547922824</c:v>
                </c:pt>
                <c:pt idx="1213">
                  <c:v>5.361567643233478</c:v>
                </c:pt>
                <c:pt idx="1214">
                  <c:v>5.3695894233551504</c:v>
                </c:pt>
                <c:pt idx="1215">
                  <c:v>5.3775299943343224</c:v>
                </c:pt>
                <c:pt idx="1216">
                  <c:v>5.3853908198720912</c:v>
                </c:pt>
                <c:pt idx="1217">
                  <c:v>5.3932267417358544</c:v>
                </c:pt>
                <c:pt idx="1218">
                  <c:v>5.3994613997840943</c:v>
                </c:pt>
                <c:pt idx="1219">
                  <c:v>5.4056980189334043</c:v>
                </c:pt>
                <c:pt idx="1220">
                  <c:v>5.4135536468799463</c:v>
                </c:pt>
                <c:pt idx="1221">
                  <c:v>5.4214008954714004</c:v>
                </c:pt>
                <c:pt idx="1222">
                  <c:v>5.4291785364673952</c:v>
                </c:pt>
                <c:pt idx="1223">
                  <c:v>5.4368140981148789</c:v>
                </c:pt>
                <c:pt idx="1224">
                  <c:v>5.4444904985363847</c:v>
                </c:pt>
                <c:pt idx="1225">
                  <c:v>5.4522570354734761</c:v>
                </c:pt>
                <c:pt idx="1226">
                  <c:v>5.4598513494177938</c:v>
                </c:pt>
                <c:pt idx="1227">
                  <c:v>5.4675393887586718</c:v>
                </c:pt>
                <c:pt idx="1228">
                  <c:v>5.4752069326878265</c:v>
                </c:pt>
                <c:pt idx="1229">
                  <c:v>5.4827031655031213</c:v>
                </c:pt>
                <c:pt idx="1230">
                  <c:v>5.4902177970845321</c:v>
                </c:pt>
                <c:pt idx="1231">
                  <c:v>5.497688326091354</c:v>
                </c:pt>
                <c:pt idx="1232">
                  <c:v>5.5043361377692257</c:v>
                </c:pt>
                <c:pt idx="1233">
                  <c:v>5.5029997155412236</c:v>
                </c:pt>
                <c:pt idx="1234">
                  <c:v>5.489667847575836</c:v>
                </c:pt>
                <c:pt idx="1235">
                  <c:v>5.4728777074491726</c:v>
                </c:pt>
                <c:pt idx="1236">
                  <c:v>5.462697512843917</c:v>
                </c:pt>
                <c:pt idx="1237">
                  <c:v>5.4637788264195715</c:v>
                </c:pt>
                <c:pt idx="1238">
                  <c:v>5.4647201316796359</c:v>
                </c:pt>
                <c:pt idx="1239">
                  <c:v>5.4613722216741811</c:v>
                </c:pt>
                <c:pt idx="1240">
                  <c:v>5.4605129001136827</c:v>
                </c:pt>
                <c:pt idx="1241">
                  <c:v>5.4665585280631257</c:v>
                </c:pt>
                <c:pt idx="1242">
                  <c:v>5.4751809231315907</c:v>
                </c:pt>
                <c:pt idx="1243">
                  <c:v>5.4834032967131812</c:v>
                </c:pt>
                <c:pt idx="1244">
                  <c:v>5.4897220793917709</c:v>
                </c:pt>
                <c:pt idx="1245">
                  <c:v>5.4964149314813948</c:v>
                </c:pt>
                <c:pt idx="1246">
                  <c:v>5.5052806443848281</c:v>
                </c:pt>
                <c:pt idx="1247">
                  <c:v>5.5140917857981169</c:v>
                </c:pt>
                <c:pt idx="1248">
                  <c:v>5.5228872162342313</c:v>
                </c:pt>
                <c:pt idx="1249">
                  <c:v>5.5316813629172366</c:v>
                </c:pt>
                <c:pt idx="1250">
                  <c:v>5.5403909942604121</c:v>
                </c:pt>
                <c:pt idx="1251">
                  <c:v>5.5490447201068145</c:v>
                </c:pt>
                <c:pt idx="1252">
                  <c:v>5.5575787665685521</c:v>
                </c:pt>
                <c:pt idx="1253">
                  <c:v>5.5660565662403236</c:v>
                </c:pt>
                <c:pt idx="1254">
                  <c:v>5.5746644013587519</c:v>
                </c:pt>
                <c:pt idx="1255">
                  <c:v>5.5831951770551846</c:v>
                </c:pt>
                <c:pt idx="1256">
                  <c:v>5.5915738358632652</c:v>
                </c:pt>
                <c:pt idx="1257">
                  <c:v>5.6002130716731315</c:v>
                </c:pt>
                <c:pt idx="1258">
                  <c:v>5.6088376691844557</c:v>
                </c:pt>
                <c:pt idx="1259">
                  <c:v>5.6155334023089303</c:v>
                </c:pt>
                <c:pt idx="1260">
                  <c:v>5.6238282718959391</c:v>
                </c:pt>
                <c:pt idx="1261">
                  <c:v>5.6278450511046785</c:v>
                </c:pt>
                <c:pt idx="1262">
                  <c:v>5.6169113167332005</c:v>
                </c:pt>
                <c:pt idx="1263">
                  <c:v>5.5930785545879882</c:v>
                </c:pt>
                <c:pt idx="1264">
                  <c:v>5.574051589778497</c:v>
                </c:pt>
                <c:pt idx="1265">
                  <c:v>5.563488460108938</c:v>
                </c:pt>
                <c:pt idx="1266">
                  <c:v>5.5612927626742934</c:v>
                </c:pt>
                <c:pt idx="1267">
                  <c:v>5.5639146913144151</c:v>
                </c:pt>
                <c:pt idx="1268">
                  <c:v>5.5675640100621013</c:v>
                </c:pt>
                <c:pt idx="1269">
                  <c:v>5.572978583166714</c:v>
                </c:pt>
                <c:pt idx="1270">
                  <c:v>5.5820423736407134</c:v>
                </c:pt>
                <c:pt idx="1271">
                  <c:v>5.5920223668087976</c:v>
                </c:pt>
                <c:pt idx="1272">
                  <c:v>5.6020572271472453</c:v>
                </c:pt>
                <c:pt idx="1273">
                  <c:v>5.6119376289526883</c:v>
                </c:pt>
                <c:pt idx="1274">
                  <c:v>5.6217803041104828</c:v>
                </c:pt>
                <c:pt idx="1275">
                  <c:v>5.6315914712825377</c:v>
                </c:pt>
                <c:pt idx="1276">
                  <c:v>5.6412622611069434</c:v>
                </c:pt>
                <c:pt idx="1277">
                  <c:v>5.6508795229213726</c:v>
                </c:pt>
                <c:pt idx="1278">
                  <c:v>5.6604393622611617</c:v>
                </c:pt>
                <c:pt idx="1279">
                  <c:v>5.6698951528063386</c:v>
                </c:pt>
                <c:pt idx="1280">
                  <c:v>5.6793431777555439</c:v>
                </c:pt>
                <c:pt idx="1281">
                  <c:v>5.6888875915130122</c:v>
                </c:pt>
                <c:pt idx="1282">
                  <c:v>5.6984065638094323</c:v>
                </c:pt>
                <c:pt idx="1283">
                  <c:v>5.7077555049215816</c:v>
                </c:pt>
                <c:pt idx="1284">
                  <c:v>5.7152836593200478</c:v>
                </c:pt>
                <c:pt idx="1285">
                  <c:v>5.7227626830538512</c:v>
                </c:pt>
                <c:pt idx="1286">
                  <c:v>5.7320401744715772</c:v>
                </c:pt>
                <c:pt idx="1287">
                  <c:v>5.741345485386887</c:v>
                </c:pt>
                <c:pt idx="1288">
                  <c:v>5.7506581591949333</c:v>
                </c:pt>
                <c:pt idx="1289">
                  <c:v>5.7597752977949614</c:v>
                </c:pt>
                <c:pt idx="1290">
                  <c:v>5.7658855460571417</c:v>
                </c:pt>
                <c:pt idx="1291">
                  <c:v>5.7624525156430941</c:v>
                </c:pt>
                <c:pt idx="1292">
                  <c:v>5.7449313318585418</c:v>
                </c:pt>
                <c:pt idx="1293">
                  <c:v>5.7244709658929356</c:v>
                </c:pt>
                <c:pt idx="1294">
                  <c:v>5.7164004500710641</c:v>
                </c:pt>
                <c:pt idx="1295">
                  <c:v>5.7141393085763674</c:v>
                </c:pt>
                <c:pt idx="1296">
                  <c:v>5.7142240260027002</c:v>
                </c:pt>
                <c:pt idx="1297">
                  <c:v>5.718055410145185</c:v>
                </c:pt>
                <c:pt idx="1298">
                  <c:v>5.7228797132587248</c:v>
                </c:pt>
                <c:pt idx="1299">
                  <c:v>5.7268090268032843</c:v>
                </c:pt>
                <c:pt idx="1300">
                  <c:v>5.7315843822669708</c:v>
                </c:pt>
                <c:pt idx="1301">
                  <c:v>5.7385733704242536</c:v>
                </c:pt>
                <c:pt idx="1302">
                  <c:v>5.7472334221837693</c:v>
                </c:pt>
                <c:pt idx="1303">
                  <c:v>5.7556244145847124</c:v>
                </c:pt>
                <c:pt idx="1304">
                  <c:v>5.7612616130879131</c:v>
                </c:pt>
                <c:pt idx="1305">
                  <c:v>5.7664442241444931</c:v>
                </c:pt>
                <c:pt idx="1306">
                  <c:v>5.7732082453870408</c:v>
                </c:pt>
                <c:pt idx="1307">
                  <c:v>5.7773832062373316</c:v>
                </c:pt>
                <c:pt idx="1308">
                  <c:v>5.7770054192431832</c:v>
                </c:pt>
                <c:pt idx="1309">
                  <c:v>5.7792016733264537</c:v>
                </c:pt>
                <c:pt idx="1310">
                  <c:v>5.7877007609546451</c:v>
                </c:pt>
                <c:pt idx="1311">
                  <c:v>5.796236948968871</c:v>
                </c:pt>
                <c:pt idx="1312">
                  <c:v>5.8049089718920444</c:v>
                </c:pt>
                <c:pt idx="1313">
                  <c:v>5.8157409984336983</c:v>
                </c:pt>
                <c:pt idx="1314">
                  <c:v>5.826661210073393</c:v>
                </c:pt>
                <c:pt idx="1315">
                  <c:v>5.837463999235422</c:v>
                </c:pt>
                <c:pt idx="1316">
                  <c:v>5.848102297086645</c:v>
                </c:pt>
                <c:pt idx="1317">
                  <c:v>5.8587005951561135</c:v>
                </c:pt>
                <c:pt idx="1318">
                  <c:v>5.8691952537583356</c:v>
                </c:pt>
                <c:pt idx="1319">
                  <c:v>5.8795586249780039</c:v>
                </c:pt>
                <c:pt idx="1320">
                  <c:v>5.890091695829299</c:v>
                </c:pt>
                <c:pt idx="1321">
                  <c:v>5.8985016185740946</c:v>
                </c:pt>
                <c:pt idx="1322">
                  <c:v>5.9068036887110296</c:v>
                </c:pt>
                <c:pt idx="1323">
                  <c:v>5.9170270896593768</c:v>
                </c:pt>
                <c:pt idx="1324">
                  <c:v>5.9265181482835585</c:v>
                </c:pt>
                <c:pt idx="1325">
                  <c:v>5.9303856569208158</c:v>
                </c:pt>
                <c:pt idx="1326">
                  <c:v>5.9239401167602299</c:v>
                </c:pt>
                <c:pt idx="1327">
                  <c:v>5.9086543266972757</c:v>
                </c:pt>
                <c:pt idx="1328">
                  <c:v>5.8988131103608294</c:v>
                </c:pt>
                <c:pt idx="1329">
                  <c:v>5.8968863985310769</c:v>
                </c:pt>
                <c:pt idx="1330">
                  <c:v>5.8903312890621073</c:v>
                </c:pt>
                <c:pt idx="1331">
                  <c:v>5.8863279665992367</c:v>
                </c:pt>
                <c:pt idx="1332">
                  <c:v>5.8902382531918906</c:v>
                </c:pt>
                <c:pt idx="1333">
                  <c:v>5.8963142028875408</c:v>
                </c:pt>
                <c:pt idx="1334">
                  <c:v>5.9027809449306003</c:v>
                </c:pt>
                <c:pt idx="1335">
                  <c:v>5.9101006222607868</c:v>
                </c:pt>
                <c:pt idx="1336">
                  <c:v>5.9193158534406765</c:v>
                </c:pt>
                <c:pt idx="1337">
                  <c:v>5.9261393135547209</c:v>
                </c:pt>
                <c:pt idx="1338">
                  <c:v>5.9308288490453824</c:v>
                </c:pt>
                <c:pt idx="1339">
                  <c:v>5.9363867421074286</c:v>
                </c:pt>
                <c:pt idx="1340">
                  <c:v>5.9451595733947888</c:v>
                </c:pt>
                <c:pt idx="1341">
                  <c:v>5.9557621296719665</c:v>
                </c:pt>
                <c:pt idx="1342">
                  <c:v>5.9668801503086994</c:v>
                </c:pt>
                <c:pt idx="1343">
                  <c:v>5.9782192343693987</c:v>
                </c:pt>
                <c:pt idx="1344">
                  <c:v>5.9889770352007288</c:v>
                </c:pt>
                <c:pt idx="1345">
                  <c:v>5.9958968257502079</c:v>
                </c:pt>
                <c:pt idx="1346">
                  <c:v>5.9967800867744261</c:v>
                </c:pt>
                <c:pt idx="1347">
                  <c:v>5.9983903329565962</c:v>
                </c:pt>
                <c:pt idx="1348">
                  <c:v>6.0043033149308096</c:v>
                </c:pt>
                <c:pt idx="1349">
                  <c:v>6.0145322765387412</c:v>
                </c:pt>
                <c:pt idx="1350">
                  <c:v>6.025742175488034</c:v>
                </c:pt>
                <c:pt idx="1351">
                  <c:v>6.037428823655242</c:v>
                </c:pt>
                <c:pt idx="1352">
                  <c:v>6.0491279939488862</c:v>
                </c:pt>
                <c:pt idx="1353">
                  <c:v>6.0606655676898784</c:v>
                </c:pt>
                <c:pt idx="1354">
                  <c:v>6.0711420268244725</c:v>
                </c:pt>
                <c:pt idx="1355">
                  <c:v>6.0777805514857244</c:v>
                </c:pt>
                <c:pt idx="1356">
                  <c:v>6.0723910981048057</c:v>
                </c:pt>
                <c:pt idx="1357">
                  <c:v>6.0443910566962673</c:v>
                </c:pt>
                <c:pt idx="1358">
                  <c:v>6.0150014980294166</c:v>
                </c:pt>
                <c:pt idx="1359">
                  <c:v>6.0072183555235767</c:v>
                </c:pt>
                <c:pt idx="1360">
                  <c:v>6.0122590022902465</c:v>
                </c:pt>
                <c:pt idx="1361">
                  <c:v>6.0189201204802476</c:v>
                </c:pt>
                <c:pt idx="1362">
                  <c:v>6.0245628422023465</c:v>
                </c:pt>
                <c:pt idx="1363">
                  <c:v>6.0353932308196905</c:v>
                </c:pt>
                <c:pt idx="1364">
                  <c:v>6.0460830201139295</c:v>
                </c:pt>
                <c:pt idx="1365">
                  <c:v>6.0595034722315058</c:v>
                </c:pt>
                <c:pt idx="1366">
                  <c:v>6.0725803861143541</c:v>
                </c:pt>
                <c:pt idx="1367">
                  <c:v>6.0855099130606014</c:v>
                </c:pt>
                <c:pt idx="1368">
                  <c:v>6.0984237575974687</c:v>
                </c:pt>
                <c:pt idx="1369">
                  <c:v>6.1111376346374717</c:v>
                </c:pt>
                <c:pt idx="1370">
                  <c:v>6.1236804553349948</c:v>
                </c:pt>
                <c:pt idx="1371">
                  <c:v>6.136202960917764</c:v>
                </c:pt>
                <c:pt idx="1372">
                  <c:v>6.1462079439547681</c:v>
                </c:pt>
                <c:pt idx="1373">
                  <c:v>6.1561658623467688</c:v>
                </c:pt>
                <c:pt idx="1374">
                  <c:v>6.1687098317193803</c:v>
                </c:pt>
                <c:pt idx="1375">
                  <c:v>6.1812467825289037</c:v>
                </c:pt>
                <c:pt idx="1376">
                  <c:v>6.1934597327948229</c:v>
                </c:pt>
                <c:pt idx="1377">
                  <c:v>6.2056245438227595</c:v>
                </c:pt>
                <c:pt idx="1378">
                  <c:v>6.2178792019615754</c:v>
                </c:pt>
                <c:pt idx="1379">
                  <c:v>6.230034620899505</c:v>
                </c:pt>
                <c:pt idx="1380">
                  <c:v>6.2421342794154713</c:v>
                </c:pt>
                <c:pt idx="1381">
                  <c:v>6.2541370553957938</c:v>
                </c:pt>
                <c:pt idx="1382">
                  <c:v>6.2611542415186783</c:v>
                </c:pt>
                <c:pt idx="1383">
                  <c:v>6.2489026290723055</c:v>
                </c:pt>
                <c:pt idx="1384">
                  <c:v>6.2075035479392229</c:v>
                </c:pt>
                <c:pt idx="1385">
                  <c:v>6.1573022145428737</c:v>
                </c:pt>
                <c:pt idx="1386">
                  <c:v>6.1334188198909834</c:v>
                </c:pt>
                <c:pt idx="1387">
                  <c:v>6.1357704403525011</c:v>
                </c:pt>
                <c:pt idx="1388">
                  <c:v>6.1454760805410142</c:v>
                </c:pt>
                <c:pt idx="1389">
                  <c:v>6.1567952385077787</c:v>
                </c:pt>
                <c:pt idx="1390">
                  <c:v>6.1670761146165356</c:v>
                </c:pt>
                <c:pt idx="1391">
                  <c:v>6.1748302587316815</c:v>
                </c:pt>
                <c:pt idx="1392">
                  <c:v>6.1826410047726021</c:v>
                </c:pt>
                <c:pt idx="1393">
                  <c:v>6.1941584606656805</c:v>
                </c:pt>
                <c:pt idx="1394">
                  <c:v>6.2079617894255241</c:v>
                </c:pt>
                <c:pt idx="1395">
                  <c:v>6.2223491816432421</c:v>
                </c:pt>
                <c:pt idx="1396">
                  <c:v>6.236844391775028</c:v>
                </c:pt>
                <c:pt idx="1397">
                  <c:v>6.2483020855324334</c:v>
                </c:pt>
                <c:pt idx="1398">
                  <c:v>6.2596055230388519</c:v>
                </c:pt>
                <c:pt idx="1399">
                  <c:v>6.2734794821635269</c:v>
                </c:pt>
                <c:pt idx="1400">
                  <c:v>6.2872459857874468</c:v>
                </c:pt>
                <c:pt idx="1401">
                  <c:v>6.3010948285388899</c:v>
                </c:pt>
                <c:pt idx="1402">
                  <c:v>6.3148356200090907</c:v>
                </c:pt>
                <c:pt idx="1403">
                  <c:v>6.3284677665911078</c:v>
                </c:pt>
                <c:pt idx="1404">
                  <c:v>6.3421223926310262</c:v>
                </c:pt>
                <c:pt idx="1405">
                  <c:v>6.355691262581721</c:v>
                </c:pt>
                <c:pt idx="1406">
                  <c:v>6.3692127713414264</c:v>
                </c:pt>
                <c:pt idx="1407">
                  <c:v>6.3821268013802417</c:v>
                </c:pt>
                <c:pt idx="1408">
                  <c:v>6.3895622162393719</c:v>
                </c:pt>
                <c:pt idx="1409">
                  <c:v>6.3849833308078585</c:v>
                </c:pt>
                <c:pt idx="1410">
                  <c:v>6.366572353730878</c:v>
                </c:pt>
                <c:pt idx="1411">
                  <c:v>6.3506305442282871</c:v>
                </c:pt>
                <c:pt idx="1412">
                  <c:v>6.3481952589439468</c:v>
                </c:pt>
                <c:pt idx="1413">
                  <c:v>6.3500416312433812</c:v>
                </c:pt>
                <c:pt idx="1414">
                  <c:v>6.3463227240666855</c:v>
                </c:pt>
                <c:pt idx="1415">
                  <c:v>6.3385400560939198</c:v>
                </c:pt>
                <c:pt idx="1416">
                  <c:v>6.3397240490678275</c:v>
                </c:pt>
                <c:pt idx="1417">
                  <c:v>6.3485613132368259</c:v>
                </c:pt>
                <c:pt idx="1418">
                  <c:v>6.359214490210011</c:v>
                </c:pt>
                <c:pt idx="1419">
                  <c:v>6.3700747194651477</c:v>
                </c:pt>
                <c:pt idx="1420">
                  <c:v>6.3787529528769253</c:v>
                </c:pt>
                <c:pt idx="1421">
                  <c:v>6.3835430390098802</c:v>
                </c:pt>
                <c:pt idx="1422">
                  <c:v>6.3861525539229289</c:v>
                </c:pt>
                <c:pt idx="1423">
                  <c:v>6.3847812299432798</c:v>
                </c:pt>
                <c:pt idx="1424">
                  <c:v>6.3785930883454958</c:v>
                </c:pt>
                <c:pt idx="1425">
                  <c:v>6.3738820700391328</c:v>
                </c:pt>
                <c:pt idx="1426">
                  <c:v>6.3796427084215352</c:v>
                </c:pt>
                <c:pt idx="1427">
                  <c:v>6.3947924439007222</c:v>
                </c:pt>
                <c:pt idx="1428">
                  <c:v>6.4112080682084658</c:v>
                </c:pt>
                <c:pt idx="1429">
                  <c:v>6.4270953434103868</c:v>
                </c:pt>
                <c:pt idx="1430">
                  <c:v>6.4426733740162385</c:v>
                </c:pt>
                <c:pt idx="1431">
                  <c:v>6.4582342363221281</c:v>
                </c:pt>
                <c:pt idx="1432">
                  <c:v>6.4735849150754561</c:v>
                </c:pt>
                <c:pt idx="1433">
                  <c:v>6.4888431527245425</c:v>
                </c:pt>
                <c:pt idx="1434">
                  <c:v>6.5041069566216567</c:v>
                </c:pt>
                <c:pt idx="1435">
                  <c:v>6.519125184588872</c:v>
                </c:pt>
                <c:pt idx="1436">
                  <c:v>6.5303077909359013</c:v>
                </c:pt>
                <c:pt idx="1437">
                  <c:v>6.5310662689883436</c:v>
                </c:pt>
                <c:pt idx="1438">
                  <c:v>6.5212969091072077</c:v>
                </c:pt>
                <c:pt idx="1439">
                  <c:v>6.5156140156073263</c:v>
                </c:pt>
                <c:pt idx="1440">
                  <c:v>6.5158929040150868</c:v>
                </c:pt>
                <c:pt idx="1441">
                  <c:v>6.5199252719764189</c:v>
                </c:pt>
                <c:pt idx="1442">
                  <c:v>6.522625712540691</c:v>
                </c:pt>
                <c:pt idx="1443">
                  <c:v>6.522732960952963</c:v>
                </c:pt>
                <c:pt idx="1444">
                  <c:v>6.5255834153638528</c:v>
                </c:pt>
                <c:pt idx="1445">
                  <c:v>6.5333917123846739</c:v>
                </c:pt>
                <c:pt idx="1446">
                  <c:v>6.5433698403510476</c:v>
                </c:pt>
                <c:pt idx="1447">
                  <c:v>6.5518015447034328</c:v>
                </c:pt>
                <c:pt idx="1448">
                  <c:v>6.5588926676989603</c:v>
                </c:pt>
                <c:pt idx="1449">
                  <c:v>6.562775531334748</c:v>
                </c:pt>
                <c:pt idx="1450">
                  <c:v>6.5640643617472056</c:v>
                </c:pt>
                <c:pt idx="1451">
                  <c:v>6.570170384942724</c:v>
                </c:pt>
                <c:pt idx="1452">
                  <c:v>6.5816485481688325</c:v>
                </c:pt>
                <c:pt idx="1453">
                  <c:v>6.5962051060466047</c:v>
                </c:pt>
                <c:pt idx="1454">
                  <c:v>6.6125215795434897</c:v>
                </c:pt>
                <c:pt idx="1455">
                  <c:v>6.6281926066503196</c:v>
                </c:pt>
                <c:pt idx="1456">
                  <c:v>6.6411704103760849</c:v>
                </c:pt>
                <c:pt idx="1457">
                  <c:v>6.6488207055087516</c:v>
                </c:pt>
                <c:pt idx="1458">
                  <c:v>6.642135930847167</c:v>
                </c:pt>
                <c:pt idx="1459">
                  <c:v>6.6186505095101298</c:v>
                </c:pt>
                <c:pt idx="1460">
                  <c:v>6.5950120407885873</c:v>
                </c:pt>
                <c:pt idx="1461">
                  <c:v>6.5882192310468328</c:v>
                </c:pt>
                <c:pt idx="1462">
                  <c:v>6.5960578882758689</c:v>
                </c:pt>
                <c:pt idx="1463">
                  <c:v>6.6096620425311068</c:v>
                </c:pt>
                <c:pt idx="1464">
                  <c:v>6.6172936603584684</c:v>
                </c:pt>
                <c:pt idx="1465">
                  <c:v>6.6166364957522505</c:v>
                </c:pt>
                <c:pt idx="1466">
                  <c:v>6.6104488806149861</c:v>
                </c:pt>
                <c:pt idx="1467">
                  <c:v>6.6106709597032891</c:v>
                </c:pt>
                <c:pt idx="1468">
                  <c:v>6.6193808585725362</c:v>
                </c:pt>
                <c:pt idx="1469">
                  <c:v>6.6341790613171687</c:v>
                </c:pt>
                <c:pt idx="1470">
                  <c:v>6.6512383376835773</c:v>
                </c:pt>
                <c:pt idx="1471">
                  <c:v>6.6687088258787801</c:v>
                </c:pt>
                <c:pt idx="1472">
                  <c:v>6.6860238668138026</c:v>
                </c:pt>
                <c:pt idx="1473">
                  <c:v>6.7021888584083991</c:v>
                </c:pt>
                <c:pt idx="1474">
                  <c:v>6.7127308428181109</c:v>
                </c:pt>
                <c:pt idx="1475">
                  <c:v>6.7195445413008805</c:v>
                </c:pt>
                <c:pt idx="1476">
                  <c:v>6.7219380597809497</c:v>
                </c:pt>
                <c:pt idx="1477">
                  <c:v>6.7237261824968542</c:v>
                </c:pt>
                <c:pt idx="1478">
                  <c:v>6.7296428855381132</c:v>
                </c:pt>
                <c:pt idx="1479">
                  <c:v>6.7372733587370579</c:v>
                </c:pt>
                <c:pt idx="1480">
                  <c:v>6.7417064318209503</c:v>
                </c:pt>
                <c:pt idx="1481">
                  <c:v>6.7459777248011017</c:v>
                </c:pt>
                <c:pt idx="1482">
                  <c:v>6.7562880829781378</c:v>
                </c:pt>
                <c:pt idx="1483">
                  <c:v>6.7687362366223995</c:v>
                </c:pt>
                <c:pt idx="1484">
                  <c:v>6.7798758807864186</c:v>
                </c:pt>
                <c:pt idx="1485">
                  <c:v>6.788147939111477</c:v>
                </c:pt>
                <c:pt idx="1486">
                  <c:v>6.7947316901384553</c:v>
                </c:pt>
                <c:pt idx="1487">
                  <c:v>6.7995862946821761</c:v>
                </c:pt>
                <c:pt idx="1488">
                  <c:v>6.7968599157708169</c:v>
                </c:pt>
                <c:pt idx="1489">
                  <c:v>6.7949890745595134</c:v>
                </c:pt>
                <c:pt idx="1490">
                  <c:v>6.7992102083513455</c:v>
                </c:pt>
                <c:pt idx="1491">
                  <c:v>6.8047800476551039</c:v>
                </c:pt>
                <c:pt idx="1492">
                  <c:v>6.8149169635754161</c:v>
                </c:pt>
                <c:pt idx="1493">
                  <c:v>6.8314690670490936</c:v>
                </c:pt>
                <c:pt idx="1494">
                  <c:v>6.850822633275282</c:v>
                </c:pt>
                <c:pt idx="1495">
                  <c:v>6.8702991096072292</c:v>
                </c:pt>
                <c:pt idx="1496">
                  <c:v>6.8893904280563731</c:v>
                </c:pt>
                <c:pt idx="1497">
                  <c:v>6.9082219026848781</c:v>
                </c:pt>
                <c:pt idx="1498">
                  <c:v>6.9268237712701941</c:v>
                </c:pt>
                <c:pt idx="1499">
                  <c:v>6.9440824087141033</c:v>
                </c:pt>
                <c:pt idx="1500">
                  <c:v>6.9527585974414601</c:v>
                </c:pt>
                <c:pt idx="1501">
                  <c:v>6.9440259008279632</c:v>
                </c:pt>
                <c:pt idx="1502">
                  <c:v>6.9214077757218737</c:v>
                </c:pt>
                <c:pt idx="1503">
                  <c:v>6.8919596277577462</c:v>
                </c:pt>
                <c:pt idx="1504">
                  <c:v>6.8764038257314626</c:v>
                </c:pt>
                <c:pt idx="1505">
                  <c:v>6.8770369564606462</c:v>
                </c:pt>
                <c:pt idx="1506">
                  <c:v>6.8903418093792421</c:v>
                </c:pt>
                <c:pt idx="1507">
                  <c:v>6.9036858111490362</c:v>
                </c:pt>
                <c:pt idx="1508">
                  <c:v>6.908983316206303</c:v>
                </c:pt>
                <c:pt idx="1509">
                  <c:v>6.9120747462974261</c:v>
                </c:pt>
                <c:pt idx="1510">
                  <c:v>6.9251278845171056</c:v>
                </c:pt>
                <c:pt idx="1511">
                  <c:v>6.945366343313971</c:v>
                </c:pt>
                <c:pt idx="1512">
                  <c:v>6.9602232290781707</c:v>
                </c:pt>
                <c:pt idx="1513">
                  <c:v>6.9663943890151385</c:v>
                </c:pt>
                <c:pt idx="1514">
                  <c:v>6.9715784314160478</c:v>
                </c:pt>
                <c:pt idx="1515">
                  <c:v>6.9813645515276255</c:v>
                </c:pt>
                <c:pt idx="1516">
                  <c:v>6.994896223075064</c:v>
                </c:pt>
                <c:pt idx="1517">
                  <c:v>7.0086413714964095</c:v>
                </c:pt>
                <c:pt idx="1518">
                  <c:v>7.0248534268975664</c:v>
                </c:pt>
                <c:pt idx="1519">
                  <c:v>7.045439184549239</c:v>
                </c:pt>
                <c:pt idx="1520">
                  <c:v>7.065865668914606</c:v>
                </c:pt>
                <c:pt idx="1521">
                  <c:v>7.0860681773791674</c:v>
                </c:pt>
                <c:pt idx="1522">
                  <c:v>7.1057530493691141</c:v>
                </c:pt>
                <c:pt idx="1523">
                  <c:v>7.121918896864103</c:v>
                </c:pt>
                <c:pt idx="1524">
                  <c:v>7.1280072963521892</c:v>
                </c:pt>
                <c:pt idx="1525">
                  <c:v>7.1179284948816672</c:v>
                </c:pt>
                <c:pt idx="1526">
                  <c:v>7.1018153715788905</c:v>
                </c:pt>
                <c:pt idx="1527">
                  <c:v>7.0922567590609118</c:v>
                </c:pt>
                <c:pt idx="1528">
                  <c:v>7.0837220860787555</c:v>
                </c:pt>
                <c:pt idx="1529">
                  <c:v>7.0772454519130683</c:v>
                </c:pt>
                <c:pt idx="1530">
                  <c:v>7.0803123503778718</c:v>
                </c:pt>
                <c:pt idx="1531">
                  <c:v>7.0852992036184927</c:v>
                </c:pt>
                <c:pt idx="1532">
                  <c:v>7.0899154395074859</c:v>
                </c:pt>
                <c:pt idx="1533">
                  <c:v>7.0969775371185451</c:v>
                </c:pt>
                <c:pt idx="1534">
                  <c:v>7.1087638098862644</c:v>
                </c:pt>
                <c:pt idx="1535">
                  <c:v>7.1254505988478405</c:v>
                </c:pt>
                <c:pt idx="1536">
                  <c:v>7.1415694118684421</c:v>
                </c:pt>
                <c:pt idx="1537">
                  <c:v>7.1571787064112282</c:v>
                </c:pt>
                <c:pt idx="1538">
                  <c:v>7.1745383543736256</c:v>
                </c:pt>
                <c:pt idx="1539">
                  <c:v>7.1931913164225794</c:v>
                </c:pt>
                <c:pt idx="1540">
                  <c:v>7.2133974247347927</c:v>
                </c:pt>
                <c:pt idx="1541">
                  <c:v>7.2342905255018444</c:v>
                </c:pt>
                <c:pt idx="1542">
                  <c:v>7.2524347946227543</c:v>
                </c:pt>
                <c:pt idx="1543">
                  <c:v>7.2617292328465508</c:v>
                </c:pt>
                <c:pt idx="1544">
                  <c:v>7.2620127437132824</c:v>
                </c:pt>
                <c:pt idx="1545">
                  <c:v>7.2542129867191933</c:v>
                </c:pt>
                <c:pt idx="1546">
                  <c:v>7.2289209864496922</c:v>
                </c:pt>
                <c:pt idx="1547">
                  <c:v>7.2019255237833253</c:v>
                </c:pt>
                <c:pt idx="1548">
                  <c:v>7.1938112088968404</c:v>
                </c:pt>
                <c:pt idx="1549">
                  <c:v>7.2036685896199888</c:v>
                </c:pt>
                <c:pt idx="1550">
                  <c:v>7.2237446003615338</c:v>
                </c:pt>
                <c:pt idx="1551">
                  <c:v>7.2462945622539037</c:v>
                </c:pt>
                <c:pt idx="1552">
                  <c:v>7.268192118152295</c:v>
                </c:pt>
                <c:pt idx="1553">
                  <c:v>7.2892716588961113</c:v>
                </c:pt>
                <c:pt idx="1554">
                  <c:v>7.3040972186902993</c:v>
                </c:pt>
                <c:pt idx="1555">
                  <c:v>7.3140259488808468</c:v>
                </c:pt>
                <c:pt idx="1556">
                  <c:v>7.3166346925575132</c:v>
                </c:pt>
                <c:pt idx="1557">
                  <c:v>7.3124953566197055</c:v>
                </c:pt>
                <c:pt idx="1558">
                  <c:v>7.3149312381380636</c:v>
                </c:pt>
                <c:pt idx="1559">
                  <c:v>7.329897339711799</c:v>
                </c:pt>
                <c:pt idx="1560">
                  <c:v>7.3512507234932647</c:v>
                </c:pt>
                <c:pt idx="1561">
                  <c:v>7.3744109838786569</c:v>
                </c:pt>
                <c:pt idx="1562">
                  <c:v>7.3974440947623252</c:v>
                </c:pt>
                <c:pt idx="1563">
                  <c:v>7.4169692325342167</c:v>
                </c:pt>
                <c:pt idx="1564">
                  <c:v>7.4295855298591329</c:v>
                </c:pt>
                <c:pt idx="1565">
                  <c:v>7.4366959918226074</c:v>
                </c:pt>
                <c:pt idx="1566">
                  <c:v>7.4397770220937538</c:v>
                </c:pt>
                <c:pt idx="1567">
                  <c:v>7.444171390428437</c:v>
                </c:pt>
                <c:pt idx="1568">
                  <c:v>7.4569397070885275</c:v>
                </c:pt>
                <c:pt idx="1569">
                  <c:v>7.4762518010658523</c:v>
                </c:pt>
                <c:pt idx="1570">
                  <c:v>7.489326541067622</c:v>
                </c:pt>
                <c:pt idx="1571">
                  <c:v>7.4918301945011025</c:v>
                </c:pt>
                <c:pt idx="1572">
                  <c:v>7.4884668108882657</c:v>
                </c:pt>
                <c:pt idx="1573">
                  <c:v>7.4920067706328881</c:v>
                </c:pt>
                <c:pt idx="1574">
                  <c:v>7.4999076461034591</c:v>
                </c:pt>
                <c:pt idx="1575">
                  <c:v>7.5109937430323557</c:v>
                </c:pt>
                <c:pt idx="1576">
                  <c:v>7.5277716515824231</c:v>
                </c:pt>
                <c:pt idx="1577">
                  <c:v>7.549325760346651</c:v>
                </c:pt>
                <c:pt idx="1578">
                  <c:v>7.5684500439104383</c:v>
                </c:pt>
                <c:pt idx="1579">
                  <c:v>7.5776331975448965</c:v>
                </c:pt>
                <c:pt idx="1580">
                  <c:v>7.5733323058839472</c:v>
                </c:pt>
                <c:pt idx="1581">
                  <c:v>7.5646599616930068</c:v>
                </c:pt>
                <c:pt idx="1582">
                  <c:v>7.552400878236317</c:v>
                </c:pt>
                <c:pt idx="1583">
                  <c:v>7.5386947243942144</c:v>
                </c:pt>
                <c:pt idx="1584">
                  <c:v>7.5365315890798046</c:v>
                </c:pt>
                <c:pt idx="1585">
                  <c:v>7.552529230022909</c:v>
                </c:pt>
                <c:pt idx="1586">
                  <c:v>7.5739927347954286</c:v>
                </c:pt>
                <c:pt idx="1587">
                  <c:v>7.5971910776447507</c:v>
                </c:pt>
                <c:pt idx="1588">
                  <c:v>7.6215314300224124</c:v>
                </c:pt>
                <c:pt idx="1589">
                  <c:v>7.6465729588592266</c:v>
                </c:pt>
                <c:pt idx="1590">
                  <c:v>7.6720001709150116</c:v>
                </c:pt>
                <c:pt idx="1591">
                  <c:v>7.6973241351588584</c:v>
                </c:pt>
                <c:pt idx="1592">
                  <c:v>7.722189621964243</c:v>
                </c:pt>
                <c:pt idx="1593">
                  <c:v>7.7464743061760055</c:v>
                </c:pt>
                <c:pt idx="1594">
                  <c:v>7.7630152662582548</c:v>
                </c:pt>
                <c:pt idx="1595">
                  <c:v>7.765913106696229</c:v>
                </c:pt>
                <c:pt idx="1596">
                  <c:v>7.7449965314685505</c:v>
                </c:pt>
                <c:pt idx="1597">
                  <c:v>7.7207548208980725</c:v>
                </c:pt>
                <c:pt idx="1598">
                  <c:v>7.7087074376117757</c:v>
                </c:pt>
                <c:pt idx="1599">
                  <c:v>7.7099960256859248</c:v>
                </c:pt>
                <c:pt idx="1600">
                  <c:v>7.7240975555265035</c:v>
                </c:pt>
                <c:pt idx="1601">
                  <c:v>7.7428722357035875</c:v>
                </c:pt>
                <c:pt idx="1602">
                  <c:v>7.764342348878488</c:v>
                </c:pt>
                <c:pt idx="1603">
                  <c:v>7.7800735087755006</c:v>
                </c:pt>
                <c:pt idx="1604">
                  <c:v>7.7849313678707333</c:v>
                </c:pt>
                <c:pt idx="1605">
                  <c:v>7.7885988586131365</c:v>
                </c:pt>
                <c:pt idx="1606">
                  <c:v>7.7948594682713068</c:v>
                </c:pt>
                <c:pt idx="1607">
                  <c:v>7.8037632063128903</c:v>
                </c:pt>
                <c:pt idx="1608">
                  <c:v>7.8207898262852673</c:v>
                </c:pt>
                <c:pt idx="1609">
                  <c:v>7.8419510226594573</c:v>
                </c:pt>
                <c:pt idx="1610">
                  <c:v>7.8641330797516327</c:v>
                </c:pt>
                <c:pt idx="1611">
                  <c:v>7.8835615584341676</c:v>
                </c:pt>
                <c:pt idx="1612">
                  <c:v>7.8928546097561982</c:v>
                </c:pt>
                <c:pt idx="1613">
                  <c:v>7.8918242129847416</c:v>
                </c:pt>
                <c:pt idx="1614">
                  <c:v>7.8786512339373642</c:v>
                </c:pt>
                <c:pt idx="1615">
                  <c:v>7.852723033171265</c:v>
                </c:pt>
                <c:pt idx="1616">
                  <c:v>7.8354575505907604</c:v>
                </c:pt>
                <c:pt idx="1617">
                  <c:v>7.8226655623486252</c:v>
                </c:pt>
                <c:pt idx="1618">
                  <c:v>7.8048631656907634</c:v>
                </c:pt>
                <c:pt idx="1619">
                  <c:v>7.789484429530229</c:v>
                </c:pt>
                <c:pt idx="1620">
                  <c:v>7.7772520173296975</c:v>
                </c:pt>
                <c:pt idx="1621">
                  <c:v>7.7710501263400191</c:v>
                </c:pt>
                <c:pt idx="1622">
                  <c:v>7.7798600016455497</c:v>
                </c:pt>
                <c:pt idx="1623">
                  <c:v>7.7983751412869884</c:v>
                </c:pt>
                <c:pt idx="1624">
                  <c:v>7.8122260937358039</c:v>
                </c:pt>
                <c:pt idx="1625">
                  <c:v>7.8183579322334724</c:v>
                </c:pt>
                <c:pt idx="1626">
                  <c:v>7.8355182975616868</c:v>
                </c:pt>
                <c:pt idx="1627">
                  <c:v>7.8650842782558268</c:v>
                </c:pt>
                <c:pt idx="1628">
                  <c:v>7.8963675288299529</c:v>
                </c:pt>
                <c:pt idx="1629">
                  <c:v>7.9258505934900487</c:v>
                </c:pt>
                <c:pt idx="1630">
                  <c:v>7.9450791411345687</c:v>
                </c:pt>
                <c:pt idx="1631">
                  <c:v>7.9623406017644589</c:v>
                </c:pt>
                <c:pt idx="1632">
                  <c:v>7.9841417883388583</c:v>
                </c:pt>
                <c:pt idx="1633">
                  <c:v>8.0000756339064374</c:v>
                </c:pt>
                <c:pt idx="1634">
                  <c:v>8.0135915945486236</c:v>
                </c:pt>
                <c:pt idx="1635">
                  <c:v>8.0270504183378186</c:v>
                </c:pt>
                <c:pt idx="1636">
                  <c:v>8.0434068375525083</c:v>
                </c:pt>
                <c:pt idx="1637">
                  <c:v>8.067446686638041</c:v>
                </c:pt>
                <c:pt idx="1638">
                  <c:v>8.0890301753967506</c:v>
                </c:pt>
                <c:pt idx="1639">
                  <c:v>8.1081396804880406</c:v>
                </c:pt>
                <c:pt idx="1640">
                  <c:v>8.1315396974651737</c:v>
                </c:pt>
                <c:pt idx="1641">
                  <c:v>8.1581797870877732</c:v>
                </c:pt>
                <c:pt idx="1642">
                  <c:v>8.1845758746774795</c:v>
                </c:pt>
                <c:pt idx="1643">
                  <c:v>8.2063458398543059</c:v>
                </c:pt>
                <c:pt idx="1644">
                  <c:v>8.2162484610505579</c:v>
                </c:pt>
                <c:pt idx="1645">
                  <c:v>8.2147369350135797</c:v>
                </c:pt>
                <c:pt idx="1646">
                  <c:v>8.2138204241628188</c:v>
                </c:pt>
                <c:pt idx="1647">
                  <c:v>8.2177023130373001</c:v>
                </c:pt>
                <c:pt idx="1648">
                  <c:v>8.2142041319528083</c:v>
                </c:pt>
                <c:pt idx="1649">
                  <c:v>8.2050086759746765</c:v>
                </c:pt>
                <c:pt idx="1650">
                  <c:v>8.2061738138599001</c:v>
                </c:pt>
                <c:pt idx="1651">
                  <c:v>8.217652385219445</c:v>
                </c:pt>
                <c:pt idx="1652">
                  <c:v>8.2376755204620657</c:v>
                </c:pt>
                <c:pt idx="1653">
                  <c:v>8.2594552801274492</c:v>
                </c:pt>
                <c:pt idx="1654">
                  <c:v>8.265012011506272</c:v>
                </c:pt>
                <c:pt idx="1655">
                  <c:v>8.2519440877696884</c:v>
                </c:pt>
                <c:pt idx="1656">
                  <c:v>8.2362150892446273</c:v>
                </c:pt>
                <c:pt idx="1657">
                  <c:v>8.2194006016792311</c:v>
                </c:pt>
                <c:pt idx="1658">
                  <c:v>8.2094458860762014</c:v>
                </c:pt>
                <c:pt idx="1659">
                  <c:v>8.2193784686494364</c:v>
                </c:pt>
                <c:pt idx="1660">
                  <c:v>8.2332614332254739</c:v>
                </c:pt>
                <c:pt idx="1661">
                  <c:v>8.2495011657668744</c:v>
                </c:pt>
                <c:pt idx="1662">
                  <c:v>8.263600789666862</c:v>
                </c:pt>
                <c:pt idx="1663">
                  <c:v>8.2663825725899898</c:v>
                </c:pt>
                <c:pt idx="1664">
                  <c:v>8.2745888396303133</c:v>
                </c:pt>
                <c:pt idx="1665">
                  <c:v>8.2987469292056915</c:v>
                </c:pt>
                <c:pt idx="1666">
                  <c:v>8.3252006309916311</c:v>
                </c:pt>
                <c:pt idx="1667">
                  <c:v>8.3379010935911833</c:v>
                </c:pt>
                <c:pt idx="1668">
                  <c:v>8.3334778121420321</c:v>
                </c:pt>
                <c:pt idx="1669">
                  <c:v>8.3358008803871062</c:v>
                </c:pt>
                <c:pt idx="1670">
                  <c:v>8.3550881536512627</c:v>
                </c:pt>
                <c:pt idx="1671">
                  <c:v>8.3794427517369598</c:v>
                </c:pt>
                <c:pt idx="1672">
                  <c:v>8.3998130567819587</c:v>
                </c:pt>
                <c:pt idx="1673">
                  <c:v>8.4203141605203218</c:v>
                </c:pt>
                <c:pt idx="1674">
                  <c:v>8.4470812979235301</c:v>
                </c:pt>
                <c:pt idx="1675">
                  <c:v>8.4753539610729778</c:v>
                </c:pt>
                <c:pt idx="1676">
                  <c:v>8.5013575759280986</c:v>
                </c:pt>
                <c:pt idx="1677">
                  <c:v>8.5200909199801291</c:v>
                </c:pt>
                <c:pt idx="1678">
                  <c:v>8.5232769191492093</c:v>
                </c:pt>
                <c:pt idx="1679">
                  <c:v>8.5217896697789719</c:v>
                </c:pt>
                <c:pt idx="1680">
                  <c:v>8.5280361461828136</c:v>
                </c:pt>
                <c:pt idx="1681">
                  <c:v>8.5428961130737129</c:v>
                </c:pt>
                <c:pt idx="1682">
                  <c:v>8.5726136126355943</c:v>
                </c:pt>
                <c:pt idx="1683">
                  <c:v>8.6043414401386098</c:v>
                </c:pt>
                <c:pt idx="1684">
                  <c:v>8.6365294760912672</c:v>
                </c:pt>
                <c:pt idx="1685">
                  <c:v>8.6617106692572268</c:v>
                </c:pt>
                <c:pt idx="1686">
                  <c:v>8.6653395989470159</c:v>
                </c:pt>
                <c:pt idx="1687">
                  <c:v>8.6374595493498649</c:v>
                </c:pt>
                <c:pt idx="1688">
                  <c:v>8.6087400981670399</c:v>
                </c:pt>
                <c:pt idx="1689">
                  <c:v>8.6096401258554582</c:v>
                </c:pt>
                <c:pt idx="1690">
                  <c:v>8.6261741549496342</c:v>
                </c:pt>
                <c:pt idx="1691">
                  <c:v>8.6483109121114481</c:v>
                </c:pt>
                <c:pt idx="1692">
                  <c:v>8.6713502846752579</c:v>
                </c:pt>
                <c:pt idx="1693">
                  <c:v>8.6862911013105037</c:v>
                </c:pt>
                <c:pt idx="1694">
                  <c:v>8.6938898111448637</c:v>
                </c:pt>
                <c:pt idx="1695">
                  <c:v>8.6959200900161413</c:v>
                </c:pt>
                <c:pt idx="1696">
                  <c:v>8.7019937302632577</c:v>
                </c:pt>
                <c:pt idx="1697">
                  <c:v>8.7151716329814501</c:v>
                </c:pt>
                <c:pt idx="1698">
                  <c:v>8.7295722077854752</c:v>
                </c:pt>
                <c:pt idx="1699">
                  <c:v>8.7464272848179601</c:v>
                </c:pt>
                <c:pt idx="1700">
                  <c:v>8.7621735523291662</c:v>
                </c:pt>
                <c:pt idx="1701">
                  <c:v>8.7759692098297748</c:v>
                </c:pt>
                <c:pt idx="1702">
                  <c:v>8.7881938575717573</c:v>
                </c:pt>
                <c:pt idx="1703">
                  <c:v>8.7891482010584738</c:v>
                </c:pt>
                <c:pt idx="1704">
                  <c:v>8.7902820918858779</c:v>
                </c:pt>
                <c:pt idx="1705">
                  <c:v>8.8059590983639051</c:v>
                </c:pt>
                <c:pt idx="1706">
                  <c:v>8.8280734979377975</c:v>
                </c:pt>
                <c:pt idx="1707">
                  <c:v>8.8428007374799087</c:v>
                </c:pt>
                <c:pt idx="1708">
                  <c:v>8.842511259334108</c:v>
                </c:pt>
                <c:pt idx="1709">
                  <c:v>8.8294386763018142</c:v>
                </c:pt>
                <c:pt idx="1710">
                  <c:v>8.8301322240933402</c:v>
                </c:pt>
                <c:pt idx="1711">
                  <c:v>8.8507711254326793</c:v>
                </c:pt>
                <c:pt idx="1712">
                  <c:v>8.8735570114955902</c:v>
                </c:pt>
                <c:pt idx="1713">
                  <c:v>8.881308703033497</c:v>
                </c:pt>
                <c:pt idx="1714">
                  <c:v>8.8867298311290988</c:v>
                </c:pt>
                <c:pt idx="1715">
                  <c:v>8.9039358677496558</c:v>
                </c:pt>
                <c:pt idx="1716">
                  <c:v>8.9255356446514984</c:v>
                </c:pt>
                <c:pt idx="1717">
                  <c:v>8.9376982903457396</c:v>
                </c:pt>
                <c:pt idx="1718">
                  <c:v>8.9356697792880144</c:v>
                </c:pt>
                <c:pt idx="1719">
                  <c:v>8.9384048462477459</c:v>
                </c:pt>
                <c:pt idx="1720">
                  <c:v>8.9560567781362259</c:v>
                </c:pt>
                <c:pt idx="1721">
                  <c:v>8.9762465493936112</c:v>
                </c:pt>
                <c:pt idx="1722">
                  <c:v>8.9951641260078361</c:v>
                </c:pt>
                <c:pt idx="1723">
                  <c:v>9.0100163546062859</c:v>
                </c:pt>
                <c:pt idx="1724">
                  <c:v>9.0212351404582201</c:v>
                </c:pt>
                <c:pt idx="1725">
                  <c:v>9.0365178279470975</c:v>
                </c:pt>
                <c:pt idx="1726">
                  <c:v>9.0642669999632144</c:v>
                </c:pt>
                <c:pt idx="1727">
                  <c:v>9.097932575382174</c:v>
                </c:pt>
                <c:pt idx="1728">
                  <c:v>9.1022433886034957</c:v>
                </c:pt>
                <c:pt idx="1729">
                  <c:v>9.0539294423550505</c:v>
                </c:pt>
                <c:pt idx="1730">
                  <c:v>9.0129551042896949</c:v>
                </c:pt>
                <c:pt idx="1731">
                  <c:v>9.0179061110537013</c:v>
                </c:pt>
                <c:pt idx="1732">
                  <c:v>9.0398272431424083</c:v>
                </c:pt>
                <c:pt idx="1733">
                  <c:v>9.0679139668760378</c:v>
                </c:pt>
                <c:pt idx="1734">
                  <c:v>9.0932731673305032</c:v>
                </c:pt>
                <c:pt idx="1735">
                  <c:v>9.1194158267513927</c:v>
                </c:pt>
                <c:pt idx="1736">
                  <c:v>9.1536207304448425</c:v>
                </c:pt>
                <c:pt idx="1737">
                  <c:v>9.1814313382878368</c:v>
                </c:pt>
                <c:pt idx="1738">
                  <c:v>9.1917900632516734</c:v>
                </c:pt>
                <c:pt idx="1739">
                  <c:v>9.1947589625931059</c:v>
                </c:pt>
                <c:pt idx="1740">
                  <c:v>9.2072545887912476</c:v>
                </c:pt>
                <c:pt idx="1741">
                  <c:v>9.2303040738676092</c:v>
                </c:pt>
                <c:pt idx="1742">
                  <c:v>9.2590386500785726</c:v>
                </c:pt>
                <c:pt idx="1743">
                  <c:v>9.2855097678266709</c:v>
                </c:pt>
                <c:pt idx="1744">
                  <c:v>9.3040242399930033</c:v>
                </c:pt>
                <c:pt idx="1745">
                  <c:v>9.318681024659897</c:v>
                </c:pt>
                <c:pt idx="1746">
                  <c:v>9.33070018614346</c:v>
                </c:pt>
                <c:pt idx="1747">
                  <c:v>9.3404872235413468</c:v>
                </c:pt>
                <c:pt idx="1748">
                  <c:v>9.3531053143162417</c:v>
                </c:pt>
                <c:pt idx="1749">
                  <c:v>9.3695930925350766</c:v>
                </c:pt>
                <c:pt idx="1750">
                  <c:v>9.3837974570687646</c:v>
                </c:pt>
                <c:pt idx="1751">
                  <c:v>9.3972376530764752</c:v>
                </c:pt>
                <c:pt idx="1752">
                  <c:v>9.4113090320315642</c:v>
                </c:pt>
                <c:pt idx="1753">
                  <c:v>9.426021916502533</c:v>
                </c:pt>
                <c:pt idx="1754">
                  <c:v>9.4463429634218929</c:v>
                </c:pt>
                <c:pt idx="1755">
                  <c:v>9.4717875912496758</c:v>
                </c:pt>
                <c:pt idx="1756">
                  <c:v>9.4975859954692226</c:v>
                </c:pt>
                <c:pt idx="1757">
                  <c:v>9.5240113047173587</c:v>
                </c:pt>
                <c:pt idx="1758">
                  <c:v>9.5407830122254271</c:v>
                </c:pt>
                <c:pt idx="1759">
                  <c:v>9.5240491005767201</c:v>
                </c:pt>
                <c:pt idx="1760">
                  <c:v>9.4951238080232336</c:v>
                </c:pt>
                <c:pt idx="1761">
                  <c:v>9.4731696315714693</c:v>
                </c:pt>
                <c:pt idx="1762">
                  <c:v>9.4671578313041334</c:v>
                </c:pt>
                <c:pt idx="1763">
                  <c:v>9.4739197523512715</c:v>
                </c:pt>
                <c:pt idx="1764">
                  <c:v>9.4923767689590974</c:v>
                </c:pt>
                <c:pt idx="1765">
                  <c:v>9.5281211145906042</c:v>
                </c:pt>
                <c:pt idx="1766">
                  <c:v>9.5707228124840391</c:v>
                </c:pt>
                <c:pt idx="1767">
                  <c:v>9.6111636894808345</c:v>
                </c:pt>
                <c:pt idx="1768">
                  <c:v>9.6480747624842937</c:v>
                </c:pt>
                <c:pt idx="1769">
                  <c:v>9.6814066741965821</c:v>
                </c:pt>
                <c:pt idx="1770">
                  <c:v>9.7006711736116902</c:v>
                </c:pt>
                <c:pt idx="1771">
                  <c:v>9.6805964779772591</c:v>
                </c:pt>
                <c:pt idx="1772">
                  <c:v>9.6448973468725008</c:v>
                </c:pt>
                <c:pt idx="1773">
                  <c:v>9.6446786468349632</c:v>
                </c:pt>
                <c:pt idx="1774">
                  <c:v>9.6752157875780984</c:v>
                </c:pt>
                <c:pt idx="1775">
                  <c:v>9.70899663803994</c:v>
                </c:pt>
                <c:pt idx="1776">
                  <c:v>9.7321093235026215</c:v>
                </c:pt>
                <c:pt idx="1777">
                  <c:v>9.7383823147791801</c:v>
                </c:pt>
                <c:pt idx="1778">
                  <c:v>9.7456956546726676</c:v>
                </c:pt>
                <c:pt idx="1779">
                  <c:v>9.7701533704154642</c:v>
                </c:pt>
                <c:pt idx="1780">
                  <c:v>9.7945409955130742</c:v>
                </c:pt>
                <c:pt idx="1781">
                  <c:v>9.8045191381318997</c:v>
                </c:pt>
                <c:pt idx="1782">
                  <c:v>9.7914938577987911</c:v>
                </c:pt>
                <c:pt idx="1783">
                  <c:v>9.7862875544310306</c:v>
                </c:pt>
                <c:pt idx="1784">
                  <c:v>9.7883088068223447</c:v>
                </c:pt>
                <c:pt idx="1785">
                  <c:v>9.7874501100194173</c:v>
                </c:pt>
                <c:pt idx="1786">
                  <c:v>9.7940928767122344</c:v>
                </c:pt>
                <c:pt idx="1787">
                  <c:v>9.8110427529127922</c:v>
                </c:pt>
                <c:pt idx="1788">
                  <c:v>9.8287741523542724</c:v>
                </c:pt>
                <c:pt idx="1789">
                  <c:v>9.852166534583068</c:v>
                </c:pt>
                <c:pt idx="1790">
                  <c:v>9.8836181245886099</c:v>
                </c:pt>
                <c:pt idx="1791">
                  <c:v>9.9177393185436191</c:v>
                </c:pt>
                <c:pt idx="1792">
                  <c:v>9.9422576054789911</c:v>
                </c:pt>
                <c:pt idx="1793">
                  <c:v>9.9415670810258945</c:v>
                </c:pt>
                <c:pt idx="1794">
                  <c:v>9.9386126477581147</c:v>
                </c:pt>
                <c:pt idx="1795">
                  <c:v>9.9590838455556039</c:v>
                </c:pt>
                <c:pt idx="1796">
                  <c:v>9.9871978583701946</c:v>
                </c:pt>
                <c:pt idx="1797">
                  <c:v>10.014255330968503</c:v>
                </c:pt>
                <c:pt idx="1798">
                  <c:v>10.034586390437012</c:v>
                </c:pt>
                <c:pt idx="1799">
                  <c:v>10.045137650721172</c:v>
                </c:pt>
                <c:pt idx="1800">
                  <c:v>10.049240524912122</c:v>
                </c:pt>
                <c:pt idx="1801">
                  <c:v>10.050917619967601</c:v>
                </c:pt>
                <c:pt idx="1802">
                  <c:v>10.059958776845688</c:v>
                </c:pt>
                <c:pt idx="1803">
                  <c:v>10.080662185919111</c:v>
                </c:pt>
                <c:pt idx="1804">
                  <c:v>10.106954241172669</c:v>
                </c:pt>
                <c:pt idx="1805">
                  <c:v>10.112831754204054</c:v>
                </c:pt>
                <c:pt idx="1806">
                  <c:v>10.093798351183269</c:v>
                </c:pt>
                <c:pt idx="1807">
                  <c:v>10.086018103934782</c:v>
                </c:pt>
                <c:pt idx="1808">
                  <c:v>10.084445986264816</c:v>
                </c:pt>
                <c:pt idx="1809">
                  <c:v>10.07829787690935</c:v>
                </c:pt>
                <c:pt idx="1810">
                  <c:v>10.086057475256114</c:v>
                </c:pt>
                <c:pt idx="1811">
                  <c:v>10.102641113281715</c:v>
                </c:pt>
                <c:pt idx="1812">
                  <c:v>10.123013135014119</c:v>
                </c:pt>
                <c:pt idx="1813">
                  <c:v>10.152875656022841</c:v>
                </c:pt>
                <c:pt idx="1814">
                  <c:v>10.193310479965231</c:v>
                </c:pt>
                <c:pt idx="1815">
                  <c:v>10.231694663139619</c:v>
                </c:pt>
                <c:pt idx="1816">
                  <c:v>10.265198873763199</c:v>
                </c:pt>
                <c:pt idx="1817">
                  <c:v>10.291901634889138</c:v>
                </c:pt>
                <c:pt idx="1818">
                  <c:v>10.315122617935371</c:v>
                </c:pt>
                <c:pt idx="1819">
                  <c:v>10.338979222662621</c:v>
                </c:pt>
                <c:pt idx="1820">
                  <c:v>10.364793082336304</c:v>
                </c:pt>
                <c:pt idx="1821">
                  <c:v>10.384069584271662</c:v>
                </c:pt>
                <c:pt idx="1822">
                  <c:v>10.395054031313537</c:v>
                </c:pt>
                <c:pt idx="1823">
                  <c:v>10.388004747967386</c:v>
                </c:pt>
                <c:pt idx="1824">
                  <c:v>10.379120542697166</c:v>
                </c:pt>
                <c:pt idx="1825">
                  <c:v>10.393887097030136</c:v>
                </c:pt>
                <c:pt idx="1826">
                  <c:v>10.415447874111644</c:v>
                </c:pt>
                <c:pt idx="1827">
                  <c:v>10.435307900880627</c:v>
                </c:pt>
                <c:pt idx="1828">
                  <c:v>10.468226092042574</c:v>
                </c:pt>
                <c:pt idx="1829">
                  <c:v>10.504719477817975</c:v>
                </c:pt>
                <c:pt idx="1830">
                  <c:v>10.53176663388605</c:v>
                </c:pt>
                <c:pt idx="1831">
                  <c:v>10.556287302547084</c:v>
                </c:pt>
                <c:pt idx="1832">
                  <c:v>10.573586807632079</c:v>
                </c:pt>
                <c:pt idx="1833">
                  <c:v>10.591051866603946</c:v>
                </c:pt>
                <c:pt idx="1834">
                  <c:v>10.601728744042868</c:v>
                </c:pt>
                <c:pt idx="1835">
                  <c:v>10.602943070730076</c:v>
                </c:pt>
                <c:pt idx="1836">
                  <c:v>10.602509423304054</c:v>
                </c:pt>
                <c:pt idx="1837">
                  <c:v>10.599619555597265</c:v>
                </c:pt>
                <c:pt idx="1838">
                  <c:v>10.601291947666928</c:v>
                </c:pt>
                <c:pt idx="1839">
                  <c:v>10.623423804113616</c:v>
                </c:pt>
                <c:pt idx="1840">
                  <c:v>10.65919495566294</c:v>
                </c:pt>
                <c:pt idx="1841">
                  <c:v>10.697337669010023</c:v>
                </c:pt>
                <c:pt idx="1842">
                  <c:v>10.732470408407607</c:v>
                </c:pt>
                <c:pt idx="1843">
                  <c:v>10.75463696740287</c:v>
                </c:pt>
                <c:pt idx="1844">
                  <c:v>10.748256600868416</c:v>
                </c:pt>
                <c:pt idx="1845">
                  <c:v>10.725086741338362</c:v>
                </c:pt>
                <c:pt idx="1846">
                  <c:v>10.695190272483083</c:v>
                </c:pt>
                <c:pt idx="1847">
                  <c:v>10.666572097573997</c:v>
                </c:pt>
                <c:pt idx="1848">
                  <c:v>10.666484991839644</c:v>
                </c:pt>
                <c:pt idx="1849">
                  <c:v>10.688078048553713</c:v>
                </c:pt>
                <c:pt idx="1850">
                  <c:v>10.719537813184076</c:v>
                </c:pt>
                <c:pt idx="1851">
                  <c:v>10.756807650747197</c:v>
                </c:pt>
                <c:pt idx="1852">
                  <c:v>10.787526928932486</c:v>
                </c:pt>
                <c:pt idx="1853">
                  <c:v>10.79989268837457</c:v>
                </c:pt>
                <c:pt idx="1854">
                  <c:v>10.804776681696662</c:v>
                </c:pt>
                <c:pt idx="1855">
                  <c:v>10.820106264686526</c:v>
                </c:pt>
                <c:pt idx="1856">
                  <c:v>10.849687867299496</c:v>
                </c:pt>
                <c:pt idx="1857">
                  <c:v>10.88406183397378</c:v>
                </c:pt>
                <c:pt idx="1858">
                  <c:v>10.915096086087855</c:v>
                </c:pt>
                <c:pt idx="1859">
                  <c:v>10.933574734858789</c:v>
                </c:pt>
                <c:pt idx="1860">
                  <c:v>10.942331807347752</c:v>
                </c:pt>
                <c:pt idx="1861">
                  <c:v>10.956734377812563</c:v>
                </c:pt>
                <c:pt idx="1862">
                  <c:v>10.982429525589234</c:v>
                </c:pt>
                <c:pt idx="1863">
                  <c:v>11.0005195068061</c:v>
                </c:pt>
                <c:pt idx="1864">
                  <c:v>11.020221493894768</c:v>
                </c:pt>
                <c:pt idx="1865">
                  <c:v>11.046671542627944</c:v>
                </c:pt>
                <c:pt idx="1866">
                  <c:v>11.070374926748636</c:v>
                </c:pt>
                <c:pt idx="1867">
                  <c:v>11.085262098548712</c:v>
                </c:pt>
                <c:pt idx="1868">
                  <c:v>11.089945002519199</c:v>
                </c:pt>
                <c:pt idx="1869">
                  <c:v>11.097264048638678</c:v>
                </c:pt>
                <c:pt idx="1870">
                  <c:v>11.117086537157558</c:v>
                </c:pt>
                <c:pt idx="1871">
                  <c:v>11.14279185204129</c:v>
                </c:pt>
                <c:pt idx="1872">
                  <c:v>11.170930479377937</c:v>
                </c:pt>
                <c:pt idx="1873">
                  <c:v>11.199445605651874</c:v>
                </c:pt>
                <c:pt idx="1874">
                  <c:v>11.205231589078695</c:v>
                </c:pt>
                <c:pt idx="1875">
                  <c:v>11.182927271856629</c:v>
                </c:pt>
                <c:pt idx="1876">
                  <c:v>11.162231853741162</c:v>
                </c:pt>
                <c:pt idx="1877">
                  <c:v>11.151812420629119</c:v>
                </c:pt>
                <c:pt idx="1878">
                  <c:v>11.155744211121107</c:v>
                </c:pt>
                <c:pt idx="1879">
                  <c:v>11.182832371660801</c:v>
                </c:pt>
                <c:pt idx="1880">
                  <c:v>11.205412796841186</c:v>
                </c:pt>
                <c:pt idx="1881">
                  <c:v>11.224316321627393</c:v>
                </c:pt>
                <c:pt idx="1882">
                  <c:v>11.245345183855065</c:v>
                </c:pt>
                <c:pt idx="1883">
                  <c:v>11.276138511765868</c:v>
                </c:pt>
                <c:pt idx="1884">
                  <c:v>11.317018505471745</c:v>
                </c:pt>
                <c:pt idx="1885">
                  <c:v>11.363363751553718</c:v>
                </c:pt>
                <c:pt idx="1886">
                  <c:v>11.397197503451663</c:v>
                </c:pt>
                <c:pt idx="1887">
                  <c:v>11.398577190419921</c:v>
                </c:pt>
                <c:pt idx="1888">
                  <c:v>11.393491962546721</c:v>
                </c:pt>
                <c:pt idx="1889">
                  <c:v>11.403834519195518</c:v>
                </c:pt>
                <c:pt idx="1890">
                  <c:v>11.432779066334085</c:v>
                </c:pt>
                <c:pt idx="1891">
                  <c:v>11.462072607083089</c:v>
                </c:pt>
                <c:pt idx="1892">
                  <c:v>11.485264483307875</c:v>
                </c:pt>
                <c:pt idx="1893">
                  <c:v>11.502558928271098</c:v>
                </c:pt>
                <c:pt idx="1894">
                  <c:v>11.495525417218131</c:v>
                </c:pt>
                <c:pt idx="1895">
                  <c:v>11.480831557053698</c:v>
                </c:pt>
                <c:pt idx="1896">
                  <c:v>11.489819522363733</c:v>
                </c:pt>
                <c:pt idx="1897">
                  <c:v>11.513682252118169</c:v>
                </c:pt>
                <c:pt idx="1898">
                  <c:v>11.540799888181308</c:v>
                </c:pt>
                <c:pt idx="1899">
                  <c:v>11.551163604275549</c:v>
                </c:pt>
                <c:pt idx="1900">
                  <c:v>11.545012359807718</c:v>
                </c:pt>
                <c:pt idx="1901">
                  <c:v>11.538123440086816</c:v>
                </c:pt>
                <c:pt idx="1902">
                  <c:v>11.555574469087402</c:v>
                </c:pt>
                <c:pt idx="1903">
                  <c:v>11.602959140730887</c:v>
                </c:pt>
                <c:pt idx="1904">
                  <c:v>11.655157310523116</c:v>
                </c:pt>
                <c:pt idx="1905">
                  <c:v>11.694221315483615</c:v>
                </c:pt>
                <c:pt idx="1906">
                  <c:v>11.731547433102811</c:v>
                </c:pt>
                <c:pt idx="1907">
                  <c:v>11.744823533952891</c:v>
                </c:pt>
                <c:pt idx="1908">
                  <c:v>11.747196032509441</c:v>
                </c:pt>
                <c:pt idx="1909">
                  <c:v>11.746897798086531</c:v>
                </c:pt>
                <c:pt idx="1910">
                  <c:v>11.748286595610013</c:v>
                </c:pt>
                <c:pt idx="1911">
                  <c:v>11.752103996962177</c:v>
                </c:pt>
                <c:pt idx="1912">
                  <c:v>11.754700021772333</c:v>
                </c:pt>
                <c:pt idx="1913">
                  <c:v>11.750052412128161</c:v>
                </c:pt>
                <c:pt idx="1914">
                  <c:v>11.750267469561827</c:v>
                </c:pt>
                <c:pt idx="1915">
                  <c:v>11.779766830224137</c:v>
                </c:pt>
                <c:pt idx="1916">
                  <c:v>11.828238430399448</c:v>
                </c:pt>
                <c:pt idx="1917">
                  <c:v>11.877144430870779</c:v>
                </c:pt>
                <c:pt idx="1918">
                  <c:v>11.923480267470408</c:v>
                </c:pt>
                <c:pt idx="1919">
                  <c:v>11.962682203862245</c:v>
                </c:pt>
                <c:pt idx="1920">
                  <c:v>11.996161801003305</c:v>
                </c:pt>
                <c:pt idx="1921">
                  <c:v>12.025776775534323</c:v>
                </c:pt>
                <c:pt idx="1922">
                  <c:v>12.043153302166386</c:v>
                </c:pt>
                <c:pt idx="1923">
                  <c:v>12.055122564381398</c:v>
                </c:pt>
                <c:pt idx="1924">
                  <c:v>12.069316519485985</c:v>
                </c:pt>
                <c:pt idx="1925">
                  <c:v>12.069260428420202</c:v>
                </c:pt>
                <c:pt idx="1926">
                  <c:v>12.06423359740945</c:v>
                </c:pt>
                <c:pt idx="1927">
                  <c:v>12.068360880901302</c:v>
                </c:pt>
                <c:pt idx="1928">
                  <c:v>12.056020886162161</c:v>
                </c:pt>
                <c:pt idx="1929">
                  <c:v>12.035105364238802</c:v>
                </c:pt>
                <c:pt idx="1930">
                  <c:v>12.019951607034075</c:v>
                </c:pt>
                <c:pt idx="1931">
                  <c:v>12.017005085859919</c:v>
                </c:pt>
                <c:pt idx="1932">
                  <c:v>12.041025435993411</c:v>
                </c:pt>
                <c:pt idx="1933">
                  <c:v>12.076171710891868</c:v>
                </c:pt>
                <c:pt idx="1934">
                  <c:v>12.105076846140957</c:v>
                </c:pt>
                <c:pt idx="1935">
                  <c:v>12.139304011448584</c:v>
                </c:pt>
                <c:pt idx="1936">
                  <c:v>12.178437971122277</c:v>
                </c:pt>
                <c:pt idx="1937">
                  <c:v>12.201134196225176</c:v>
                </c:pt>
                <c:pt idx="1938">
                  <c:v>12.215126424334317</c:v>
                </c:pt>
                <c:pt idx="1939">
                  <c:v>12.234526828894921</c:v>
                </c:pt>
                <c:pt idx="1940">
                  <c:v>12.260643380734029</c:v>
                </c:pt>
                <c:pt idx="1941">
                  <c:v>12.288748056770471</c:v>
                </c:pt>
                <c:pt idx="1942">
                  <c:v>12.306570320463171</c:v>
                </c:pt>
                <c:pt idx="1943">
                  <c:v>12.32083671917543</c:v>
                </c:pt>
                <c:pt idx="1944">
                  <c:v>12.331661668242205</c:v>
                </c:pt>
                <c:pt idx="1945">
                  <c:v>12.352024001504267</c:v>
                </c:pt>
                <c:pt idx="1946">
                  <c:v>12.391725283965847</c:v>
                </c:pt>
                <c:pt idx="1947">
                  <c:v>12.435850206650182</c:v>
                </c:pt>
                <c:pt idx="1948">
                  <c:v>12.47592712737465</c:v>
                </c:pt>
                <c:pt idx="1949">
                  <c:v>12.503769485543781</c:v>
                </c:pt>
                <c:pt idx="1950">
                  <c:v>12.516681671039215</c:v>
                </c:pt>
                <c:pt idx="1951">
                  <c:v>12.52543373237847</c:v>
                </c:pt>
                <c:pt idx="1952">
                  <c:v>12.53643941842804</c:v>
                </c:pt>
                <c:pt idx="1953">
                  <c:v>12.545111069184454</c:v>
                </c:pt>
                <c:pt idx="1954">
                  <c:v>12.554688124276675</c:v>
                </c:pt>
                <c:pt idx="1955">
                  <c:v>12.55547142890922</c:v>
                </c:pt>
                <c:pt idx="1956">
                  <c:v>12.540428609646504</c:v>
                </c:pt>
                <c:pt idx="1957">
                  <c:v>12.529910616691057</c:v>
                </c:pt>
                <c:pt idx="1958">
                  <c:v>12.539137352587755</c:v>
                </c:pt>
                <c:pt idx="1959">
                  <c:v>12.56348167990668</c:v>
                </c:pt>
                <c:pt idx="1960">
                  <c:v>12.587237332516743</c:v>
                </c:pt>
                <c:pt idx="1961">
                  <c:v>12.608805462732255</c:v>
                </c:pt>
                <c:pt idx="1962">
                  <c:v>12.622287924150243</c:v>
                </c:pt>
                <c:pt idx="1963">
                  <c:v>12.64231981311085</c:v>
                </c:pt>
                <c:pt idx="1964">
                  <c:v>12.671142314087618</c:v>
                </c:pt>
                <c:pt idx="1965">
                  <c:v>12.703177858411932</c:v>
                </c:pt>
                <c:pt idx="1966">
                  <c:v>12.743435642489256</c:v>
                </c:pt>
                <c:pt idx="1967">
                  <c:v>12.777631931194431</c:v>
                </c:pt>
                <c:pt idx="1968">
                  <c:v>12.798937607003525</c:v>
                </c:pt>
                <c:pt idx="1969">
                  <c:v>12.797775015897949</c:v>
                </c:pt>
                <c:pt idx="1970">
                  <c:v>12.792743661380829</c:v>
                </c:pt>
                <c:pt idx="1971">
                  <c:v>12.805066316422359</c:v>
                </c:pt>
                <c:pt idx="1972">
                  <c:v>12.812936136361106</c:v>
                </c:pt>
                <c:pt idx="1973">
                  <c:v>12.803991291897544</c:v>
                </c:pt>
                <c:pt idx="1974">
                  <c:v>12.805390305480547</c:v>
                </c:pt>
                <c:pt idx="1975">
                  <c:v>12.833219138504932</c:v>
                </c:pt>
                <c:pt idx="1976">
                  <c:v>12.871876538706887</c:v>
                </c:pt>
                <c:pt idx="1977">
                  <c:v>12.889814097582562</c:v>
                </c:pt>
                <c:pt idx="1978">
                  <c:v>12.878219798346615</c:v>
                </c:pt>
                <c:pt idx="1979">
                  <c:v>12.850773579219092</c:v>
                </c:pt>
                <c:pt idx="1980">
                  <c:v>12.841454245596841</c:v>
                </c:pt>
                <c:pt idx="1981">
                  <c:v>12.861894140995943</c:v>
                </c:pt>
                <c:pt idx="1982">
                  <c:v>12.892014945311324</c:v>
                </c:pt>
                <c:pt idx="1983">
                  <c:v>12.940855153965765</c:v>
                </c:pt>
                <c:pt idx="1984">
                  <c:v>12.985358997278299</c:v>
                </c:pt>
                <c:pt idx="1985">
                  <c:v>13.016982986114586</c:v>
                </c:pt>
                <c:pt idx="1986">
                  <c:v>13.036479209656036</c:v>
                </c:pt>
                <c:pt idx="1987">
                  <c:v>13.039783990595257</c:v>
                </c:pt>
                <c:pt idx="1988">
                  <c:v>13.041420145843922</c:v>
                </c:pt>
                <c:pt idx="1989">
                  <c:v>13.064146794849302</c:v>
                </c:pt>
                <c:pt idx="1990">
                  <c:v>13.09207726542013</c:v>
                </c:pt>
                <c:pt idx="1991">
                  <c:v>13.119700713565422</c:v>
                </c:pt>
                <c:pt idx="1992">
                  <c:v>13.155870160733572</c:v>
                </c:pt>
                <c:pt idx="1993">
                  <c:v>13.193402310566507</c:v>
                </c:pt>
                <c:pt idx="1994">
                  <c:v>13.233408896846955</c:v>
                </c:pt>
                <c:pt idx="1995">
                  <c:v>13.271712755673336</c:v>
                </c:pt>
                <c:pt idx="1996">
                  <c:v>13.297792997399343</c:v>
                </c:pt>
                <c:pt idx="1997">
                  <c:v>13.31884034625379</c:v>
                </c:pt>
                <c:pt idx="1998">
                  <c:v>13.338079912612788</c:v>
                </c:pt>
                <c:pt idx="1999">
                  <c:v>13.336745309813541</c:v>
                </c:pt>
                <c:pt idx="2000">
                  <c:v>13.328569922776614</c:v>
                </c:pt>
                <c:pt idx="2001">
                  <c:v>13.329776134779822</c:v>
                </c:pt>
                <c:pt idx="2002">
                  <c:v>13.333997823836945</c:v>
                </c:pt>
                <c:pt idx="2003">
                  <c:v>13.349800612431636</c:v>
                </c:pt>
                <c:pt idx="2004">
                  <c:v>13.377791211285652</c:v>
                </c:pt>
                <c:pt idx="2005">
                  <c:v>13.411565915531053</c:v>
                </c:pt>
                <c:pt idx="2006">
                  <c:v>13.441020895310254</c:v>
                </c:pt>
                <c:pt idx="2007">
                  <c:v>13.469866197312394</c:v>
                </c:pt>
                <c:pt idx="2008">
                  <c:v>13.504192226199869</c:v>
                </c:pt>
                <c:pt idx="2009">
                  <c:v>13.536994790660039</c:v>
                </c:pt>
                <c:pt idx="2010">
                  <c:v>13.565501676731722</c:v>
                </c:pt>
                <c:pt idx="2011">
                  <c:v>13.57744902304141</c:v>
                </c:pt>
                <c:pt idx="2012">
                  <c:v>13.559572961031714</c:v>
                </c:pt>
                <c:pt idx="2013">
                  <c:v>13.537547698474643</c:v>
                </c:pt>
                <c:pt idx="2014">
                  <c:v>13.527664586446463</c:v>
                </c:pt>
                <c:pt idx="2015">
                  <c:v>13.535277997604732</c:v>
                </c:pt>
                <c:pt idx="2016">
                  <c:v>13.558680524475133</c:v>
                </c:pt>
                <c:pt idx="2017">
                  <c:v>13.584240028777129</c:v>
                </c:pt>
                <c:pt idx="2018">
                  <c:v>13.604961463032177</c:v>
                </c:pt>
                <c:pt idx="2019">
                  <c:v>13.627740916425159</c:v>
                </c:pt>
                <c:pt idx="2020">
                  <c:v>13.648556062403227</c:v>
                </c:pt>
                <c:pt idx="2021">
                  <c:v>13.665256864312738</c:v>
                </c:pt>
                <c:pt idx="2022">
                  <c:v>13.68644428062359</c:v>
                </c:pt>
                <c:pt idx="2023">
                  <c:v>13.715595255635524</c:v>
                </c:pt>
                <c:pt idx="2024">
                  <c:v>13.743641409206973</c:v>
                </c:pt>
                <c:pt idx="2025">
                  <c:v>13.767466125098668</c:v>
                </c:pt>
                <c:pt idx="2026">
                  <c:v>13.79326521991408</c:v>
                </c:pt>
                <c:pt idx="2027">
                  <c:v>13.819461528205203</c:v>
                </c:pt>
                <c:pt idx="2028">
                  <c:v>13.826273898848198</c:v>
                </c:pt>
                <c:pt idx="2029">
                  <c:v>13.80925206141143</c:v>
                </c:pt>
                <c:pt idx="2030">
                  <c:v>13.804886263494137</c:v>
                </c:pt>
                <c:pt idx="2031">
                  <c:v>13.824386703122263</c:v>
                </c:pt>
                <c:pt idx="2032">
                  <c:v>13.861567195567959</c:v>
                </c:pt>
                <c:pt idx="2033">
                  <c:v>13.898491046356517</c:v>
                </c:pt>
                <c:pt idx="2034">
                  <c:v>13.924023784164488</c:v>
                </c:pt>
                <c:pt idx="2035">
                  <c:v>13.941990306833237</c:v>
                </c:pt>
                <c:pt idx="2036">
                  <c:v>13.96313800010083</c:v>
                </c:pt>
                <c:pt idx="2037">
                  <c:v>13.984431185878206</c:v>
                </c:pt>
                <c:pt idx="2038">
                  <c:v>14.005268647937374</c:v>
                </c:pt>
                <c:pt idx="2039">
                  <c:v>14.004610361050865</c:v>
                </c:pt>
                <c:pt idx="2040">
                  <c:v>14.000869488569126</c:v>
                </c:pt>
                <c:pt idx="2041">
                  <c:v>13.906465561690611</c:v>
                </c:pt>
                <c:pt idx="2042">
                  <c:v>13.834762699144239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1AC-4084-8B72-4A482269FD05}"/>
            </c:ext>
          </c:extLst>
        </c:ser>
        <c:ser>
          <c:idx val="2"/>
          <c:order val="1"/>
          <c:tx>
            <c:v>ShA75-2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'ShA 75 - 2 bis'!$H$4:$H$1989</c:f>
              <c:numCache>
                <c:formatCode>General</c:formatCode>
                <c:ptCount val="1986"/>
                <c:pt idx="0">
                  <c:v>0</c:v>
                </c:pt>
                <c:pt idx="1">
                  <c:v>1.4284964313549581E-8</c:v>
                </c:pt>
                <c:pt idx="2">
                  <c:v>-5.7394688984984642E-10</c:v>
                </c:pt>
                <c:pt idx="3">
                  <c:v>-3.335283682461198E-8</c:v>
                </c:pt>
                <c:pt idx="4">
                  <c:v>-5.6757145488941768E-9</c:v>
                </c:pt>
                <c:pt idx="5">
                  <c:v>1.9960686414229288E-8</c:v>
                </c:pt>
                <c:pt idx="6">
                  <c:v>1.5943042568880869E-8</c:v>
                </c:pt>
                <c:pt idx="7">
                  <c:v>1.2052939052848206E-8</c:v>
                </c:pt>
                <c:pt idx="8">
                  <c:v>1.0139780067035333E-8</c:v>
                </c:pt>
                <c:pt idx="9">
                  <c:v>2.9686951997583385E-5</c:v>
                </c:pt>
                <c:pt idx="10">
                  <c:v>1.3980260318796552E-4</c:v>
                </c:pt>
                <c:pt idx="11">
                  <c:v>3.3296617994644676E-4</c:v>
                </c:pt>
                <c:pt idx="12">
                  <c:v>6.0890123714605672E-4</c:v>
                </c:pt>
                <c:pt idx="13">
                  <c:v>9.6820989779362421E-4</c:v>
                </c:pt>
                <c:pt idx="14">
                  <c:v>1.3151193778209514E-3</c:v>
                </c:pt>
                <c:pt idx="15">
                  <c:v>1.6631222795815E-3</c:v>
                </c:pt>
                <c:pt idx="16">
                  <c:v>2.0516714705085875E-3</c:v>
                </c:pt>
                <c:pt idx="17">
                  <c:v>2.4158601322967692E-3</c:v>
                </c:pt>
                <c:pt idx="18">
                  <c:v>2.8112881887995397E-3</c:v>
                </c:pt>
                <c:pt idx="19">
                  <c:v>3.1648551439373168E-3</c:v>
                </c:pt>
                <c:pt idx="20">
                  <c:v>3.5390522612851619E-3</c:v>
                </c:pt>
                <c:pt idx="21">
                  <c:v>3.9336310011284497E-3</c:v>
                </c:pt>
                <c:pt idx="22">
                  <c:v>4.3451459442716816E-3</c:v>
                </c:pt>
                <c:pt idx="23">
                  <c:v>4.7614928034869297E-3</c:v>
                </c:pt>
                <c:pt idx="24">
                  <c:v>5.177833238033119E-3</c:v>
                </c:pt>
                <c:pt idx="25">
                  <c:v>5.5950602892477158E-3</c:v>
                </c:pt>
                <c:pt idx="26">
                  <c:v>6.0115411475192499E-3</c:v>
                </c:pt>
                <c:pt idx="27">
                  <c:v>6.4284517064594352E-3</c:v>
                </c:pt>
                <c:pt idx="28">
                  <c:v>6.7626320915881678E-3</c:v>
                </c:pt>
                <c:pt idx="29">
                  <c:v>7.096559834557167E-3</c:v>
                </c:pt>
                <c:pt idx="30">
                  <c:v>7.5146615668653504E-3</c:v>
                </c:pt>
                <c:pt idx="31">
                  <c:v>7.9320917899909516E-3</c:v>
                </c:pt>
                <c:pt idx="32">
                  <c:v>8.3501094894768545E-3</c:v>
                </c:pt>
                <c:pt idx="33">
                  <c:v>8.767940525434656E-3</c:v>
                </c:pt>
                <c:pt idx="34">
                  <c:v>9.1859671665419432E-3</c:v>
                </c:pt>
                <c:pt idx="35">
                  <c:v>9.6048901867267847E-3</c:v>
                </c:pt>
                <c:pt idx="36">
                  <c:v>1.0023406694406834E-2</c:v>
                </c:pt>
                <c:pt idx="37">
                  <c:v>1.0441700891593813E-2</c:v>
                </c:pt>
                <c:pt idx="38">
                  <c:v>1.0777135919625733E-2</c:v>
                </c:pt>
                <c:pt idx="39">
                  <c:v>1.1113958883005591E-2</c:v>
                </c:pt>
                <c:pt idx="40">
                  <c:v>1.1533340554874649E-2</c:v>
                </c:pt>
                <c:pt idx="41">
                  <c:v>1.1952600075970184E-2</c:v>
                </c:pt>
                <c:pt idx="42">
                  <c:v>1.2372593881241711E-2</c:v>
                </c:pt>
                <c:pt idx="43">
                  <c:v>1.2792036287017344E-2</c:v>
                </c:pt>
                <c:pt idx="44">
                  <c:v>1.3211889076338346E-2</c:v>
                </c:pt>
                <c:pt idx="45">
                  <c:v>1.3632396187061607E-2</c:v>
                </c:pt>
                <c:pt idx="46">
                  <c:v>1.4052877702012028E-2</c:v>
                </c:pt>
                <c:pt idx="47">
                  <c:v>1.447267061177899E-2</c:v>
                </c:pt>
                <c:pt idx="48">
                  <c:v>1.4893936085401707E-2</c:v>
                </c:pt>
                <c:pt idx="49">
                  <c:v>1.5314531955978023E-2</c:v>
                </c:pt>
                <c:pt idx="50">
                  <c:v>1.5735542784336282E-2</c:v>
                </c:pt>
                <c:pt idx="51">
                  <c:v>1.6156602352706207E-2</c:v>
                </c:pt>
                <c:pt idx="52">
                  <c:v>1.657808450491469E-2</c:v>
                </c:pt>
                <c:pt idx="53">
                  <c:v>1.6999757449642012E-2</c:v>
                </c:pt>
                <c:pt idx="54">
                  <c:v>1.7421551950414647E-2</c:v>
                </c:pt>
                <c:pt idx="55">
                  <c:v>1.7759174856867829E-2</c:v>
                </c:pt>
                <c:pt idx="56">
                  <c:v>1.8181237521598163E-2</c:v>
                </c:pt>
                <c:pt idx="57">
                  <c:v>1.8603039333688266E-2</c:v>
                </c:pt>
                <c:pt idx="58">
                  <c:v>1.8941156133286043E-2</c:v>
                </c:pt>
                <c:pt idx="59">
                  <c:v>1.9363859159964445E-2</c:v>
                </c:pt>
                <c:pt idx="60">
                  <c:v>1.9786432424244306E-2</c:v>
                </c:pt>
                <c:pt idx="61">
                  <c:v>2.0209164159225568E-2</c:v>
                </c:pt>
                <c:pt idx="62">
                  <c:v>2.0632048435970302E-2</c:v>
                </c:pt>
                <c:pt idx="63">
                  <c:v>2.0970690583847221E-2</c:v>
                </c:pt>
                <c:pt idx="64">
                  <c:v>2.131081466254817E-2</c:v>
                </c:pt>
                <c:pt idx="65">
                  <c:v>2.1734961193112877E-2</c:v>
                </c:pt>
                <c:pt idx="66">
                  <c:v>2.2158693457883447E-2</c:v>
                </c:pt>
                <c:pt idx="67">
                  <c:v>2.2582508287529824E-2</c:v>
                </c:pt>
                <c:pt idx="68">
                  <c:v>2.3006561477794649E-2</c:v>
                </c:pt>
                <c:pt idx="69">
                  <c:v>2.3430901827124085E-2</c:v>
                </c:pt>
                <c:pt idx="70">
                  <c:v>2.3855511402870982E-2</c:v>
                </c:pt>
                <c:pt idx="71">
                  <c:v>2.428021222540723E-2</c:v>
                </c:pt>
                <c:pt idx="72">
                  <c:v>2.4704538265892771E-2</c:v>
                </c:pt>
                <c:pt idx="73">
                  <c:v>2.5129620173089087E-2</c:v>
                </c:pt>
                <c:pt idx="74">
                  <c:v>2.5554639478797939E-2</c:v>
                </c:pt>
                <c:pt idx="75">
                  <c:v>2.5980541526696502E-2</c:v>
                </c:pt>
                <c:pt idx="76">
                  <c:v>2.64055877985712E-2</c:v>
                </c:pt>
                <c:pt idx="77">
                  <c:v>2.6831060526048826E-2</c:v>
                </c:pt>
                <c:pt idx="78">
                  <c:v>2.7171827082109336E-2</c:v>
                </c:pt>
                <c:pt idx="79">
                  <c:v>2.751298209873659E-2</c:v>
                </c:pt>
                <c:pt idx="80">
                  <c:v>2.7939526073852129E-2</c:v>
                </c:pt>
                <c:pt idx="81">
                  <c:v>2.8365763950162028E-2</c:v>
                </c:pt>
                <c:pt idx="82">
                  <c:v>2.8792328045282409E-2</c:v>
                </c:pt>
                <c:pt idx="83">
                  <c:v>2.9218943899582003E-2</c:v>
                </c:pt>
                <c:pt idx="84">
                  <c:v>2.9645564663955064E-2</c:v>
                </c:pt>
                <c:pt idx="85">
                  <c:v>3.0073143719432018E-2</c:v>
                </c:pt>
                <c:pt idx="86">
                  <c:v>3.0500267731783708E-2</c:v>
                </c:pt>
                <c:pt idx="87">
                  <c:v>3.0927129747707852E-2</c:v>
                </c:pt>
                <c:pt idx="88">
                  <c:v>3.1269270732275783E-2</c:v>
                </c:pt>
                <c:pt idx="89">
                  <c:v>3.1613195849294499E-2</c:v>
                </c:pt>
                <c:pt idx="90">
                  <c:v>3.2041417183274655E-2</c:v>
                </c:pt>
                <c:pt idx="91">
                  <c:v>3.2469346141244027E-2</c:v>
                </c:pt>
                <c:pt idx="92">
                  <c:v>3.2898124336826456E-2</c:v>
                </c:pt>
                <c:pt idx="93">
                  <c:v>3.3326191219966855E-2</c:v>
                </c:pt>
                <c:pt idx="94">
                  <c:v>3.3754780860728022E-2</c:v>
                </c:pt>
                <c:pt idx="95">
                  <c:v>3.4183951132078706E-2</c:v>
                </c:pt>
                <c:pt idx="96">
                  <c:v>3.4613150130846544E-2</c:v>
                </c:pt>
                <c:pt idx="97">
                  <c:v>3.5041833195643121E-2</c:v>
                </c:pt>
                <c:pt idx="98">
                  <c:v>3.5471789814534672E-2</c:v>
                </c:pt>
                <c:pt idx="99">
                  <c:v>3.5901210056751218E-2</c:v>
                </c:pt>
                <c:pt idx="100">
                  <c:v>3.6330909083673944E-2</c:v>
                </c:pt>
                <c:pt idx="101">
                  <c:v>3.6760801035079026E-2</c:v>
                </c:pt>
                <c:pt idx="102">
                  <c:v>3.7190877873058081E-2</c:v>
                </c:pt>
                <c:pt idx="103">
                  <c:v>3.7621476404185894E-2</c:v>
                </c:pt>
                <c:pt idx="104">
                  <c:v>3.8051997567814064E-2</c:v>
                </c:pt>
                <c:pt idx="105">
                  <c:v>3.8482285042349372E-2</c:v>
                </c:pt>
                <c:pt idx="106">
                  <c:v>3.8827282202960958E-2</c:v>
                </c:pt>
                <c:pt idx="107">
                  <c:v>3.9257862352163726E-2</c:v>
                </c:pt>
                <c:pt idx="108">
                  <c:v>3.9603439868500227E-2</c:v>
                </c:pt>
                <c:pt idx="109">
                  <c:v>4.0034819455114369E-2</c:v>
                </c:pt>
                <c:pt idx="110">
                  <c:v>4.0466236992855634E-2</c:v>
                </c:pt>
                <c:pt idx="111">
                  <c:v>4.0897811899507475E-2</c:v>
                </c:pt>
                <c:pt idx="112">
                  <c:v>4.1329672040511377E-2</c:v>
                </c:pt>
                <c:pt idx="113">
                  <c:v>4.1762048564574931E-2</c:v>
                </c:pt>
                <c:pt idx="114">
                  <c:v>4.2194228561417517E-2</c:v>
                </c:pt>
                <c:pt idx="115">
                  <c:v>4.2626752208768187E-2</c:v>
                </c:pt>
                <c:pt idx="116">
                  <c:v>4.2973062716893669E-2</c:v>
                </c:pt>
                <c:pt idx="117">
                  <c:v>4.332082270983903E-2</c:v>
                </c:pt>
                <c:pt idx="118">
                  <c:v>4.3753656395393151E-2</c:v>
                </c:pt>
                <c:pt idx="119">
                  <c:v>4.4187024637095194E-2</c:v>
                </c:pt>
                <c:pt idx="120">
                  <c:v>4.4620411262258478E-2</c:v>
                </c:pt>
                <c:pt idx="121">
                  <c:v>4.505421327754152E-2</c:v>
                </c:pt>
                <c:pt idx="122">
                  <c:v>4.5487160813068098E-2</c:v>
                </c:pt>
                <c:pt idx="123">
                  <c:v>4.5921405305510372E-2</c:v>
                </c:pt>
                <c:pt idx="124">
                  <c:v>4.6355320764123797E-2</c:v>
                </c:pt>
                <c:pt idx="125">
                  <c:v>4.6790178662414181E-2</c:v>
                </c:pt>
                <c:pt idx="126">
                  <c:v>4.7224218491544602E-2</c:v>
                </c:pt>
                <c:pt idx="127">
                  <c:v>4.7658654136655022E-2</c:v>
                </c:pt>
                <c:pt idx="128">
                  <c:v>4.8093867710169942E-2</c:v>
                </c:pt>
                <c:pt idx="129">
                  <c:v>4.8529075704268287E-2</c:v>
                </c:pt>
                <c:pt idx="130">
                  <c:v>4.8963684251852747E-2</c:v>
                </c:pt>
                <c:pt idx="131">
                  <c:v>4.9312163427981427E-2</c:v>
                </c:pt>
                <c:pt idx="132">
                  <c:v>4.9661150516295452E-2</c:v>
                </c:pt>
                <c:pt idx="133">
                  <c:v>5.0096729513310047E-2</c:v>
                </c:pt>
                <c:pt idx="134">
                  <c:v>5.0532490004454284E-2</c:v>
                </c:pt>
                <c:pt idx="135">
                  <c:v>5.0969018791993503E-2</c:v>
                </c:pt>
                <c:pt idx="136">
                  <c:v>5.1405247052310254E-2</c:v>
                </c:pt>
                <c:pt idx="137">
                  <c:v>5.1841128502001919E-2</c:v>
                </c:pt>
                <c:pt idx="138">
                  <c:v>5.2278179053933872E-2</c:v>
                </c:pt>
                <c:pt idx="139">
                  <c:v>5.2715016416811415E-2</c:v>
                </c:pt>
                <c:pt idx="140">
                  <c:v>5.3151706943072731E-2</c:v>
                </c:pt>
                <c:pt idx="141">
                  <c:v>5.3501840748174267E-2</c:v>
                </c:pt>
                <c:pt idx="142">
                  <c:v>5.3853628548310307E-2</c:v>
                </c:pt>
                <c:pt idx="143">
                  <c:v>5.4290916874850444E-2</c:v>
                </c:pt>
                <c:pt idx="144">
                  <c:v>5.4728517618651634E-2</c:v>
                </c:pt>
                <c:pt idx="145">
                  <c:v>5.5166873987447788E-2</c:v>
                </c:pt>
                <c:pt idx="146">
                  <c:v>5.5605079840330869E-2</c:v>
                </c:pt>
                <c:pt idx="147">
                  <c:v>5.6042821261050986E-2</c:v>
                </c:pt>
                <c:pt idx="148">
                  <c:v>5.6482059673030292E-2</c:v>
                </c:pt>
                <c:pt idx="149">
                  <c:v>5.6920570298811667E-2</c:v>
                </c:pt>
                <c:pt idx="150">
                  <c:v>5.7359424043169405E-2</c:v>
                </c:pt>
                <c:pt idx="151">
                  <c:v>5.7798336412390246E-2</c:v>
                </c:pt>
                <c:pt idx="152">
                  <c:v>5.8237701350704496E-2</c:v>
                </c:pt>
                <c:pt idx="153">
                  <c:v>5.8677271993877352E-2</c:v>
                </c:pt>
                <c:pt idx="154">
                  <c:v>5.9117065307011329E-2</c:v>
                </c:pt>
                <c:pt idx="155">
                  <c:v>5.9556414254355879E-2</c:v>
                </c:pt>
                <c:pt idx="156">
                  <c:v>5.9908600851815069E-2</c:v>
                </c:pt>
                <c:pt idx="157">
                  <c:v>6.0260848536430343E-2</c:v>
                </c:pt>
                <c:pt idx="158">
                  <c:v>6.0701574274757489E-2</c:v>
                </c:pt>
                <c:pt idx="159">
                  <c:v>6.1142300992251437E-2</c:v>
                </c:pt>
                <c:pt idx="160">
                  <c:v>6.158277630344159E-2</c:v>
                </c:pt>
                <c:pt idx="161">
                  <c:v>6.2023660269090737E-2</c:v>
                </c:pt>
                <c:pt idx="162">
                  <c:v>6.2464637689680087E-2</c:v>
                </c:pt>
                <c:pt idx="163">
                  <c:v>6.2906432823909036E-2</c:v>
                </c:pt>
                <c:pt idx="164">
                  <c:v>6.3347740810848707E-2</c:v>
                </c:pt>
                <c:pt idx="165">
                  <c:v>6.3789572352462173E-2</c:v>
                </c:pt>
                <c:pt idx="166">
                  <c:v>6.4231215523996674E-2</c:v>
                </c:pt>
                <c:pt idx="167">
                  <c:v>6.4672986341885702E-2</c:v>
                </c:pt>
                <c:pt idx="168">
                  <c:v>6.5027418695908251E-2</c:v>
                </c:pt>
                <c:pt idx="169">
                  <c:v>6.5382930668630768E-2</c:v>
                </c:pt>
                <c:pt idx="170">
                  <c:v>6.58257976689752E-2</c:v>
                </c:pt>
                <c:pt idx="171">
                  <c:v>6.6268801740635028E-2</c:v>
                </c:pt>
                <c:pt idx="172">
                  <c:v>6.6711330116073692E-2</c:v>
                </c:pt>
                <c:pt idx="173">
                  <c:v>6.7154671772308938E-2</c:v>
                </c:pt>
                <c:pt idx="174">
                  <c:v>6.759797739617715E-2</c:v>
                </c:pt>
                <c:pt idx="175">
                  <c:v>6.8042042518445631E-2</c:v>
                </c:pt>
                <c:pt idx="176">
                  <c:v>6.8485479263687643E-2</c:v>
                </c:pt>
                <c:pt idx="177">
                  <c:v>6.8929252521085269E-2</c:v>
                </c:pt>
                <c:pt idx="178">
                  <c:v>6.9373837297000432E-2</c:v>
                </c:pt>
                <c:pt idx="179">
                  <c:v>6.9818424786009567E-2</c:v>
                </c:pt>
                <c:pt idx="180">
                  <c:v>7.0262378652409349E-2</c:v>
                </c:pt>
                <c:pt idx="181">
                  <c:v>7.0707734872853978E-2</c:v>
                </c:pt>
                <c:pt idx="182">
                  <c:v>7.1152482887671092E-2</c:v>
                </c:pt>
                <c:pt idx="183">
                  <c:v>7.1508654805839567E-2</c:v>
                </c:pt>
                <c:pt idx="184">
                  <c:v>7.1954209628934868E-2</c:v>
                </c:pt>
                <c:pt idx="185">
                  <c:v>7.2310930788150499E-2</c:v>
                </c:pt>
                <c:pt idx="186">
                  <c:v>7.2756520119995435E-2</c:v>
                </c:pt>
                <c:pt idx="187">
                  <c:v>7.3201840132369897E-2</c:v>
                </c:pt>
                <c:pt idx="188">
                  <c:v>7.3648405533555436E-2</c:v>
                </c:pt>
                <c:pt idx="189">
                  <c:v>7.4094557297978633E-2</c:v>
                </c:pt>
                <c:pt idx="190">
                  <c:v>7.4540720768756272E-2</c:v>
                </c:pt>
                <c:pt idx="191">
                  <c:v>7.49877737960227E-2</c:v>
                </c:pt>
                <c:pt idx="192">
                  <c:v>7.5434711257401435E-2</c:v>
                </c:pt>
                <c:pt idx="193">
                  <c:v>7.5881712062719583E-2</c:v>
                </c:pt>
                <c:pt idx="194">
                  <c:v>7.6239751909321529E-2</c:v>
                </c:pt>
                <c:pt idx="195">
                  <c:v>7.6599396942546902E-2</c:v>
                </c:pt>
                <c:pt idx="196">
                  <c:v>7.7047106687405317E-2</c:v>
                </c:pt>
                <c:pt idx="197">
                  <c:v>7.7494350461856598E-2</c:v>
                </c:pt>
                <c:pt idx="198">
                  <c:v>7.7943068116937061E-2</c:v>
                </c:pt>
                <c:pt idx="199">
                  <c:v>7.8391200371369124E-2</c:v>
                </c:pt>
                <c:pt idx="200">
                  <c:v>7.883952498193246E-2</c:v>
                </c:pt>
                <c:pt idx="201">
                  <c:v>7.9288170521305462E-2</c:v>
                </c:pt>
                <c:pt idx="202">
                  <c:v>7.9736906100451713E-2</c:v>
                </c:pt>
                <c:pt idx="203">
                  <c:v>8.0186160147912355E-2</c:v>
                </c:pt>
                <c:pt idx="204">
                  <c:v>8.0635384676527602E-2</c:v>
                </c:pt>
                <c:pt idx="205">
                  <c:v>8.1084390891353511E-2</c:v>
                </c:pt>
                <c:pt idx="206">
                  <c:v>8.1534139312461396E-2</c:v>
                </c:pt>
                <c:pt idx="207">
                  <c:v>8.1983849763795788E-2</c:v>
                </c:pt>
                <c:pt idx="208">
                  <c:v>8.2344081493193846E-2</c:v>
                </c:pt>
                <c:pt idx="209">
                  <c:v>8.2704709312616628E-2</c:v>
                </c:pt>
                <c:pt idx="210">
                  <c:v>8.3154946608332364E-2</c:v>
                </c:pt>
                <c:pt idx="211">
                  <c:v>8.3605300735976912E-2</c:v>
                </c:pt>
                <c:pt idx="212">
                  <c:v>8.4055986791477189E-2</c:v>
                </c:pt>
                <c:pt idx="213">
                  <c:v>8.4507340729561356E-2</c:v>
                </c:pt>
                <c:pt idx="214">
                  <c:v>8.4958450814950806E-2</c:v>
                </c:pt>
                <c:pt idx="215">
                  <c:v>8.540979894380743E-2</c:v>
                </c:pt>
                <c:pt idx="216">
                  <c:v>8.5861256095893373E-2</c:v>
                </c:pt>
                <c:pt idx="217">
                  <c:v>8.6312615432289824E-2</c:v>
                </c:pt>
                <c:pt idx="218">
                  <c:v>8.6674436054265835E-2</c:v>
                </c:pt>
                <c:pt idx="219">
                  <c:v>8.703795772556025E-2</c:v>
                </c:pt>
                <c:pt idx="220">
                  <c:v>8.7490219732751909E-2</c:v>
                </c:pt>
                <c:pt idx="221">
                  <c:v>8.7943187184470251E-2</c:v>
                </c:pt>
                <c:pt idx="222">
                  <c:v>8.8395426941470276E-2</c:v>
                </c:pt>
                <c:pt idx="223">
                  <c:v>8.8848640493770933E-2</c:v>
                </c:pt>
                <c:pt idx="224">
                  <c:v>8.9301601281743206E-2</c:v>
                </c:pt>
                <c:pt idx="225">
                  <c:v>8.9755433411962599E-2</c:v>
                </c:pt>
                <c:pt idx="226">
                  <c:v>9.0208562901754705E-2</c:v>
                </c:pt>
                <c:pt idx="227">
                  <c:v>9.0662079632817735E-2</c:v>
                </c:pt>
                <c:pt idx="228">
                  <c:v>9.1116486441829139E-2</c:v>
                </c:pt>
                <c:pt idx="229">
                  <c:v>9.1570805184327225E-2</c:v>
                </c:pt>
                <c:pt idx="230">
                  <c:v>9.2024576136841091E-2</c:v>
                </c:pt>
                <c:pt idx="231">
                  <c:v>9.2479706723714222E-2</c:v>
                </c:pt>
                <c:pt idx="232">
                  <c:v>9.2934324284458275E-2</c:v>
                </c:pt>
                <c:pt idx="233">
                  <c:v>9.3389192025474632E-2</c:v>
                </c:pt>
                <c:pt idx="234">
                  <c:v>9.3753417633189784E-2</c:v>
                </c:pt>
                <c:pt idx="235">
                  <c:v>9.411816691663151E-2</c:v>
                </c:pt>
                <c:pt idx="236">
                  <c:v>9.4573643127987647E-2</c:v>
                </c:pt>
                <c:pt idx="237">
                  <c:v>9.5028805127840468E-2</c:v>
                </c:pt>
                <c:pt idx="238">
                  <c:v>9.5485270599567448E-2</c:v>
                </c:pt>
                <c:pt idx="239">
                  <c:v>9.5941352654053264E-2</c:v>
                </c:pt>
                <c:pt idx="240">
                  <c:v>9.6397233539018343E-2</c:v>
                </c:pt>
                <c:pt idx="241">
                  <c:v>9.685424581385256E-2</c:v>
                </c:pt>
                <c:pt idx="242">
                  <c:v>9.7311022531174879E-2</c:v>
                </c:pt>
                <c:pt idx="243">
                  <c:v>9.7767929509471455E-2</c:v>
                </c:pt>
                <c:pt idx="244">
                  <c:v>9.8225010451532535E-2</c:v>
                </c:pt>
                <c:pt idx="245">
                  <c:v>9.859123760881508E-2</c:v>
                </c:pt>
                <c:pt idx="246">
                  <c:v>9.8959056899906361E-2</c:v>
                </c:pt>
                <c:pt idx="247">
                  <c:v>9.9416184876761432E-2</c:v>
                </c:pt>
                <c:pt idx="248">
                  <c:v>9.9874815185446997E-2</c:v>
                </c:pt>
                <c:pt idx="249">
                  <c:v>0.10033288660777871</c:v>
                </c:pt>
                <c:pt idx="250">
                  <c:v>0.10079118544836181</c:v>
                </c:pt>
                <c:pt idx="251">
                  <c:v>0.10124971192376177</c:v>
                </c:pt>
                <c:pt idx="252">
                  <c:v>0.10170859756620264</c:v>
                </c:pt>
                <c:pt idx="253">
                  <c:v>0.10216775518999693</c:v>
                </c:pt>
                <c:pt idx="254">
                  <c:v>0.10262709744915968</c:v>
                </c:pt>
                <c:pt idx="255">
                  <c:v>0.10308594072006651</c:v>
                </c:pt>
                <c:pt idx="256">
                  <c:v>0.10354583658817508</c:v>
                </c:pt>
                <c:pt idx="257">
                  <c:v>0.10400550533330342</c:v>
                </c:pt>
                <c:pt idx="258">
                  <c:v>0.10446609653168855</c:v>
                </c:pt>
                <c:pt idx="259">
                  <c:v>0.10492600414966143</c:v>
                </c:pt>
                <c:pt idx="260">
                  <c:v>0.10538607944692396</c:v>
                </c:pt>
                <c:pt idx="261">
                  <c:v>0.10575516761649009</c:v>
                </c:pt>
                <c:pt idx="262">
                  <c:v>0.10621617865345676</c:v>
                </c:pt>
                <c:pt idx="263">
                  <c:v>0.1065852215004478</c:v>
                </c:pt>
                <c:pt idx="264">
                  <c:v>0.10704628100256641</c:v>
                </c:pt>
                <c:pt idx="265">
                  <c:v>0.10750771167349513</c:v>
                </c:pt>
                <c:pt idx="266">
                  <c:v>0.10796927607694522</c:v>
                </c:pt>
                <c:pt idx="267">
                  <c:v>0.10843085091215307</c:v>
                </c:pt>
                <c:pt idx="268">
                  <c:v>0.10889349419254643</c:v>
                </c:pt>
                <c:pt idx="269">
                  <c:v>0.10935577820925675</c:v>
                </c:pt>
                <c:pt idx="270">
                  <c:v>0.10981761410847719</c:v>
                </c:pt>
                <c:pt idx="271">
                  <c:v>0.11018835949629976</c:v>
                </c:pt>
                <c:pt idx="272">
                  <c:v>0.11056016976686656</c:v>
                </c:pt>
                <c:pt idx="273">
                  <c:v>0.11102354318823578</c:v>
                </c:pt>
                <c:pt idx="274">
                  <c:v>0.11148678664924266</c:v>
                </c:pt>
                <c:pt idx="275">
                  <c:v>0.11195070471711814</c:v>
                </c:pt>
                <c:pt idx="276">
                  <c:v>0.11241415676389888</c:v>
                </c:pt>
                <c:pt idx="277">
                  <c:v>0.11287779714001961</c:v>
                </c:pt>
                <c:pt idx="278">
                  <c:v>0.11334239654903772</c:v>
                </c:pt>
                <c:pt idx="279">
                  <c:v>0.11380687519624812</c:v>
                </c:pt>
                <c:pt idx="280">
                  <c:v>0.11427086048184802</c:v>
                </c:pt>
                <c:pt idx="281">
                  <c:v>0.11473632943776738</c:v>
                </c:pt>
                <c:pt idx="282">
                  <c:v>0.11520119881414727</c:v>
                </c:pt>
                <c:pt idx="283">
                  <c:v>0.11566626663976612</c:v>
                </c:pt>
                <c:pt idx="284">
                  <c:v>0.11613171960330101</c:v>
                </c:pt>
                <c:pt idx="285">
                  <c:v>0.1165973893141868</c:v>
                </c:pt>
                <c:pt idx="286">
                  <c:v>0.11706340932161396</c:v>
                </c:pt>
                <c:pt idx="287">
                  <c:v>0.11752957545325594</c:v>
                </c:pt>
                <c:pt idx="288">
                  <c:v>0.11790288909711064</c:v>
                </c:pt>
                <c:pt idx="289">
                  <c:v>0.11836947352574345</c:v>
                </c:pt>
                <c:pt idx="290">
                  <c:v>0.11883581266643779</c:v>
                </c:pt>
                <c:pt idx="291">
                  <c:v>0.11920948072257098</c:v>
                </c:pt>
                <c:pt idx="292">
                  <c:v>0.11967668424055881</c:v>
                </c:pt>
                <c:pt idx="293">
                  <c:v>0.12014384753963349</c:v>
                </c:pt>
                <c:pt idx="294">
                  <c:v>0.12061130055355641</c:v>
                </c:pt>
                <c:pt idx="295">
                  <c:v>0.12107892755406981</c:v>
                </c:pt>
                <c:pt idx="296">
                  <c:v>0.12145341703064515</c:v>
                </c:pt>
                <c:pt idx="297">
                  <c:v>0.12182934198267011</c:v>
                </c:pt>
                <c:pt idx="298">
                  <c:v>0.12229837014462677</c:v>
                </c:pt>
                <c:pt idx="299">
                  <c:v>0.12276690314386783</c:v>
                </c:pt>
                <c:pt idx="300">
                  <c:v>0.12323550370664899</c:v>
                </c:pt>
                <c:pt idx="301">
                  <c:v>0.12370447609271228</c:v>
                </c:pt>
                <c:pt idx="302">
                  <c:v>0.12417384758208901</c:v>
                </c:pt>
                <c:pt idx="303">
                  <c:v>0.12464341261214949</c:v>
                </c:pt>
                <c:pt idx="304">
                  <c:v>0.12511318031378343</c:v>
                </c:pt>
                <c:pt idx="305">
                  <c:v>0.12558257705301756</c:v>
                </c:pt>
                <c:pt idx="306">
                  <c:v>0.12605282213516367</c:v>
                </c:pt>
                <c:pt idx="307">
                  <c:v>0.12652298332523765</c:v>
                </c:pt>
                <c:pt idx="308">
                  <c:v>0.1269940749750566</c:v>
                </c:pt>
                <c:pt idx="309">
                  <c:v>0.12746442750086054</c:v>
                </c:pt>
                <c:pt idx="310">
                  <c:v>0.1279352080630575</c:v>
                </c:pt>
                <c:pt idx="311">
                  <c:v>0.12831225647183397</c:v>
                </c:pt>
                <c:pt idx="312">
                  <c:v>0.12868964496275184</c:v>
                </c:pt>
                <c:pt idx="313">
                  <c:v>0.12916152470804132</c:v>
                </c:pt>
                <c:pt idx="314">
                  <c:v>0.12963325813602392</c:v>
                </c:pt>
                <c:pt idx="315">
                  <c:v>0.13010509711678067</c:v>
                </c:pt>
                <c:pt idx="316">
                  <c:v>0.13057720388849323</c:v>
                </c:pt>
                <c:pt idx="317">
                  <c:v>0.13104936236485498</c:v>
                </c:pt>
                <c:pt idx="318">
                  <c:v>0.13152266384730357</c:v>
                </c:pt>
                <c:pt idx="319">
                  <c:v>0.13199553073033377</c:v>
                </c:pt>
                <c:pt idx="320">
                  <c:v>0.13246795326335606</c:v>
                </c:pt>
                <c:pt idx="321">
                  <c:v>0.1328468775025026</c:v>
                </c:pt>
                <c:pt idx="322">
                  <c:v>0.13322729154570481</c:v>
                </c:pt>
                <c:pt idx="323">
                  <c:v>0.13370142635619439</c:v>
                </c:pt>
                <c:pt idx="324">
                  <c:v>0.13417516209302413</c:v>
                </c:pt>
                <c:pt idx="325">
                  <c:v>0.13464980092693954</c:v>
                </c:pt>
                <c:pt idx="326">
                  <c:v>0.13512385953678366</c:v>
                </c:pt>
                <c:pt idx="327">
                  <c:v>0.13559826977051168</c:v>
                </c:pt>
                <c:pt idx="328">
                  <c:v>0.13607352128511532</c:v>
                </c:pt>
                <c:pt idx="329">
                  <c:v>0.13654866337586924</c:v>
                </c:pt>
                <c:pt idx="330">
                  <c:v>0.13702336022484385</c:v>
                </c:pt>
                <c:pt idx="331">
                  <c:v>0.137499498347187</c:v>
                </c:pt>
                <c:pt idx="332">
                  <c:v>0.13797515522614492</c:v>
                </c:pt>
                <c:pt idx="333">
                  <c:v>0.13845085682234079</c:v>
                </c:pt>
                <c:pt idx="334">
                  <c:v>0.13892708466677531</c:v>
                </c:pt>
                <c:pt idx="335">
                  <c:v>0.1394035030496287</c:v>
                </c:pt>
                <c:pt idx="336">
                  <c:v>0.13988033950983764</c:v>
                </c:pt>
                <c:pt idx="337">
                  <c:v>0.14035714867043667</c:v>
                </c:pt>
                <c:pt idx="338">
                  <c:v>0.14073890176004983</c:v>
                </c:pt>
                <c:pt idx="339">
                  <c:v>0.14112090080977296</c:v>
                </c:pt>
                <c:pt idx="340">
                  <c:v>0.14159778268426967</c:v>
                </c:pt>
                <c:pt idx="341">
                  <c:v>0.1420760405701495</c:v>
                </c:pt>
                <c:pt idx="342">
                  <c:v>0.14255395277780814</c:v>
                </c:pt>
                <c:pt idx="343">
                  <c:v>0.14303199313410073</c:v>
                </c:pt>
                <c:pt idx="344">
                  <c:v>0.14351013432944121</c:v>
                </c:pt>
                <c:pt idx="345">
                  <c:v>0.14398868690170236</c:v>
                </c:pt>
                <c:pt idx="346">
                  <c:v>0.14446779752109781</c:v>
                </c:pt>
                <c:pt idx="347">
                  <c:v>0.14494684527962173</c:v>
                </c:pt>
                <c:pt idx="348">
                  <c:v>0.1453302817064126</c:v>
                </c:pt>
                <c:pt idx="349">
                  <c:v>0.14571569485416097</c:v>
                </c:pt>
                <c:pt idx="350">
                  <c:v>0.14619530432132763</c:v>
                </c:pt>
                <c:pt idx="351">
                  <c:v>0.14667505235416764</c:v>
                </c:pt>
                <c:pt idx="352">
                  <c:v>0.1471553971113464</c:v>
                </c:pt>
                <c:pt idx="353">
                  <c:v>0.14763582605774678</c:v>
                </c:pt>
                <c:pt idx="354">
                  <c:v>0.14811672435237358</c:v>
                </c:pt>
                <c:pt idx="355">
                  <c:v>0.14859684481393384</c:v>
                </c:pt>
                <c:pt idx="356">
                  <c:v>0.14907824231038999</c:v>
                </c:pt>
                <c:pt idx="357">
                  <c:v>0.14955926555458207</c:v>
                </c:pt>
                <c:pt idx="358">
                  <c:v>0.15004129207435193</c:v>
                </c:pt>
                <c:pt idx="359">
                  <c:v>0.15052265021046624</c:v>
                </c:pt>
                <c:pt idx="360">
                  <c:v>0.15100427695071858</c:v>
                </c:pt>
                <c:pt idx="361">
                  <c:v>0.15148692706675496</c:v>
                </c:pt>
                <c:pt idx="362">
                  <c:v>0.15196953407824756</c:v>
                </c:pt>
                <c:pt idx="363">
                  <c:v>0.152451618887888</c:v>
                </c:pt>
                <c:pt idx="364">
                  <c:v>0.15283812857326751</c:v>
                </c:pt>
                <c:pt idx="365">
                  <c:v>0.1532250642211985</c:v>
                </c:pt>
                <c:pt idx="366">
                  <c:v>0.15370816058052111</c:v>
                </c:pt>
                <c:pt idx="367">
                  <c:v>0.15419150888690475</c:v>
                </c:pt>
                <c:pt idx="368">
                  <c:v>0.154675718609074</c:v>
                </c:pt>
                <c:pt idx="369">
                  <c:v>0.15515968268280442</c:v>
                </c:pt>
                <c:pt idx="370">
                  <c:v>0.15564325280596733</c:v>
                </c:pt>
                <c:pt idx="371">
                  <c:v>0.15612816615773981</c:v>
                </c:pt>
                <c:pt idx="372">
                  <c:v>0.15661281534823562</c:v>
                </c:pt>
                <c:pt idx="373">
                  <c:v>0.15709719987917942</c:v>
                </c:pt>
                <c:pt idx="374">
                  <c:v>0.15748587991423338</c:v>
                </c:pt>
                <c:pt idx="375">
                  <c:v>0.15787602601895304</c:v>
                </c:pt>
                <c:pt idx="376">
                  <c:v>0.15836133796221444</c:v>
                </c:pt>
                <c:pt idx="377">
                  <c:v>0.15884697823885491</c:v>
                </c:pt>
                <c:pt idx="378">
                  <c:v>0.15933346653689318</c:v>
                </c:pt>
                <c:pt idx="379">
                  <c:v>0.15981974626946577</c:v>
                </c:pt>
                <c:pt idx="380">
                  <c:v>0.16030551997175507</c:v>
                </c:pt>
                <c:pt idx="381">
                  <c:v>0.16079292284212249</c:v>
                </c:pt>
                <c:pt idx="382">
                  <c:v>0.16127978288585956</c:v>
                </c:pt>
                <c:pt idx="383">
                  <c:v>0.16176680570785865</c:v>
                </c:pt>
                <c:pt idx="384">
                  <c:v>0.16225425185204845</c:v>
                </c:pt>
                <c:pt idx="385">
                  <c:v>0.1627419543264759</c:v>
                </c:pt>
                <c:pt idx="386">
                  <c:v>0.16322991339036755</c:v>
                </c:pt>
                <c:pt idx="387">
                  <c:v>0.16371822244729992</c:v>
                </c:pt>
                <c:pt idx="388">
                  <c:v>0.16420602455092842</c:v>
                </c:pt>
                <c:pt idx="389">
                  <c:v>0.16459723564407419</c:v>
                </c:pt>
                <c:pt idx="390">
                  <c:v>0.16508554144255527</c:v>
                </c:pt>
                <c:pt idx="391">
                  <c:v>0.16547750738621128</c:v>
                </c:pt>
                <c:pt idx="392">
                  <c:v>0.16596700882052903</c:v>
                </c:pt>
                <c:pt idx="393">
                  <c:v>0.16645617090782031</c:v>
                </c:pt>
                <c:pt idx="394">
                  <c:v>0.1669458153489381</c:v>
                </c:pt>
                <c:pt idx="395">
                  <c:v>0.16743556877198698</c:v>
                </c:pt>
                <c:pt idx="396">
                  <c:v>0.1679261795132253</c:v>
                </c:pt>
                <c:pt idx="397">
                  <c:v>0.16841641342617755</c:v>
                </c:pt>
                <c:pt idx="398">
                  <c:v>0.16890711249474652</c:v>
                </c:pt>
                <c:pt idx="399">
                  <c:v>0.16929986766865182</c:v>
                </c:pt>
                <c:pt idx="400">
                  <c:v>0.16969442631846193</c:v>
                </c:pt>
                <c:pt idx="401">
                  <c:v>0.17018582806051719</c:v>
                </c:pt>
                <c:pt idx="402">
                  <c:v>0.1706774338791969</c:v>
                </c:pt>
                <c:pt idx="403">
                  <c:v>0.17116937533360815</c:v>
                </c:pt>
                <c:pt idx="404">
                  <c:v>0.17166155891353041</c:v>
                </c:pt>
                <c:pt idx="405">
                  <c:v>0.17215334611306132</c:v>
                </c:pt>
                <c:pt idx="406">
                  <c:v>0.17264618350763508</c:v>
                </c:pt>
                <c:pt idx="407">
                  <c:v>0.17313881258780067</c:v>
                </c:pt>
                <c:pt idx="408">
                  <c:v>0.17363224890274234</c:v>
                </c:pt>
                <c:pt idx="409">
                  <c:v>0.17412515704639656</c:v>
                </c:pt>
                <c:pt idx="410">
                  <c:v>0.1746182329364791</c:v>
                </c:pt>
                <c:pt idx="411">
                  <c:v>0.17511245649873328</c:v>
                </c:pt>
                <c:pt idx="412">
                  <c:v>0.17560654740705087</c:v>
                </c:pt>
                <c:pt idx="413">
                  <c:v>0.17610005268261644</c:v>
                </c:pt>
                <c:pt idx="414">
                  <c:v>0.17649560592984012</c:v>
                </c:pt>
                <c:pt idx="415">
                  <c:v>0.17689210848586728</c:v>
                </c:pt>
                <c:pt idx="416">
                  <c:v>0.17738690973823801</c:v>
                </c:pt>
                <c:pt idx="417">
                  <c:v>0.17788180478392401</c:v>
                </c:pt>
                <c:pt idx="418">
                  <c:v>0.17837764431570846</c:v>
                </c:pt>
                <c:pt idx="419">
                  <c:v>0.17887318134159308</c:v>
                </c:pt>
                <c:pt idx="420">
                  <c:v>0.17936837744450324</c:v>
                </c:pt>
                <c:pt idx="421">
                  <c:v>0.179865011605194</c:v>
                </c:pt>
                <c:pt idx="422">
                  <c:v>0.18036124852524449</c:v>
                </c:pt>
                <c:pt idx="423">
                  <c:v>0.18085733385124039</c:v>
                </c:pt>
                <c:pt idx="424">
                  <c:v>0.18125488746464904</c:v>
                </c:pt>
                <c:pt idx="425">
                  <c:v>0.18165459061145794</c:v>
                </c:pt>
                <c:pt idx="426">
                  <c:v>0.18215165967664207</c:v>
                </c:pt>
                <c:pt idx="427">
                  <c:v>0.18264901391197982</c:v>
                </c:pt>
                <c:pt idx="428">
                  <c:v>0.18314720445382554</c:v>
                </c:pt>
                <c:pt idx="429">
                  <c:v>0.1836451872235626</c:v>
                </c:pt>
                <c:pt idx="430">
                  <c:v>0.18414275264187618</c:v>
                </c:pt>
                <c:pt idx="431">
                  <c:v>0.18464195440963407</c:v>
                </c:pt>
                <c:pt idx="432">
                  <c:v>0.18514058712061854</c:v>
                </c:pt>
                <c:pt idx="433">
                  <c:v>0.1856392781735734</c:v>
                </c:pt>
                <c:pt idx="434">
                  <c:v>0.18613854191326759</c:v>
                </c:pt>
                <c:pt idx="435">
                  <c:v>0.18663807410245137</c:v>
                </c:pt>
                <c:pt idx="436">
                  <c:v>0.18713802758075851</c:v>
                </c:pt>
                <c:pt idx="437">
                  <c:v>0.18763792586138436</c:v>
                </c:pt>
                <c:pt idx="438">
                  <c:v>0.18813765420068532</c:v>
                </c:pt>
                <c:pt idx="439">
                  <c:v>0.18863828175413425</c:v>
                </c:pt>
                <c:pt idx="440">
                  <c:v>0.18913885432633351</c:v>
                </c:pt>
                <c:pt idx="441">
                  <c:v>0.18953992489827845</c:v>
                </c:pt>
                <c:pt idx="442">
                  <c:v>0.18994111814486117</c:v>
                </c:pt>
                <c:pt idx="443">
                  <c:v>0.19044232433647235</c:v>
                </c:pt>
                <c:pt idx="444">
                  <c:v>0.19094382014758327</c:v>
                </c:pt>
                <c:pt idx="445">
                  <c:v>0.19144558673548318</c:v>
                </c:pt>
                <c:pt idx="446">
                  <c:v>0.19194795013850771</c:v>
                </c:pt>
                <c:pt idx="447">
                  <c:v>0.19245025928854473</c:v>
                </c:pt>
                <c:pt idx="448">
                  <c:v>0.19295282087987295</c:v>
                </c:pt>
                <c:pt idx="449">
                  <c:v>0.19345555840202427</c:v>
                </c:pt>
                <c:pt idx="450">
                  <c:v>0.1939583375882393</c:v>
                </c:pt>
                <c:pt idx="451">
                  <c:v>0.19436148062831032</c:v>
                </c:pt>
                <c:pt idx="452">
                  <c:v>0.19476624669231124</c:v>
                </c:pt>
                <c:pt idx="453">
                  <c:v>0.19527010843390161</c:v>
                </c:pt>
                <c:pt idx="454">
                  <c:v>0.19577443577209971</c:v>
                </c:pt>
                <c:pt idx="455">
                  <c:v>0.19627807456331486</c:v>
                </c:pt>
                <c:pt idx="456">
                  <c:v>0.19678292988611681</c:v>
                </c:pt>
                <c:pt idx="457">
                  <c:v>0.19728765492118994</c:v>
                </c:pt>
                <c:pt idx="458">
                  <c:v>0.19779313596928619</c:v>
                </c:pt>
                <c:pt idx="459">
                  <c:v>0.19829812057201091</c:v>
                </c:pt>
                <c:pt idx="460">
                  <c:v>0.19880336031303081</c:v>
                </c:pt>
                <c:pt idx="461">
                  <c:v>0.19930968551155087</c:v>
                </c:pt>
                <c:pt idx="462">
                  <c:v>0.19981574573971692</c:v>
                </c:pt>
                <c:pt idx="463">
                  <c:v>0.20032146317205143</c:v>
                </c:pt>
                <c:pt idx="464">
                  <c:v>0.20082867380172684</c:v>
                </c:pt>
                <c:pt idx="465">
                  <c:v>0.20133542613694058</c:v>
                </c:pt>
                <c:pt idx="466">
                  <c:v>0.2018423966948649</c:v>
                </c:pt>
                <c:pt idx="467">
                  <c:v>0.20224846030120022</c:v>
                </c:pt>
                <c:pt idx="468">
                  <c:v>0.20265492128344992</c:v>
                </c:pt>
                <c:pt idx="469">
                  <c:v>0.20316261953285858</c:v>
                </c:pt>
                <c:pt idx="470">
                  <c:v>0.20366993586283758</c:v>
                </c:pt>
                <c:pt idx="471">
                  <c:v>0.20417880935712304</c:v>
                </c:pt>
                <c:pt idx="472">
                  <c:v>0.20468732088420777</c:v>
                </c:pt>
                <c:pt idx="473">
                  <c:v>0.20519558626615672</c:v>
                </c:pt>
                <c:pt idx="474">
                  <c:v>0.20570517863121163</c:v>
                </c:pt>
                <c:pt idx="475">
                  <c:v>0.20621444768765981</c:v>
                </c:pt>
                <c:pt idx="476">
                  <c:v>0.20672391788899433</c:v>
                </c:pt>
                <c:pt idx="477">
                  <c:v>0.20723355049588982</c:v>
                </c:pt>
                <c:pt idx="478">
                  <c:v>0.20764214052303367</c:v>
                </c:pt>
                <c:pt idx="479">
                  <c:v>0.20805218279864451</c:v>
                </c:pt>
                <c:pt idx="480">
                  <c:v>0.20856210329133529</c:v>
                </c:pt>
                <c:pt idx="481">
                  <c:v>0.209073726428705</c:v>
                </c:pt>
                <c:pt idx="482">
                  <c:v>0.20958467530778441</c:v>
                </c:pt>
                <c:pt idx="483">
                  <c:v>0.21009570977120787</c:v>
                </c:pt>
                <c:pt idx="484">
                  <c:v>0.21060723980132184</c:v>
                </c:pt>
                <c:pt idx="485">
                  <c:v>0.21111924649217209</c:v>
                </c:pt>
                <c:pt idx="486">
                  <c:v>0.21163141775273928</c:v>
                </c:pt>
                <c:pt idx="487">
                  <c:v>0.21214394923265123</c:v>
                </c:pt>
                <c:pt idx="488">
                  <c:v>0.21265596101074696</c:v>
                </c:pt>
                <c:pt idx="489">
                  <c:v>0.21316911587101528</c:v>
                </c:pt>
                <c:pt idx="490">
                  <c:v>0.21368200544781965</c:v>
                </c:pt>
                <c:pt idx="491">
                  <c:v>0.2140928082987815</c:v>
                </c:pt>
                <c:pt idx="492">
                  <c:v>0.21450442675522496</c:v>
                </c:pt>
                <c:pt idx="493">
                  <c:v>0.2150179037856304</c:v>
                </c:pt>
                <c:pt idx="494">
                  <c:v>0.21553197814097536</c:v>
                </c:pt>
                <c:pt idx="495">
                  <c:v>0.21604614023869756</c:v>
                </c:pt>
                <c:pt idx="496">
                  <c:v>0.21656121494387751</c:v>
                </c:pt>
                <c:pt idx="497">
                  <c:v>0.2170759459444157</c:v>
                </c:pt>
                <c:pt idx="498">
                  <c:v>0.21759102066901592</c:v>
                </c:pt>
                <c:pt idx="499">
                  <c:v>0.21810630182220711</c:v>
                </c:pt>
                <c:pt idx="500">
                  <c:v>0.21862163214501434</c:v>
                </c:pt>
                <c:pt idx="501">
                  <c:v>0.21903444996040575</c:v>
                </c:pt>
                <c:pt idx="502">
                  <c:v>0.21944956548177039</c:v>
                </c:pt>
                <c:pt idx="503">
                  <c:v>0.21996606163246163</c:v>
                </c:pt>
                <c:pt idx="504">
                  <c:v>0.22048300214083819</c:v>
                </c:pt>
                <c:pt idx="505">
                  <c:v>0.22099938147954493</c:v>
                </c:pt>
                <c:pt idx="506">
                  <c:v>0.22151671840655018</c:v>
                </c:pt>
                <c:pt idx="507">
                  <c:v>0.22203408614019776</c:v>
                </c:pt>
                <c:pt idx="508">
                  <c:v>0.22255227489673196</c:v>
                </c:pt>
                <c:pt idx="509">
                  <c:v>0.22306996136315929</c:v>
                </c:pt>
                <c:pt idx="510">
                  <c:v>0.22358791596768143</c:v>
                </c:pt>
                <c:pt idx="511">
                  <c:v>0.22410673264059544</c:v>
                </c:pt>
                <c:pt idx="512">
                  <c:v>0.22462581862397832</c:v>
                </c:pt>
                <c:pt idx="513">
                  <c:v>0.22514410451329722</c:v>
                </c:pt>
                <c:pt idx="514">
                  <c:v>0.2256641456056869</c:v>
                </c:pt>
                <c:pt idx="515">
                  <c:v>0.22618352529187985</c:v>
                </c:pt>
                <c:pt idx="516">
                  <c:v>0.2267033335924479</c:v>
                </c:pt>
                <c:pt idx="517">
                  <c:v>0.227223451934596</c:v>
                </c:pt>
                <c:pt idx="518">
                  <c:v>0.22774390052218646</c:v>
                </c:pt>
                <c:pt idx="519">
                  <c:v>0.22826473934277625</c:v>
                </c:pt>
                <c:pt idx="520">
                  <c:v>0.22878563088432793</c:v>
                </c:pt>
                <c:pt idx="521">
                  <c:v>0.22920314420337246</c:v>
                </c:pt>
                <c:pt idx="522">
                  <c:v>0.22972464430840911</c:v>
                </c:pt>
                <c:pt idx="523">
                  <c:v>0.23024587894010642</c:v>
                </c:pt>
                <c:pt idx="524">
                  <c:v>0.23066346470294788</c:v>
                </c:pt>
                <c:pt idx="525">
                  <c:v>0.23118576697865101</c:v>
                </c:pt>
                <c:pt idx="526">
                  <c:v>0.23170800322657523</c:v>
                </c:pt>
                <c:pt idx="527">
                  <c:v>0.23223057219720125</c:v>
                </c:pt>
                <c:pt idx="528">
                  <c:v>0.23264912744352836</c:v>
                </c:pt>
                <c:pt idx="529">
                  <c:v>0.23306979470817257</c:v>
                </c:pt>
                <c:pt idx="530">
                  <c:v>0.23359261650826454</c:v>
                </c:pt>
                <c:pt idx="531">
                  <c:v>0.23411723084324518</c:v>
                </c:pt>
                <c:pt idx="532">
                  <c:v>0.23464122063332107</c:v>
                </c:pt>
                <c:pt idx="533">
                  <c:v>0.23516526503951943</c:v>
                </c:pt>
                <c:pt idx="534">
                  <c:v>0.23568986447769963</c:v>
                </c:pt>
                <c:pt idx="535">
                  <c:v>0.23621479935332679</c:v>
                </c:pt>
                <c:pt idx="536">
                  <c:v>0.23674002997030663</c:v>
                </c:pt>
                <c:pt idx="537">
                  <c:v>0.23726551654893252</c:v>
                </c:pt>
                <c:pt idx="538">
                  <c:v>0.2377905973325527</c:v>
                </c:pt>
                <c:pt idx="539">
                  <c:v>0.23831675683533365</c:v>
                </c:pt>
                <c:pt idx="540">
                  <c:v>0.2388428920948906</c:v>
                </c:pt>
                <c:pt idx="541">
                  <c:v>0.23936988700862294</c:v>
                </c:pt>
                <c:pt idx="542">
                  <c:v>0.23989625514135982</c:v>
                </c:pt>
                <c:pt idx="543">
                  <c:v>0.24042282002767842</c:v>
                </c:pt>
                <c:pt idx="544">
                  <c:v>0.24084497997197676</c:v>
                </c:pt>
                <c:pt idx="545">
                  <c:v>0.24126725781777675</c:v>
                </c:pt>
                <c:pt idx="546">
                  <c:v>0.2417954315399973</c:v>
                </c:pt>
                <c:pt idx="547">
                  <c:v>0.24232344102858391</c:v>
                </c:pt>
                <c:pt idx="548">
                  <c:v>0.24285164880708002</c:v>
                </c:pt>
                <c:pt idx="549">
                  <c:v>0.24338013573648967</c:v>
                </c:pt>
                <c:pt idx="550">
                  <c:v>0.24390865990191865</c:v>
                </c:pt>
                <c:pt idx="551">
                  <c:v>0.24443845310096668</c:v>
                </c:pt>
                <c:pt idx="552">
                  <c:v>0.24496781993469624</c:v>
                </c:pt>
                <c:pt idx="553">
                  <c:v>0.24549680000950319</c:v>
                </c:pt>
                <c:pt idx="554">
                  <c:v>0.24592126968276287</c:v>
                </c:pt>
                <c:pt idx="555">
                  <c:v>0.24634723478066337</c:v>
                </c:pt>
                <c:pt idx="556">
                  <c:v>0.24687799793298768</c:v>
                </c:pt>
                <c:pt idx="557">
                  <c:v>0.24740859733566153</c:v>
                </c:pt>
                <c:pt idx="558">
                  <c:v>0.2479399445346448</c:v>
                </c:pt>
                <c:pt idx="559">
                  <c:v>0.24847100647223835</c:v>
                </c:pt>
                <c:pt idx="560">
                  <c:v>0.2490023302992265</c:v>
                </c:pt>
                <c:pt idx="561">
                  <c:v>0.24953468760886394</c:v>
                </c:pt>
                <c:pt idx="562">
                  <c:v>0.25006700353199157</c:v>
                </c:pt>
                <c:pt idx="563">
                  <c:v>0.25059862762226703</c:v>
                </c:pt>
                <c:pt idx="564">
                  <c:v>0.25113212026482784</c:v>
                </c:pt>
                <c:pt idx="565">
                  <c:v>0.25166498231314699</c:v>
                </c:pt>
                <c:pt idx="566">
                  <c:v>0.25219798598953708</c:v>
                </c:pt>
                <c:pt idx="567">
                  <c:v>0.2527316811711996</c:v>
                </c:pt>
                <c:pt idx="568">
                  <c:v>0.25326553909198118</c:v>
                </c:pt>
                <c:pt idx="569">
                  <c:v>0.25379992678698027</c:v>
                </c:pt>
                <c:pt idx="570">
                  <c:v>0.25433425347782385</c:v>
                </c:pt>
                <c:pt idx="571">
                  <c:v>0.25476222655584746</c:v>
                </c:pt>
                <c:pt idx="572">
                  <c:v>0.25519015832835573</c:v>
                </c:pt>
                <c:pt idx="573">
                  <c:v>0.2557247588184412</c:v>
                </c:pt>
                <c:pt idx="574">
                  <c:v>0.25626074875041321</c:v>
                </c:pt>
                <c:pt idx="575">
                  <c:v>0.25679647407988049</c:v>
                </c:pt>
                <c:pt idx="576">
                  <c:v>0.25733246610787114</c:v>
                </c:pt>
                <c:pt idx="577">
                  <c:v>0.25786854089819267</c:v>
                </c:pt>
                <c:pt idx="578">
                  <c:v>0.25840504657114105</c:v>
                </c:pt>
                <c:pt idx="579">
                  <c:v>0.25894216807535775</c:v>
                </c:pt>
                <c:pt idx="580">
                  <c:v>0.25947933222313996</c:v>
                </c:pt>
                <c:pt idx="581">
                  <c:v>0.25990955442507319</c:v>
                </c:pt>
                <c:pt idx="582">
                  <c:v>0.26034162380295928</c:v>
                </c:pt>
                <c:pt idx="583">
                  <c:v>0.2608794377686145</c:v>
                </c:pt>
                <c:pt idx="584">
                  <c:v>0.26141762329653367</c:v>
                </c:pt>
                <c:pt idx="585">
                  <c:v>0.26195644800394313</c:v>
                </c:pt>
                <c:pt idx="586">
                  <c:v>0.26249527532019362</c:v>
                </c:pt>
                <c:pt idx="587">
                  <c:v>0.26303455771926926</c:v>
                </c:pt>
                <c:pt idx="588">
                  <c:v>0.26357326652977164</c:v>
                </c:pt>
                <c:pt idx="589">
                  <c:v>0.26411325431781674</c:v>
                </c:pt>
                <c:pt idx="590">
                  <c:v>0.26465303927599432</c:v>
                </c:pt>
                <c:pt idx="591">
                  <c:v>0.26519391987674718</c:v>
                </c:pt>
                <c:pt idx="592">
                  <c:v>0.26573393793270983</c:v>
                </c:pt>
                <c:pt idx="593">
                  <c:v>0.26627441289127868</c:v>
                </c:pt>
                <c:pt idx="594">
                  <c:v>0.26670736258171768</c:v>
                </c:pt>
                <c:pt idx="595">
                  <c:v>0.26714085099466756</c:v>
                </c:pt>
                <c:pt idx="596">
                  <c:v>0.2676829965658955</c:v>
                </c:pt>
                <c:pt idx="597">
                  <c:v>0.26822471238353657</c:v>
                </c:pt>
                <c:pt idx="598">
                  <c:v>0.26876686666168198</c:v>
                </c:pt>
                <c:pt idx="599">
                  <c:v>0.26930921151338877</c:v>
                </c:pt>
                <c:pt idx="600">
                  <c:v>0.26985174708932474</c:v>
                </c:pt>
                <c:pt idx="601">
                  <c:v>0.27039540620671737</c:v>
                </c:pt>
                <c:pt idx="602">
                  <c:v>0.27093867672256011</c:v>
                </c:pt>
                <c:pt idx="603">
                  <c:v>0.2714815993394229</c:v>
                </c:pt>
                <c:pt idx="604">
                  <c:v>0.27191676833645489</c:v>
                </c:pt>
                <c:pt idx="605">
                  <c:v>0.27235426574221083</c:v>
                </c:pt>
                <c:pt idx="606">
                  <c:v>0.2728990381171123</c:v>
                </c:pt>
                <c:pt idx="607">
                  <c:v>0.27344367085735544</c:v>
                </c:pt>
                <c:pt idx="608">
                  <c:v>0.27398889159160389</c:v>
                </c:pt>
                <c:pt idx="609">
                  <c:v>0.27453405595157904</c:v>
                </c:pt>
                <c:pt idx="610">
                  <c:v>0.27507953850109418</c:v>
                </c:pt>
                <c:pt idx="611">
                  <c:v>0.27562594380265548</c:v>
                </c:pt>
                <c:pt idx="612">
                  <c:v>0.27617233513603523</c:v>
                </c:pt>
                <c:pt idx="613">
                  <c:v>0.27671806573585084</c:v>
                </c:pt>
                <c:pt idx="614">
                  <c:v>0.27726578469271179</c:v>
                </c:pt>
                <c:pt idx="615">
                  <c:v>0.277812655396731</c:v>
                </c:pt>
                <c:pt idx="616">
                  <c:v>0.27835988800694189</c:v>
                </c:pt>
                <c:pt idx="617">
                  <c:v>0.27890752476016839</c:v>
                </c:pt>
                <c:pt idx="618">
                  <c:v>0.27945569164393574</c:v>
                </c:pt>
                <c:pt idx="619">
                  <c:v>0.28000407547529699</c:v>
                </c:pt>
                <c:pt idx="620">
                  <c:v>0.28055286488411307</c:v>
                </c:pt>
                <c:pt idx="621">
                  <c:v>0.28110120146352724</c:v>
                </c:pt>
                <c:pt idx="622">
                  <c:v>0.28154101785928104</c:v>
                </c:pt>
                <c:pt idx="623">
                  <c:v>0.28208985475625825</c:v>
                </c:pt>
                <c:pt idx="624">
                  <c:v>0.28253037901530581</c:v>
                </c:pt>
                <c:pt idx="625">
                  <c:v>0.2830805989484374</c:v>
                </c:pt>
                <c:pt idx="626">
                  <c:v>0.28363053373228997</c:v>
                </c:pt>
                <c:pt idx="627">
                  <c:v>0.2841812123969828</c:v>
                </c:pt>
                <c:pt idx="628">
                  <c:v>0.28473185807241419</c:v>
                </c:pt>
                <c:pt idx="629">
                  <c:v>0.28528356445038394</c:v>
                </c:pt>
                <c:pt idx="630">
                  <c:v>0.28583485973014322</c:v>
                </c:pt>
                <c:pt idx="631">
                  <c:v>0.28638675394440161</c:v>
                </c:pt>
                <c:pt idx="632">
                  <c:v>0.28682858564249797</c:v>
                </c:pt>
                <c:pt idx="633">
                  <c:v>0.2872721935422235</c:v>
                </c:pt>
                <c:pt idx="634">
                  <c:v>0.28782498725416039</c:v>
                </c:pt>
                <c:pt idx="635">
                  <c:v>0.28837798120597458</c:v>
                </c:pt>
                <c:pt idx="636">
                  <c:v>0.288931450038801</c:v>
                </c:pt>
                <c:pt idx="637">
                  <c:v>0.289485183118254</c:v>
                </c:pt>
                <c:pt idx="638">
                  <c:v>0.290038377504652</c:v>
                </c:pt>
                <c:pt idx="639">
                  <c:v>0.29059276633343001</c:v>
                </c:pt>
                <c:pt idx="640">
                  <c:v>0.29114701830867323</c:v>
                </c:pt>
                <c:pt idx="641">
                  <c:v>0.29170238219562961</c:v>
                </c:pt>
                <c:pt idx="642">
                  <c:v>0.29225712258559938</c:v>
                </c:pt>
                <c:pt idx="643">
                  <c:v>0.29281208610015402</c:v>
                </c:pt>
                <c:pt idx="644">
                  <c:v>0.29336833331823375</c:v>
                </c:pt>
                <c:pt idx="645">
                  <c:v>0.29392446573194264</c:v>
                </c:pt>
                <c:pt idx="646">
                  <c:v>0.29447999466053748</c:v>
                </c:pt>
                <c:pt idx="647">
                  <c:v>0.29492548123975093</c:v>
                </c:pt>
                <c:pt idx="648">
                  <c:v>0.29537154886746336</c:v>
                </c:pt>
                <c:pt idx="649">
                  <c:v>0.29592858414219025</c:v>
                </c:pt>
                <c:pt idx="650">
                  <c:v>0.2964857171402292</c:v>
                </c:pt>
                <c:pt idx="651">
                  <c:v>0.29704418242035363</c:v>
                </c:pt>
                <c:pt idx="652">
                  <c:v>0.2976020013679419</c:v>
                </c:pt>
                <c:pt idx="653">
                  <c:v>0.29815959891528138</c:v>
                </c:pt>
                <c:pt idx="654">
                  <c:v>0.29871889343804042</c:v>
                </c:pt>
                <c:pt idx="655">
                  <c:v>0.29927775428145553</c:v>
                </c:pt>
                <c:pt idx="656">
                  <c:v>0.29983656475657294</c:v>
                </c:pt>
                <c:pt idx="657">
                  <c:v>0.30028459403765317</c:v>
                </c:pt>
                <c:pt idx="658">
                  <c:v>0.30073483238845994</c:v>
                </c:pt>
                <c:pt idx="659">
                  <c:v>0.30129471443169553</c:v>
                </c:pt>
                <c:pt idx="660">
                  <c:v>0.30185493150676662</c:v>
                </c:pt>
                <c:pt idx="661">
                  <c:v>0.30241621161219873</c:v>
                </c:pt>
                <c:pt idx="662">
                  <c:v>0.30297740009532231</c:v>
                </c:pt>
                <c:pt idx="663">
                  <c:v>0.30353802528904866</c:v>
                </c:pt>
                <c:pt idx="664">
                  <c:v>0.30410055125245167</c:v>
                </c:pt>
                <c:pt idx="665">
                  <c:v>0.304662557339277</c:v>
                </c:pt>
                <c:pt idx="666">
                  <c:v>0.30522460046783167</c:v>
                </c:pt>
                <c:pt idx="667">
                  <c:v>0.30578717439240777</c:v>
                </c:pt>
                <c:pt idx="668">
                  <c:v>0.30635015092329076</c:v>
                </c:pt>
                <c:pt idx="669">
                  <c:v>0.30691368103999322</c:v>
                </c:pt>
                <c:pt idx="670">
                  <c:v>0.30747722777714565</c:v>
                </c:pt>
                <c:pt idx="671">
                  <c:v>0.30804064033649908</c:v>
                </c:pt>
                <c:pt idx="672">
                  <c:v>0.30849205980587341</c:v>
                </c:pt>
                <c:pt idx="673">
                  <c:v>0.30905602304301011</c:v>
                </c:pt>
                <c:pt idx="674">
                  <c:v>0.30950900039724699</c:v>
                </c:pt>
                <c:pt idx="675">
                  <c:v>0.31007409829089388</c:v>
                </c:pt>
                <c:pt idx="676">
                  <c:v>0.31063921362226721</c:v>
                </c:pt>
                <c:pt idx="677">
                  <c:v>0.31120477802497454</c:v>
                </c:pt>
                <c:pt idx="678">
                  <c:v>0.31177070567470527</c:v>
                </c:pt>
                <c:pt idx="679">
                  <c:v>0.31233747250868443</c:v>
                </c:pt>
                <c:pt idx="680">
                  <c:v>0.31290395522263836</c:v>
                </c:pt>
                <c:pt idx="681">
                  <c:v>0.31347088885044244</c:v>
                </c:pt>
                <c:pt idx="682">
                  <c:v>0.31403801417136235</c:v>
                </c:pt>
                <c:pt idx="683">
                  <c:v>0.31460528800370358</c:v>
                </c:pt>
                <c:pt idx="684">
                  <c:v>0.3150601797770573</c:v>
                </c:pt>
                <c:pt idx="685">
                  <c:v>0.31551683971220107</c:v>
                </c:pt>
                <c:pt idx="686">
                  <c:v>0.31608543058958427</c:v>
                </c:pt>
                <c:pt idx="687">
                  <c:v>0.31665451860418531</c:v>
                </c:pt>
                <c:pt idx="688">
                  <c:v>0.31722288812518701</c:v>
                </c:pt>
                <c:pt idx="689">
                  <c:v>0.31779262400606284</c:v>
                </c:pt>
                <c:pt idx="690">
                  <c:v>0.31836220629592576</c:v>
                </c:pt>
                <c:pt idx="691">
                  <c:v>0.31893285292310181</c:v>
                </c:pt>
                <c:pt idx="692">
                  <c:v>0.31950278045501296</c:v>
                </c:pt>
                <c:pt idx="693">
                  <c:v>0.32007320724194582</c:v>
                </c:pt>
                <c:pt idx="694">
                  <c:v>0.32064483136116068</c:v>
                </c:pt>
                <c:pt idx="695">
                  <c:v>0.32121634629201778</c:v>
                </c:pt>
                <c:pt idx="696">
                  <c:v>0.32178722800616749</c:v>
                </c:pt>
                <c:pt idx="697">
                  <c:v>0.32236000767328571</c:v>
                </c:pt>
                <c:pt idx="698">
                  <c:v>0.32293224184802694</c:v>
                </c:pt>
                <c:pt idx="699">
                  <c:v>0.32350471623651855</c:v>
                </c:pt>
                <c:pt idx="700">
                  <c:v>0.32396350035544091</c:v>
                </c:pt>
                <c:pt idx="701">
                  <c:v>0.32442249505384529</c:v>
                </c:pt>
                <c:pt idx="702">
                  <c:v>0.32499591101108222</c:v>
                </c:pt>
                <c:pt idx="703">
                  <c:v>0.32556904271817522</c:v>
                </c:pt>
                <c:pt idx="704">
                  <c:v>0.32614386177193044</c:v>
                </c:pt>
                <c:pt idx="705">
                  <c:v>0.3267181343615011</c:v>
                </c:pt>
                <c:pt idx="706">
                  <c:v>0.32729251753588362</c:v>
                </c:pt>
                <c:pt idx="707">
                  <c:v>0.32786828451152156</c:v>
                </c:pt>
                <c:pt idx="708">
                  <c:v>0.32844381210493023</c:v>
                </c:pt>
                <c:pt idx="709">
                  <c:v>0.32901967112110198</c:v>
                </c:pt>
                <c:pt idx="710">
                  <c:v>0.3294806411899121</c:v>
                </c:pt>
                <c:pt idx="711">
                  <c:v>0.32994411159991832</c:v>
                </c:pt>
                <c:pt idx="712">
                  <c:v>0.33052087949549391</c:v>
                </c:pt>
                <c:pt idx="713">
                  <c:v>0.33109705527800587</c:v>
                </c:pt>
                <c:pt idx="714">
                  <c:v>0.33167537015915444</c:v>
                </c:pt>
                <c:pt idx="715">
                  <c:v>0.33225300545189373</c:v>
                </c:pt>
                <c:pt idx="716">
                  <c:v>0.33283088635516339</c:v>
                </c:pt>
                <c:pt idx="717">
                  <c:v>0.33340923384172066</c:v>
                </c:pt>
                <c:pt idx="718">
                  <c:v>0.33398813687522239</c:v>
                </c:pt>
                <c:pt idx="719">
                  <c:v>0.33456724263425053</c:v>
                </c:pt>
                <c:pt idx="720">
                  <c:v>0.33514677240054253</c:v>
                </c:pt>
                <c:pt idx="721">
                  <c:v>0.33572579745949338</c:v>
                </c:pt>
                <c:pt idx="722">
                  <c:v>0.33630617633091858</c:v>
                </c:pt>
                <c:pt idx="723">
                  <c:v>0.33688636061672916</c:v>
                </c:pt>
                <c:pt idx="724">
                  <c:v>0.33735128239705259</c:v>
                </c:pt>
                <c:pt idx="725">
                  <c:v>0.33781659780199624</c:v>
                </c:pt>
                <c:pt idx="726">
                  <c:v>0.33839752622140745</c:v>
                </c:pt>
                <c:pt idx="727">
                  <c:v>0.3389790586819918</c:v>
                </c:pt>
                <c:pt idx="728">
                  <c:v>0.33956079625825297</c:v>
                </c:pt>
                <c:pt idx="729">
                  <c:v>0.3401436280363358</c:v>
                </c:pt>
                <c:pt idx="730">
                  <c:v>0.34072608815058503</c:v>
                </c:pt>
                <c:pt idx="731">
                  <c:v>0.34130906571471115</c:v>
                </c:pt>
                <c:pt idx="732">
                  <c:v>0.34189211619561927</c:v>
                </c:pt>
                <c:pt idx="733">
                  <c:v>0.34247546227269443</c:v>
                </c:pt>
                <c:pt idx="734">
                  <c:v>0.34294290129079746</c:v>
                </c:pt>
                <c:pt idx="735">
                  <c:v>0.34341265472266752</c:v>
                </c:pt>
                <c:pt idx="736">
                  <c:v>0.34399729029478998</c:v>
                </c:pt>
                <c:pt idx="737">
                  <c:v>0.34458253572956127</c:v>
                </c:pt>
                <c:pt idx="738">
                  <c:v>0.34516718580448519</c:v>
                </c:pt>
                <c:pt idx="739">
                  <c:v>0.34575302712409278</c:v>
                </c:pt>
                <c:pt idx="740">
                  <c:v>0.3463388540750878</c:v>
                </c:pt>
                <c:pt idx="741">
                  <c:v>0.34692551665626709</c:v>
                </c:pt>
                <c:pt idx="742">
                  <c:v>0.34751176243785475</c:v>
                </c:pt>
                <c:pt idx="743">
                  <c:v>0.34809835210517026</c:v>
                </c:pt>
                <c:pt idx="744">
                  <c:v>0.34868622744058464</c:v>
                </c:pt>
                <c:pt idx="745">
                  <c:v>0.34927404489119962</c:v>
                </c:pt>
                <c:pt idx="746">
                  <c:v>0.34986117582745707</c:v>
                </c:pt>
                <c:pt idx="747">
                  <c:v>0.35045026832978665</c:v>
                </c:pt>
                <c:pt idx="748">
                  <c:v>0.35103880940299825</c:v>
                </c:pt>
                <c:pt idx="749">
                  <c:v>0.3516276071415359</c:v>
                </c:pt>
                <c:pt idx="750">
                  <c:v>0.35221693171161328</c:v>
                </c:pt>
                <c:pt idx="751">
                  <c:v>0.35280669381527979</c:v>
                </c:pt>
                <c:pt idx="752">
                  <c:v>0.35327880809691797</c:v>
                </c:pt>
                <c:pt idx="753">
                  <c:v>0.35386901673058879</c:v>
                </c:pt>
                <c:pt idx="754">
                  <c:v>0.35434217391705652</c:v>
                </c:pt>
                <c:pt idx="755">
                  <c:v>0.35493305578624723</c:v>
                </c:pt>
                <c:pt idx="756">
                  <c:v>0.35552370024631996</c:v>
                </c:pt>
                <c:pt idx="757">
                  <c:v>0.35611582281954413</c:v>
                </c:pt>
                <c:pt idx="758">
                  <c:v>0.35670797988925768</c:v>
                </c:pt>
                <c:pt idx="759">
                  <c:v>0.35730017130897279</c:v>
                </c:pt>
                <c:pt idx="760">
                  <c:v>0.357892804111555</c:v>
                </c:pt>
                <c:pt idx="761">
                  <c:v>0.35836746209758136</c:v>
                </c:pt>
                <c:pt idx="762">
                  <c:v>0.35884451918142135</c:v>
                </c:pt>
                <c:pt idx="763">
                  <c:v>0.3594373431999191</c:v>
                </c:pt>
                <c:pt idx="764">
                  <c:v>0.36003224175109394</c:v>
                </c:pt>
                <c:pt idx="765">
                  <c:v>0.36062645099781998</c:v>
                </c:pt>
                <c:pt idx="766">
                  <c:v>0.3612208773600698</c:v>
                </c:pt>
                <c:pt idx="767">
                  <c:v>0.36181606605544792</c:v>
                </c:pt>
                <c:pt idx="768">
                  <c:v>0.36241151831720392</c:v>
                </c:pt>
                <c:pt idx="769">
                  <c:v>0.36300755272452889</c:v>
                </c:pt>
                <c:pt idx="770">
                  <c:v>0.36360366959289298</c:v>
                </c:pt>
                <c:pt idx="771">
                  <c:v>0.36419950463042616</c:v>
                </c:pt>
                <c:pt idx="772">
                  <c:v>0.36479656045531028</c:v>
                </c:pt>
                <c:pt idx="773">
                  <c:v>0.3653935627233727</c:v>
                </c:pt>
                <c:pt idx="774">
                  <c:v>0.36599174259740902</c:v>
                </c:pt>
                <c:pt idx="775">
                  <c:v>0.36658927648246259</c:v>
                </c:pt>
                <c:pt idx="776">
                  <c:v>0.36718707629845054</c:v>
                </c:pt>
                <c:pt idx="777">
                  <c:v>0.36766648731758972</c:v>
                </c:pt>
                <c:pt idx="778">
                  <c:v>0.36826557162450063</c:v>
                </c:pt>
                <c:pt idx="779">
                  <c:v>0.36874522567409795</c:v>
                </c:pt>
                <c:pt idx="780">
                  <c:v>0.36934468219915079</c:v>
                </c:pt>
                <c:pt idx="781">
                  <c:v>0.36994440670641487</c:v>
                </c:pt>
                <c:pt idx="782">
                  <c:v>0.37054453691722572</c:v>
                </c:pt>
                <c:pt idx="783">
                  <c:v>0.37114475242617267</c:v>
                </c:pt>
                <c:pt idx="784">
                  <c:v>0.3717465211159251</c:v>
                </c:pt>
                <c:pt idx="785">
                  <c:v>0.37234768822967035</c:v>
                </c:pt>
                <c:pt idx="786">
                  <c:v>0.37294857396348824</c:v>
                </c:pt>
                <c:pt idx="787">
                  <c:v>0.3734309855016314</c:v>
                </c:pt>
                <c:pt idx="788">
                  <c:v>0.37391459530323873</c:v>
                </c:pt>
                <c:pt idx="789">
                  <c:v>0.37451771160750491</c:v>
                </c:pt>
                <c:pt idx="790">
                  <c:v>0.37512050145488335</c:v>
                </c:pt>
                <c:pt idx="791">
                  <c:v>0.3757245299439616</c:v>
                </c:pt>
                <c:pt idx="792">
                  <c:v>0.37632781748814031</c:v>
                </c:pt>
                <c:pt idx="793">
                  <c:v>0.37693169976689461</c:v>
                </c:pt>
                <c:pt idx="794">
                  <c:v>0.37753668517492217</c:v>
                </c:pt>
                <c:pt idx="795">
                  <c:v>0.3781417136383694</c:v>
                </c:pt>
                <c:pt idx="796">
                  <c:v>0.37874613827589032</c:v>
                </c:pt>
                <c:pt idx="797">
                  <c:v>0.3793524538400298</c:v>
                </c:pt>
                <c:pt idx="798">
                  <c:v>0.37995821221384668</c:v>
                </c:pt>
                <c:pt idx="799">
                  <c:v>0.38056424519406468</c:v>
                </c:pt>
                <c:pt idx="800">
                  <c:v>0.38117101613453896</c:v>
                </c:pt>
                <c:pt idx="801">
                  <c:v>0.38177801646205906</c:v>
                </c:pt>
                <c:pt idx="802">
                  <c:v>0.38238557091867731</c:v>
                </c:pt>
                <c:pt idx="803">
                  <c:v>0.38299335554560859</c:v>
                </c:pt>
                <c:pt idx="804">
                  <c:v>0.38348045274872561</c:v>
                </c:pt>
                <c:pt idx="805">
                  <c:v>0.38408890339502971</c:v>
                </c:pt>
                <c:pt idx="806">
                  <c:v>0.38469712035214343</c:v>
                </c:pt>
                <c:pt idx="807">
                  <c:v>0.38518476940067775</c:v>
                </c:pt>
                <c:pt idx="808">
                  <c:v>0.38579435128467066</c:v>
                </c:pt>
                <c:pt idx="809">
                  <c:v>0.38640402568136117</c:v>
                </c:pt>
                <c:pt idx="810">
                  <c:v>0.38701397884954658</c:v>
                </c:pt>
                <c:pt idx="811">
                  <c:v>0.38762449071772048</c:v>
                </c:pt>
                <c:pt idx="812">
                  <c:v>0.38811328995492517</c:v>
                </c:pt>
                <c:pt idx="813">
                  <c:v>0.38860405440029949</c:v>
                </c:pt>
                <c:pt idx="814">
                  <c:v>0.38921670514166679</c:v>
                </c:pt>
                <c:pt idx="815">
                  <c:v>0.38982851698416987</c:v>
                </c:pt>
                <c:pt idx="816">
                  <c:v>0.39044065663060962</c:v>
                </c:pt>
                <c:pt idx="817">
                  <c:v>0.39105326475671343</c:v>
                </c:pt>
                <c:pt idx="818">
                  <c:v>0.39166662277184083</c:v>
                </c:pt>
                <c:pt idx="819">
                  <c:v>0.39228021675087849</c:v>
                </c:pt>
                <c:pt idx="820">
                  <c:v>0.39289432801997953</c:v>
                </c:pt>
                <c:pt idx="821">
                  <c:v>0.39350773835479175</c:v>
                </c:pt>
                <c:pt idx="822">
                  <c:v>0.39412260415354994</c:v>
                </c:pt>
                <c:pt idx="823">
                  <c:v>0.3947373319024417</c:v>
                </c:pt>
                <c:pt idx="824">
                  <c:v>0.39535337715624813</c:v>
                </c:pt>
                <c:pt idx="825">
                  <c:v>0.39596853320795661</c:v>
                </c:pt>
                <c:pt idx="826">
                  <c:v>0.39658425601749098</c:v>
                </c:pt>
                <c:pt idx="827">
                  <c:v>0.3970775966952117</c:v>
                </c:pt>
                <c:pt idx="828">
                  <c:v>0.39757136917178532</c:v>
                </c:pt>
                <c:pt idx="829">
                  <c:v>0.39818906913225127</c:v>
                </c:pt>
                <c:pt idx="830">
                  <c:v>0.39880630251271287</c:v>
                </c:pt>
                <c:pt idx="831">
                  <c:v>0.39942401142696254</c:v>
                </c:pt>
                <c:pt idx="832">
                  <c:v>0.40004210214136832</c:v>
                </c:pt>
                <c:pt idx="833">
                  <c:v>0.4006603390328648</c:v>
                </c:pt>
                <c:pt idx="834">
                  <c:v>0.40128009233704803</c:v>
                </c:pt>
                <c:pt idx="835">
                  <c:v>0.40189933169876824</c:v>
                </c:pt>
                <c:pt idx="836">
                  <c:v>0.40251829245904308</c:v>
                </c:pt>
                <c:pt idx="837">
                  <c:v>0.40301466473090408</c:v>
                </c:pt>
                <c:pt idx="838">
                  <c:v>0.40351313031326763</c:v>
                </c:pt>
                <c:pt idx="839">
                  <c:v>0.40413422826840356</c:v>
                </c:pt>
                <c:pt idx="840">
                  <c:v>0.40475542774898554</c:v>
                </c:pt>
                <c:pt idx="841">
                  <c:v>0.40537744033906292</c:v>
                </c:pt>
                <c:pt idx="842">
                  <c:v>0.40599903304830426</c:v>
                </c:pt>
                <c:pt idx="843">
                  <c:v>0.4066210123753729</c:v>
                </c:pt>
                <c:pt idx="844">
                  <c:v>0.40724432942058003</c:v>
                </c:pt>
                <c:pt idx="845">
                  <c:v>0.40786755962606708</c:v>
                </c:pt>
                <c:pt idx="846">
                  <c:v>0.40849008391390135</c:v>
                </c:pt>
                <c:pt idx="847">
                  <c:v>0.40911485315664103</c:v>
                </c:pt>
                <c:pt idx="848">
                  <c:v>0.40973886938675452</c:v>
                </c:pt>
                <c:pt idx="849">
                  <c:v>0.4103633706151904</c:v>
                </c:pt>
                <c:pt idx="850">
                  <c:v>0.41098845292620095</c:v>
                </c:pt>
                <c:pt idx="851">
                  <c:v>0.41161387847038899</c:v>
                </c:pt>
                <c:pt idx="852">
                  <c:v>0.41223983872351894</c:v>
                </c:pt>
                <c:pt idx="853">
                  <c:v>0.41286614324938115</c:v>
                </c:pt>
                <c:pt idx="854">
                  <c:v>0.41336739293210834</c:v>
                </c:pt>
                <c:pt idx="855">
                  <c:v>0.41386898968587993</c:v>
                </c:pt>
                <c:pt idx="856">
                  <c:v>0.41449569330852643</c:v>
                </c:pt>
                <c:pt idx="857">
                  <c:v>0.41512379598087118</c:v>
                </c:pt>
                <c:pt idx="858">
                  <c:v>0.41575195785454933</c:v>
                </c:pt>
                <c:pt idx="859">
                  <c:v>0.41638008285873246</c:v>
                </c:pt>
                <c:pt idx="860">
                  <c:v>0.41700874664400184</c:v>
                </c:pt>
                <c:pt idx="861">
                  <c:v>0.41763775786849117</c:v>
                </c:pt>
                <c:pt idx="862">
                  <c:v>0.41826774169091696</c:v>
                </c:pt>
                <c:pt idx="863">
                  <c:v>0.41889773793817031</c:v>
                </c:pt>
                <c:pt idx="864">
                  <c:v>0.41940221330618588</c:v>
                </c:pt>
                <c:pt idx="865">
                  <c:v>0.41990920572407997</c:v>
                </c:pt>
                <c:pt idx="866">
                  <c:v>0.42053975559180556</c:v>
                </c:pt>
                <c:pt idx="867">
                  <c:v>0.42117132987177147</c:v>
                </c:pt>
                <c:pt idx="868">
                  <c:v>0.42180330328990712</c:v>
                </c:pt>
                <c:pt idx="869">
                  <c:v>0.42243572460957068</c:v>
                </c:pt>
                <c:pt idx="870">
                  <c:v>0.42306854613907424</c:v>
                </c:pt>
                <c:pt idx="871">
                  <c:v>0.42370094695092408</c:v>
                </c:pt>
                <c:pt idx="872">
                  <c:v>0.42433461825123175</c:v>
                </c:pt>
                <c:pt idx="873">
                  <c:v>0.42496835267893213</c:v>
                </c:pt>
                <c:pt idx="874">
                  <c:v>0.42560316674351045</c:v>
                </c:pt>
                <c:pt idx="875">
                  <c:v>0.42623722143580073</c:v>
                </c:pt>
                <c:pt idx="876">
                  <c:v>0.42687182382783201</c:v>
                </c:pt>
                <c:pt idx="877">
                  <c:v>0.42750794478604065</c:v>
                </c:pt>
                <c:pt idx="878">
                  <c:v>0.42814393676867185</c:v>
                </c:pt>
                <c:pt idx="879">
                  <c:v>0.42877936218089124</c:v>
                </c:pt>
                <c:pt idx="880">
                  <c:v>0.42928909152487482</c:v>
                </c:pt>
                <c:pt idx="881">
                  <c:v>0.42979917805579443</c:v>
                </c:pt>
                <c:pt idx="882">
                  <c:v>0.43043628885674862</c:v>
                </c:pt>
                <c:pt idx="883">
                  <c:v>0.43107361111781245</c:v>
                </c:pt>
                <c:pt idx="884">
                  <c:v>0.43171250881653006</c:v>
                </c:pt>
                <c:pt idx="885">
                  <c:v>0.43235093765646404</c:v>
                </c:pt>
                <c:pt idx="886">
                  <c:v>0.43298899401934887</c:v>
                </c:pt>
                <c:pt idx="887">
                  <c:v>0.43362901941311177</c:v>
                </c:pt>
                <c:pt idx="888">
                  <c:v>0.43426862454071324</c:v>
                </c:pt>
                <c:pt idx="889">
                  <c:v>0.43490819924676666</c:v>
                </c:pt>
                <c:pt idx="890">
                  <c:v>0.43542116081411447</c:v>
                </c:pt>
                <c:pt idx="891">
                  <c:v>0.43593653788168951</c:v>
                </c:pt>
                <c:pt idx="892">
                  <c:v>0.43657752319608656</c:v>
                </c:pt>
                <c:pt idx="893">
                  <c:v>0.4372189196361963</c:v>
                </c:pt>
                <c:pt idx="894">
                  <c:v>0.43786160988690959</c:v>
                </c:pt>
                <c:pt idx="895">
                  <c:v>0.43850422305134279</c:v>
                </c:pt>
                <c:pt idx="896">
                  <c:v>0.4391461207822222</c:v>
                </c:pt>
                <c:pt idx="897">
                  <c:v>0.43979024763329133</c:v>
                </c:pt>
                <c:pt idx="898">
                  <c:v>0.44043380695120576</c:v>
                </c:pt>
                <c:pt idx="899">
                  <c:v>0.44107748570472471</c:v>
                </c:pt>
                <c:pt idx="900">
                  <c:v>0.44172216942712089</c:v>
                </c:pt>
                <c:pt idx="901">
                  <c:v>0.44236726903474805</c:v>
                </c:pt>
                <c:pt idx="902">
                  <c:v>0.44301288358824559</c:v>
                </c:pt>
                <c:pt idx="903">
                  <c:v>0.44365871805441953</c:v>
                </c:pt>
                <c:pt idx="904">
                  <c:v>0.44430427933480887</c:v>
                </c:pt>
                <c:pt idx="905">
                  <c:v>0.44482188729467215</c:v>
                </c:pt>
                <c:pt idx="906">
                  <c:v>0.44546820015181571</c:v>
                </c:pt>
                <c:pt idx="907">
                  <c:v>0.44598710279341303</c:v>
                </c:pt>
                <c:pt idx="908">
                  <c:v>0.44663500991724125</c:v>
                </c:pt>
                <c:pt idx="909">
                  <c:v>0.44728284237018429</c:v>
                </c:pt>
                <c:pt idx="910">
                  <c:v>0.44793114428683195</c:v>
                </c:pt>
                <c:pt idx="911">
                  <c:v>0.44857996584526255</c:v>
                </c:pt>
                <c:pt idx="912">
                  <c:v>0.44922975390605852</c:v>
                </c:pt>
                <c:pt idx="913">
                  <c:v>0.44987951805422777</c:v>
                </c:pt>
                <c:pt idx="914">
                  <c:v>0.45052965503681652</c:v>
                </c:pt>
                <c:pt idx="915">
                  <c:v>0.45105024789649206</c:v>
                </c:pt>
                <c:pt idx="916">
                  <c:v>0.45157319869757845</c:v>
                </c:pt>
                <c:pt idx="917">
                  <c:v>0.45222448781426039</c:v>
                </c:pt>
                <c:pt idx="918">
                  <c:v>0.45287659938620239</c:v>
                </c:pt>
                <c:pt idx="919">
                  <c:v>0.45352883778932468</c:v>
                </c:pt>
                <c:pt idx="920">
                  <c:v>0.45418175096074331</c:v>
                </c:pt>
                <c:pt idx="921">
                  <c:v>0.45483404390511212</c:v>
                </c:pt>
                <c:pt idx="922">
                  <c:v>0.45548795973874279</c:v>
                </c:pt>
                <c:pt idx="923">
                  <c:v>0.4561417045034149</c:v>
                </c:pt>
                <c:pt idx="924">
                  <c:v>0.45679657616768327</c:v>
                </c:pt>
                <c:pt idx="925">
                  <c:v>0.45745082742586307</c:v>
                </c:pt>
                <c:pt idx="926">
                  <c:v>0.45810560703098685</c:v>
                </c:pt>
                <c:pt idx="927">
                  <c:v>0.45876176648554218</c:v>
                </c:pt>
                <c:pt idx="928">
                  <c:v>0.45941795615458314</c:v>
                </c:pt>
                <c:pt idx="929">
                  <c:v>0.46007357450048336</c:v>
                </c:pt>
                <c:pt idx="930">
                  <c:v>0.46059906068201423</c:v>
                </c:pt>
                <c:pt idx="931">
                  <c:v>0.46112577622706746</c:v>
                </c:pt>
                <c:pt idx="932">
                  <c:v>0.46178331869970535</c:v>
                </c:pt>
                <c:pt idx="933">
                  <c:v>0.46244099244919579</c:v>
                </c:pt>
                <c:pt idx="934">
                  <c:v>0.46310015450703385</c:v>
                </c:pt>
                <c:pt idx="935">
                  <c:v>0.46375884604430617</c:v>
                </c:pt>
                <c:pt idx="936">
                  <c:v>0.46441731748245418</c:v>
                </c:pt>
                <c:pt idx="937">
                  <c:v>0.46507783433853678</c:v>
                </c:pt>
                <c:pt idx="938">
                  <c:v>0.46573793106448086</c:v>
                </c:pt>
                <c:pt idx="939">
                  <c:v>0.46639790910409074</c:v>
                </c:pt>
                <c:pt idx="940">
                  <c:v>0.46692703277356262</c:v>
                </c:pt>
                <c:pt idx="941">
                  <c:v>0.46745896060800113</c:v>
                </c:pt>
                <c:pt idx="942">
                  <c:v>0.46812058098674125</c:v>
                </c:pt>
                <c:pt idx="943">
                  <c:v>0.46878253830118616</c:v>
                </c:pt>
                <c:pt idx="944">
                  <c:v>0.46944594572019582</c:v>
                </c:pt>
                <c:pt idx="945">
                  <c:v>0.4701090849316647</c:v>
                </c:pt>
                <c:pt idx="946">
                  <c:v>0.47077170186719969</c:v>
                </c:pt>
                <c:pt idx="947">
                  <c:v>0.47143668407532441</c:v>
                </c:pt>
                <c:pt idx="948">
                  <c:v>0.47210079016660206</c:v>
                </c:pt>
                <c:pt idx="949">
                  <c:v>0.47276538833743215</c:v>
                </c:pt>
                <c:pt idx="950">
                  <c:v>0.47343058084268674</c:v>
                </c:pt>
                <c:pt idx="951">
                  <c:v>0.47409662266068703</c:v>
                </c:pt>
                <c:pt idx="952">
                  <c:v>0.4747629558329845</c:v>
                </c:pt>
                <c:pt idx="953">
                  <c:v>0.47542983507113257</c:v>
                </c:pt>
                <c:pt idx="954">
                  <c:v>0.47609603911849446</c:v>
                </c:pt>
                <c:pt idx="955">
                  <c:v>0.47676385920499254</c:v>
                </c:pt>
                <c:pt idx="956">
                  <c:v>0.47743146274327247</c:v>
                </c:pt>
                <c:pt idx="957">
                  <c:v>0.47796671349506326</c:v>
                </c:pt>
                <c:pt idx="958">
                  <c:v>0.47850225089365606</c:v>
                </c:pt>
                <c:pt idx="959">
                  <c:v>0.47917096531053638</c:v>
                </c:pt>
                <c:pt idx="960">
                  <c:v>0.47984048497472237</c:v>
                </c:pt>
                <c:pt idx="961">
                  <c:v>0.48051024861931835</c:v>
                </c:pt>
                <c:pt idx="962">
                  <c:v>0.48118122882436176</c:v>
                </c:pt>
                <c:pt idx="963">
                  <c:v>0.48185199377965987</c:v>
                </c:pt>
                <c:pt idx="964">
                  <c:v>0.48252320896259704</c:v>
                </c:pt>
                <c:pt idx="965">
                  <c:v>0.48319482369637162</c:v>
                </c:pt>
                <c:pt idx="966">
                  <c:v>0.4838666845353532</c:v>
                </c:pt>
                <c:pt idx="967">
                  <c:v>0.48440539178211661</c:v>
                </c:pt>
                <c:pt idx="968">
                  <c:v>0.48494649562062242</c:v>
                </c:pt>
                <c:pt idx="969">
                  <c:v>0.48561999742221196</c:v>
                </c:pt>
                <c:pt idx="970">
                  <c:v>0.48629426177893648</c:v>
                </c:pt>
                <c:pt idx="971">
                  <c:v>0.48696779713867544</c:v>
                </c:pt>
                <c:pt idx="972">
                  <c:v>0.48764291967825141</c:v>
                </c:pt>
                <c:pt idx="973">
                  <c:v>0.48831813750106345</c:v>
                </c:pt>
                <c:pt idx="974">
                  <c:v>0.48899453366923018</c:v>
                </c:pt>
                <c:pt idx="975">
                  <c:v>0.48967025213363463</c:v>
                </c:pt>
                <c:pt idx="976">
                  <c:v>0.49034642750223839</c:v>
                </c:pt>
                <c:pt idx="977">
                  <c:v>0.49102419745576698</c:v>
                </c:pt>
                <c:pt idx="978">
                  <c:v>0.49170180645616957</c:v>
                </c:pt>
                <c:pt idx="979">
                  <c:v>0.49237878807167995</c:v>
                </c:pt>
                <c:pt idx="980">
                  <c:v>0.49305814452682351</c:v>
                </c:pt>
                <c:pt idx="981">
                  <c:v>0.49373692631876609</c:v>
                </c:pt>
                <c:pt idx="982">
                  <c:v>0.4944161691684052</c:v>
                </c:pt>
                <c:pt idx="983">
                  <c:v>0.49496033169430215</c:v>
                </c:pt>
                <c:pt idx="984">
                  <c:v>0.49550510199502362</c:v>
                </c:pt>
                <c:pt idx="985">
                  <c:v>0.49618549538471451</c:v>
                </c:pt>
                <c:pt idx="986">
                  <c:v>0.49686562419979108</c:v>
                </c:pt>
                <c:pt idx="987">
                  <c:v>0.49754798468421702</c:v>
                </c:pt>
                <c:pt idx="988">
                  <c:v>0.49822997816675052</c:v>
                </c:pt>
                <c:pt idx="989">
                  <c:v>0.49891160357821446</c:v>
                </c:pt>
                <c:pt idx="990">
                  <c:v>0.49959515354685557</c:v>
                </c:pt>
                <c:pt idx="991">
                  <c:v>0.50027854509292813</c:v>
                </c:pt>
                <c:pt idx="992">
                  <c:v>0.500962299580611</c:v>
                </c:pt>
                <c:pt idx="993">
                  <c:v>0.50164641743516025</c:v>
                </c:pt>
                <c:pt idx="994">
                  <c:v>0.50219463426188915</c:v>
                </c:pt>
                <c:pt idx="995">
                  <c:v>0.50274545273108229</c:v>
                </c:pt>
                <c:pt idx="996">
                  <c:v>0.50342995470109075</c:v>
                </c:pt>
                <c:pt idx="997">
                  <c:v>0.50411712489776994</c:v>
                </c:pt>
                <c:pt idx="998">
                  <c:v>0.50480350997822543</c:v>
                </c:pt>
                <c:pt idx="999">
                  <c:v>0.50549020919339116</c:v>
                </c:pt>
                <c:pt idx="1000">
                  <c:v>0.50617753770994767</c:v>
                </c:pt>
                <c:pt idx="1001">
                  <c:v>0.50686560152171922</c:v>
                </c:pt>
                <c:pt idx="1002">
                  <c:v>0.50755434927583432</c:v>
                </c:pt>
                <c:pt idx="1003">
                  <c:v>0.50824325623622169</c:v>
                </c:pt>
                <c:pt idx="1004">
                  <c:v>0.5089318488377006</c:v>
                </c:pt>
                <c:pt idx="1005">
                  <c:v>0.50962186371331974</c:v>
                </c:pt>
                <c:pt idx="1006">
                  <c:v>0.51031209158196222</c:v>
                </c:pt>
                <c:pt idx="1007">
                  <c:v>0.5110034289262676</c:v>
                </c:pt>
                <c:pt idx="1008">
                  <c:v>0.51169424202965408</c:v>
                </c:pt>
                <c:pt idx="1009">
                  <c:v>0.51238521588206387</c:v>
                </c:pt>
                <c:pt idx="1010">
                  <c:v>0.5129397759021882</c:v>
                </c:pt>
                <c:pt idx="1011">
                  <c:v>0.51349385074195686</c:v>
                </c:pt>
                <c:pt idx="1012">
                  <c:v>0.51418728623081045</c:v>
                </c:pt>
                <c:pt idx="1013">
                  <c:v>0.51488067358074929</c:v>
                </c:pt>
                <c:pt idx="1014">
                  <c:v>0.51557433017328802</c:v>
                </c:pt>
                <c:pt idx="1015">
                  <c:v>0.51626862727742273</c:v>
                </c:pt>
                <c:pt idx="1016">
                  <c:v>0.51696287633626825</c:v>
                </c:pt>
                <c:pt idx="1017">
                  <c:v>0.5175191853861264</c:v>
                </c:pt>
                <c:pt idx="1018">
                  <c:v>0.5180788840041809</c:v>
                </c:pt>
                <c:pt idx="1019">
                  <c:v>0.51877508221545632</c:v>
                </c:pt>
                <c:pt idx="1020">
                  <c:v>0.51947224404140213</c:v>
                </c:pt>
                <c:pt idx="1021">
                  <c:v>0.52016856191100214</c:v>
                </c:pt>
                <c:pt idx="1022">
                  <c:v>0.52086653648343129</c:v>
                </c:pt>
                <c:pt idx="1023">
                  <c:v>0.52156441240202056</c:v>
                </c:pt>
                <c:pt idx="1024">
                  <c:v>0.52226357556272329</c:v>
                </c:pt>
                <c:pt idx="1025">
                  <c:v>0.52296226737745977</c:v>
                </c:pt>
                <c:pt idx="1026">
                  <c:v>0.52366150110314813</c:v>
                </c:pt>
                <c:pt idx="1027">
                  <c:v>0.52436213252376829</c:v>
                </c:pt>
                <c:pt idx="1028">
                  <c:v>0.5250628273789173</c:v>
                </c:pt>
                <c:pt idx="1029">
                  <c:v>0.52576278278206368</c:v>
                </c:pt>
                <c:pt idx="1030">
                  <c:v>0.52646510268911562</c:v>
                </c:pt>
                <c:pt idx="1031">
                  <c:v>0.52716700521868798</c:v>
                </c:pt>
                <c:pt idx="1032">
                  <c:v>0.52786923988789747</c:v>
                </c:pt>
                <c:pt idx="1033">
                  <c:v>0.52843170482376411</c:v>
                </c:pt>
                <c:pt idx="1034">
                  <c:v>0.52899534526327352</c:v>
                </c:pt>
                <c:pt idx="1035">
                  <c:v>0.52969891920557199</c:v>
                </c:pt>
                <c:pt idx="1036">
                  <c:v>0.53040234338608216</c:v>
                </c:pt>
                <c:pt idx="1037">
                  <c:v>0.53110787667353521</c:v>
                </c:pt>
                <c:pt idx="1038">
                  <c:v>0.53181299287001949</c:v>
                </c:pt>
                <c:pt idx="1039">
                  <c:v>0.53251796011328556</c:v>
                </c:pt>
                <c:pt idx="1040">
                  <c:v>0.53322493423465889</c:v>
                </c:pt>
                <c:pt idx="1041">
                  <c:v>0.53393181506510889</c:v>
                </c:pt>
                <c:pt idx="1042">
                  <c:v>0.53463903396318524</c:v>
                </c:pt>
                <c:pt idx="1043">
                  <c:v>0.5353463211578593</c:v>
                </c:pt>
                <c:pt idx="1044">
                  <c:v>0.53591317082097545</c:v>
                </c:pt>
                <c:pt idx="1045">
                  <c:v>0.53648293822600024</c:v>
                </c:pt>
                <c:pt idx="1046">
                  <c:v>0.53719104411548257</c:v>
                </c:pt>
                <c:pt idx="1047">
                  <c:v>0.5379018183809462</c:v>
                </c:pt>
                <c:pt idx="1048">
                  <c:v>0.53861185151997137</c:v>
                </c:pt>
                <c:pt idx="1049">
                  <c:v>0.53932211795319585</c:v>
                </c:pt>
                <c:pt idx="1050">
                  <c:v>0.54003326918894401</c:v>
                </c:pt>
                <c:pt idx="1051">
                  <c:v>0.54074508947904654</c:v>
                </c:pt>
                <c:pt idx="1052">
                  <c:v>0.54145725374376041</c:v>
                </c:pt>
                <c:pt idx="1053">
                  <c:v>0.54217014313552403</c:v>
                </c:pt>
                <c:pt idx="1054">
                  <c:v>0.54288250682270855</c:v>
                </c:pt>
                <c:pt idx="1055">
                  <c:v>0.54359652229882238</c:v>
                </c:pt>
                <c:pt idx="1056">
                  <c:v>0.54431039379556778</c:v>
                </c:pt>
                <c:pt idx="1057">
                  <c:v>0.54502586631790562</c:v>
                </c:pt>
                <c:pt idx="1058">
                  <c:v>0.54574037713687884</c:v>
                </c:pt>
                <c:pt idx="1059">
                  <c:v>0.54645539884662142</c:v>
                </c:pt>
                <c:pt idx="1060">
                  <c:v>0.54702885591885697</c:v>
                </c:pt>
                <c:pt idx="1061">
                  <c:v>0.54760225918026628</c:v>
                </c:pt>
                <c:pt idx="1062">
                  <c:v>0.5483199274721462</c:v>
                </c:pt>
                <c:pt idx="1063">
                  <c:v>0.54903734437685625</c:v>
                </c:pt>
                <c:pt idx="1064">
                  <c:v>0.54975522152702327</c:v>
                </c:pt>
                <c:pt idx="1065">
                  <c:v>0.55047355954455979</c:v>
                </c:pt>
                <c:pt idx="1066">
                  <c:v>0.55119213949300194</c:v>
                </c:pt>
                <c:pt idx="1067">
                  <c:v>0.55191260940560749</c:v>
                </c:pt>
                <c:pt idx="1068">
                  <c:v>0.55263260932637326</c:v>
                </c:pt>
                <c:pt idx="1069">
                  <c:v>0.55335224788256487</c:v>
                </c:pt>
                <c:pt idx="1070">
                  <c:v>0.55392972985816225</c:v>
                </c:pt>
                <c:pt idx="1071">
                  <c:v>0.55450947304035958</c:v>
                </c:pt>
                <c:pt idx="1072">
                  <c:v>0.55523178670508189</c:v>
                </c:pt>
                <c:pt idx="1073">
                  <c:v>0.55595418126856322</c:v>
                </c:pt>
                <c:pt idx="1074">
                  <c:v>0.55667776036505501</c:v>
                </c:pt>
                <c:pt idx="1075">
                  <c:v>0.55740081400343955</c:v>
                </c:pt>
                <c:pt idx="1076">
                  <c:v>0.55812466718542497</c:v>
                </c:pt>
                <c:pt idx="1077">
                  <c:v>0.55884998501152694</c:v>
                </c:pt>
                <c:pt idx="1078">
                  <c:v>0.55957516508145211</c:v>
                </c:pt>
                <c:pt idx="1079">
                  <c:v>0.56029976357646893</c:v>
                </c:pt>
                <c:pt idx="1080">
                  <c:v>0.56102693849186624</c:v>
                </c:pt>
                <c:pt idx="1081">
                  <c:v>0.56175331123028049</c:v>
                </c:pt>
                <c:pt idx="1082">
                  <c:v>0.56248032299563666</c:v>
                </c:pt>
                <c:pt idx="1083">
                  <c:v>0.56320808590538562</c:v>
                </c:pt>
                <c:pt idx="1084">
                  <c:v>0.56393654562149009</c:v>
                </c:pt>
                <c:pt idx="1085">
                  <c:v>0.56466559201248168</c:v>
                </c:pt>
                <c:pt idx="1086">
                  <c:v>0.56539511462484582</c:v>
                </c:pt>
                <c:pt idx="1087">
                  <c:v>0.56597926098325257</c:v>
                </c:pt>
                <c:pt idx="1088">
                  <c:v>0.56656347006727459</c:v>
                </c:pt>
                <c:pt idx="1089">
                  <c:v>0.56729331920915427</c:v>
                </c:pt>
                <c:pt idx="1090">
                  <c:v>0.56802515278270438</c:v>
                </c:pt>
                <c:pt idx="1091">
                  <c:v>0.56875713129088612</c:v>
                </c:pt>
                <c:pt idx="1092">
                  <c:v>0.56948936646665493</c:v>
                </c:pt>
                <c:pt idx="1093">
                  <c:v>0.57022180253697641</c:v>
                </c:pt>
                <c:pt idx="1094">
                  <c:v>0.57095505539048874</c:v>
                </c:pt>
                <c:pt idx="1095">
                  <c:v>0.57168963067067302</c:v>
                </c:pt>
                <c:pt idx="1096">
                  <c:v>0.57242401706698465</c:v>
                </c:pt>
                <c:pt idx="1097">
                  <c:v>0.57301228500921575</c:v>
                </c:pt>
                <c:pt idx="1098">
                  <c:v>0.57360336910475995</c:v>
                </c:pt>
                <c:pt idx="1099">
                  <c:v>0.57433888191161508</c:v>
                </c:pt>
                <c:pt idx="1100">
                  <c:v>0.57507549826201709</c:v>
                </c:pt>
                <c:pt idx="1101">
                  <c:v>0.57581260135798229</c:v>
                </c:pt>
                <c:pt idx="1102">
                  <c:v>0.57655041707455978</c:v>
                </c:pt>
                <c:pt idx="1103">
                  <c:v>0.57728866488274067</c:v>
                </c:pt>
                <c:pt idx="1104">
                  <c:v>0.57802633044736651</c:v>
                </c:pt>
                <c:pt idx="1105">
                  <c:v>0.57876583832644179</c:v>
                </c:pt>
                <c:pt idx="1106">
                  <c:v>0.57950549821845665</c:v>
                </c:pt>
                <c:pt idx="1107">
                  <c:v>0.58024649672515272</c:v>
                </c:pt>
                <c:pt idx="1108">
                  <c:v>0.58098668751855398</c:v>
                </c:pt>
                <c:pt idx="1109">
                  <c:v>0.58172753978390668</c:v>
                </c:pt>
                <c:pt idx="1110">
                  <c:v>0.58247007399523099</c:v>
                </c:pt>
                <c:pt idx="1111">
                  <c:v>0.58321270656561564</c:v>
                </c:pt>
                <c:pt idx="1112">
                  <c:v>0.58395469996986471</c:v>
                </c:pt>
                <c:pt idx="1113">
                  <c:v>0.58455030309757539</c:v>
                </c:pt>
                <c:pt idx="1114">
                  <c:v>0.58514586368035881</c:v>
                </c:pt>
                <c:pt idx="1115">
                  <c:v>0.58589020264169267</c:v>
                </c:pt>
                <c:pt idx="1116">
                  <c:v>0.58663481170502141</c:v>
                </c:pt>
                <c:pt idx="1117">
                  <c:v>0.58738117079011987</c:v>
                </c:pt>
                <c:pt idx="1118">
                  <c:v>0.58812717606005371</c:v>
                </c:pt>
                <c:pt idx="1119">
                  <c:v>0.5888726553135073</c:v>
                </c:pt>
                <c:pt idx="1120">
                  <c:v>0.589470682398472</c:v>
                </c:pt>
                <c:pt idx="1121">
                  <c:v>0.59007152116964778</c:v>
                </c:pt>
                <c:pt idx="1122">
                  <c:v>0.59082016510532032</c:v>
                </c:pt>
                <c:pt idx="1123">
                  <c:v>0.59156874126171299</c:v>
                </c:pt>
                <c:pt idx="1124">
                  <c:v>0.59231856453666409</c:v>
                </c:pt>
                <c:pt idx="1125">
                  <c:v>0.59306797743439532</c:v>
                </c:pt>
                <c:pt idx="1126">
                  <c:v>0.59381789509283267</c:v>
                </c:pt>
                <c:pt idx="1127">
                  <c:v>0.59456975130793321</c:v>
                </c:pt>
                <c:pt idx="1128">
                  <c:v>0.59532137010631636</c:v>
                </c:pt>
                <c:pt idx="1129">
                  <c:v>0.59607240606991585</c:v>
                </c:pt>
                <c:pt idx="1130">
                  <c:v>0.59682595990486154</c:v>
                </c:pt>
                <c:pt idx="1131">
                  <c:v>0.59757916207401918</c:v>
                </c:pt>
                <c:pt idx="1132">
                  <c:v>0.59833241412971139</c:v>
                </c:pt>
                <c:pt idx="1133">
                  <c:v>0.59908692499537841</c:v>
                </c:pt>
                <c:pt idx="1134">
                  <c:v>0.5998417174460462</c:v>
                </c:pt>
                <c:pt idx="1135">
                  <c:v>0.60059759906744392</c:v>
                </c:pt>
                <c:pt idx="1136">
                  <c:v>0.60135364848358408</c:v>
                </c:pt>
                <c:pt idx="1137">
                  <c:v>0.6021097501285303</c:v>
                </c:pt>
                <c:pt idx="1138">
                  <c:v>0.60271597956368561</c:v>
                </c:pt>
                <c:pt idx="1139">
                  <c:v>0.6034728231820059</c:v>
                </c:pt>
                <c:pt idx="1140">
                  <c:v>0.60408034273511124</c:v>
                </c:pt>
                <c:pt idx="1141">
                  <c:v>0.60483908878399928</c:v>
                </c:pt>
                <c:pt idx="1142">
                  <c:v>0.60559817912968184</c:v>
                </c:pt>
                <c:pt idx="1143">
                  <c:v>0.60635778812825669</c:v>
                </c:pt>
                <c:pt idx="1144">
                  <c:v>0.60711797457132188</c:v>
                </c:pt>
                <c:pt idx="1145">
                  <c:v>0.60787961070747054</c:v>
                </c:pt>
                <c:pt idx="1146">
                  <c:v>0.60864101347659005</c:v>
                </c:pt>
                <c:pt idx="1147">
                  <c:v>0.60940322914137379</c:v>
                </c:pt>
                <c:pt idx="1148">
                  <c:v>0.61001354832406851</c:v>
                </c:pt>
                <c:pt idx="1149">
                  <c:v>0.6106263955136888</c:v>
                </c:pt>
                <c:pt idx="1150">
                  <c:v>0.61139012654957936</c:v>
                </c:pt>
                <c:pt idx="1151">
                  <c:v>0.61215473301755208</c:v>
                </c:pt>
                <c:pt idx="1152">
                  <c:v>0.61291974940127991</c:v>
                </c:pt>
                <c:pt idx="1153">
                  <c:v>0.61368558520160976</c:v>
                </c:pt>
                <c:pt idx="1154">
                  <c:v>0.61445060457097322</c:v>
                </c:pt>
                <c:pt idx="1155">
                  <c:v>0.61521755558370517</c:v>
                </c:pt>
                <c:pt idx="1156">
                  <c:v>0.61598456818476577</c:v>
                </c:pt>
                <c:pt idx="1157">
                  <c:v>0.61675304868221659</c:v>
                </c:pt>
                <c:pt idx="1158">
                  <c:v>0.61752088845842035</c:v>
                </c:pt>
                <c:pt idx="1159">
                  <c:v>0.61828931826562428</c:v>
                </c:pt>
                <c:pt idx="1160">
                  <c:v>0.61905957264424993</c:v>
                </c:pt>
                <c:pt idx="1161">
                  <c:v>0.61982983287460391</c:v>
                </c:pt>
                <c:pt idx="1162">
                  <c:v>0.62059951016258708</c:v>
                </c:pt>
                <c:pt idx="1163">
                  <c:v>0.62121664429703438</c:v>
                </c:pt>
                <c:pt idx="1164">
                  <c:v>0.62183521986000823</c:v>
                </c:pt>
                <c:pt idx="1165">
                  <c:v>0.62260738604493349</c:v>
                </c:pt>
                <c:pt idx="1166">
                  <c:v>0.62337985393719964</c:v>
                </c:pt>
                <c:pt idx="1167">
                  <c:v>0.62415427702025883</c:v>
                </c:pt>
                <c:pt idx="1168">
                  <c:v>0.62492811849417607</c:v>
                </c:pt>
                <c:pt idx="1169">
                  <c:v>0.62570173135886309</c:v>
                </c:pt>
                <c:pt idx="1170">
                  <c:v>0.6264776002542124</c:v>
                </c:pt>
                <c:pt idx="1171">
                  <c:v>0.62725359776709644</c:v>
                </c:pt>
                <c:pt idx="1172">
                  <c:v>0.6280291309918461</c:v>
                </c:pt>
                <c:pt idx="1173">
                  <c:v>0.62865146181106146</c:v>
                </c:pt>
                <c:pt idx="1174">
                  <c:v>0.62927667276892341</c:v>
                </c:pt>
                <c:pt idx="1175">
                  <c:v>0.63005431169908988</c:v>
                </c:pt>
                <c:pt idx="1176">
                  <c:v>0.63083291246315432</c:v>
                </c:pt>
                <c:pt idx="1177">
                  <c:v>0.63161277427050111</c:v>
                </c:pt>
                <c:pt idx="1178">
                  <c:v>0.63239276847321202</c:v>
                </c:pt>
                <c:pt idx="1179">
                  <c:v>0.63317206079483568</c:v>
                </c:pt>
                <c:pt idx="1180">
                  <c:v>0.63395440554962457</c:v>
                </c:pt>
                <c:pt idx="1181">
                  <c:v>0.63473587103053886</c:v>
                </c:pt>
                <c:pt idx="1182">
                  <c:v>0.63551800739668873</c:v>
                </c:pt>
                <c:pt idx="1183">
                  <c:v>0.63630087551114267</c:v>
                </c:pt>
                <c:pt idx="1184">
                  <c:v>0.63708459623999614</c:v>
                </c:pt>
                <c:pt idx="1185">
                  <c:v>0.63786893166881475</c:v>
                </c:pt>
                <c:pt idx="1186">
                  <c:v>0.63865376294888543</c:v>
                </c:pt>
                <c:pt idx="1187">
                  <c:v>0.63943837131819625</c:v>
                </c:pt>
                <c:pt idx="1188">
                  <c:v>0.64006736543344211</c:v>
                </c:pt>
                <c:pt idx="1189">
                  <c:v>0.64085314418630912</c:v>
                </c:pt>
                <c:pt idx="1190">
                  <c:v>0.64148417055162821</c:v>
                </c:pt>
                <c:pt idx="1191">
                  <c:v>0.64227208593511198</c:v>
                </c:pt>
                <c:pt idx="1192">
                  <c:v>0.6430599005617168</c:v>
                </c:pt>
                <c:pt idx="1193">
                  <c:v>0.64384857720506428</c:v>
                </c:pt>
                <c:pt idx="1194">
                  <c:v>0.64463769555098027</c:v>
                </c:pt>
                <c:pt idx="1195">
                  <c:v>0.64542876400600191</c:v>
                </c:pt>
                <c:pt idx="1196">
                  <c:v>0.64621925150894177</c:v>
                </c:pt>
                <c:pt idx="1197">
                  <c:v>0.64701048519591309</c:v>
                </c:pt>
                <c:pt idx="1198">
                  <c:v>0.64780210359967783</c:v>
                </c:pt>
                <c:pt idx="1199">
                  <c:v>0.64859428865430135</c:v>
                </c:pt>
                <c:pt idx="1200">
                  <c:v>0.64922955441968533</c:v>
                </c:pt>
                <c:pt idx="1201">
                  <c:v>0.64986734438643712</c:v>
                </c:pt>
                <c:pt idx="1202">
                  <c:v>0.65066189540130126</c:v>
                </c:pt>
                <c:pt idx="1203">
                  <c:v>0.65145713890832346</c:v>
                </c:pt>
                <c:pt idx="1204">
                  <c:v>0.65225174006231634</c:v>
                </c:pt>
                <c:pt idx="1205">
                  <c:v>0.65304837094346158</c:v>
                </c:pt>
                <c:pt idx="1206">
                  <c:v>0.6538449678885957</c:v>
                </c:pt>
                <c:pt idx="1207">
                  <c:v>0.65464299124757575</c:v>
                </c:pt>
                <c:pt idx="1208">
                  <c:v>0.65544049445699015</c:v>
                </c:pt>
                <c:pt idx="1209">
                  <c:v>0.65623863418543316</c:v>
                </c:pt>
                <c:pt idx="1210">
                  <c:v>0.65703887589136178</c:v>
                </c:pt>
                <c:pt idx="1211">
                  <c:v>0.65783890355470276</c:v>
                </c:pt>
                <c:pt idx="1212">
                  <c:v>0.65863841056778849</c:v>
                </c:pt>
                <c:pt idx="1213">
                  <c:v>0.65944063691751431</c:v>
                </c:pt>
                <c:pt idx="1214">
                  <c:v>0.66024216063741581</c:v>
                </c:pt>
                <c:pt idx="1215">
                  <c:v>0.6608842590158408</c:v>
                </c:pt>
                <c:pt idx="1216">
                  <c:v>0.66152676994950865</c:v>
                </c:pt>
                <c:pt idx="1217">
                  <c:v>0.66233125635827594</c:v>
                </c:pt>
                <c:pt idx="1218">
                  <c:v>0.66313528543760614</c:v>
                </c:pt>
                <c:pt idx="1219">
                  <c:v>0.66393891700357544</c:v>
                </c:pt>
                <c:pt idx="1220">
                  <c:v>0.66474534707778921</c:v>
                </c:pt>
                <c:pt idx="1221">
                  <c:v>0.66555138182444928</c:v>
                </c:pt>
                <c:pt idx="1222">
                  <c:v>0.66635714294151516</c:v>
                </c:pt>
                <c:pt idx="1223">
                  <c:v>0.66716527973712147</c:v>
                </c:pt>
                <c:pt idx="1224">
                  <c:v>0.66797357663134183</c:v>
                </c:pt>
                <c:pt idx="1225">
                  <c:v>0.66878234218026489</c:v>
                </c:pt>
                <c:pt idx="1226">
                  <c:v>0.66943001124067936</c:v>
                </c:pt>
                <c:pt idx="1227">
                  <c:v>0.6700811910173029</c:v>
                </c:pt>
                <c:pt idx="1228">
                  <c:v>0.67089160175174589</c:v>
                </c:pt>
                <c:pt idx="1229">
                  <c:v>0.67170155522871611</c:v>
                </c:pt>
                <c:pt idx="1230">
                  <c:v>0.6725146440629064</c:v>
                </c:pt>
                <c:pt idx="1231">
                  <c:v>0.67332696807705483</c:v>
                </c:pt>
                <c:pt idx="1232">
                  <c:v>0.67413970421444513</c:v>
                </c:pt>
                <c:pt idx="1233">
                  <c:v>0.67495359840044056</c:v>
                </c:pt>
                <c:pt idx="1234">
                  <c:v>0.67576803120571893</c:v>
                </c:pt>
                <c:pt idx="1235">
                  <c:v>0.67658362563447783</c:v>
                </c:pt>
                <c:pt idx="1236">
                  <c:v>0.67739932533849401</c:v>
                </c:pt>
                <c:pt idx="1237">
                  <c:v>0.6782149430592227</c:v>
                </c:pt>
                <c:pt idx="1238">
                  <c:v>0.67903222455973788</c:v>
                </c:pt>
                <c:pt idx="1239">
                  <c:v>0.67984986242398426</c:v>
                </c:pt>
                <c:pt idx="1240">
                  <c:v>0.68050474174873765</c:v>
                </c:pt>
                <c:pt idx="1241">
                  <c:v>0.68116080031986093</c:v>
                </c:pt>
                <c:pt idx="1242">
                  <c:v>0.68197993091801945</c:v>
                </c:pt>
                <c:pt idx="1243">
                  <c:v>0.6827997956519738</c:v>
                </c:pt>
                <c:pt idx="1244">
                  <c:v>0.68362033311569537</c:v>
                </c:pt>
                <c:pt idx="1245">
                  <c:v>0.68444267326011154</c:v>
                </c:pt>
                <c:pt idx="1246">
                  <c:v>0.68526487425536575</c:v>
                </c:pt>
                <c:pt idx="1247">
                  <c:v>0.68608750055361523</c:v>
                </c:pt>
                <c:pt idx="1248">
                  <c:v>0.68691080412307048</c:v>
                </c:pt>
                <c:pt idx="1249">
                  <c:v>0.68773447147737976</c:v>
                </c:pt>
                <c:pt idx="1250">
                  <c:v>0.68839472527648116</c:v>
                </c:pt>
                <c:pt idx="1251">
                  <c:v>0.68905818746329506</c:v>
                </c:pt>
                <c:pt idx="1252">
                  <c:v>0.68988438284911568</c:v>
                </c:pt>
                <c:pt idx="1253">
                  <c:v>0.69071164004667451</c:v>
                </c:pt>
                <c:pt idx="1254">
                  <c:v>0.69153800315760305</c:v>
                </c:pt>
                <c:pt idx="1255">
                  <c:v>0.6923666932361523</c:v>
                </c:pt>
                <c:pt idx="1256">
                  <c:v>0.69319531143098145</c:v>
                </c:pt>
                <c:pt idx="1257">
                  <c:v>0.69402550324891166</c:v>
                </c:pt>
                <c:pt idx="1258">
                  <c:v>0.69485486397440022</c:v>
                </c:pt>
                <c:pt idx="1259">
                  <c:v>0.69568529364649645</c:v>
                </c:pt>
                <c:pt idx="1260">
                  <c:v>0.69651755606454713</c:v>
                </c:pt>
                <c:pt idx="1261">
                  <c:v>0.6973500034928668</c:v>
                </c:pt>
                <c:pt idx="1262">
                  <c:v>0.69818155493439016</c:v>
                </c:pt>
                <c:pt idx="1263">
                  <c:v>0.69901615289749564</c:v>
                </c:pt>
                <c:pt idx="1264">
                  <c:v>0.69985030162138284</c:v>
                </c:pt>
                <c:pt idx="1265">
                  <c:v>0.70068495550837195</c:v>
                </c:pt>
                <c:pt idx="1266">
                  <c:v>0.70135375461633276</c:v>
                </c:pt>
                <c:pt idx="1267">
                  <c:v>0.70202357574988317</c:v>
                </c:pt>
                <c:pt idx="1268">
                  <c:v>0.70286023793907038</c:v>
                </c:pt>
                <c:pt idx="1269">
                  <c:v>0.70369657779137174</c:v>
                </c:pt>
                <c:pt idx="1270">
                  <c:v>0.70453572924773034</c:v>
                </c:pt>
                <c:pt idx="1271">
                  <c:v>0.70537456082610483</c:v>
                </c:pt>
                <c:pt idx="1272">
                  <c:v>0.70621300703555978</c:v>
                </c:pt>
                <c:pt idx="1273">
                  <c:v>0.70705408126222213</c:v>
                </c:pt>
                <c:pt idx="1274">
                  <c:v>0.70789509306748144</c:v>
                </c:pt>
                <c:pt idx="1275">
                  <c:v>0.70873674851305379</c:v>
                </c:pt>
                <c:pt idx="1276">
                  <c:v>0.70957898431911881</c:v>
                </c:pt>
                <c:pt idx="1277">
                  <c:v>0.71025395335323205</c:v>
                </c:pt>
                <c:pt idx="1278">
                  <c:v>0.71093221174924537</c:v>
                </c:pt>
                <c:pt idx="1279">
                  <c:v>0.71177520379027936</c:v>
                </c:pt>
                <c:pt idx="1280">
                  <c:v>0.71262155181062259</c:v>
                </c:pt>
                <c:pt idx="1281">
                  <c:v>0.71346713184766108</c:v>
                </c:pt>
                <c:pt idx="1282">
                  <c:v>0.71431323364966215</c:v>
                </c:pt>
                <c:pt idx="1283">
                  <c:v>0.71516037529622534</c:v>
                </c:pt>
                <c:pt idx="1284">
                  <c:v>0.71600842937489961</c:v>
                </c:pt>
                <c:pt idx="1285">
                  <c:v>0.71685733281946817</c:v>
                </c:pt>
                <c:pt idx="1286">
                  <c:v>0.71770695751340952</c:v>
                </c:pt>
                <c:pt idx="1287">
                  <c:v>0.71855561754295172</c:v>
                </c:pt>
                <c:pt idx="1288">
                  <c:v>0.71940681687258701</c:v>
                </c:pt>
                <c:pt idx="1289">
                  <c:v>0.72025802635380065</c:v>
                </c:pt>
                <c:pt idx="1290">
                  <c:v>0.7209397891937348</c:v>
                </c:pt>
                <c:pt idx="1291">
                  <c:v>0.72162325384776616</c:v>
                </c:pt>
                <c:pt idx="1292">
                  <c:v>0.72247615744477811</c:v>
                </c:pt>
                <c:pt idx="1293">
                  <c:v>0.72333018031040841</c:v>
                </c:pt>
                <c:pt idx="1294">
                  <c:v>0.72418473738574562</c:v>
                </c:pt>
                <c:pt idx="1295">
                  <c:v>0.72504100503550151</c:v>
                </c:pt>
                <c:pt idx="1296">
                  <c:v>0.72589709135409997</c:v>
                </c:pt>
                <c:pt idx="1297">
                  <c:v>0.72675384576034563</c:v>
                </c:pt>
                <c:pt idx="1298">
                  <c:v>0.72761140030442639</c:v>
                </c:pt>
                <c:pt idx="1299">
                  <c:v>0.72846949427010288</c:v>
                </c:pt>
                <c:pt idx="1300">
                  <c:v>0.72932970264278452</c:v>
                </c:pt>
                <c:pt idx="1301">
                  <c:v>0.73018953557241173</c:v>
                </c:pt>
                <c:pt idx="1302">
                  <c:v>0.73104886004130165</c:v>
                </c:pt>
                <c:pt idx="1303">
                  <c:v>0.73173874531766303</c:v>
                </c:pt>
                <c:pt idx="1304">
                  <c:v>0.73243108076079211</c:v>
                </c:pt>
                <c:pt idx="1305">
                  <c:v>0.73329437589000146</c:v>
                </c:pt>
                <c:pt idx="1306">
                  <c:v>0.73415762601761614</c:v>
                </c:pt>
                <c:pt idx="1307">
                  <c:v>0.73502254553231516</c:v>
                </c:pt>
                <c:pt idx="1308">
                  <c:v>0.73588682726739463</c:v>
                </c:pt>
                <c:pt idx="1309">
                  <c:v>0.73675198879465287</c:v>
                </c:pt>
                <c:pt idx="1310">
                  <c:v>0.73761922225096022</c:v>
                </c:pt>
                <c:pt idx="1311">
                  <c:v>0.73848634790251078</c:v>
                </c:pt>
                <c:pt idx="1312">
                  <c:v>0.73935303354742088</c:v>
                </c:pt>
                <c:pt idx="1313">
                  <c:v>0.74022285819152611</c:v>
                </c:pt>
                <c:pt idx="1314">
                  <c:v>0.74109197997136678</c:v>
                </c:pt>
                <c:pt idx="1315">
                  <c:v>0.74196185778100532</c:v>
                </c:pt>
                <c:pt idx="1316">
                  <c:v>0.7428326923906049</c:v>
                </c:pt>
                <c:pt idx="1317">
                  <c:v>0.74370428601414529</c:v>
                </c:pt>
                <c:pt idx="1318">
                  <c:v>0.74457710618035922</c:v>
                </c:pt>
                <c:pt idx="1319">
                  <c:v>0.74545048885060838</c:v>
                </c:pt>
                <c:pt idx="1320">
                  <c:v>0.74615018487314788</c:v>
                </c:pt>
                <c:pt idx="1321">
                  <c:v>0.7470248763619427</c:v>
                </c:pt>
                <c:pt idx="1322">
                  <c:v>0.7478993980932952</c:v>
                </c:pt>
                <c:pt idx="1323">
                  <c:v>0.7486003422253853</c:v>
                </c:pt>
                <c:pt idx="1324">
                  <c:v>0.74947711348682811</c:v>
                </c:pt>
                <c:pt idx="1325">
                  <c:v>0.75035431921802642</c:v>
                </c:pt>
                <c:pt idx="1326">
                  <c:v>0.75123229511476264</c:v>
                </c:pt>
                <c:pt idx="1327">
                  <c:v>0.75211117673923733</c:v>
                </c:pt>
                <c:pt idx="1328">
                  <c:v>0.75281534896645641</c:v>
                </c:pt>
                <c:pt idx="1329">
                  <c:v>0.75352203337155987</c:v>
                </c:pt>
                <c:pt idx="1330">
                  <c:v>0.7544044775400468</c:v>
                </c:pt>
                <c:pt idx="1331">
                  <c:v>0.75528622011309865</c:v>
                </c:pt>
                <c:pt idx="1332">
                  <c:v>0.75616833657943916</c:v>
                </c:pt>
                <c:pt idx="1333">
                  <c:v>0.75705156904556903</c:v>
                </c:pt>
                <c:pt idx="1334">
                  <c:v>0.75793605477521775</c:v>
                </c:pt>
                <c:pt idx="1335">
                  <c:v>0.75882145862472727</c:v>
                </c:pt>
                <c:pt idx="1336">
                  <c:v>0.75970737664493648</c:v>
                </c:pt>
                <c:pt idx="1337">
                  <c:v>0.76059286204488674</c:v>
                </c:pt>
                <c:pt idx="1338">
                  <c:v>0.76148048694326564</c:v>
                </c:pt>
                <c:pt idx="1339">
                  <c:v>0.76236849364247772</c:v>
                </c:pt>
                <c:pt idx="1340">
                  <c:v>0.76325796816333524</c:v>
                </c:pt>
                <c:pt idx="1341">
                  <c:v>0.76414701204928315</c:v>
                </c:pt>
                <c:pt idx="1342">
                  <c:v>0.76503684703763908</c:v>
                </c:pt>
                <c:pt idx="1343">
                  <c:v>0.76574991140615345</c:v>
                </c:pt>
                <c:pt idx="1344">
                  <c:v>0.76646416534224093</c:v>
                </c:pt>
                <c:pt idx="1345">
                  <c:v>0.76735742823031716</c:v>
                </c:pt>
                <c:pt idx="1346">
                  <c:v>0.76825067139639991</c:v>
                </c:pt>
                <c:pt idx="1347">
                  <c:v>0.76914430361648611</c:v>
                </c:pt>
                <c:pt idx="1348">
                  <c:v>0.77003887176583097</c:v>
                </c:pt>
                <c:pt idx="1349">
                  <c:v>0.77093437764272454</c:v>
                </c:pt>
                <c:pt idx="1350">
                  <c:v>0.77183191810296792</c:v>
                </c:pt>
                <c:pt idx="1351">
                  <c:v>0.77272889482043372</c:v>
                </c:pt>
                <c:pt idx="1352">
                  <c:v>0.77362599119023945</c:v>
                </c:pt>
                <c:pt idx="1353">
                  <c:v>0.77434520876194146</c:v>
                </c:pt>
                <c:pt idx="1354">
                  <c:v>0.77506810245686242</c:v>
                </c:pt>
                <c:pt idx="1355">
                  <c:v>0.77596908755906979</c:v>
                </c:pt>
                <c:pt idx="1356">
                  <c:v>0.77686978458339662</c:v>
                </c:pt>
                <c:pt idx="1357">
                  <c:v>0.77777253286822534</c:v>
                </c:pt>
                <c:pt idx="1358">
                  <c:v>0.77867471862822035</c:v>
                </c:pt>
                <c:pt idx="1359">
                  <c:v>0.77957785700839921</c:v>
                </c:pt>
                <c:pt idx="1360">
                  <c:v>0.78048305442248278</c:v>
                </c:pt>
                <c:pt idx="1361">
                  <c:v>0.78138810458925501</c:v>
                </c:pt>
                <c:pt idx="1362">
                  <c:v>0.7822925914029385</c:v>
                </c:pt>
                <c:pt idx="1363">
                  <c:v>0.78320052753648073</c:v>
                </c:pt>
                <c:pt idx="1364">
                  <c:v>0.78410790304303513</c:v>
                </c:pt>
                <c:pt idx="1365">
                  <c:v>0.78501610262770405</c:v>
                </c:pt>
                <c:pt idx="1366">
                  <c:v>0.78592540543748279</c:v>
                </c:pt>
                <c:pt idx="1367">
                  <c:v>0.78683539688063808</c:v>
                </c:pt>
                <c:pt idx="1368">
                  <c:v>0.7877467734723167</c:v>
                </c:pt>
                <c:pt idx="1369">
                  <c:v>0.78865828540719862</c:v>
                </c:pt>
                <c:pt idx="1370">
                  <c:v>0.78938853942209708</c:v>
                </c:pt>
                <c:pt idx="1371">
                  <c:v>0.79011932709765331</c:v>
                </c:pt>
                <c:pt idx="1372">
                  <c:v>0.7910321679890624</c:v>
                </c:pt>
                <c:pt idx="1373">
                  <c:v>0.79194765853729099</c:v>
                </c:pt>
                <c:pt idx="1374">
                  <c:v>0.79286342881266358</c:v>
                </c:pt>
                <c:pt idx="1375">
                  <c:v>0.79377961873472946</c:v>
                </c:pt>
                <c:pt idx="1376">
                  <c:v>0.7946963687357711</c:v>
                </c:pt>
                <c:pt idx="1377">
                  <c:v>0.79561438046655608</c:v>
                </c:pt>
                <c:pt idx="1378">
                  <c:v>0.79653407754689154</c:v>
                </c:pt>
                <c:pt idx="1379">
                  <c:v>0.79745391907785101</c:v>
                </c:pt>
                <c:pt idx="1380">
                  <c:v>0.79837418580601038</c:v>
                </c:pt>
                <c:pt idx="1381">
                  <c:v>0.79911199410627076</c:v>
                </c:pt>
                <c:pt idx="1382">
                  <c:v>0.79985217719493273</c:v>
                </c:pt>
                <c:pt idx="1383">
                  <c:v>0.8007749364308846</c:v>
                </c:pt>
                <c:pt idx="1384">
                  <c:v>0.80169883000091802</c:v>
                </c:pt>
                <c:pt idx="1385">
                  <c:v>0.80262371910168173</c:v>
                </c:pt>
                <c:pt idx="1386">
                  <c:v>0.80354946441425634</c:v>
                </c:pt>
                <c:pt idx="1387">
                  <c:v>0.80447479471263228</c:v>
                </c:pt>
                <c:pt idx="1388">
                  <c:v>0.80540225603242233</c:v>
                </c:pt>
                <c:pt idx="1389">
                  <c:v>0.80633015327666135</c:v>
                </c:pt>
                <c:pt idx="1390">
                  <c:v>0.80725990503926481</c:v>
                </c:pt>
                <c:pt idx="1391">
                  <c:v>0.80818867669620897</c:v>
                </c:pt>
                <c:pt idx="1392">
                  <c:v>0.80911845385371306</c:v>
                </c:pt>
                <c:pt idx="1393">
                  <c:v>0.81005094508621345</c:v>
                </c:pt>
                <c:pt idx="1394">
                  <c:v>0.8109835949347759</c:v>
                </c:pt>
                <c:pt idx="1395">
                  <c:v>0.81191526319294149</c:v>
                </c:pt>
                <c:pt idx="1396">
                  <c:v>0.8126629913373048</c:v>
                </c:pt>
                <c:pt idx="1397">
                  <c:v>0.81341184976976777</c:v>
                </c:pt>
                <c:pt idx="1398">
                  <c:v>0.81434678394857063</c:v>
                </c:pt>
                <c:pt idx="1399">
                  <c:v>0.81528273600767409</c:v>
                </c:pt>
                <c:pt idx="1400">
                  <c:v>0.81622099583806873</c:v>
                </c:pt>
                <c:pt idx="1401">
                  <c:v>0.81715884776678882</c:v>
                </c:pt>
                <c:pt idx="1402">
                  <c:v>0.81809643318163938</c:v>
                </c:pt>
                <c:pt idx="1403">
                  <c:v>0.81903733795272682</c:v>
                </c:pt>
                <c:pt idx="1404">
                  <c:v>0.81997812342675414</c:v>
                </c:pt>
                <c:pt idx="1405">
                  <c:v>0.82091835712776851</c:v>
                </c:pt>
                <c:pt idx="1406">
                  <c:v>0.8216734255928333</c:v>
                </c:pt>
                <c:pt idx="1407">
                  <c:v>0.82243180034795826</c:v>
                </c:pt>
                <c:pt idx="1408">
                  <c:v>0.8233752097315099</c:v>
                </c:pt>
                <c:pt idx="1409">
                  <c:v>0.82431979849306347</c:v>
                </c:pt>
                <c:pt idx="1410">
                  <c:v>0.82526643550360701</c:v>
                </c:pt>
                <c:pt idx="1411">
                  <c:v>0.82621310229548295</c:v>
                </c:pt>
                <c:pt idx="1412">
                  <c:v>0.8271590747620251</c:v>
                </c:pt>
                <c:pt idx="1413">
                  <c:v>0.82810883905105148</c:v>
                </c:pt>
                <c:pt idx="1414">
                  <c:v>0.82905791187270805</c:v>
                </c:pt>
                <c:pt idx="1415">
                  <c:v>0.83000774120831933</c:v>
                </c:pt>
                <c:pt idx="1416">
                  <c:v>0.83095890923459204</c:v>
                </c:pt>
                <c:pt idx="1417">
                  <c:v>0.83191083748552874</c:v>
                </c:pt>
                <c:pt idx="1418">
                  <c:v>0.83286425475127135</c:v>
                </c:pt>
                <c:pt idx="1419">
                  <c:v>0.83381843625412577</c:v>
                </c:pt>
                <c:pt idx="1420">
                  <c:v>0.83477192557539381</c:v>
                </c:pt>
                <c:pt idx="1421">
                  <c:v>0.83553680183172252</c:v>
                </c:pt>
                <c:pt idx="1422">
                  <c:v>0.83649222383775901</c:v>
                </c:pt>
                <c:pt idx="1423">
                  <c:v>0.83725944050432499</c:v>
                </c:pt>
                <c:pt idx="1424">
                  <c:v>0.83821782705662795</c:v>
                </c:pt>
                <c:pt idx="1425">
                  <c:v>0.83917640090805634</c:v>
                </c:pt>
                <c:pt idx="1426">
                  <c:v>0.84013604106291007</c:v>
                </c:pt>
                <c:pt idx="1427">
                  <c:v>0.84109660301165179</c:v>
                </c:pt>
                <c:pt idx="1428">
                  <c:v>0.84205896956638338</c:v>
                </c:pt>
                <c:pt idx="1429">
                  <c:v>0.84302167523688842</c:v>
                </c:pt>
                <c:pt idx="1430">
                  <c:v>0.8439850143565728</c:v>
                </c:pt>
                <c:pt idx="1431">
                  <c:v>0.84494913512844994</c:v>
                </c:pt>
                <c:pt idx="1432">
                  <c:v>0.84591403891913886</c:v>
                </c:pt>
                <c:pt idx="1433">
                  <c:v>0.84668822609007388</c:v>
                </c:pt>
                <c:pt idx="1434">
                  <c:v>0.84746507999260112</c:v>
                </c:pt>
                <c:pt idx="1435">
                  <c:v>0.84843315455505253</c:v>
                </c:pt>
                <c:pt idx="1436">
                  <c:v>0.84940231511630282</c:v>
                </c:pt>
                <c:pt idx="1437">
                  <c:v>0.8503707871383247</c:v>
                </c:pt>
                <c:pt idx="1438">
                  <c:v>0.85134227293845333</c:v>
                </c:pt>
                <c:pt idx="1439">
                  <c:v>0.85231381331936718</c:v>
                </c:pt>
                <c:pt idx="1440">
                  <c:v>0.85328704099873665</c:v>
                </c:pt>
                <c:pt idx="1441">
                  <c:v>0.85425987898925548</c:v>
                </c:pt>
                <c:pt idx="1442">
                  <c:v>0.85523366431520909</c:v>
                </c:pt>
                <c:pt idx="1443">
                  <c:v>0.85620988814905885</c:v>
                </c:pt>
                <c:pt idx="1444">
                  <c:v>0.85718661869247603</c:v>
                </c:pt>
                <c:pt idx="1445">
                  <c:v>0.85816236426062598</c:v>
                </c:pt>
                <c:pt idx="1446">
                  <c:v>0.85894505059309367</c:v>
                </c:pt>
                <c:pt idx="1447">
                  <c:v>0.85972969512276465</c:v>
                </c:pt>
                <c:pt idx="1448">
                  <c:v>0.86070912329340843</c:v>
                </c:pt>
                <c:pt idx="1449">
                  <c:v>0.86168966143516013</c:v>
                </c:pt>
                <c:pt idx="1450">
                  <c:v>0.86267236116112267</c:v>
                </c:pt>
                <c:pt idx="1451">
                  <c:v>0.8636546771246465</c:v>
                </c:pt>
                <c:pt idx="1452">
                  <c:v>0.86463720801601229</c:v>
                </c:pt>
                <c:pt idx="1453">
                  <c:v>0.86562296033944996</c:v>
                </c:pt>
                <c:pt idx="1454">
                  <c:v>0.86660848141311408</c:v>
                </c:pt>
                <c:pt idx="1455">
                  <c:v>0.86759392023149118</c:v>
                </c:pt>
                <c:pt idx="1456">
                  <c:v>0.86838447863683421</c:v>
                </c:pt>
                <c:pt idx="1457">
                  <c:v>0.86917913267967828</c:v>
                </c:pt>
                <c:pt idx="1458">
                  <c:v>0.87016756230772296</c:v>
                </c:pt>
                <c:pt idx="1459">
                  <c:v>0.87115757459782828</c:v>
                </c:pt>
                <c:pt idx="1460">
                  <c:v>0.87214992991394347</c:v>
                </c:pt>
                <c:pt idx="1461">
                  <c:v>0.87314190769359368</c:v>
                </c:pt>
                <c:pt idx="1462">
                  <c:v>0.87413350583400351</c:v>
                </c:pt>
                <c:pt idx="1463">
                  <c:v>0.87512897197940209</c:v>
                </c:pt>
                <c:pt idx="1464">
                  <c:v>0.87612375885323968</c:v>
                </c:pt>
                <c:pt idx="1465">
                  <c:v>0.87711923215436682</c:v>
                </c:pt>
                <c:pt idx="1466">
                  <c:v>0.8781160018725076</c:v>
                </c:pt>
                <c:pt idx="1467">
                  <c:v>0.87911437566482376</c:v>
                </c:pt>
                <c:pt idx="1468">
                  <c:v>0.88011405227488926</c:v>
                </c:pt>
                <c:pt idx="1469">
                  <c:v>0.88111427117331209</c:v>
                </c:pt>
                <c:pt idx="1470">
                  <c:v>0.88211426878185706</c:v>
                </c:pt>
                <c:pt idx="1471">
                  <c:v>0.88311633834639003</c:v>
                </c:pt>
                <c:pt idx="1472">
                  <c:v>0.88411910676596595</c:v>
                </c:pt>
                <c:pt idx="1473">
                  <c:v>0.88492268986117151</c:v>
                </c:pt>
                <c:pt idx="1474">
                  <c:v>0.88572722601007703</c:v>
                </c:pt>
                <c:pt idx="1475">
                  <c:v>0.88673246373582093</c:v>
                </c:pt>
                <c:pt idx="1476">
                  <c:v>0.88773886668452295</c:v>
                </c:pt>
                <c:pt idx="1477">
                  <c:v>0.88874643735867931</c:v>
                </c:pt>
                <c:pt idx="1478">
                  <c:v>0.88975594833623206</c:v>
                </c:pt>
                <c:pt idx="1479">
                  <c:v>0.89076555444111571</c:v>
                </c:pt>
                <c:pt idx="1480">
                  <c:v>0.89177587223078902</c:v>
                </c:pt>
                <c:pt idx="1481">
                  <c:v>0.89278705731382424</c:v>
                </c:pt>
                <c:pt idx="1482">
                  <c:v>0.89379942056472195</c:v>
                </c:pt>
                <c:pt idx="1483">
                  <c:v>0.89461113306778617</c:v>
                </c:pt>
                <c:pt idx="1484">
                  <c:v>0.89542644787647074</c:v>
                </c:pt>
                <c:pt idx="1485">
                  <c:v>0.89644210822384318</c:v>
                </c:pt>
                <c:pt idx="1486">
                  <c:v>0.89745895639049422</c:v>
                </c:pt>
                <c:pt idx="1487">
                  <c:v>0.89847544132806045</c:v>
                </c:pt>
                <c:pt idx="1488">
                  <c:v>0.8994945157647225</c:v>
                </c:pt>
                <c:pt idx="1489">
                  <c:v>0.90051400705596041</c:v>
                </c:pt>
                <c:pt idx="1490">
                  <c:v>0.9015354738008059</c:v>
                </c:pt>
                <c:pt idx="1491">
                  <c:v>0.90255626903164066</c:v>
                </c:pt>
                <c:pt idx="1492">
                  <c:v>0.90357857582167633</c:v>
                </c:pt>
                <c:pt idx="1493">
                  <c:v>0.90460317932979506</c:v>
                </c:pt>
                <c:pt idx="1494">
                  <c:v>0.905628051339055</c:v>
                </c:pt>
                <c:pt idx="1495">
                  <c:v>0.90665240840822026</c:v>
                </c:pt>
                <c:pt idx="1496">
                  <c:v>0.90768032464189763</c:v>
                </c:pt>
                <c:pt idx="1497">
                  <c:v>0.90870835681249762</c:v>
                </c:pt>
                <c:pt idx="1498">
                  <c:v>0.90973697555534316</c:v>
                </c:pt>
                <c:pt idx="1499">
                  <c:v>0.9105617337897377</c:v>
                </c:pt>
                <c:pt idx="1500">
                  <c:v>0.91138717281180137</c:v>
                </c:pt>
                <c:pt idx="1501">
                  <c:v>0.912418552152369</c:v>
                </c:pt>
                <c:pt idx="1502">
                  <c:v>0.91345005009629754</c:v>
                </c:pt>
                <c:pt idx="1503">
                  <c:v>0.91448529690764713</c:v>
                </c:pt>
                <c:pt idx="1504">
                  <c:v>0.91552003623344236</c:v>
                </c:pt>
                <c:pt idx="1505">
                  <c:v>0.91655489817300695</c:v>
                </c:pt>
                <c:pt idx="1506">
                  <c:v>0.91738450946083672</c:v>
                </c:pt>
                <c:pt idx="1507">
                  <c:v>0.91821940491227239</c:v>
                </c:pt>
                <c:pt idx="1508">
                  <c:v>0.91925785867546661</c:v>
                </c:pt>
                <c:pt idx="1509">
                  <c:v>0.92029755073589625</c:v>
                </c:pt>
                <c:pt idx="1510">
                  <c:v>0.9213397554794438</c:v>
                </c:pt>
                <c:pt idx="1511">
                  <c:v>0.92238193369774291</c:v>
                </c:pt>
                <c:pt idx="1512">
                  <c:v>0.92342376559975881</c:v>
                </c:pt>
                <c:pt idx="1513">
                  <c:v>0.92446939475756817</c:v>
                </c:pt>
                <c:pt idx="1514">
                  <c:v>0.92551452219415176</c:v>
                </c:pt>
                <c:pt idx="1515">
                  <c:v>0.92656058327741786</c:v>
                </c:pt>
                <c:pt idx="1516">
                  <c:v>0.92760789970538271</c:v>
                </c:pt>
                <c:pt idx="1517">
                  <c:v>0.92865679452353267</c:v>
                </c:pt>
                <c:pt idx="1518">
                  <c:v>0.92970711125947536</c:v>
                </c:pt>
                <c:pt idx="1519">
                  <c:v>0.93075853232065675</c:v>
                </c:pt>
                <c:pt idx="1520">
                  <c:v>0.93180929311751093</c:v>
                </c:pt>
                <c:pt idx="1521">
                  <c:v>0.93286260635238805</c:v>
                </c:pt>
                <c:pt idx="1522">
                  <c:v>0.93391654732407314</c:v>
                </c:pt>
                <c:pt idx="1523">
                  <c:v>0.93476101613287521</c:v>
                </c:pt>
                <c:pt idx="1524">
                  <c:v>0.93560668239055322</c:v>
                </c:pt>
                <c:pt idx="1525">
                  <c:v>0.93666335954894098</c:v>
                </c:pt>
                <c:pt idx="1526">
                  <c:v>0.93772131603601183</c:v>
                </c:pt>
                <c:pt idx="1527">
                  <c:v>0.93878071648475037</c:v>
                </c:pt>
                <c:pt idx="1528">
                  <c:v>0.93984221199630713</c:v>
                </c:pt>
                <c:pt idx="1529">
                  <c:v>0.94090353871013266</c:v>
                </c:pt>
                <c:pt idx="1530">
                  <c:v>0.94196599303522144</c:v>
                </c:pt>
                <c:pt idx="1531">
                  <c:v>0.94302892760692358</c:v>
                </c:pt>
                <c:pt idx="1532">
                  <c:v>0.94409364366587822</c:v>
                </c:pt>
                <c:pt idx="1533">
                  <c:v>0.94516112242706785</c:v>
                </c:pt>
                <c:pt idx="1534">
                  <c:v>0.94622843822550129</c:v>
                </c:pt>
                <c:pt idx="1535">
                  <c:v>0.94729526305015177</c:v>
                </c:pt>
                <c:pt idx="1536">
                  <c:v>0.94815176364952669</c:v>
                </c:pt>
                <c:pt idx="1537">
                  <c:v>0.94901128628485543</c:v>
                </c:pt>
                <c:pt idx="1538">
                  <c:v>0.95008321232349469</c:v>
                </c:pt>
                <c:pt idx="1539">
                  <c:v>0.95115563355544719</c:v>
                </c:pt>
                <c:pt idx="1540">
                  <c:v>0.95223018976296148</c:v>
                </c:pt>
                <c:pt idx="1541">
                  <c:v>0.95330426069735108</c:v>
                </c:pt>
                <c:pt idx="1542">
                  <c:v>0.95437965079571041</c:v>
                </c:pt>
                <c:pt idx="1543">
                  <c:v>0.95545800779728352</c:v>
                </c:pt>
                <c:pt idx="1544">
                  <c:v>0.95653637635877797</c:v>
                </c:pt>
                <c:pt idx="1545">
                  <c:v>0.95761426077934819</c:v>
                </c:pt>
                <c:pt idx="1546">
                  <c:v>0.95869594837733507</c:v>
                </c:pt>
                <c:pt idx="1547">
                  <c:v>0.95977765099936152</c:v>
                </c:pt>
                <c:pt idx="1548">
                  <c:v>0.96086019424252422</c:v>
                </c:pt>
                <c:pt idx="1549">
                  <c:v>0.96172756991754815</c:v>
                </c:pt>
                <c:pt idx="1550">
                  <c:v>0.96259702379123324</c:v>
                </c:pt>
                <c:pt idx="1551">
                  <c:v>0.96368262509351732</c:v>
                </c:pt>
                <c:pt idx="1552">
                  <c:v>0.96476857615238831</c:v>
                </c:pt>
                <c:pt idx="1553">
                  <c:v>0.9658582006573645</c:v>
                </c:pt>
                <c:pt idx="1554">
                  <c:v>0.96694768275435639</c:v>
                </c:pt>
                <c:pt idx="1555">
                  <c:v>0.96803702068185038</c:v>
                </c:pt>
                <c:pt idx="1556">
                  <c:v>0.9691298808681027</c:v>
                </c:pt>
                <c:pt idx="1557">
                  <c:v>0.97022360286667686</c:v>
                </c:pt>
                <c:pt idx="1558">
                  <c:v>0.97131751979285907</c:v>
                </c:pt>
                <c:pt idx="1559">
                  <c:v>0.97241296925332088</c:v>
                </c:pt>
                <c:pt idx="1560">
                  <c:v>0.973290428053871</c:v>
                </c:pt>
                <c:pt idx="1561">
                  <c:v>0.9741726793616805</c:v>
                </c:pt>
                <c:pt idx="1562">
                  <c:v>0.97526975282440609</c:v>
                </c:pt>
                <c:pt idx="1563">
                  <c:v>0.97637122219034</c:v>
                </c:pt>
                <c:pt idx="1564">
                  <c:v>0.97747239292849564</c:v>
                </c:pt>
                <c:pt idx="1565">
                  <c:v>0.97857410430588476</c:v>
                </c:pt>
                <c:pt idx="1566">
                  <c:v>0.97967736779879244</c:v>
                </c:pt>
                <c:pt idx="1567">
                  <c:v>0.98078252458919524</c:v>
                </c:pt>
                <c:pt idx="1568">
                  <c:v>0.98188907298003292</c:v>
                </c:pt>
                <c:pt idx="1569">
                  <c:v>0.98299650904745917</c:v>
                </c:pt>
                <c:pt idx="1570">
                  <c:v>0.98410381887299692</c:v>
                </c:pt>
                <c:pt idx="1571">
                  <c:v>0.98521371171107652</c:v>
                </c:pt>
                <c:pt idx="1572">
                  <c:v>0.98632466815190645</c:v>
                </c:pt>
                <c:pt idx="1573">
                  <c:v>0.98743787909224612</c:v>
                </c:pt>
                <c:pt idx="1574">
                  <c:v>0.98855012057001157</c:v>
                </c:pt>
                <c:pt idx="1575">
                  <c:v>0.98966377070204148</c:v>
                </c:pt>
                <c:pt idx="1576">
                  <c:v>0.9905565045029231</c:v>
                </c:pt>
                <c:pt idx="1577">
                  <c:v>0.99145071798932038</c:v>
                </c:pt>
                <c:pt idx="1578">
                  <c:v>0.99256982384782588</c:v>
                </c:pt>
                <c:pt idx="1579">
                  <c:v>0.99368847468657728</c:v>
                </c:pt>
                <c:pt idx="1580">
                  <c:v>0.99480872045349578</c:v>
                </c:pt>
                <c:pt idx="1581">
                  <c:v>0.99592970878232889</c:v>
                </c:pt>
                <c:pt idx="1582">
                  <c:v>0.99705212659404774</c:v>
                </c:pt>
                <c:pt idx="1583">
                  <c:v>0.99817752214950461</c:v>
                </c:pt>
                <c:pt idx="1584">
                  <c:v>0.99930263904994021</c:v>
                </c:pt>
                <c:pt idx="1585">
                  <c:v>1.0004281630764096</c:v>
                </c:pt>
                <c:pt idx="1586">
                  <c:v>1.0013305628824207</c:v>
                </c:pt>
                <c:pt idx="1587">
                  <c:v>1.0022377417714612</c:v>
                </c:pt>
                <c:pt idx="1588">
                  <c:v>1.0033684740309083</c:v>
                </c:pt>
                <c:pt idx="1589">
                  <c:v>1.0044994498565116</c:v>
                </c:pt>
                <c:pt idx="1590">
                  <c:v>1.005632743847787</c:v>
                </c:pt>
                <c:pt idx="1591">
                  <c:v>1.0067654192062541</c:v>
                </c:pt>
                <c:pt idx="1592">
                  <c:v>1.0079005922675854</c:v>
                </c:pt>
                <c:pt idx="1593">
                  <c:v>1.0090380965617953</c:v>
                </c:pt>
                <c:pt idx="1594">
                  <c:v>1.0101758539089456</c:v>
                </c:pt>
                <c:pt idx="1595">
                  <c:v>1.0113129940967527</c:v>
                </c:pt>
                <c:pt idx="1596">
                  <c:v>1.0124545629819188</c:v>
                </c:pt>
                <c:pt idx="1597">
                  <c:v>1.0135958676742447</c:v>
                </c:pt>
                <c:pt idx="1598">
                  <c:v>1.0147384764314484</c:v>
                </c:pt>
                <c:pt idx="1599">
                  <c:v>1.0158823922370115</c:v>
                </c:pt>
                <c:pt idx="1600">
                  <c:v>1.0170284926705075</c:v>
                </c:pt>
                <c:pt idx="1601">
                  <c:v>1.018175908157535</c:v>
                </c:pt>
                <c:pt idx="1602">
                  <c:v>1.0193241157614976</c:v>
                </c:pt>
                <c:pt idx="1603">
                  <c:v>1.0202439127932674</c:v>
                </c:pt>
                <c:pt idx="1604">
                  <c:v>1.0213939716731044</c:v>
                </c:pt>
                <c:pt idx="1605">
                  <c:v>1.0225451788264841</c:v>
                </c:pt>
                <c:pt idx="1606">
                  <c:v>1.0234675926343242</c:v>
                </c:pt>
                <c:pt idx="1607">
                  <c:v>1.0246226008147552</c:v>
                </c:pt>
                <c:pt idx="1608">
                  <c:v>1.0257778858550088</c:v>
                </c:pt>
                <c:pt idx="1609">
                  <c:v>1.026934507122659</c:v>
                </c:pt>
                <c:pt idx="1610">
                  <c:v>1.0280924677123038</c:v>
                </c:pt>
                <c:pt idx="1611">
                  <c:v>1.0292528331404331</c:v>
                </c:pt>
                <c:pt idx="1612">
                  <c:v>1.0304136602090297</c:v>
                </c:pt>
                <c:pt idx="1613">
                  <c:v>1.031343718909139</c:v>
                </c:pt>
                <c:pt idx="1614">
                  <c:v>1.0322781955199163</c:v>
                </c:pt>
                <c:pt idx="1615">
                  <c:v>1.0334420084413014</c:v>
                </c:pt>
                <c:pt idx="1616">
                  <c:v>1.0346077114594079</c:v>
                </c:pt>
                <c:pt idx="1617">
                  <c:v>1.0357753096088806</c:v>
                </c:pt>
                <c:pt idx="1618">
                  <c:v>1.036944451073373</c:v>
                </c:pt>
                <c:pt idx="1619">
                  <c:v>1.0381146037402214</c:v>
                </c:pt>
                <c:pt idx="1620">
                  <c:v>1.0392846964365152</c:v>
                </c:pt>
                <c:pt idx="1621">
                  <c:v>1.0404575923629973</c:v>
                </c:pt>
                <c:pt idx="1622">
                  <c:v>1.0416316863157609</c:v>
                </c:pt>
                <c:pt idx="1623">
                  <c:v>1.0428084167814753</c:v>
                </c:pt>
                <c:pt idx="1624">
                  <c:v>1.0439838381248214</c:v>
                </c:pt>
                <c:pt idx="1625">
                  <c:v>1.045161362341464</c:v>
                </c:pt>
                <c:pt idx="1626">
                  <c:v>1.0463420759604409</c:v>
                </c:pt>
                <c:pt idx="1627">
                  <c:v>1.0475231033109604</c:v>
                </c:pt>
                <c:pt idx="1628">
                  <c:v>1.0487037216701751</c:v>
                </c:pt>
                <c:pt idx="1629">
                  <c:v>1.0496516787222683</c:v>
                </c:pt>
                <c:pt idx="1630">
                  <c:v>1.0506005352496657</c:v>
                </c:pt>
                <c:pt idx="1631">
                  <c:v>1.0517855190480594</c:v>
                </c:pt>
                <c:pt idx="1632">
                  <c:v>1.0529729966120722</c:v>
                </c:pt>
                <c:pt idx="1633">
                  <c:v>1.0541629751639747</c:v>
                </c:pt>
                <c:pt idx="1634">
                  <c:v>1.0553527356923902</c:v>
                </c:pt>
                <c:pt idx="1635">
                  <c:v>1.0565428216325081</c:v>
                </c:pt>
                <c:pt idx="1636">
                  <c:v>1.05773724051791</c:v>
                </c:pt>
                <c:pt idx="1637">
                  <c:v>1.0589316285244517</c:v>
                </c:pt>
                <c:pt idx="1638">
                  <c:v>1.0601265316961463</c:v>
                </c:pt>
                <c:pt idx="1639">
                  <c:v>1.0610855671813726</c:v>
                </c:pt>
                <c:pt idx="1640">
                  <c:v>1.0620488167897677</c:v>
                </c:pt>
                <c:pt idx="1641">
                  <c:v>1.0632474527476767</c:v>
                </c:pt>
                <c:pt idx="1642">
                  <c:v>1.064448260804183</c:v>
                </c:pt>
                <c:pt idx="1643">
                  <c:v>1.0656521652258428</c:v>
                </c:pt>
                <c:pt idx="1644">
                  <c:v>1.0668560499495836</c:v>
                </c:pt>
                <c:pt idx="1645">
                  <c:v>1.0680600972313661</c:v>
                </c:pt>
                <c:pt idx="1646">
                  <c:v>1.0692683604537754</c:v>
                </c:pt>
                <c:pt idx="1647">
                  <c:v>1.0704767936972059</c:v>
                </c:pt>
                <c:pt idx="1648">
                  <c:v>1.0716855805550574</c:v>
                </c:pt>
                <c:pt idx="1649">
                  <c:v>1.0728967551852242</c:v>
                </c:pt>
                <c:pt idx="1650">
                  <c:v>1.0741099541150105</c:v>
                </c:pt>
                <c:pt idx="1651">
                  <c:v>1.0753249975191632</c:v>
                </c:pt>
                <c:pt idx="1652">
                  <c:v>1.0765405908349011</c:v>
                </c:pt>
                <c:pt idx="1653">
                  <c:v>1.077756920140619</c:v>
                </c:pt>
                <c:pt idx="1654">
                  <c:v>1.0787322778492288</c:v>
                </c:pt>
                <c:pt idx="1655">
                  <c:v>1.079950904964512</c:v>
                </c:pt>
                <c:pt idx="1656">
                  <c:v>1.0809289653677052</c:v>
                </c:pt>
                <c:pt idx="1657">
                  <c:v>1.0821521408797123</c:v>
                </c:pt>
                <c:pt idx="1658">
                  <c:v>1.0833758798011319</c:v>
                </c:pt>
                <c:pt idx="1659">
                  <c:v>1.0846007438038918</c:v>
                </c:pt>
                <c:pt idx="1660">
                  <c:v>1.0858278594385806</c:v>
                </c:pt>
                <c:pt idx="1661">
                  <c:v>1.0870574207638928</c:v>
                </c:pt>
                <c:pt idx="1662">
                  <c:v>1.0882871809155643</c:v>
                </c:pt>
                <c:pt idx="1663">
                  <c:v>1.0895186433074198</c:v>
                </c:pt>
                <c:pt idx="1664">
                  <c:v>1.0907504942699142</c:v>
                </c:pt>
                <c:pt idx="1665">
                  <c:v>1.0917388028454864</c:v>
                </c:pt>
                <c:pt idx="1666">
                  <c:v>1.0927311079054154</c:v>
                </c:pt>
                <c:pt idx="1667">
                  <c:v>1.0939691918376222</c:v>
                </c:pt>
                <c:pt idx="1668">
                  <c:v>1.0952084322398734</c:v>
                </c:pt>
                <c:pt idx="1669">
                  <c:v>1.0964488315129408</c:v>
                </c:pt>
                <c:pt idx="1670">
                  <c:v>1.0976892543995651</c:v>
                </c:pt>
                <c:pt idx="1671">
                  <c:v>1.0989325467724544</c:v>
                </c:pt>
                <c:pt idx="1672">
                  <c:v>1.1001775769289299</c:v>
                </c:pt>
                <c:pt idx="1673">
                  <c:v>1.1014251107201671</c:v>
                </c:pt>
                <c:pt idx="1674">
                  <c:v>1.1026715349822007</c:v>
                </c:pt>
                <c:pt idx="1675">
                  <c:v>1.1039204687364004</c:v>
                </c:pt>
                <c:pt idx="1676">
                  <c:v>1.1051724925562123</c:v>
                </c:pt>
                <c:pt idx="1677">
                  <c:v>1.10642532080649</c:v>
                </c:pt>
                <c:pt idx="1678">
                  <c:v>1.1076778054600094</c:v>
                </c:pt>
                <c:pt idx="1679">
                  <c:v>1.1086822274919579</c:v>
                </c:pt>
                <c:pt idx="1680">
                  <c:v>1.1096893864995407</c:v>
                </c:pt>
                <c:pt idx="1681">
                  <c:v>1.110947121446213</c:v>
                </c:pt>
                <c:pt idx="1682">
                  <c:v>1.112207209816813</c:v>
                </c:pt>
                <c:pt idx="1683">
                  <c:v>1.1134698511468906</c:v>
                </c:pt>
                <c:pt idx="1684">
                  <c:v>1.1147319671834512</c:v>
                </c:pt>
                <c:pt idx="1685">
                  <c:v>1.1159950988285989</c:v>
                </c:pt>
                <c:pt idx="1686">
                  <c:v>1.1172625350115395</c:v>
                </c:pt>
                <c:pt idx="1687">
                  <c:v>1.1185302243990152</c:v>
                </c:pt>
                <c:pt idx="1688">
                  <c:v>1.1197981659147127</c:v>
                </c:pt>
                <c:pt idx="1689">
                  <c:v>1.1208158124417518</c:v>
                </c:pt>
                <c:pt idx="1690">
                  <c:v>1.1218389632675929</c:v>
                </c:pt>
                <c:pt idx="1691">
                  <c:v>1.1231116931717762</c:v>
                </c:pt>
                <c:pt idx="1692">
                  <c:v>1.1243868239461841</c:v>
                </c:pt>
                <c:pt idx="1693">
                  <c:v>1.1256649476859075</c:v>
                </c:pt>
                <c:pt idx="1694">
                  <c:v>1.1269431451985779</c:v>
                </c:pt>
                <c:pt idx="1695">
                  <c:v>1.1282218056540896</c:v>
                </c:pt>
                <c:pt idx="1696">
                  <c:v>1.1295050392780042</c:v>
                </c:pt>
                <c:pt idx="1697">
                  <c:v>1.1307885497626493</c:v>
                </c:pt>
                <c:pt idx="1698">
                  <c:v>1.1320731210323778</c:v>
                </c:pt>
                <c:pt idx="1699">
                  <c:v>1.1333593445481087</c:v>
                </c:pt>
                <c:pt idx="1700">
                  <c:v>1.134648405063756</c:v>
                </c:pt>
                <c:pt idx="1701">
                  <c:v>1.1359389323975164</c:v>
                </c:pt>
                <c:pt idx="1702">
                  <c:v>1.1372309300858172</c:v>
                </c:pt>
                <c:pt idx="1703">
                  <c:v>1.1385232165953343</c:v>
                </c:pt>
                <c:pt idx="1704">
                  <c:v>1.1398181641178664</c:v>
                </c:pt>
                <c:pt idx="1705">
                  <c:v>1.1411149887302241</c:v>
                </c:pt>
                <c:pt idx="1706">
                  <c:v>1.1421545725132793</c:v>
                </c:pt>
                <c:pt idx="1707">
                  <c:v>1.1431948412784407</c:v>
                </c:pt>
                <c:pt idx="1708">
                  <c:v>1.1444946642280536</c:v>
                </c:pt>
                <c:pt idx="1709">
                  <c:v>1.1457973726496586</c:v>
                </c:pt>
                <c:pt idx="1710">
                  <c:v>1.1471015811190772</c:v>
                </c:pt>
                <c:pt idx="1711">
                  <c:v>1.1484094875278679</c:v>
                </c:pt>
                <c:pt idx="1712">
                  <c:v>1.1497169096871616</c:v>
                </c:pt>
                <c:pt idx="1713">
                  <c:v>1.1510264434345177</c:v>
                </c:pt>
                <c:pt idx="1714">
                  <c:v>1.1523368932651823</c:v>
                </c:pt>
                <c:pt idx="1715">
                  <c:v>1.1536496642001564</c:v>
                </c:pt>
                <c:pt idx="1716">
                  <c:v>1.1547025684792149</c:v>
                </c:pt>
                <c:pt idx="1717">
                  <c:v>1.1557595967434477</c:v>
                </c:pt>
                <c:pt idx="1718">
                  <c:v>1.1570776764182698</c:v>
                </c:pt>
                <c:pt idx="1719">
                  <c:v>1.1583978986771406</c:v>
                </c:pt>
                <c:pt idx="1720">
                  <c:v>1.1597178487796374</c:v>
                </c:pt>
                <c:pt idx="1721">
                  <c:v>1.1610407555224154</c:v>
                </c:pt>
                <c:pt idx="1722">
                  <c:v>1.1623654146659621</c:v>
                </c:pt>
                <c:pt idx="1723">
                  <c:v>1.1636926410509616</c:v>
                </c:pt>
                <c:pt idx="1724">
                  <c:v>1.165019400318136</c:v>
                </c:pt>
                <c:pt idx="1725">
                  <c:v>1.1663489376477376</c:v>
                </c:pt>
                <c:pt idx="1726">
                  <c:v>1.1676820752181596</c:v>
                </c:pt>
                <c:pt idx="1727">
                  <c:v>1.1690155670126168</c:v>
                </c:pt>
                <c:pt idx="1728">
                  <c:v>1.1703485964719407</c:v>
                </c:pt>
                <c:pt idx="1729">
                  <c:v>1.1716868762187491</c:v>
                </c:pt>
                <c:pt idx="1730">
                  <c:v>1.1730255182267861</c:v>
                </c:pt>
                <c:pt idx="1731">
                  <c:v>1.1740978054115052</c:v>
                </c:pt>
                <c:pt idx="1732">
                  <c:v>1.1751716534032841</c:v>
                </c:pt>
                <c:pt idx="1733">
                  <c:v>1.1765162025301801</c:v>
                </c:pt>
                <c:pt idx="1734">
                  <c:v>1.1778611238347345</c:v>
                </c:pt>
                <c:pt idx="1735">
                  <c:v>1.1792062106691936</c:v>
                </c:pt>
                <c:pt idx="1736">
                  <c:v>1.1805570230560802</c:v>
                </c:pt>
                <c:pt idx="1737">
                  <c:v>1.18190718734838</c:v>
                </c:pt>
                <c:pt idx="1738">
                  <c:v>1.1832579377485222</c:v>
                </c:pt>
                <c:pt idx="1739">
                  <c:v>1.18434146610274</c:v>
                </c:pt>
                <c:pt idx="1740">
                  <c:v>1.1854321727333976</c:v>
                </c:pt>
                <c:pt idx="1741">
                  <c:v>1.186789354389048</c:v>
                </c:pt>
                <c:pt idx="1742">
                  <c:v>1.1881479653652109</c:v>
                </c:pt>
                <c:pt idx="1743">
                  <c:v>1.189510710974907</c:v>
                </c:pt>
                <c:pt idx="1744">
                  <c:v>1.1908728186454876</c:v>
                </c:pt>
                <c:pt idx="1745">
                  <c:v>1.1922361589457371</c:v>
                </c:pt>
                <c:pt idx="1746">
                  <c:v>1.1936040735517492</c:v>
                </c:pt>
                <c:pt idx="1747">
                  <c:v>1.1949730259753635</c:v>
                </c:pt>
                <c:pt idx="1748">
                  <c:v>1.1963421808352743</c:v>
                </c:pt>
                <c:pt idx="1749">
                  <c:v>1.1977144701958267</c:v>
                </c:pt>
                <c:pt idx="1750">
                  <c:v>1.1990888551684356</c:v>
                </c:pt>
                <c:pt idx="1751">
                  <c:v>1.2004657620799333</c:v>
                </c:pt>
                <c:pt idx="1752">
                  <c:v>1.2018435153542246</c:v>
                </c:pt>
                <c:pt idx="1753">
                  <c:v>1.2032221158761183</c:v>
                </c:pt>
                <c:pt idx="1754">
                  <c:v>1.2046038855988914</c:v>
                </c:pt>
                <c:pt idx="1755">
                  <c:v>1.2059875672513829</c:v>
                </c:pt>
                <c:pt idx="1756">
                  <c:v>1.2070964427081152</c:v>
                </c:pt>
                <c:pt idx="1757">
                  <c:v>1.2082065491347447</c:v>
                </c:pt>
                <c:pt idx="1758">
                  <c:v>1.2095943799375681</c:v>
                </c:pt>
                <c:pt idx="1759">
                  <c:v>1.2109843518487999</c:v>
                </c:pt>
                <c:pt idx="1760">
                  <c:v>1.2123768964300259</c:v>
                </c:pt>
                <c:pt idx="1761">
                  <c:v>1.2137724476450751</c:v>
                </c:pt>
                <c:pt idx="1762">
                  <c:v>1.2151686696599366</c:v>
                </c:pt>
                <c:pt idx="1763">
                  <c:v>1.216567057382504</c:v>
                </c:pt>
                <c:pt idx="1764">
                  <c:v>1.2179663341070828</c:v>
                </c:pt>
                <c:pt idx="1765">
                  <c:v>1.2193686422751029</c:v>
                </c:pt>
                <c:pt idx="1766">
                  <c:v>1.2207742063492244</c:v>
                </c:pt>
                <c:pt idx="1767">
                  <c:v>1.2221798160827599</c:v>
                </c:pt>
                <c:pt idx="1768">
                  <c:v>1.2235858989855053</c:v>
                </c:pt>
                <c:pt idx="1769">
                  <c:v>1.2247164102725372</c:v>
                </c:pt>
                <c:pt idx="1770">
                  <c:v>1.2258492787476514</c:v>
                </c:pt>
                <c:pt idx="1771">
                  <c:v>1.2272633402915922</c:v>
                </c:pt>
                <c:pt idx="1772">
                  <c:v>1.2286783234974492</c:v>
                </c:pt>
                <c:pt idx="1773">
                  <c:v>1.2300963939906462</c:v>
                </c:pt>
                <c:pt idx="1774">
                  <c:v>1.231514744167584</c:v>
                </c:pt>
                <c:pt idx="1775">
                  <c:v>1.2329355430594255</c:v>
                </c:pt>
                <c:pt idx="1776">
                  <c:v>1.2343609720459388</c:v>
                </c:pt>
                <c:pt idx="1777">
                  <c:v>1.2357860411917263</c:v>
                </c:pt>
                <c:pt idx="1778">
                  <c:v>1.2372118360556226</c:v>
                </c:pt>
                <c:pt idx="1779">
                  <c:v>1.2386427230828452</c:v>
                </c:pt>
                <c:pt idx="1780">
                  <c:v>1.2400741301047415</c:v>
                </c:pt>
                <c:pt idx="1781">
                  <c:v>1.2415067132354325</c:v>
                </c:pt>
                <c:pt idx="1782">
                  <c:v>1.2426554866935415</c:v>
                </c:pt>
                <c:pt idx="1783">
                  <c:v>1.243806678562922</c:v>
                </c:pt>
                <c:pt idx="1784">
                  <c:v>1.2452448424833162</c:v>
                </c:pt>
                <c:pt idx="1785">
                  <c:v>1.2466846375479756</c:v>
                </c:pt>
                <c:pt idx="1786">
                  <c:v>1.2481298145079214</c:v>
                </c:pt>
                <c:pt idx="1787">
                  <c:v>1.2495746551913012</c:v>
                </c:pt>
                <c:pt idx="1788">
                  <c:v>1.2510195971770077</c:v>
                </c:pt>
                <c:pt idx="1789">
                  <c:v>1.2524699503169001</c:v>
                </c:pt>
                <c:pt idx="1790">
                  <c:v>1.2539221883629108</c:v>
                </c:pt>
                <c:pt idx="1791">
                  <c:v>1.2553756504867757</c:v>
                </c:pt>
                <c:pt idx="1792">
                  <c:v>1.2568307835991643</c:v>
                </c:pt>
                <c:pt idx="1793">
                  <c:v>1.257997974603551</c:v>
                </c:pt>
                <c:pt idx="1794">
                  <c:v>1.2591705406508578</c:v>
                </c:pt>
                <c:pt idx="1795">
                  <c:v>1.2606298713724193</c:v>
                </c:pt>
                <c:pt idx="1796">
                  <c:v>1.262095581210775</c:v>
                </c:pt>
                <c:pt idx="1797">
                  <c:v>1.2635605328357111</c:v>
                </c:pt>
                <c:pt idx="1798">
                  <c:v>1.2650274095435936</c:v>
                </c:pt>
                <c:pt idx="1799">
                  <c:v>1.2664973390553871</c:v>
                </c:pt>
                <c:pt idx="1800">
                  <c:v>1.2679703316799713</c:v>
                </c:pt>
                <c:pt idx="1801">
                  <c:v>1.269445046929601</c:v>
                </c:pt>
                <c:pt idx="1802">
                  <c:v>1.2709214892280132</c:v>
                </c:pt>
                <c:pt idx="1803">
                  <c:v>1.2723985339779245</c:v>
                </c:pt>
                <c:pt idx="1804">
                  <c:v>1.2738793466104754</c:v>
                </c:pt>
                <c:pt idx="1805">
                  <c:v>1.2753619023459746</c:v>
                </c:pt>
                <c:pt idx="1806">
                  <c:v>1.2765498036062417</c:v>
                </c:pt>
                <c:pt idx="1807">
                  <c:v>1.2777411608067557</c:v>
                </c:pt>
                <c:pt idx="1808">
                  <c:v>1.2792285478165384</c:v>
                </c:pt>
                <c:pt idx="1809">
                  <c:v>1.2807192889129866</c:v>
                </c:pt>
                <c:pt idx="1810">
                  <c:v>1.2822120276022688</c:v>
                </c:pt>
                <c:pt idx="1811">
                  <c:v>1.2837092816501967</c:v>
                </c:pt>
                <c:pt idx="1812">
                  <c:v>1.2852060362080304</c:v>
                </c:pt>
                <c:pt idx="1813">
                  <c:v>1.2867054925213004</c:v>
                </c:pt>
                <c:pt idx="1814">
                  <c:v>1.2882069711750341</c:v>
                </c:pt>
                <c:pt idx="1815">
                  <c:v>1.2897113969100231</c:v>
                </c:pt>
                <c:pt idx="1816">
                  <c:v>1.2909167072161789</c:v>
                </c:pt>
                <c:pt idx="1817">
                  <c:v>1.2921280781750439</c:v>
                </c:pt>
                <c:pt idx="1818">
                  <c:v>1.2936388802805481</c:v>
                </c:pt>
                <c:pt idx="1819">
                  <c:v>1.2951521993675048</c:v>
                </c:pt>
                <c:pt idx="1820">
                  <c:v>1.2966659612241396</c:v>
                </c:pt>
                <c:pt idx="1821">
                  <c:v>1.2981841033804611</c:v>
                </c:pt>
                <c:pt idx="1822">
                  <c:v>1.2997031614477079</c:v>
                </c:pt>
                <c:pt idx="1823">
                  <c:v>1.3012256926210297</c:v>
                </c:pt>
                <c:pt idx="1824">
                  <c:v>1.302748683301918</c:v>
                </c:pt>
                <c:pt idx="1825">
                  <c:v>1.3042749295070626</c:v>
                </c:pt>
                <c:pt idx="1826">
                  <c:v>1.3058046760916964</c:v>
                </c:pt>
                <c:pt idx="1827">
                  <c:v>1.3073360648780643</c:v>
                </c:pt>
                <c:pt idx="1828">
                  <c:v>1.3088672262711991</c:v>
                </c:pt>
                <c:pt idx="1829">
                  <c:v>1.310405426803346</c:v>
                </c:pt>
                <c:pt idx="1830">
                  <c:v>1.3119429431310212</c:v>
                </c:pt>
                <c:pt idx="1831">
                  <c:v>1.3134828270558407</c:v>
                </c:pt>
                <c:pt idx="1832">
                  <c:v>1.3150250858807024</c:v>
                </c:pt>
                <c:pt idx="1833">
                  <c:v>1.31657090696948</c:v>
                </c:pt>
                <c:pt idx="1834">
                  <c:v>1.3181191213211301</c:v>
                </c:pt>
                <c:pt idx="1835">
                  <c:v>1.3196694996197</c:v>
                </c:pt>
                <c:pt idx="1836">
                  <c:v>1.3209114878253285</c:v>
                </c:pt>
                <c:pt idx="1837">
                  <c:v>1.3221547831569447</c:v>
                </c:pt>
                <c:pt idx="1838">
                  <c:v>1.3237092965134909</c:v>
                </c:pt>
                <c:pt idx="1839">
                  <c:v>1.3252686108140712</c:v>
                </c:pt>
                <c:pt idx="1840">
                  <c:v>1.3268310756917761</c:v>
                </c:pt>
                <c:pt idx="1841">
                  <c:v>1.3283935975605707</c:v>
                </c:pt>
                <c:pt idx="1842">
                  <c:v>1.3299595214712288</c:v>
                </c:pt>
                <c:pt idx="1843">
                  <c:v>1.3315276617839342</c:v>
                </c:pt>
                <c:pt idx="1844">
                  <c:v>1.3327844746689574</c:v>
                </c:pt>
                <c:pt idx="1845">
                  <c:v>1.3340476724376831</c:v>
                </c:pt>
                <c:pt idx="1846">
                  <c:v>1.3356244066332004</c:v>
                </c:pt>
                <c:pt idx="1847">
                  <c:v>1.3372019443683734</c:v>
                </c:pt>
                <c:pt idx="1848">
                  <c:v>1.3387800442141404</c:v>
                </c:pt>
                <c:pt idx="1849">
                  <c:v>1.3403632969607038</c:v>
                </c:pt>
                <c:pt idx="1850">
                  <c:v>1.3419485762289893</c:v>
                </c:pt>
                <c:pt idx="1851">
                  <c:v>1.3435373424235266</c:v>
                </c:pt>
                <c:pt idx="1852">
                  <c:v>1.3451274226015233</c:v>
                </c:pt>
                <c:pt idx="1853">
                  <c:v>1.3467185757871309</c:v>
                </c:pt>
                <c:pt idx="1854">
                  <c:v>1.3483134828616319</c:v>
                </c:pt>
                <c:pt idx="1855">
                  <c:v>1.3499106937221361</c:v>
                </c:pt>
                <c:pt idx="1856">
                  <c:v>1.3515121705290118</c:v>
                </c:pt>
                <c:pt idx="1857">
                  <c:v>1.3531135234919696</c:v>
                </c:pt>
                <c:pt idx="1858">
                  <c:v>1.3547184256293709</c:v>
                </c:pt>
                <c:pt idx="1859">
                  <c:v>1.3563283633912468</c:v>
                </c:pt>
                <c:pt idx="1860">
                  <c:v>1.3579389294436477</c:v>
                </c:pt>
                <c:pt idx="1861">
                  <c:v>1.3595491371621895</c:v>
                </c:pt>
                <c:pt idx="1862">
                  <c:v>1.3608436624680846</c:v>
                </c:pt>
                <c:pt idx="1863">
                  <c:v>1.362137642664569</c:v>
                </c:pt>
                <c:pt idx="1864">
                  <c:v>1.3637568575524575</c:v>
                </c:pt>
                <c:pt idx="1865">
                  <c:v>1.3653794419809238</c:v>
                </c:pt>
                <c:pt idx="1866">
                  <c:v>1.3670064009648564</c:v>
                </c:pt>
                <c:pt idx="1867">
                  <c:v>1.3686337736924687</c:v>
                </c:pt>
                <c:pt idx="1868">
                  <c:v>1.3702618068914947</c:v>
                </c:pt>
                <c:pt idx="1869">
                  <c:v>1.3715687875969551</c:v>
                </c:pt>
                <c:pt idx="1870">
                  <c:v>1.3728819729053197</c:v>
                </c:pt>
                <c:pt idx="1871">
                  <c:v>1.3745206939784071</c:v>
                </c:pt>
                <c:pt idx="1872">
                  <c:v>1.3761598503970545</c:v>
                </c:pt>
                <c:pt idx="1873">
                  <c:v>1.3778037053271426</c:v>
                </c:pt>
                <c:pt idx="1874">
                  <c:v>1.3794482563928039</c:v>
                </c:pt>
                <c:pt idx="1875">
                  <c:v>1.3810960199340434</c:v>
                </c:pt>
                <c:pt idx="1876">
                  <c:v>1.3827492767546676</c:v>
                </c:pt>
                <c:pt idx="1877">
                  <c:v>1.384402493090495</c:v>
                </c:pt>
                <c:pt idx="1878">
                  <c:v>1.3860566761611504</c:v>
                </c:pt>
                <c:pt idx="1879">
                  <c:v>1.3877179080213524</c:v>
                </c:pt>
                <c:pt idx="1880">
                  <c:v>1.3893798735243414</c:v>
                </c:pt>
                <c:pt idx="1881">
                  <c:v>1.3910430802398093</c:v>
                </c:pt>
                <c:pt idx="1882">
                  <c:v>1.392710840557088</c:v>
                </c:pt>
                <c:pt idx="1883">
                  <c:v>1.3943811318434083</c:v>
                </c:pt>
                <c:pt idx="1884">
                  <c:v>1.3960554953204454</c:v>
                </c:pt>
                <c:pt idx="1885">
                  <c:v>1.3977303633650748</c:v>
                </c:pt>
                <c:pt idx="1886">
                  <c:v>1.3994077849114026</c:v>
                </c:pt>
                <c:pt idx="1887">
                  <c:v>1.4007537021651417</c:v>
                </c:pt>
                <c:pt idx="1888">
                  <c:v>1.4024359499086518</c:v>
                </c:pt>
                <c:pt idx="1889">
                  <c:v>1.4037862092686006</c:v>
                </c:pt>
                <c:pt idx="1890">
                  <c:v>1.4054756340823673</c:v>
                </c:pt>
                <c:pt idx="1891">
                  <c:v>1.407166884341857</c:v>
                </c:pt>
                <c:pt idx="1892">
                  <c:v>1.4088609997751973</c:v>
                </c:pt>
                <c:pt idx="1893">
                  <c:v>1.4105587678956373</c:v>
                </c:pt>
                <c:pt idx="1894">
                  <c:v>1.4122596830397549</c:v>
                </c:pt>
                <c:pt idx="1895">
                  <c:v>1.4139624556375965</c:v>
                </c:pt>
                <c:pt idx="1896">
                  <c:v>1.4153278585041051</c:v>
                </c:pt>
                <c:pt idx="1897">
                  <c:v>1.4166998237159791</c:v>
                </c:pt>
                <c:pt idx="1898">
                  <c:v>1.4184093962375226</c:v>
                </c:pt>
                <c:pt idx="1899">
                  <c:v>1.4201224199117972</c:v>
                </c:pt>
                <c:pt idx="1900">
                  <c:v>1.4218407429111874</c:v>
                </c:pt>
                <c:pt idx="1901">
                  <c:v>1.4235609730027197</c:v>
                </c:pt>
                <c:pt idx="1902">
                  <c:v>1.4252841673858156</c:v>
                </c:pt>
                <c:pt idx="1903">
                  <c:v>1.4270077006613879</c:v>
                </c:pt>
                <c:pt idx="1904">
                  <c:v>1.4287371138396745</c:v>
                </c:pt>
                <c:pt idx="1905">
                  <c:v>1.4304679362097732</c:v>
                </c:pt>
                <c:pt idx="1906">
                  <c:v>1.4322036140707226</c:v>
                </c:pt>
                <c:pt idx="1907">
                  <c:v>1.4339401865743326</c:v>
                </c:pt>
                <c:pt idx="1908">
                  <c:v>1.4356797800088288</c:v>
                </c:pt>
                <c:pt idx="1909">
                  <c:v>1.4374261334207932</c:v>
                </c:pt>
                <c:pt idx="1910">
                  <c:v>1.4391720736613169</c:v>
                </c:pt>
                <c:pt idx="1911">
                  <c:v>1.4409199985195349</c:v>
                </c:pt>
                <c:pt idx="1912">
                  <c:v>1.4423219331940329</c:v>
                </c:pt>
                <c:pt idx="1913">
                  <c:v>1.4437277120944894</c:v>
                </c:pt>
                <c:pt idx="1914">
                  <c:v>1.4454841619988354</c:v>
                </c:pt>
                <c:pt idx="1915">
                  <c:v>1.4472447782521125</c:v>
                </c:pt>
                <c:pt idx="1916">
                  <c:v>1.4490109245779468</c:v>
                </c:pt>
                <c:pt idx="1917">
                  <c:v>1.450776956858906</c:v>
                </c:pt>
                <c:pt idx="1918">
                  <c:v>1.4525458431479037</c:v>
                </c:pt>
                <c:pt idx="1919">
                  <c:v>1.4543208434062322</c:v>
                </c:pt>
                <c:pt idx="1920">
                  <c:v>1.4560968291524499</c:v>
                </c:pt>
                <c:pt idx="1921">
                  <c:v>1.4578735282096658</c:v>
                </c:pt>
                <c:pt idx="1922">
                  <c:v>1.4593027168985859</c:v>
                </c:pt>
                <c:pt idx="1923">
                  <c:v>1.4607361319221175</c:v>
                </c:pt>
                <c:pt idx="1924">
                  <c:v>1.4625230117915573</c:v>
                </c:pt>
                <c:pt idx="1925">
                  <c:v>1.4643139110603329</c:v>
                </c:pt>
                <c:pt idx="1926">
                  <c:v>1.4661104900595932</c:v>
                </c:pt>
                <c:pt idx="1927">
                  <c:v>1.4679081060326415</c:v>
                </c:pt>
                <c:pt idx="1928">
                  <c:v>1.4697062086413373</c:v>
                </c:pt>
                <c:pt idx="1929">
                  <c:v>1.4715130613895211</c:v>
                </c:pt>
                <c:pt idx="1930">
                  <c:v>1.4733184918055875</c:v>
                </c:pt>
                <c:pt idx="1931">
                  <c:v>1.4751288470317385</c:v>
                </c:pt>
                <c:pt idx="1932">
                  <c:v>1.4769422085308395</c:v>
                </c:pt>
                <c:pt idx="1933">
                  <c:v>1.4787608072184204</c:v>
                </c:pt>
                <c:pt idx="1934">
                  <c:v>1.4805821630970288</c:v>
                </c:pt>
                <c:pt idx="1935">
                  <c:v>1.4824057280630329</c:v>
                </c:pt>
                <c:pt idx="1936">
                  <c:v>1.4842303918151918</c:v>
                </c:pt>
                <c:pt idx="1937">
                  <c:v>1.4856947038278354</c:v>
                </c:pt>
                <c:pt idx="1938">
                  <c:v>1.487527064275767</c:v>
                </c:pt>
                <c:pt idx="1939">
                  <c:v>1.4889973368369032</c:v>
                </c:pt>
                <c:pt idx="1940">
                  <c:v>1.4908382928888224</c:v>
                </c:pt>
                <c:pt idx="1941">
                  <c:v>1.4926795483282798</c:v>
                </c:pt>
                <c:pt idx="1942">
                  <c:v>1.4945258920790403</c:v>
                </c:pt>
                <c:pt idx="1943">
                  <c:v>1.4963745211432702</c:v>
                </c:pt>
                <c:pt idx="1944">
                  <c:v>1.4982294041527382</c:v>
                </c:pt>
                <c:pt idx="1945">
                  <c:v>1.5000846151535006</c:v>
                </c:pt>
                <c:pt idx="1946">
                  <c:v>1.5019438425044398</c:v>
                </c:pt>
                <c:pt idx="1947">
                  <c:v>1.5034349121281567</c:v>
                </c:pt>
                <c:pt idx="1948">
                  <c:v>1.5049313424991777</c:v>
                </c:pt>
                <c:pt idx="1949">
                  <c:v>1.5068007531544438</c:v>
                </c:pt>
                <c:pt idx="1950">
                  <c:v>1.5086742370330986</c:v>
                </c:pt>
                <c:pt idx="1951">
                  <c:v>1.5105515239706773</c:v>
                </c:pt>
                <c:pt idx="1952">
                  <c:v>1.5124303322745667</c:v>
                </c:pt>
                <c:pt idx="1953">
                  <c:v>1.5143118143221488</c:v>
                </c:pt>
                <c:pt idx="1954">
                  <c:v>1.5161985719201816</c:v>
                </c:pt>
                <c:pt idx="1955">
                  <c:v>1.5180874526250605</c:v>
                </c:pt>
                <c:pt idx="1956">
                  <c:v>1.5199819326507913</c:v>
                </c:pt>
                <c:pt idx="1957">
                  <c:v>1.5218771106255733</c:v>
                </c:pt>
                <c:pt idx="1958">
                  <c:v>1.5237779195185832</c:v>
                </c:pt>
                <c:pt idx="1959">
                  <c:v>1.5256855482323504</c:v>
                </c:pt>
                <c:pt idx="1960">
                  <c:v>1.5275939084165762</c:v>
                </c:pt>
                <c:pt idx="1961">
                  <c:v>1.5295018292624745</c:v>
                </c:pt>
                <c:pt idx="1962">
                  <c:v>1.5310337157645835</c:v>
                </c:pt>
                <c:pt idx="1963">
                  <c:v>1.5325697099825355</c:v>
                </c:pt>
                <c:pt idx="1964">
                  <c:v>1.534489798275503</c:v>
                </c:pt>
                <c:pt idx="1965">
                  <c:v>1.5364144625058775</c:v>
                </c:pt>
                <c:pt idx="1966">
                  <c:v>1.5383451950367046</c:v>
                </c:pt>
                <c:pt idx="1967">
                  <c:v>1.5402767107748874</c:v>
                </c:pt>
                <c:pt idx="1968">
                  <c:v>1.542210781509296</c:v>
                </c:pt>
                <c:pt idx="1969">
                  <c:v>1.5441548228197672</c:v>
                </c:pt>
                <c:pt idx="1970">
                  <c:v>1.546096415960333</c:v>
                </c:pt>
                <c:pt idx="1971">
                  <c:v>1.5480420836935174</c:v>
                </c:pt>
                <c:pt idx="1972">
                  <c:v>1.5496032549388092</c:v>
                </c:pt>
                <c:pt idx="1973">
                  <c:v>1.5511740289948626</c:v>
                </c:pt>
                <c:pt idx="1974">
                  <c:v>1.5531293118998104</c:v>
                </c:pt>
                <c:pt idx="1975">
                  <c:v>1.5550905224713654</c:v>
                </c:pt>
                <c:pt idx="1976">
                  <c:v>1.5570591889637764</c:v>
                </c:pt>
                <c:pt idx="1977">
                  <c:v>1.5590266258246888</c:v>
                </c:pt>
                <c:pt idx="1978">
                  <c:v>1.56099763977226</c:v>
                </c:pt>
                <c:pt idx="1979">
                  <c:v>1.5629761696799649</c:v>
                </c:pt>
                <c:pt idx="1980">
                  <c:v>1.5649565040895641</c:v>
                </c:pt>
                <c:pt idx="1981">
                  <c:v>1.5669389491127301</c:v>
                </c:pt>
                <c:pt idx="1982">
                  <c:v>1.5685384275238903</c:v>
                </c:pt>
                <c:pt idx="1983">
                  <c:v>1.5688308697884428</c:v>
                </c:pt>
                <c:pt idx="1984">
                  <c:v>1.5689074108563166</c:v>
                </c:pt>
                <c:pt idx="1985">
                  <c:v>1.5689080183485424</c:v>
                </c:pt>
              </c:numCache>
            </c:numRef>
          </c:xVal>
          <c:yVal>
            <c:numRef>
              <c:f>'ShA 75 - 2 bis'!$I$4:$I$1989</c:f>
              <c:numCache>
                <c:formatCode>General</c:formatCode>
                <c:ptCount val="1986"/>
                <c:pt idx="0">
                  <c:v>5.1911907065519812E-2</c:v>
                </c:pt>
                <c:pt idx="1">
                  <c:v>5.200374433564349E-2</c:v>
                </c:pt>
                <c:pt idx="2">
                  <c:v>5.2089487678066655E-2</c:v>
                </c:pt>
                <c:pt idx="3">
                  <c:v>5.2155552383147293E-2</c:v>
                </c:pt>
                <c:pt idx="4">
                  <c:v>5.2042725250291272E-2</c:v>
                </c:pt>
                <c:pt idx="5">
                  <c:v>5.2049794630236845E-2</c:v>
                </c:pt>
                <c:pt idx="6">
                  <c:v>5.1831697945050721E-2</c:v>
                </c:pt>
                <c:pt idx="7">
                  <c:v>5.1840955480201706E-2</c:v>
                </c:pt>
                <c:pt idx="8">
                  <c:v>5.1817471674737575E-2</c:v>
                </c:pt>
                <c:pt idx="9">
                  <c:v>5.2079253125346323E-2</c:v>
                </c:pt>
                <c:pt idx="10">
                  <c:v>5.3506931733880284E-2</c:v>
                </c:pt>
                <c:pt idx="11">
                  <c:v>5.583434416675051E-2</c:v>
                </c:pt>
                <c:pt idx="12">
                  <c:v>5.933459668991526E-2</c:v>
                </c:pt>
                <c:pt idx="13">
                  <c:v>6.385042092632566E-2</c:v>
                </c:pt>
                <c:pt idx="14">
                  <c:v>6.8562028061903701E-2</c:v>
                </c:pt>
                <c:pt idx="15">
                  <c:v>7.3308834743882334E-2</c:v>
                </c:pt>
                <c:pt idx="16">
                  <c:v>7.8324601217286599E-2</c:v>
                </c:pt>
                <c:pt idx="17">
                  <c:v>8.3304244628306656E-2</c:v>
                </c:pt>
                <c:pt idx="18">
                  <c:v>8.8589290649863803E-2</c:v>
                </c:pt>
                <c:pt idx="19">
                  <c:v>9.3346160176726117E-2</c:v>
                </c:pt>
                <c:pt idx="20">
                  <c:v>9.8343256731582146E-2</c:v>
                </c:pt>
                <c:pt idx="21">
                  <c:v>0.10354912200424479</c:v>
                </c:pt>
                <c:pt idx="22">
                  <c:v>0.10886241119418891</c:v>
                </c:pt>
                <c:pt idx="23">
                  <c:v>0.11431653971238391</c:v>
                </c:pt>
                <c:pt idx="24">
                  <c:v>0.11997708149947137</c:v>
                </c:pt>
                <c:pt idx="25">
                  <c:v>0.12552128004628788</c:v>
                </c:pt>
                <c:pt idx="26">
                  <c:v>0.13117278335251356</c:v>
                </c:pt>
                <c:pt idx="27">
                  <c:v>0.13635486914106248</c:v>
                </c:pt>
                <c:pt idx="28">
                  <c:v>0.14034539664848178</c:v>
                </c:pt>
                <c:pt idx="29">
                  <c:v>0.14465540923291856</c:v>
                </c:pt>
                <c:pt idx="30">
                  <c:v>0.15005493489353303</c:v>
                </c:pt>
                <c:pt idx="31">
                  <c:v>0.15547060547206135</c:v>
                </c:pt>
                <c:pt idx="32">
                  <c:v>0.16079999432646336</c:v>
                </c:pt>
                <c:pt idx="33">
                  <c:v>0.16562534911856405</c:v>
                </c:pt>
                <c:pt idx="34">
                  <c:v>0.17064005034382107</c:v>
                </c:pt>
                <c:pt idx="35">
                  <c:v>0.17614375848882063</c:v>
                </c:pt>
                <c:pt idx="36">
                  <c:v>0.1817110400807789</c:v>
                </c:pt>
                <c:pt idx="37">
                  <c:v>0.18738417436167829</c:v>
                </c:pt>
                <c:pt idx="38">
                  <c:v>0.19167830425965546</c:v>
                </c:pt>
                <c:pt idx="39">
                  <c:v>0.19607999361494255</c:v>
                </c:pt>
                <c:pt idx="40">
                  <c:v>0.20161187377854201</c:v>
                </c:pt>
                <c:pt idx="41">
                  <c:v>0.20599717168901194</c:v>
                </c:pt>
                <c:pt idx="42">
                  <c:v>0.20949319733717109</c:v>
                </c:pt>
                <c:pt idx="43">
                  <c:v>0.21413460381107843</c:v>
                </c:pt>
                <c:pt idx="44">
                  <c:v>0.21985108836457143</c:v>
                </c:pt>
                <c:pt idx="45">
                  <c:v>0.22548617292265224</c:v>
                </c:pt>
                <c:pt idx="46">
                  <c:v>0.23097119915027303</c:v>
                </c:pt>
                <c:pt idx="47">
                  <c:v>0.23635629744678405</c:v>
                </c:pt>
                <c:pt idx="48">
                  <c:v>0.2417808000299542</c:v>
                </c:pt>
                <c:pt idx="49">
                  <c:v>0.24714176638819313</c:v>
                </c:pt>
                <c:pt idx="50">
                  <c:v>0.25209202340339021</c:v>
                </c:pt>
                <c:pt idx="51">
                  <c:v>0.25702218460793019</c:v>
                </c:pt>
                <c:pt idx="52">
                  <c:v>0.26235271535616084</c:v>
                </c:pt>
                <c:pt idx="53">
                  <c:v>0.26738689810648536</c:v>
                </c:pt>
                <c:pt idx="54">
                  <c:v>0.27107072891385392</c:v>
                </c:pt>
                <c:pt idx="55">
                  <c:v>0.27368393653757805</c:v>
                </c:pt>
                <c:pt idx="56">
                  <c:v>0.27774572162770861</c:v>
                </c:pt>
                <c:pt idx="57">
                  <c:v>0.28260230578971285</c:v>
                </c:pt>
                <c:pt idx="58">
                  <c:v>0.28653106456509514</c:v>
                </c:pt>
                <c:pt idx="59">
                  <c:v>0.29159302024414985</c:v>
                </c:pt>
                <c:pt idx="60">
                  <c:v>0.29661510938696389</c:v>
                </c:pt>
                <c:pt idx="61">
                  <c:v>0.30149819930592398</c:v>
                </c:pt>
                <c:pt idx="62">
                  <c:v>0.30602767484011245</c:v>
                </c:pt>
                <c:pt idx="63">
                  <c:v>0.30949736299968306</c:v>
                </c:pt>
                <c:pt idx="64">
                  <c:v>0.31305055066251758</c:v>
                </c:pt>
                <c:pt idx="65">
                  <c:v>0.31794554802558112</c:v>
                </c:pt>
                <c:pt idx="66">
                  <c:v>0.32240667219294955</c:v>
                </c:pt>
                <c:pt idx="67">
                  <c:v>0.32557729111043465</c:v>
                </c:pt>
                <c:pt idx="68">
                  <c:v>0.32937361150702393</c:v>
                </c:pt>
                <c:pt idx="69">
                  <c:v>0.3342576099718747</c:v>
                </c:pt>
                <c:pt idx="70">
                  <c:v>0.33925615235282952</c:v>
                </c:pt>
                <c:pt idx="71">
                  <c:v>0.3441362246238594</c:v>
                </c:pt>
                <c:pt idx="72">
                  <c:v>0.34905309028006581</c:v>
                </c:pt>
                <c:pt idx="73">
                  <c:v>0.35375522328173925</c:v>
                </c:pt>
                <c:pt idx="74">
                  <c:v>0.35806680612871589</c:v>
                </c:pt>
                <c:pt idx="75">
                  <c:v>0.36268780584638693</c:v>
                </c:pt>
                <c:pt idx="76">
                  <c:v>0.36760717362966105</c:v>
                </c:pt>
                <c:pt idx="77">
                  <c:v>0.37196153776906576</c:v>
                </c:pt>
                <c:pt idx="78">
                  <c:v>0.37470424671682845</c:v>
                </c:pt>
                <c:pt idx="79">
                  <c:v>0.37759577184506149</c:v>
                </c:pt>
                <c:pt idx="80">
                  <c:v>0.38177287467121479</c:v>
                </c:pt>
                <c:pt idx="81">
                  <c:v>0.38576315510106574</c:v>
                </c:pt>
                <c:pt idx="82">
                  <c:v>0.39066445902422475</c:v>
                </c:pt>
                <c:pt idx="83">
                  <c:v>0.39614435746695964</c:v>
                </c:pt>
                <c:pt idx="84">
                  <c:v>0.40146477687440674</c:v>
                </c:pt>
                <c:pt idx="85">
                  <c:v>0.4067953979007003</c:v>
                </c:pt>
                <c:pt idx="86">
                  <c:v>0.41190006748259428</c:v>
                </c:pt>
                <c:pt idx="87">
                  <c:v>0.41671530046851724</c:v>
                </c:pt>
                <c:pt idx="88">
                  <c:v>0.4201070722195685</c:v>
                </c:pt>
                <c:pt idx="89">
                  <c:v>0.42287582043763011</c:v>
                </c:pt>
                <c:pt idx="90">
                  <c:v>0.42639551308176876</c:v>
                </c:pt>
                <c:pt idx="91">
                  <c:v>0.43103858205487594</c:v>
                </c:pt>
                <c:pt idx="92">
                  <c:v>0.43641616866174582</c:v>
                </c:pt>
                <c:pt idx="93">
                  <c:v>0.44196471456070535</c:v>
                </c:pt>
                <c:pt idx="94">
                  <c:v>0.44761377220353832</c:v>
                </c:pt>
                <c:pt idx="95">
                  <c:v>0.45326446617776373</c:v>
                </c:pt>
                <c:pt idx="96">
                  <c:v>0.45770610310140986</c:v>
                </c:pt>
                <c:pt idx="97">
                  <c:v>0.46120051224882452</c:v>
                </c:pt>
                <c:pt idx="98">
                  <c:v>0.46554022739949263</c:v>
                </c:pt>
                <c:pt idx="99">
                  <c:v>0.47100116139448372</c:v>
                </c:pt>
                <c:pt idx="100">
                  <c:v>0.47671810214956506</c:v>
                </c:pt>
                <c:pt idx="101">
                  <c:v>0.48160865778779288</c:v>
                </c:pt>
                <c:pt idx="102">
                  <c:v>0.48529644419554374</c:v>
                </c:pt>
                <c:pt idx="103">
                  <c:v>0.48946427071195836</c:v>
                </c:pt>
                <c:pt idx="104">
                  <c:v>0.49512642583387501</c:v>
                </c:pt>
                <c:pt idx="105">
                  <c:v>0.5010892814527097</c:v>
                </c:pt>
                <c:pt idx="106">
                  <c:v>0.5058976962242987</c:v>
                </c:pt>
                <c:pt idx="107">
                  <c:v>0.51170892410260527</c:v>
                </c:pt>
                <c:pt idx="108">
                  <c:v>0.51631358231647762</c:v>
                </c:pt>
                <c:pt idx="109">
                  <c:v>0.52184930245815808</c:v>
                </c:pt>
                <c:pt idx="110">
                  <c:v>0.52731370779621944</c:v>
                </c:pt>
                <c:pt idx="111">
                  <c:v>0.53277339666510182</c:v>
                </c:pt>
                <c:pt idx="112">
                  <c:v>0.53849257811005202</c:v>
                </c:pt>
                <c:pt idx="113">
                  <c:v>0.54436346563302362</c:v>
                </c:pt>
                <c:pt idx="114">
                  <c:v>0.55005778354260026</c:v>
                </c:pt>
                <c:pt idx="115">
                  <c:v>0.55585031391699691</c:v>
                </c:pt>
                <c:pt idx="116">
                  <c:v>0.56041450893944689</c:v>
                </c:pt>
                <c:pt idx="117">
                  <c:v>0.56509461496902347</c:v>
                </c:pt>
                <c:pt idx="118">
                  <c:v>0.56990957280358023</c:v>
                </c:pt>
                <c:pt idx="119">
                  <c:v>0.57216410434193254</c:v>
                </c:pt>
                <c:pt idx="120">
                  <c:v>0.57314944039551574</c:v>
                </c:pt>
                <c:pt idx="121">
                  <c:v>0.57531355050709543</c:v>
                </c:pt>
                <c:pt idx="122">
                  <c:v>0.57877657238496705</c:v>
                </c:pt>
                <c:pt idx="123">
                  <c:v>0.58332638431129535</c:v>
                </c:pt>
                <c:pt idx="124">
                  <c:v>0.58894672350858757</c:v>
                </c:pt>
                <c:pt idx="125">
                  <c:v>0.59499252853962936</c:v>
                </c:pt>
                <c:pt idx="126">
                  <c:v>0.60096446818464277</c:v>
                </c:pt>
                <c:pt idx="127">
                  <c:v>0.60696033355272017</c:v>
                </c:pt>
                <c:pt idx="128">
                  <c:v>0.61279554648840251</c:v>
                </c:pt>
                <c:pt idx="129">
                  <c:v>0.61856817393460717</c:v>
                </c:pt>
                <c:pt idx="130">
                  <c:v>0.6244837386088623</c:v>
                </c:pt>
                <c:pt idx="131">
                  <c:v>0.62899812164474644</c:v>
                </c:pt>
                <c:pt idx="132">
                  <c:v>0.63327109337671472</c:v>
                </c:pt>
                <c:pt idx="133">
                  <c:v>0.63872633582573202</c:v>
                </c:pt>
                <c:pt idx="134">
                  <c:v>0.64468140563960041</c:v>
                </c:pt>
                <c:pt idx="135">
                  <c:v>0.65052515651931453</c:v>
                </c:pt>
                <c:pt idx="136">
                  <c:v>0.6564478749740783</c:v>
                </c:pt>
                <c:pt idx="137">
                  <c:v>0.66224553538365305</c:v>
                </c:pt>
                <c:pt idx="138">
                  <c:v>0.66629030072806228</c:v>
                </c:pt>
                <c:pt idx="139">
                  <c:v>0.66899568933002307</c:v>
                </c:pt>
                <c:pt idx="140">
                  <c:v>0.67268677005459898</c:v>
                </c:pt>
                <c:pt idx="141">
                  <c:v>0.67684315711296261</c:v>
                </c:pt>
                <c:pt idx="142">
                  <c:v>0.6815893968216199</c:v>
                </c:pt>
                <c:pt idx="143">
                  <c:v>0.68744940447257019</c:v>
                </c:pt>
                <c:pt idx="144">
                  <c:v>0.69343531802176939</c:v>
                </c:pt>
                <c:pt idx="145">
                  <c:v>0.69919834373236678</c:v>
                </c:pt>
                <c:pt idx="146">
                  <c:v>0.70515491120403806</c:v>
                </c:pt>
                <c:pt idx="147">
                  <c:v>0.71108473448376508</c:v>
                </c:pt>
                <c:pt idx="148">
                  <c:v>0.71671923875999966</c:v>
                </c:pt>
                <c:pt idx="149">
                  <c:v>0.7225857398060499</c:v>
                </c:pt>
                <c:pt idx="150">
                  <c:v>0.72834602371821622</c:v>
                </c:pt>
                <c:pt idx="151">
                  <c:v>0.73390598320405831</c:v>
                </c:pt>
                <c:pt idx="152">
                  <c:v>0.7385182934190162</c:v>
                </c:pt>
                <c:pt idx="153">
                  <c:v>0.74252305638311078</c:v>
                </c:pt>
                <c:pt idx="154">
                  <c:v>0.74550174348409803</c:v>
                </c:pt>
                <c:pt idx="155">
                  <c:v>0.74844258672887154</c:v>
                </c:pt>
                <c:pt idx="156">
                  <c:v>0.7518970790570032</c:v>
                </c:pt>
                <c:pt idx="157">
                  <c:v>0.75585813963202619</c:v>
                </c:pt>
                <c:pt idx="158">
                  <c:v>0.76040707594300383</c:v>
                </c:pt>
                <c:pt idx="159">
                  <c:v>0.7650118527825599</c:v>
                </c:pt>
                <c:pt idx="160">
                  <c:v>0.77055281347955129</c:v>
                </c:pt>
                <c:pt idx="161">
                  <c:v>0.77631045386177466</c:v>
                </c:pt>
                <c:pt idx="162">
                  <c:v>0.7822620359893302</c:v>
                </c:pt>
                <c:pt idx="163">
                  <c:v>0.78815518467877932</c:v>
                </c:pt>
                <c:pt idx="164">
                  <c:v>0.79399779471722942</c:v>
                </c:pt>
                <c:pt idx="165">
                  <c:v>0.79983014549130715</c:v>
                </c:pt>
                <c:pt idx="166">
                  <c:v>0.80557517179804861</c:v>
                </c:pt>
                <c:pt idx="167">
                  <c:v>0.81134098503973329</c:v>
                </c:pt>
                <c:pt idx="168">
                  <c:v>0.81551036903696983</c:v>
                </c:pt>
                <c:pt idx="169">
                  <c:v>0.81973485809819657</c:v>
                </c:pt>
                <c:pt idx="170">
                  <c:v>0.82550409126035496</c:v>
                </c:pt>
                <c:pt idx="171">
                  <c:v>0.83134565383817027</c:v>
                </c:pt>
                <c:pt idx="172">
                  <c:v>0.83717631183719754</c:v>
                </c:pt>
                <c:pt idx="173">
                  <c:v>0.84294352522023619</c:v>
                </c:pt>
                <c:pt idx="174">
                  <c:v>0.84882992233728083</c:v>
                </c:pt>
                <c:pt idx="175">
                  <c:v>0.8546812468286823</c:v>
                </c:pt>
                <c:pt idx="176">
                  <c:v>0.86042817767181445</c:v>
                </c:pt>
                <c:pt idx="177">
                  <c:v>0.86621573359139648</c:v>
                </c:pt>
                <c:pt idx="178">
                  <c:v>0.87202697162569331</c:v>
                </c:pt>
                <c:pt idx="179">
                  <c:v>0.87784759538051338</c:v>
                </c:pt>
                <c:pt idx="180">
                  <c:v>0.88355670713205459</c:v>
                </c:pt>
                <c:pt idx="181">
                  <c:v>0.88781794141717307</c:v>
                </c:pt>
                <c:pt idx="182">
                  <c:v>0.88834674546980974</c:v>
                </c:pt>
                <c:pt idx="183">
                  <c:v>0.88793758336912421</c:v>
                </c:pt>
                <c:pt idx="184">
                  <c:v>0.8907522781870606</c:v>
                </c:pt>
                <c:pt idx="185">
                  <c:v>0.89490245625922482</c:v>
                </c:pt>
                <c:pt idx="186">
                  <c:v>0.90084868375979255</c:v>
                </c:pt>
                <c:pt idx="187">
                  <c:v>0.90679969379220982</c:v>
                </c:pt>
                <c:pt idx="188">
                  <c:v>0.91267114730337706</c:v>
                </c:pt>
                <c:pt idx="189">
                  <c:v>0.91842508770870446</c:v>
                </c:pt>
                <c:pt idx="190">
                  <c:v>0.92434365347420366</c:v>
                </c:pt>
                <c:pt idx="191">
                  <c:v>0.93014390448221418</c:v>
                </c:pt>
                <c:pt idx="192">
                  <c:v>0.9357672575755912</c:v>
                </c:pt>
                <c:pt idx="193">
                  <c:v>0.94166411743397738</c:v>
                </c:pt>
                <c:pt idx="194">
                  <c:v>0.94638551082421318</c:v>
                </c:pt>
                <c:pt idx="195">
                  <c:v>0.95129986909175723</c:v>
                </c:pt>
                <c:pt idx="196">
                  <c:v>0.95720050503597065</c:v>
                </c:pt>
                <c:pt idx="197">
                  <c:v>0.96288133921946573</c:v>
                </c:pt>
                <c:pt idx="198">
                  <c:v>0.96862896298364187</c:v>
                </c:pt>
                <c:pt idx="199">
                  <c:v>0.97436573755482037</c:v>
                </c:pt>
                <c:pt idx="200">
                  <c:v>0.98010042230040872</c:v>
                </c:pt>
                <c:pt idx="201">
                  <c:v>0.98583483103870273</c:v>
                </c:pt>
                <c:pt idx="202">
                  <c:v>0.99156769701100544</c:v>
                </c:pt>
                <c:pt idx="203">
                  <c:v>0.99662924271348008</c:v>
                </c:pt>
                <c:pt idx="204">
                  <c:v>0.99993462263129851</c:v>
                </c:pt>
                <c:pt idx="205">
                  <c:v>1.0025490058181401</c:v>
                </c:pt>
                <c:pt idx="206">
                  <c:v>1.0062928900898229</c:v>
                </c:pt>
                <c:pt idx="207">
                  <c:v>1.0103144892593203</c:v>
                </c:pt>
                <c:pt idx="208">
                  <c:v>1.0131764161931021</c:v>
                </c:pt>
                <c:pt idx="209">
                  <c:v>1.0164083444102796</c:v>
                </c:pt>
                <c:pt idx="210">
                  <c:v>1.021761415300761</c:v>
                </c:pt>
                <c:pt idx="211">
                  <c:v>1.0276572525996237</c:v>
                </c:pt>
                <c:pt idx="212">
                  <c:v>1.0334198215659598</c:v>
                </c:pt>
                <c:pt idx="213">
                  <c:v>1.0391724253144867</c:v>
                </c:pt>
                <c:pt idx="214">
                  <c:v>1.0449430880936101</c:v>
                </c:pt>
                <c:pt idx="215">
                  <c:v>1.0506010872125904</c:v>
                </c:pt>
                <c:pt idx="216">
                  <c:v>1.0562797925741463</c:v>
                </c:pt>
                <c:pt idx="217">
                  <c:v>1.0620063141339515</c:v>
                </c:pt>
                <c:pt idx="218">
                  <c:v>1.0665911405162456</c:v>
                </c:pt>
                <c:pt idx="219">
                  <c:v>1.0711009869939583</c:v>
                </c:pt>
                <c:pt idx="220">
                  <c:v>1.0768273043799792</c:v>
                </c:pt>
                <c:pt idx="221">
                  <c:v>1.0824656864005406</c:v>
                </c:pt>
                <c:pt idx="222">
                  <c:v>1.0881229994154313</c:v>
                </c:pt>
                <c:pt idx="223">
                  <c:v>1.0938173099934836</c:v>
                </c:pt>
                <c:pt idx="224">
                  <c:v>1.0995137636674275</c:v>
                </c:pt>
                <c:pt idx="225">
                  <c:v>1.1052336455285887</c:v>
                </c:pt>
                <c:pt idx="226">
                  <c:v>1.1108837102103375</c:v>
                </c:pt>
                <c:pt idx="227">
                  <c:v>1.1166061553852069</c:v>
                </c:pt>
                <c:pt idx="228">
                  <c:v>1.1220624885111095</c:v>
                </c:pt>
                <c:pt idx="229">
                  <c:v>1.1185155363966355</c:v>
                </c:pt>
                <c:pt idx="230">
                  <c:v>1.1059701645849205</c:v>
                </c:pt>
                <c:pt idx="231">
                  <c:v>1.0981982387774947</c:v>
                </c:pt>
                <c:pt idx="232">
                  <c:v>1.0896949792657089</c:v>
                </c:pt>
                <c:pt idx="233">
                  <c:v>1.0842800224344524</c:v>
                </c:pt>
                <c:pt idx="234">
                  <c:v>1.0878753252678237</c:v>
                </c:pt>
                <c:pt idx="235">
                  <c:v>1.0927831836686803</c:v>
                </c:pt>
                <c:pt idx="236">
                  <c:v>1.098989552010341</c:v>
                </c:pt>
                <c:pt idx="237">
                  <c:v>1.1050428602277216</c:v>
                </c:pt>
                <c:pt idx="238">
                  <c:v>1.1110005067531494</c:v>
                </c:pt>
                <c:pt idx="239">
                  <c:v>1.1170443878835588</c:v>
                </c:pt>
                <c:pt idx="240">
                  <c:v>1.1230166239099435</c:v>
                </c:pt>
                <c:pt idx="241">
                  <c:v>1.1290937561805323</c:v>
                </c:pt>
                <c:pt idx="242">
                  <c:v>1.1351957053166573</c:v>
                </c:pt>
                <c:pt idx="243">
                  <c:v>1.1411459200202447</c:v>
                </c:pt>
                <c:pt idx="244">
                  <c:v>1.1468056888758946</c:v>
                </c:pt>
                <c:pt idx="245">
                  <c:v>1.1513371072257312</c:v>
                </c:pt>
                <c:pt idx="246">
                  <c:v>1.1560843106507355</c:v>
                </c:pt>
                <c:pt idx="247">
                  <c:v>1.1620167655750318</c:v>
                </c:pt>
                <c:pt idx="248">
                  <c:v>1.1679624232146693</c:v>
                </c:pt>
                <c:pt idx="249">
                  <c:v>1.1737082350749979</c:v>
                </c:pt>
                <c:pt idx="250">
                  <c:v>1.1793215209319881</c:v>
                </c:pt>
                <c:pt idx="251">
                  <c:v>1.1852382660590732</c:v>
                </c:pt>
                <c:pt idx="252">
                  <c:v>1.1911345917882259</c:v>
                </c:pt>
                <c:pt idx="253">
                  <c:v>1.1969095381649655</c:v>
                </c:pt>
                <c:pt idx="254">
                  <c:v>1.2025942154231777</c:v>
                </c:pt>
                <c:pt idx="255">
                  <c:v>1.2082979285999802</c:v>
                </c:pt>
                <c:pt idx="256">
                  <c:v>1.2142305962783313</c:v>
                </c:pt>
                <c:pt idx="257">
                  <c:v>1.2201102839318692</c:v>
                </c:pt>
                <c:pt idx="258">
                  <c:v>1.2256548611181584</c:v>
                </c:pt>
                <c:pt idx="259">
                  <c:v>1.2312838981789795</c:v>
                </c:pt>
                <c:pt idx="260">
                  <c:v>1.2370634430444176</c:v>
                </c:pt>
                <c:pt idx="261">
                  <c:v>1.2416214217557604</c:v>
                </c:pt>
                <c:pt idx="262">
                  <c:v>1.2474200759009104</c:v>
                </c:pt>
                <c:pt idx="263">
                  <c:v>1.2519939519071321</c:v>
                </c:pt>
                <c:pt idx="264">
                  <c:v>1.2577711286057809</c:v>
                </c:pt>
                <c:pt idx="265">
                  <c:v>1.2633581744070144</c:v>
                </c:pt>
                <c:pt idx="266">
                  <c:v>1.2690147782923793</c:v>
                </c:pt>
                <c:pt idx="267">
                  <c:v>1.2748031098228072</c:v>
                </c:pt>
                <c:pt idx="268">
                  <c:v>1.2804295229221605</c:v>
                </c:pt>
                <c:pt idx="269">
                  <c:v>1.2861529433707839</c:v>
                </c:pt>
                <c:pt idx="270">
                  <c:v>1.2919779040516537</c:v>
                </c:pt>
                <c:pt idx="271">
                  <c:v>1.2967149171878749</c:v>
                </c:pt>
                <c:pt idx="272">
                  <c:v>1.3012489316583387</c:v>
                </c:pt>
                <c:pt idx="273">
                  <c:v>1.3065317407326036</c:v>
                </c:pt>
                <c:pt idx="274">
                  <c:v>1.3051645913067664</c:v>
                </c:pt>
                <c:pt idx="275">
                  <c:v>1.2992389009259782</c:v>
                </c:pt>
                <c:pt idx="276">
                  <c:v>1.2976175785699646</c:v>
                </c:pt>
                <c:pt idx="277">
                  <c:v>1.300755097867871</c:v>
                </c:pt>
                <c:pt idx="278">
                  <c:v>1.3061192190876325</c:v>
                </c:pt>
                <c:pt idx="279">
                  <c:v>1.3118493679856176</c:v>
                </c:pt>
                <c:pt idx="280">
                  <c:v>1.3176816096537731</c:v>
                </c:pt>
                <c:pt idx="281">
                  <c:v>1.3234991276520658</c:v>
                </c:pt>
                <c:pt idx="282">
                  <c:v>1.3293715623300879</c:v>
                </c:pt>
                <c:pt idx="283">
                  <c:v>1.3353189600916922</c:v>
                </c:pt>
                <c:pt idx="284">
                  <c:v>1.3410962791335972</c:v>
                </c:pt>
                <c:pt idx="285">
                  <c:v>1.3467461842725525</c:v>
                </c:pt>
                <c:pt idx="286">
                  <c:v>1.3526095084169343</c:v>
                </c:pt>
                <c:pt idx="287">
                  <c:v>1.3582648237204065</c:v>
                </c:pt>
                <c:pt idx="288">
                  <c:v>1.3627069504010769</c:v>
                </c:pt>
                <c:pt idx="289">
                  <c:v>1.3686079469698398</c:v>
                </c:pt>
                <c:pt idx="290">
                  <c:v>1.3744713682650638</c:v>
                </c:pt>
                <c:pt idx="291">
                  <c:v>1.3791000135198173</c:v>
                </c:pt>
                <c:pt idx="292">
                  <c:v>1.3846576410879456</c:v>
                </c:pt>
                <c:pt idx="293">
                  <c:v>1.3902833040042979</c:v>
                </c:pt>
                <c:pt idx="294">
                  <c:v>1.3960293537259849</c:v>
                </c:pt>
                <c:pt idx="295">
                  <c:v>1.401765425458533</c:v>
                </c:pt>
                <c:pt idx="296">
                  <c:v>1.4062480261362413</c:v>
                </c:pt>
                <c:pt idx="297">
                  <c:v>1.4107939017600095</c:v>
                </c:pt>
                <c:pt idx="298">
                  <c:v>1.4164440496966257</c:v>
                </c:pt>
                <c:pt idx="299">
                  <c:v>1.4218982615139224</c:v>
                </c:pt>
                <c:pt idx="300">
                  <c:v>1.4274509669921238</c:v>
                </c:pt>
                <c:pt idx="301">
                  <c:v>1.4329017609792896</c:v>
                </c:pt>
                <c:pt idx="302">
                  <c:v>1.4385794305025335</c:v>
                </c:pt>
                <c:pt idx="303">
                  <c:v>1.444413642009821</c:v>
                </c:pt>
                <c:pt idx="304">
                  <c:v>1.4500320573642755</c:v>
                </c:pt>
                <c:pt idx="305">
                  <c:v>1.4556710852761479</c:v>
                </c:pt>
                <c:pt idx="306">
                  <c:v>1.461242013291522</c:v>
                </c:pt>
                <c:pt idx="307">
                  <c:v>1.466854974065859</c:v>
                </c:pt>
                <c:pt idx="308">
                  <c:v>1.4725422254160032</c:v>
                </c:pt>
                <c:pt idx="309">
                  <c:v>1.4780339877539286</c:v>
                </c:pt>
                <c:pt idx="310">
                  <c:v>1.4835469764192752</c:v>
                </c:pt>
                <c:pt idx="311">
                  <c:v>1.4881329350856425</c:v>
                </c:pt>
                <c:pt idx="312">
                  <c:v>1.4926769330575647</c:v>
                </c:pt>
                <c:pt idx="313">
                  <c:v>1.4982081734795978</c:v>
                </c:pt>
                <c:pt idx="314">
                  <c:v>1.5038157815707092</c:v>
                </c:pt>
                <c:pt idx="315">
                  <c:v>1.5093628051302372</c:v>
                </c:pt>
                <c:pt idx="316">
                  <c:v>1.5146911603439117</c:v>
                </c:pt>
                <c:pt idx="317">
                  <c:v>1.5200802281269274</c:v>
                </c:pt>
                <c:pt idx="318">
                  <c:v>1.5258393385292544</c:v>
                </c:pt>
                <c:pt idx="319">
                  <c:v>1.5315583772425563</c:v>
                </c:pt>
                <c:pt idx="320">
                  <c:v>1.5370820789085091</c:v>
                </c:pt>
                <c:pt idx="321">
                  <c:v>1.5414571951278555</c:v>
                </c:pt>
                <c:pt idx="322">
                  <c:v>1.5458896678023901</c:v>
                </c:pt>
                <c:pt idx="323">
                  <c:v>1.551248579803397</c:v>
                </c:pt>
                <c:pt idx="324">
                  <c:v>1.5567101125062506</c:v>
                </c:pt>
                <c:pt idx="325">
                  <c:v>1.562280424055966</c:v>
                </c:pt>
                <c:pt idx="326">
                  <c:v>1.5676580804741933</c:v>
                </c:pt>
                <c:pt idx="327">
                  <c:v>1.5723491041723241</c:v>
                </c:pt>
                <c:pt idx="328">
                  <c:v>1.5696688609376941</c:v>
                </c:pt>
                <c:pt idx="329">
                  <c:v>1.563777421558709</c:v>
                </c:pt>
                <c:pt idx="330">
                  <c:v>1.5621440715601771</c:v>
                </c:pt>
                <c:pt idx="331">
                  <c:v>1.5619677548985513</c:v>
                </c:pt>
                <c:pt idx="332">
                  <c:v>1.56271418729708</c:v>
                </c:pt>
                <c:pt idx="333">
                  <c:v>1.5662084390452624</c:v>
                </c:pt>
                <c:pt idx="334">
                  <c:v>1.5721231369590647</c:v>
                </c:pt>
                <c:pt idx="335">
                  <c:v>1.5778581033574421</c:v>
                </c:pt>
                <c:pt idx="336">
                  <c:v>1.5834956002554523</c:v>
                </c:pt>
                <c:pt idx="337">
                  <c:v>1.5892305128872739</c:v>
                </c:pt>
                <c:pt idx="338">
                  <c:v>1.5937866267103236</c:v>
                </c:pt>
                <c:pt idx="339">
                  <c:v>1.5984579043644556</c:v>
                </c:pt>
                <c:pt idx="340">
                  <c:v>1.604198913013904</c:v>
                </c:pt>
                <c:pt idx="341">
                  <c:v>1.6101434209982342</c:v>
                </c:pt>
                <c:pt idx="342">
                  <c:v>1.6158037588579264</c:v>
                </c:pt>
                <c:pt idx="343">
                  <c:v>1.621459829772989</c:v>
                </c:pt>
                <c:pt idx="344">
                  <c:v>1.6271860279985892</c:v>
                </c:pt>
                <c:pt idx="345">
                  <c:v>1.632667430678846</c:v>
                </c:pt>
                <c:pt idx="346">
                  <c:v>1.6382491649400892</c:v>
                </c:pt>
                <c:pt idx="347">
                  <c:v>1.6438444575721172</c:v>
                </c:pt>
                <c:pt idx="348">
                  <c:v>1.6482889481788678</c:v>
                </c:pt>
                <c:pt idx="349">
                  <c:v>1.6527855076708782</c:v>
                </c:pt>
                <c:pt idx="350">
                  <c:v>1.6581432467954862</c:v>
                </c:pt>
                <c:pt idx="351">
                  <c:v>1.6637656031219217</c:v>
                </c:pt>
                <c:pt idx="352">
                  <c:v>1.6694502440300769</c:v>
                </c:pt>
                <c:pt idx="353">
                  <c:v>1.6749292056225999</c:v>
                </c:pt>
                <c:pt idx="354">
                  <c:v>1.6803145859153328</c:v>
                </c:pt>
                <c:pt idx="355">
                  <c:v>1.6859546706699196</c:v>
                </c:pt>
                <c:pt idx="356">
                  <c:v>1.6916592372165413</c:v>
                </c:pt>
                <c:pt idx="357">
                  <c:v>1.697209367491147</c:v>
                </c:pt>
                <c:pt idx="358">
                  <c:v>1.7026865077333293</c:v>
                </c:pt>
                <c:pt idx="359">
                  <c:v>1.70814228357752</c:v>
                </c:pt>
                <c:pt idx="360">
                  <c:v>1.7135640542584325</c:v>
                </c:pt>
                <c:pt idx="361">
                  <c:v>1.7191396976012498</c:v>
                </c:pt>
                <c:pt idx="362">
                  <c:v>1.7247344228393235</c:v>
                </c:pt>
                <c:pt idx="363">
                  <c:v>1.7301950587132682</c:v>
                </c:pt>
                <c:pt idx="364">
                  <c:v>1.7347167641751233</c:v>
                </c:pt>
                <c:pt idx="365">
                  <c:v>1.7389919376779546</c:v>
                </c:pt>
                <c:pt idx="366">
                  <c:v>1.7442612391472512</c:v>
                </c:pt>
                <c:pt idx="367">
                  <c:v>1.7497370056006969</c:v>
                </c:pt>
                <c:pt idx="368">
                  <c:v>1.7553445467059003</c:v>
                </c:pt>
                <c:pt idx="369">
                  <c:v>1.76092939588821</c:v>
                </c:pt>
                <c:pt idx="370">
                  <c:v>1.7663856430588463</c:v>
                </c:pt>
                <c:pt idx="371">
                  <c:v>1.7718293734189385</c:v>
                </c:pt>
                <c:pt idx="372">
                  <c:v>1.7773192370070712</c:v>
                </c:pt>
                <c:pt idx="373">
                  <c:v>1.7827329238849952</c:v>
                </c:pt>
                <c:pt idx="374">
                  <c:v>1.7870382781082466</c:v>
                </c:pt>
                <c:pt idx="375">
                  <c:v>1.7914158625856493</c:v>
                </c:pt>
                <c:pt idx="376">
                  <c:v>1.7968182095605272</c:v>
                </c:pt>
                <c:pt idx="377">
                  <c:v>1.8023064315090827</c:v>
                </c:pt>
                <c:pt idx="378">
                  <c:v>1.8077873675380316</c:v>
                </c:pt>
                <c:pt idx="379">
                  <c:v>1.8132261918326926</c:v>
                </c:pt>
                <c:pt idx="380">
                  <c:v>1.818607681556937</c:v>
                </c:pt>
                <c:pt idx="381">
                  <c:v>1.8237403316847596</c:v>
                </c:pt>
                <c:pt idx="382">
                  <c:v>1.8290846062484374</c:v>
                </c:pt>
                <c:pt idx="383">
                  <c:v>1.8346582917479191</c:v>
                </c:pt>
                <c:pt idx="384">
                  <c:v>1.8400035852043568</c:v>
                </c:pt>
                <c:pt idx="385">
                  <c:v>1.8453659137689769</c:v>
                </c:pt>
                <c:pt idx="386">
                  <c:v>1.8507734348037039</c:v>
                </c:pt>
                <c:pt idx="387">
                  <c:v>1.8561474645835068</c:v>
                </c:pt>
                <c:pt idx="388">
                  <c:v>1.8613961066811231</c:v>
                </c:pt>
                <c:pt idx="389">
                  <c:v>1.865621941059338</c:v>
                </c:pt>
                <c:pt idx="390">
                  <c:v>1.8712378143426898</c:v>
                </c:pt>
                <c:pt idx="391">
                  <c:v>1.875673807098424</c:v>
                </c:pt>
                <c:pt idx="392">
                  <c:v>1.8811364182972625</c:v>
                </c:pt>
                <c:pt idx="393">
                  <c:v>1.8864516922844663</c:v>
                </c:pt>
                <c:pt idx="394">
                  <c:v>1.8917031829969362</c:v>
                </c:pt>
                <c:pt idx="395">
                  <c:v>1.8969863743251221</c:v>
                </c:pt>
                <c:pt idx="396">
                  <c:v>1.9023370631978558</c:v>
                </c:pt>
                <c:pt idx="397">
                  <c:v>1.9023507227279248</c:v>
                </c:pt>
                <c:pt idx="398">
                  <c:v>1.8942956684151224</c:v>
                </c:pt>
                <c:pt idx="399">
                  <c:v>1.8883509983915103</c:v>
                </c:pt>
                <c:pt idx="400">
                  <c:v>1.885842917199104</c:v>
                </c:pt>
                <c:pt idx="401">
                  <c:v>1.8857527719472273</c:v>
                </c:pt>
                <c:pt idx="402">
                  <c:v>1.8896545905027571</c:v>
                </c:pt>
                <c:pt idx="403">
                  <c:v>1.8946059427026303</c:v>
                </c:pt>
                <c:pt idx="404">
                  <c:v>1.8990036750672317</c:v>
                </c:pt>
                <c:pt idx="405">
                  <c:v>1.9008814207247378</c:v>
                </c:pt>
                <c:pt idx="406">
                  <c:v>1.9024095217742256</c:v>
                </c:pt>
                <c:pt idx="407">
                  <c:v>1.9068344865741831</c:v>
                </c:pt>
                <c:pt idx="408">
                  <c:v>1.9125610504056283</c:v>
                </c:pt>
                <c:pt idx="409">
                  <c:v>1.9181659744153261</c:v>
                </c:pt>
                <c:pt idx="410">
                  <c:v>1.9235838328633814</c:v>
                </c:pt>
                <c:pt idx="411">
                  <c:v>1.9291978275523249</c:v>
                </c:pt>
                <c:pt idx="412">
                  <c:v>1.934867985093879</c:v>
                </c:pt>
                <c:pt idx="413">
                  <c:v>1.9404798290376941</c:v>
                </c:pt>
                <c:pt idx="414">
                  <c:v>1.9449201714592541</c:v>
                </c:pt>
                <c:pt idx="415">
                  <c:v>1.9494694044673422</c:v>
                </c:pt>
                <c:pt idx="416">
                  <c:v>1.9550981296769983</c:v>
                </c:pt>
                <c:pt idx="417">
                  <c:v>1.9605560090796363</c:v>
                </c:pt>
                <c:pt idx="418">
                  <c:v>1.965969888303956</c:v>
                </c:pt>
                <c:pt idx="419">
                  <c:v>1.9714868381257085</c:v>
                </c:pt>
                <c:pt idx="420">
                  <c:v>1.9769916815207307</c:v>
                </c:pt>
                <c:pt idx="421">
                  <c:v>1.9825113283911768</c:v>
                </c:pt>
                <c:pt idx="422">
                  <c:v>1.9879486557694319</c:v>
                </c:pt>
                <c:pt idx="423">
                  <c:v>1.9932646452760712</c:v>
                </c:pt>
                <c:pt idx="424">
                  <c:v>1.9975642782299481</c:v>
                </c:pt>
                <c:pt idx="425">
                  <c:v>2.0019444827124855</c:v>
                </c:pt>
                <c:pt idx="426">
                  <c:v>2.0073870942856975</c:v>
                </c:pt>
                <c:pt idx="427">
                  <c:v>2.0127041705236297</c:v>
                </c:pt>
                <c:pt idx="428">
                  <c:v>2.0181371044007275</c:v>
                </c:pt>
                <c:pt idx="429">
                  <c:v>2.0236476193110278</c:v>
                </c:pt>
                <c:pt idx="430">
                  <c:v>2.0291012801755439</c:v>
                </c:pt>
                <c:pt idx="431">
                  <c:v>2.0345417726705426</c:v>
                </c:pt>
                <c:pt idx="432">
                  <c:v>2.039714033532217</c:v>
                </c:pt>
                <c:pt idx="433">
                  <c:v>2.0450226671667968</c:v>
                </c:pt>
                <c:pt idx="434">
                  <c:v>2.0505408442505062</c:v>
                </c:pt>
                <c:pt idx="435">
                  <c:v>2.0559531862578488</c:v>
                </c:pt>
                <c:pt idx="436">
                  <c:v>2.0613445688681002</c:v>
                </c:pt>
                <c:pt idx="437">
                  <c:v>2.0666802715411872</c:v>
                </c:pt>
                <c:pt idx="438">
                  <c:v>2.0721028224791893</c:v>
                </c:pt>
                <c:pt idx="439">
                  <c:v>2.0775089566940022</c:v>
                </c:pt>
                <c:pt idx="440">
                  <c:v>2.0826780300630321</c:v>
                </c:pt>
                <c:pt idx="441">
                  <c:v>2.0867474996600821</c:v>
                </c:pt>
                <c:pt idx="442">
                  <c:v>2.0847830403325207</c:v>
                </c:pt>
                <c:pt idx="443">
                  <c:v>2.0697521867123907</c:v>
                </c:pt>
                <c:pt idx="444">
                  <c:v>2.0523850505886032</c:v>
                </c:pt>
                <c:pt idx="445">
                  <c:v>2.043982935497878</c:v>
                </c:pt>
                <c:pt idx="446">
                  <c:v>2.0388450969303595</c:v>
                </c:pt>
                <c:pt idx="447">
                  <c:v>2.0322529186351064</c:v>
                </c:pt>
                <c:pt idx="448">
                  <c:v>2.0308419797237014</c:v>
                </c:pt>
                <c:pt idx="449">
                  <c:v>2.0363627267530617</c:v>
                </c:pt>
                <c:pt idx="450">
                  <c:v>2.0424879536553773</c:v>
                </c:pt>
                <c:pt idx="451">
                  <c:v>2.0472358374245374</c:v>
                </c:pt>
                <c:pt idx="452">
                  <c:v>2.0518959131866406</c:v>
                </c:pt>
                <c:pt idx="453">
                  <c:v>2.0576743126285981</c:v>
                </c:pt>
                <c:pt idx="454">
                  <c:v>2.0636343948046645</c:v>
                </c:pt>
                <c:pt idx="455">
                  <c:v>2.0696422906614487</c:v>
                </c:pt>
                <c:pt idx="456">
                  <c:v>2.0754016356233702</c:v>
                </c:pt>
                <c:pt idx="457">
                  <c:v>2.0811612142419493</c:v>
                </c:pt>
                <c:pt idx="458">
                  <c:v>2.0868958021844128</c:v>
                </c:pt>
                <c:pt idx="459">
                  <c:v>2.0924292793039583</c:v>
                </c:pt>
                <c:pt idx="460">
                  <c:v>2.0981524344192271</c:v>
                </c:pt>
                <c:pt idx="461">
                  <c:v>2.1039132583182423</c:v>
                </c:pt>
                <c:pt idx="462">
                  <c:v>2.1094853213875386</c:v>
                </c:pt>
                <c:pt idx="463">
                  <c:v>2.1150245649765944</c:v>
                </c:pt>
                <c:pt idx="464">
                  <c:v>2.1205660511971374</c:v>
                </c:pt>
                <c:pt idx="465">
                  <c:v>2.1261637112491631</c:v>
                </c:pt>
                <c:pt idx="466">
                  <c:v>2.1317532730906419</c:v>
                </c:pt>
                <c:pt idx="467">
                  <c:v>2.1361999038200494</c:v>
                </c:pt>
                <c:pt idx="468">
                  <c:v>2.1407863322278819</c:v>
                </c:pt>
                <c:pt idx="469">
                  <c:v>2.1462920264665213</c:v>
                </c:pt>
                <c:pt idx="470">
                  <c:v>2.1516931969680799</c:v>
                </c:pt>
                <c:pt idx="471">
                  <c:v>2.1573252909830551</c:v>
                </c:pt>
                <c:pt idx="472">
                  <c:v>2.1629516785833447</c:v>
                </c:pt>
                <c:pt idx="473">
                  <c:v>2.1683453655550919</c:v>
                </c:pt>
                <c:pt idx="474">
                  <c:v>2.1742025612534035</c:v>
                </c:pt>
                <c:pt idx="475">
                  <c:v>2.1801101587434317</c:v>
                </c:pt>
                <c:pt idx="476">
                  <c:v>2.1854052366658046</c:v>
                </c:pt>
                <c:pt idx="477">
                  <c:v>2.1906762823616197</c:v>
                </c:pt>
                <c:pt idx="478">
                  <c:v>2.1951791922271044</c:v>
                </c:pt>
                <c:pt idx="479">
                  <c:v>2.1996559537522042</c:v>
                </c:pt>
                <c:pt idx="480">
                  <c:v>2.2051722092703696</c:v>
                </c:pt>
                <c:pt idx="481">
                  <c:v>2.2107150791986681</c:v>
                </c:pt>
                <c:pt idx="482">
                  <c:v>2.2161618071053457</c:v>
                </c:pt>
                <c:pt idx="483">
                  <c:v>2.2215453904439024</c:v>
                </c:pt>
                <c:pt idx="484">
                  <c:v>2.2269398492371453</c:v>
                </c:pt>
                <c:pt idx="485">
                  <c:v>2.2322447205896094</c:v>
                </c:pt>
                <c:pt idx="486">
                  <c:v>2.2375790889291536</c:v>
                </c:pt>
                <c:pt idx="487">
                  <c:v>2.2430923181803464</c:v>
                </c:pt>
                <c:pt idx="488">
                  <c:v>2.2484284729960855</c:v>
                </c:pt>
                <c:pt idx="489">
                  <c:v>2.2537818185161904</c:v>
                </c:pt>
                <c:pt idx="490">
                  <c:v>2.2592835049332711</c:v>
                </c:pt>
                <c:pt idx="491">
                  <c:v>2.2635399265597456</c:v>
                </c:pt>
                <c:pt idx="492">
                  <c:v>2.2679393240052566</c:v>
                </c:pt>
                <c:pt idx="493">
                  <c:v>2.2733628026906807</c:v>
                </c:pt>
                <c:pt idx="494">
                  <c:v>2.2784255482130016</c:v>
                </c:pt>
                <c:pt idx="495">
                  <c:v>2.2779680016980244</c:v>
                </c:pt>
                <c:pt idx="496">
                  <c:v>2.2734157477958661</c:v>
                </c:pt>
                <c:pt idx="497">
                  <c:v>2.2719436272937434</c:v>
                </c:pt>
                <c:pt idx="498">
                  <c:v>2.2735520998105936</c:v>
                </c:pt>
                <c:pt idx="499">
                  <c:v>2.2766084591039961</c:v>
                </c:pt>
                <c:pt idx="500">
                  <c:v>2.2807437769342971</c:v>
                </c:pt>
                <c:pt idx="501">
                  <c:v>2.2848880151416147</c:v>
                </c:pt>
                <c:pt idx="502">
                  <c:v>2.2893046046937546</c:v>
                </c:pt>
                <c:pt idx="503">
                  <c:v>2.2947842375166507</c:v>
                </c:pt>
                <c:pt idx="504">
                  <c:v>2.3003189637942887</c:v>
                </c:pt>
                <c:pt idx="505">
                  <c:v>2.3059189461272203</c:v>
                </c:pt>
                <c:pt idx="506">
                  <c:v>2.3113626561473213</c:v>
                </c:pt>
                <c:pt idx="507">
                  <c:v>2.3166576171176412</c:v>
                </c:pt>
                <c:pt idx="508">
                  <c:v>2.3220851475339446</c:v>
                </c:pt>
                <c:pt idx="509">
                  <c:v>2.3276875354746656</c:v>
                </c:pt>
                <c:pt idx="510">
                  <c:v>2.3331464118257639</c:v>
                </c:pt>
                <c:pt idx="511">
                  <c:v>2.3385669047203868</c:v>
                </c:pt>
                <c:pt idx="512">
                  <c:v>2.3439454949900167</c:v>
                </c:pt>
                <c:pt idx="513">
                  <c:v>2.3492762467429347</c:v>
                </c:pt>
                <c:pt idx="514">
                  <c:v>2.3546356494538339</c:v>
                </c:pt>
                <c:pt idx="515">
                  <c:v>2.3600241861415787</c:v>
                </c:pt>
                <c:pt idx="516">
                  <c:v>2.3655756767932541</c:v>
                </c:pt>
                <c:pt idx="517">
                  <c:v>2.3709540591459071</c:v>
                </c:pt>
                <c:pt idx="518">
                  <c:v>2.376164475274201</c:v>
                </c:pt>
                <c:pt idx="519">
                  <c:v>2.3814132399054544</c:v>
                </c:pt>
                <c:pt idx="520">
                  <c:v>2.3866845355351258</c:v>
                </c:pt>
                <c:pt idx="521">
                  <c:v>2.390874639707822</c:v>
                </c:pt>
                <c:pt idx="522">
                  <c:v>2.3962261591614173</c:v>
                </c:pt>
                <c:pt idx="523">
                  <c:v>2.4015953023558545</c:v>
                </c:pt>
                <c:pt idx="524">
                  <c:v>2.4057877635043785</c:v>
                </c:pt>
                <c:pt idx="525">
                  <c:v>2.4110686424730594</c:v>
                </c:pt>
                <c:pt idx="526">
                  <c:v>2.416435257087814</c:v>
                </c:pt>
                <c:pt idx="527">
                  <c:v>2.4216872007698176</c:v>
                </c:pt>
                <c:pt idx="528">
                  <c:v>2.4258739307487867</c:v>
                </c:pt>
                <c:pt idx="529">
                  <c:v>2.4298971963215994</c:v>
                </c:pt>
                <c:pt idx="530">
                  <c:v>2.4308096132855894</c:v>
                </c:pt>
                <c:pt idx="531">
                  <c:v>2.4280258005933293</c:v>
                </c:pt>
                <c:pt idx="532">
                  <c:v>2.4264004964723744</c:v>
                </c:pt>
                <c:pt idx="533">
                  <c:v>2.4268517818894764</c:v>
                </c:pt>
                <c:pt idx="534">
                  <c:v>2.4301835311218536</c:v>
                </c:pt>
                <c:pt idx="535">
                  <c:v>2.4353295596669584</c:v>
                </c:pt>
                <c:pt idx="536">
                  <c:v>2.4408562261254336</c:v>
                </c:pt>
                <c:pt idx="537">
                  <c:v>2.446296079260907</c:v>
                </c:pt>
                <c:pt idx="538">
                  <c:v>2.4516026367299335</c:v>
                </c:pt>
                <c:pt idx="539">
                  <c:v>2.4569760230634605</c:v>
                </c:pt>
                <c:pt idx="540">
                  <c:v>2.4624590055751199</c:v>
                </c:pt>
                <c:pt idx="541">
                  <c:v>2.4680402572906748</c:v>
                </c:pt>
                <c:pt idx="542">
                  <c:v>2.4734514498154589</c:v>
                </c:pt>
                <c:pt idx="543">
                  <c:v>2.4786534248319989</c:v>
                </c:pt>
                <c:pt idx="544">
                  <c:v>2.4829378101015429</c:v>
                </c:pt>
                <c:pt idx="545">
                  <c:v>2.4872810861491983</c:v>
                </c:pt>
                <c:pt idx="546">
                  <c:v>2.49252470732953</c:v>
                </c:pt>
                <c:pt idx="547">
                  <c:v>2.4980229848378741</c:v>
                </c:pt>
                <c:pt idx="548">
                  <c:v>2.5035741059094234</c:v>
                </c:pt>
                <c:pt idx="549">
                  <c:v>2.5088379586562812</c:v>
                </c:pt>
                <c:pt idx="550">
                  <c:v>2.5140842000987682</c:v>
                </c:pt>
                <c:pt idx="551">
                  <c:v>2.5192742518791769</c:v>
                </c:pt>
                <c:pt idx="552">
                  <c:v>2.5243984947290841</c:v>
                </c:pt>
                <c:pt idx="553">
                  <c:v>2.5296842288223544</c:v>
                </c:pt>
                <c:pt idx="554">
                  <c:v>2.5339401983774366</c:v>
                </c:pt>
                <c:pt idx="555">
                  <c:v>2.5382165707644861</c:v>
                </c:pt>
                <c:pt idx="556">
                  <c:v>2.5432624841078582</c:v>
                </c:pt>
                <c:pt idx="557">
                  <c:v>2.5484410261438755</c:v>
                </c:pt>
                <c:pt idx="558">
                  <c:v>2.5536806493833111</c:v>
                </c:pt>
                <c:pt idx="559">
                  <c:v>2.5590482143371585</c:v>
                </c:pt>
                <c:pt idx="560">
                  <c:v>2.564227761126304</c:v>
                </c:pt>
                <c:pt idx="561">
                  <c:v>2.569281090385934</c:v>
                </c:pt>
                <c:pt idx="562">
                  <c:v>2.5744829230840969</c:v>
                </c:pt>
                <c:pt idx="563">
                  <c:v>2.5796640824207873</c:v>
                </c:pt>
                <c:pt idx="564">
                  <c:v>2.5848692452212725</c:v>
                </c:pt>
                <c:pt idx="565">
                  <c:v>2.5900859317369469</c:v>
                </c:pt>
                <c:pt idx="566">
                  <c:v>2.5952024157341507</c:v>
                </c:pt>
                <c:pt idx="567">
                  <c:v>2.600360930464432</c:v>
                </c:pt>
                <c:pt idx="568">
                  <c:v>2.6055120086149994</c:v>
                </c:pt>
                <c:pt idx="569">
                  <c:v>2.6092705106327996</c:v>
                </c:pt>
                <c:pt idx="570">
                  <c:v>2.604746208977768</c:v>
                </c:pt>
                <c:pt idx="571">
                  <c:v>2.5969412689503635</c:v>
                </c:pt>
                <c:pt idx="572">
                  <c:v>2.5917404007994067</c:v>
                </c:pt>
                <c:pt idx="573">
                  <c:v>2.5910598925333956</c:v>
                </c:pt>
                <c:pt idx="574">
                  <c:v>2.5939754316626922</c:v>
                </c:pt>
                <c:pt idx="575">
                  <c:v>2.5990533640063549</c:v>
                </c:pt>
                <c:pt idx="576">
                  <c:v>2.604519271336299</c:v>
                </c:pt>
                <c:pt idx="577">
                  <c:v>2.6099921384957732</c:v>
                </c:pt>
                <c:pt idx="578">
                  <c:v>2.6155213449267083</c:v>
                </c:pt>
                <c:pt idx="579">
                  <c:v>2.6210082246346773</c:v>
                </c:pt>
                <c:pt idx="580">
                  <c:v>2.6263847803778577</c:v>
                </c:pt>
                <c:pt idx="581">
                  <c:v>2.6306060771969229</c:v>
                </c:pt>
                <c:pt idx="582">
                  <c:v>2.6348458814598774</c:v>
                </c:pt>
                <c:pt idx="583">
                  <c:v>2.6402421563201317</c:v>
                </c:pt>
                <c:pt idx="584">
                  <c:v>2.6456085706174433</c:v>
                </c:pt>
                <c:pt idx="585">
                  <c:v>2.6510382290176033</c:v>
                </c:pt>
                <c:pt idx="586">
                  <c:v>2.6562654248271116</c:v>
                </c:pt>
                <c:pt idx="587">
                  <c:v>2.6612439603324431</c:v>
                </c:pt>
                <c:pt idx="588">
                  <c:v>2.6665263593627655</c:v>
                </c:pt>
                <c:pt idx="589">
                  <c:v>2.6719455207601257</c:v>
                </c:pt>
                <c:pt idx="590">
                  <c:v>2.6772548060462218</c:v>
                </c:pt>
                <c:pt idx="591">
                  <c:v>2.6825419145325542</c:v>
                </c:pt>
                <c:pt idx="592">
                  <c:v>2.6878556026177072</c:v>
                </c:pt>
                <c:pt idx="593">
                  <c:v>2.6930721518979763</c:v>
                </c:pt>
                <c:pt idx="594">
                  <c:v>2.6972640437213262</c:v>
                </c:pt>
                <c:pt idx="595">
                  <c:v>2.7013111646864258</c:v>
                </c:pt>
                <c:pt idx="596">
                  <c:v>2.7064944168985874</c:v>
                </c:pt>
                <c:pt idx="597">
                  <c:v>2.7115860486815069</c:v>
                </c:pt>
                <c:pt idx="598">
                  <c:v>2.7166724523211752</c:v>
                </c:pt>
                <c:pt idx="599">
                  <c:v>2.7219062334918998</c:v>
                </c:pt>
                <c:pt idx="600">
                  <c:v>2.7270866889729195</c:v>
                </c:pt>
                <c:pt idx="601">
                  <c:v>2.7322440458987813</c:v>
                </c:pt>
                <c:pt idx="602">
                  <c:v>2.7372460662940461</c:v>
                </c:pt>
                <c:pt idx="603">
                  <c:v>2.7424357548190801</c:v>
                </c:pt>
                <c:pt idx="604">
                  <c:v>2.7466289736105733</c:v>
                </c:pt>
                <c:pt idx="605">
                  <c:v>2.7507189996543207</c:v>
                </c:pt>
                <c:pt idx="606">
                  <c:v>2.7557233770854883</c:v>
                </c:pt>
                <c:pt idx="607">
                  <c:v>2.7608230599097094</c:v>
                </c:pt>
                <c:pt idx="608">
                  <c:v>2.7658930884071204</c:v>
                </c:pt>
                <c:pt idx="609">
                  <c:v>2.7709625725363991</c:v>
                </c:pt>
                <c:pt idx="610">
                  <c:v>2.7758240998888724</c:v>
                </c:pt>
                <c:pt idx="611">
                  <c:v>2.7773142140277023</c:v>
                </c:pt>
                <c:pt idx="612">
                  <c:v>2.7765061365395201</c:v>
                </c:pt>
                <c:pt idx="613">
                  <c:v>2.7768420431079122</c:v>
                </c:pt>
                <c:pt idx="614">
                  <c:v>2.7774550537067308</c:v>
                </c:pt>
                <c:pt idx="615">
                  <c:v>2.7774441810189821</c:v>
                </c:pt>
                <c:pt idx="616">
                  <c:v>2.776812153420853</c:v>
                </c:pt>
                <c:pt idx="617">
                  <c:v>2.7711740775501599</c:v>
                </c:pt>
                <c:pt idx="618">
                  <c:v>2.7607747679282939</c:v>
                </c:pt>
                <c:pt idx="619">
                  <c:v>2.7537285909408862</c:v>
                </c:pt>
                <c:pt idx="620">
                  <c:v>2.752108150786603</c:v>
                </c:pt>
                <c:pt idx="621">
                  <c:v>2.7530135550911226</c:v>
                </c:pt>
                <c:pt idx="622">
                  <c:v>2.7536807006994088</c:v>
                </c:pt>
                <c:pt idx="623">
                  <c:v>2.7546698405098322</c:v>
                </c:pt>
                <c:pt idx="624">
                  <c:v>2.7564796926172903</c:v>
                </c:pt>
                <c:pt idx="625">
                  <c:v>2.7599815363919453</c:v>
                </c:pt>
                <c:pt idx="626">
                  <c:v>2.7641434930209501</c:v>
                </c:pt>
                <c:pt idx="627">
                  <c:v>2.7692425566026619</c:v>
                </c:pt>
                <c:pt idx="628">
                  <c:v>2.7748973712087279</c:v>
                </c:pt>
                <c:pt idx="629">
                  <c:v>2.7804643347883107</c:v>
                </c:pt>
                <c:pt idx="630">
                  <c:v>2.7859718590807896</c:v>
                </c:pt>
                <c:pt idx="631">
                  <c:v>2.7916259255691345</c:v>
                </c:pt>
                <c:pt idx="632">
                  <c:v>2.7961246358684395</c:v>
                </c:pt>
                <c:pt idx="633">
                  <c:v>2.8003874968974984</c:v>
                </c:pt>
                <c:pt idx="634">
                  <c:v>2.8056229032494291</c:v>
                </c:pt>
                <c:pt idx="635">
                  <c:v>2.8109630437916144</c:v>
                </c:pt>
                <c:pt idx="636">
                  <c:v>2.816371895992055</c:v>
                </c:pt>
                <c:pt idx="637">
                  <c:v>2.8217594344315668</c:v>
                </c:pt>
                <c:pt idx="638">
                  <c:v>2.827080880079377</c:v>
                </c:pt>
                <c:pt idx="639">
                  <c:v>2.8323153248098389</c:v>
                </c:pt>
                <c:pt idx="640">
                  <c:v>2.8375893978157238</c:v>
                </c:pt>
                <c:pt idx="641">
                  <c:v>2.8428526704122365</c:v>
                </c:pt>
                <c:pt idx="642">
                  <c:v>2.8481350389805877</c:v>
                </c:pt>
                <c:pt idx="643">
                  <c:v>2.8533758466163821</c:v>
                </c:pt>
                <c:pt idx="644">
                  <c:v>2.858647114131188</c:v>
                </c:pt>
                <c:pt idx="645">
                  <c:v>2.8639193498308568</c:v>
                </c:pt>
                <c:pt idx="646">
                  <c:v>2.868975863512341</c:v>
                </c:pt>
                <c:pt idx="647">
                  <c:v>2.8731308547333954</c:v>
                </c:pt>
                <c:pt idx="648">
                  <c:v>2.8774126307431382</c:v>
                </c:pt>
                <c:pt idx="649">
                  <c:v>2.8826356218126228</c:v>
                </c:pt>
                <c:pt idx="650">
                  <c:v>2.8878374425818905</c:v>
                </c:pt>
                <c:pt idx="651">
                  <c:v>2.8931476066683355</c:v>
                </c:pt>
                <c:pt idx="652">
                  <c:v>2.8983417194643288</c:v>
                </c:pt>
                <c:pt idx="653">
                  <c:v>2.9034406248359459</c:v>
                </c:pt>
                <c:pt idx="654">
                  <c:v>2.9086277728846706</c:v>
                </c:pt>
                <c:pt idx="655">
                  <c:v>2.9137931336505565</c:v>
                </c:pt>
                <c:pt idx="656">
                  <c:v>2.9188880961447352</c:v>
                </c:pt>
                <c:pt idx="657">
                  <c:v>2.9229500982661731</c:v>
                </c:pt>
                <c:pt idx="658">
                  <c:v>2.9271611136590789</c:v>
                </c:pt>
                <c:pt idx="659">
                  <c:v>2.9322562019963452</c:v>
                </c:pt>
                <c:pt idx="660">
                  <c:v>2.9372488129289018</c:v>
                </c:pt>
                <c:pt idx="661">
                  <c:v>2.9423399659744813</c:v>
                </c:pt>
                <c:pt idx="662">
                  <c:v>2.9473958452361377</c:v>
                </c:pt>
                <c:pt idx="663">
                  <c:v>2.9517057232342467</c:v>
                </c:pt>
                <c:pt idx="664">
                  <c:v>2.9515985276356802</c:v>
                </c:pt>
                <c:pt idx="665">
                  <c:v>2.9494105267712616</c:v>
                </c:pt>
                <c:pt idx="666">
                  <c:v>2.9501569241596619</c:v>
                </c:pt>
                <c:pt idx="667">
                  <c:v>2.952799293623579</c:v>
                </c:pt>
                <c:pt idx="668">
                  <c:v>2.9561587776206255</c:v>
                </c:pt>
                <c:pt idx="669">
                  <c:v>2.9597274814481751</c:v>
                </c:pt>
                <c:pt idx="670">
                  <c:v>2.9631760739022917</c:v>
                </c:pt>
                <c:pt idx="671">
                  <c:v>2.9673661661689938</c:v>
                </c:pt>
                <c:pt idx="672">
                  <c:v>2.9715588288982544</c:v>
                </c:pt>
                <c:pt idx="673">
                  <c:v>2.9770433019604585</c:v>
                </c:pt>
                <c:pt idx="674">
                  <c:v>2.9812953130284181</c:v>
                </c:pt>
                <c:pt idx="675">
                  <c:v>2.986442287052296</c:v>
                </c:pt>
                <c:pt idx="676">
                  <c:v>2.9916207489803472</c:v>
                </c:pt>
                <c:pt idx="677">
                  <c:v>2.9967814440346863</c:v>
                </c:pt>
                <c:pt idx="678">
                  <c:v>3.0019679865959206</c:v>
                </c:pt>
                <c:pt idx="679">
                  <c:v>3.007102042064683</c:v>
                </c:pt>
                <c:pt idx="680">
                  <c:v>3.0121319942296298</c:v>
                </c:pt>
                <c:pt idx="681">
                  <c:v>3.0171861488181229</c:v>
                </c:pt>
                <c:pt idx="682">
                  <c:v>3.0222912880452455</c:v>
                </c:pt>
                <c:pt idx="683">
                  <c:v>3.0273282788180942</c:v>
                </c:pt>
                <c:pt idx="684">
                  <c:v>3.0313640129889246</c:v>
                </c:pt>
                <c:pt idx="685">
                  <c:v>3.0355170916438636</c:v>
                </c:pt>
                <c:pt idx="686">
                  <c:v>3.0405056972423132</c:v>
                </c:pt>
                <c:pt idx="687">
                  <c:v>3.0454767526926698</c:v>
                </c:pt>
                <c:pt idx="688">
                  <c:v>3.0506785468551159</c:v>
                </c:pt>
                <c:pt idx="689">
                  <c:v>3.0558909016216131</c:v>
                </c:pt>
                <c:pt idx="690">
                  <c:v>3.0609721332699378</c:v>
                </c:pt>
                <c:pt idx="691">
                  <c:v>3.0658445484903929</c:v>
                </c:pt>
                <c:pt idx="692">
                  <c:v>3.0708436183395271</c:v>
                </c:pt>
                <c:pt idx="693">
                  <c:v>3.075920786361948</c:v>
                </c:pt>
                <c:pt idx="694">
                  <c:v>3.0808911342172705</c:v>
                </c:pt>
                <c:pt idx="695">
                  <c:v>3.0859348938085405</c:v>
                </c:pt>
                <c:pt idx="696">
                  <c:v>3.0909318297101129</c:v>
                </c:pt>
                <c:pt idx="697">
                  <c:v>3.0958426127857464</c:v>
                </c:pt>
                <c:pt idx="698">
                  <c:v>3.1007434285442539</c:v>
                </c:pt>
                <c:pt idx="699">
                  <c:v>3.1055644693661804</c:v>
                </c:pt>
                <c:pt idx="700">
                  <c:v>3.1095867930400853</c:v>
                </c:pt>
                <c:pt idx="701">
                  <c:v>3.1138379761842492</c:v>
                </c:pt>
                <c:pt idx="702">
                  <c:v>3.1190600411155724</c:v>
                </c:pt>
                <c:pt idx="703">
                  <c:v>3.1231137550817936</c:v>
                </c:pt>
                <c:pt idx="704">
                  <c:v>3.1250564899328275</c:v>
                </c:pt>
                <c:pt idx="705">
                  <c:v>3.1268536742857216</c:v>
                </c:pt>
                <c:pt idx="706">
                  <c:v>3.1298497845462059</c:v>
                </c:pt>
                <c:pt idx="707">
                  <c:v>3.1331408073755718</c:v>
                </c:pt>
                <c:pt idx="708">
                  <c:v>3.1368761172545887</c:v>
                </c:pt>
                <c:pt idx="709">
                  <c:v>3.1412510045827093</c:v>
                </c:pt>
                <c:pt idx="710">
                  <c:v>3.1447362424494405</c:v>
                </c:pt>
                <c:pt idx="711">
                  <c:v>3.1476854655914202</c:v>
                </c:pt>
                <c:pt idx="712">
                  <c:v>3.1507605723345455</c:v>
                </c:pt>
                <c:pt idx="713">
                  <c:v>3.1537998693119982</c:v>
                </c:pt>
                <c:pt idx="714">
                  <c:v>3.1554199236736085</c:v>
                </c:pt>
                <c:pt idx="715">
                  <c:v>3.1555084091139163</c:v>
                </c:pt>
                <c:pt idx="716">
                  <c:v>3.156777194835481</c:v>
                </c:pt>
                <c:pt idx="717">
                  <c:v>3.1589328503392125</c:v>
                </c:pt>
                <c:pt idx="718">
                  <c:v>3.1606926551438952</c:v>
                </c:pt>
                <c:pt idx="719">
                  <c:v>3.1599763397572747</c:v>
                </c:pt>
                <c:pt idx="720">
                  <c:v>3.1577707109156297</c:v>
                </c:pt>
                <c:pt idx="721">
                  <c:v>3.1593868274276717</c:v>
                </c:pt>
                <c:pt idx="722">
                  <c:v>3.1645690491906526</c:v>
                </c:pt>
                <c:pt idx="723">
                  <c:v>3.1699191813850103</c:v>
                </c:pt>
                <c:pt idx="724">
                  <c:v>3.1742492897152714</c:v>
                </c:pt>
                <c:pt idx="725">
                  <c:v>3.1785289127085954</c:v>
                </c:pt>
                <c:pt idx="726">
                  <c:v>3.183552604046306</c:v>
                </c:pt>
                <c:pt idx="727">
                  <c:v>3.1886398177301469</c:v>
                </c:pt>
                <c:pt idx="728">
                  <c:v>3.1937394919759807</c:v>
                </c:pt>
                <c:pt idx="729">
                  <c:v>3.1989213748027261</c:v>
                </c:pt>
                <c:pt idx="730">
                  <c:v>3.2041649745052809</c:v>
                </c:pt>
                <c:pt idx="731">
                  <c:v>3.2093127455549331</c:v>
                </c:pt>
                <c:pt idx="732">
                  <c:v>3.2144897939843542</c:v>
                </c:pt>
                <c:pt idx="733">
                  <c:v>3.2194473802214323</c:v>
                </c:pt>
                <c:pt idx="734">
                  <c:v>3.2234802204475215</c:v>
                </c:pt>
                <c:pt idx="735">
                  <c:v>3.227538366046288</c:v>
                </c:pt>
                <c:pt idx="736">
                  <c:v>3.232558429776883</c:v>
                </c:pt>
                <c:pt idx="737">
                  <c:v>3.2375140933087878</c:v>
                </c:pt>
                <c:pt idx="738">
                  <c:v>3.2424717973988324</c:v>
                </c:pt>
                <c:pt idx="739">
                  <c:v>3.2473784160065775</c:v>
                </c:pt>
                <c:pt idx="740">
                  <c:v>3.2524201199643317</c:v>
                </c:pt>
                <c:pt idx="741">
                  <c:v>3.25755573010884</c:v>
                </c:pt>
                <c:pt idx="742">
                  <c:v>3.2625854702816817</c:v>
                </c:pt>
                <c:pt idx="743">
                  <c:v>3.2674465370835457</c:v>
                </c:pt>
                <c:pt idx="744">
                  <c:v>3.2723217407967047</c:v>
                </c:pt>
                <c:pt idx="745">
                  <c:v>3.2773478271459386</c:v>
                </c:pt>
                <c:pt idx="746">
                  <c:v>3.2823569100788768</c:v>
                </c:pt>
                <c:pt idx="747">
                  <c:v>3.2873783559725145</c:v>
                </c:pt>
                <c:pt idx="748">
                  <c:v>3.2923656205300813</c:v>
                </c:pt>
                <c:pt idx="749">
                  <c:v>3.2973276061836971</c:v>
                </c:pt>
                <c:pt idx="750">
                  <c:v>3.3022094658382271</c:v>
                </c:pt>
                <c:pt idx="751">
                  <c:v>3.3071693122561578</c:v>
                </c:pt>
                <c:pt idx="752">
                  <c:v>3.3111802725845965</c:v>
                </c:pt>
                <c:pt idx="753">
                  <c:v>3.3160317820817751</c:v>
                </c:pt>
                <c:pt idx="754">
                  <c:v>3.3199002312201511</c:v>
                </c:pt>
                <c:pt idx="755">
                  <c:v>3.3213120806968792</c:v>
                </c:pt>
                <c:pt idx="756">
                  <c:v>3.3147076477383317</c:v>
                </c:pt>
                <c:pt idx="757">
                  <c:v>3.3032957963858744</c:v>
                </c:pt>
                <c:pt idx="758">
                  <c:v>3.2946389851337265</c:v>
                </c:pt>
                <c:pt idx="759">
                  <c:v>3.290557246276308</c:v>
                </c:pt>
                <c:pt idx="760">
                  <c:v>3.2888841119193555</c:v>
                </c:pt>
                <c:pt idx="761">
                  <c:v>3.2886073562271361</c:v>
                </c:pt>
                <c:pt idx="762">
                  <c:v>3.2897457248039106</c:v>
                </c:pt>
                <c:pt idx="763">
                  <c:v>3.2925920517631089</c:v>
                </c:pt>
                <c:pt idx="764">
                  <c:v>3.2960967873195002</c:v>
                </c:pt>
                <c:pt idx="765">
                  <c:v>3.3006028740650475</c:v>
                </c:pt>
                <c:pt idx="766">
                  <c:v>3.3057651821789538</c:v>
                </c:pt>
                <c:pt idx="767">
                  <c:v>3.3111915832677106</c:v>
                </c:pt>
                <c:pt idx="768">
                  <c:v>3.3165391472869361</c:v>
                </c:pt>
                <c:pt idx="769">
                  <c:v>3.3218541511589521</c:v>
                </c:pt>
                <c:pt idx="770">
                  <c:v>3.3272474613548493</c:v>
                </c:pt>
                <c:pt idx="771">
                  <c:v>3.3324190006644554</c:v>
                </c:pt>
                <c:pt idx="772">
                  <c:v>3.3375003576190228</c:v>
                </c:pt>
                <c:pt idx="773">
                  <c:v>3.3427169541556521</c:v>
                </c:pt>
                <c:pt idx="774">
                  <c:v>3.3479634182351901</c:v>
                </c:pt>
                <c:pt idx="775">
                  <c:v>3.3532502427869257</c:v>
                </c:pt>
                <c:pt idx="776">
                  <c:v>3.3584861143378673</c:v>
                </c:pt>
                <c:pt idx="777">
                  <c:v>3.3625066400362109</c:v>
                </c:pt>
                <c:pt idx="778">
                  <c:v>3.3676134600377581</c:v>
                </c:pt>
                <c:pt idx="779">
                  <c:v>3.3717477726788632</c:v>
                </c:pt>
                <c:pt idx="780">
                  <c:v>3.3767928732020143</c:v>
                </c:pt>
                <c:pt idx="781">
                  <c:v>3.381786009144963</c:v>
                </c:pt>
                <c:pt idx="782">
                  <c:v>3.3867647562705936</c:v>
                </c:pt>
                <c:pt idx="783">
                  <c:v>3.391848127188871</c:v>
                </c:pt>
                <c:pt idx="784">
                  <c:v>3.3968987493100888</c:v>
                </c:pt>
                <c:pt idx="785">
                  <c:v>3.4019133902812939</c:v>
                </c:pt>
                <c:pt idx="786">
                  <c:v>3.407040461141384</c:v>
                </c:pt>
                <c:pt idx="787">
                  <c:v>3.4110360549645486</c:v>
                </c:pt>
                <c:pt idx="788">
                  <c:v>3.41507369465752</c:v>
                </c:pt>
                <c:pt idx="789">
                  <c:v>3.4201498194353781</c:v>
                </c:pt>
                <c:pt idx="790">
                  <c:v>3.4250641253726131</c:v>
                </c:pt>
                <c:pt idx="791">
                  <c:v>3.4299823279153636</c:v>
                </c:pt>
                <c:pt idx="792">
                  <c:v>3.4339815876048827</c:v>
                </c:pt>
                <c:pt idx="793">
                  <c:v>3.4349993990441416</c:v>
                </c:pt>
                <c:pt idx="794">
                  <c:v>3.4351945320176585</c:v>
                </c:pt>
                <c:pt idx="795">
                  <c:v>3.4371209930403235</c:v>
                </c:pt>
                <c:pt idx="796">
                  <c:v>3.439948876245956</c:v>
                </c:pt>
                <c:pt idx="797">
                  <c:v>3.4429788003636332</c:v>
                </c:pt>
                <c:pt idx="798">
                  <c:v>3.4460629619132992</c:v>
                </c:pt>
                <c:pt idx="799">
                  <c:v>3.4487497830243203</c:v>
                </c:pt>
                <c:pt idx="800">
                  <c:v>3.4486433826976555</c:v>
                </c:pt>
                <c:pt idx="801">
                  <c:v>3.4480244199802428</c:v>
                </c:pt>
                <c:pt idx="802">
                  <c:v>3.4506562422061955</c:v>
                </c:pt>
                <c:pt idx="803">
                  <c:v>3.4553903968010284</c:v>
                </c:pt>
                <c:pt idx="804">
                  <c:v>3.4595297954794435</c:v>
                </c:pt>
                <c:pt idx="805">
                  <c:v>3.4646465545081315</c:v>
                </c:pt>
                <c:pt idx="806">
                  <c:v>3.4698533906012909</c:v>
                </c:pt>
                <c:pt idx="807">
                  <c:v>3.4739907687930578</c:v>
                </c:pt>
                <c:pt idx="808">
                  <c:v>3.4793159095953698</c:v>
                </c:pt>
                <c:pt idx="809">
                  <c:v>3.4847510963007746</c:v>
                </c:pt>
                <c:pt idx="810">
                  <c:v>3.489848728871682</c:v>
                </c:pt>
                <c:pt idx="811">
                  <c:v>3.4948387273925468</c:v>
                </c:pt>
                <c:pt idx="812">
                  <c:v>3.4988128172665944</c:v>
                </c:pt>
                <c:pt idx="813">
                  <c:v>3.5029345052514165</c:v>
                </c:pt>
                <c:pt idx="814">
                  <c:v>3.5080195466891162</c:v>
                </c:pt>
                <c:pt idx="815">
                  <c:v>3.5129037512658829</c:v>
                </c:pt>
                <c:pt idx="816">
                  <c:v>3.5179136157108108</c:v>
                </c:pt>
                <c:pt idx="817">
                  <c:v>3.5230055147049999</c:v>
                </c:pt>
                <c:pt idx="818">
                  <c:v>3.5280209137074769</c:v>
                </c:pt>
                <c:pt idx="819">
                  <c:v>3.5331397715188433</c:v>
                </c:pt>
                <c:pt idx="820">
                  <c:v>3.5381401680899636</c:v>
                </c:pt>
                <c:pt idx="821">
                  <c:v>3.5430199356120382</c:v>
                </c:pt>
                <c:pt idx="822">
                  <c:v>3.5479907695336266</c:v>
                </c:pt>
                <c:pt idx="823">
                  <c:v>3.5529803479316011</c:v>
                </c:pt>
                <c:pt idx="824">
                  <c:v>3.5580241539502486</c:v>
                </c:pt>
                <c:pt idx="825">
                  <c:v>3.5631342493243996</c:v>
                </c:pt>
                <c:pt idx="826">
                  <c:v>3.5680204463927465</c:v>
                </c:pt>
                <c:pt idx="827">
                  <c:v>3.5719051920275309</c:v>
                </c:pt>
                <c:pt idx="828">
                  <c:v>3.5759401414276386</c:v>
                </c:pt>
                <c:pt idx="829">
                  <c:v>3.5809590506956113</c:v>
                </c:pt>
                <c:pt idx="830">
                  <c:v>3.5858424129056399</c:v>
                </c:pt>
                <c:pt idx="831">
                  <c:v>3.5906678367149381</c:v>
                </c:pt>
                <c:pt idx="832">
                  <c:v>3.5956744912871552</c:v>
                </c:pt>
                <c:pt idx="833">
                  <c:v>3.6006146573566444</c:v>
                </c:pt>
                <c:pt idx="834">
                  <c:v>3.6055962641743542</c:v>
                </c:pt>
                <c:pt idx="835">
                  <c:v>3.6106112804389539</c:v>
                </c:pt>
                <c:pt idx="836">
                  <c:v>3.61547761764839</c:v>
                </c:pt>
                <c:pt idx="837">
                  <c:v>3.6194422414926253</c:v>
                </c:pt>
                <c:pt idx="838">
                  <c:v>3.6233702998087716</c:v>
                </c:pt>
                <c:pt idx="839">
                  <c:v>3.6283004782690482</c:v>
                </c:pt>
                <c:pt idx="840">
                  <c:v>3.6332085577735227</c:v>
                </c:pt>
                <c:pt idx="841">
                  <c:v>3.637921888026511</c:v>
                </c:pt>
                <c:pt idx="842">
                  <c:v>3.6427390658902179</c:v>
                </c:pt>
                <c:pt idx="843">
                  <c:v>3.6477001713520685</c:v>
                </c:pt>
                <c:pt idx="844">
                  <c:v>3.6526257363186403</c:v>
                </c:pt>
                <c:pt idx="845">
                  <c:v>3.6575318741582721</c:v>
                </c:pt>
                <c:pt idx="846">
                  <c:v>3.6623978360484024</c:v>
                </c:pt>
                <c:pt idx="847">
                  <c:v>3.666897327637527</c:v>
                </c:pt>
                <c:pt idx="848">
                  <c:v>3.6685358835162472</c:v>
                </c:pt>
                <c:pt idx="849">
                  <c:v>3.6636211002679704</c:v>
                </c:pt>
                <c:pt idx="850">
                  <c:v>3.6528864656786375</c:v>
                </c:pt>
                <c:pt idx="851">
                  <c:v>3.6431245968746251</c:v>
                </c:pt>
                <c:pt idx="852">
                  <c:v>3.637648625772357</c:v>
                </c:pt>
                <c:pt idx="853">
                  <c:v>3.6342643588122545</c:v>
                </c:pt>
                <c:pt idx="854">
                  <c:v>3.6330787844266603</c:v>
                </c:pt>
                <c:pt idx="855">
                  <c:v>3.6343490304636576</c:v>
                </c:pt>
                <c:pt idx="856">
                  <c:v>3.6387865925150957</c:v>
                </c:pt>
                <c:pt idx="857">
                  <c:v>3.6436624543875582</c:v>
                </c:pt>
                <c:pt idx="858">
                  <c:v>3.6484834730805704</c:v>
                </c:pt>
                <c:pt idx="859">
                  <c:v>3.6538047728027943</c:v>
                </c:pt>
                <c:pt idx="860">
                  <c:v>3.6592266496804058</c:v>
                </c:pt>
                <c:pt idx="861">
                  <c:v>3.6645091458247276</c:v>
                </c:pt>
                <c:pt idx="862">
                  <c:v>3.6698957299753872</c:v>
                </c:pt>
                <c:pt idx="863">
                  <c:v>3.6753095472204063</c:v>
                </c:pt>
                <c:pt idx="864">
                  <c:v>3.6795138791373274</c:v>
                </c:pt>
                <c:pt idx="865">
                  <c:v>3.6836324755095982</c:v>
                </c:pt>
                <c:pt idx="866">
                  <c:v>3.6889607948789691</c:v>
                </c:pt>
                <c:pt idx="867">
                  <c:v>3.6943281900252454</c:v>
                </c:pt>
                <c:pt idx="868">
                  <c:v>3.6995175627786074</c:v>
                </c:pt>
                <c:pt idx="869">
                  <c:v>3.7046040576746964</c:v>
                </c:pt>
                <c:pt idx="870">
                  <c:v>3.7097531939183521</c:v>
                </c:pt>
                <c:pt idx="871">
                  <c:v>3.7150726296081058</c:v>
                </c:pt>
                <c:pt idx="872">
                  <c:v>3.7202812586601088</c:v>
                </c:pt>
                <c:pt idx="873">
                  <c:v>3.7253283712834255</c:v>
                </c:pt>
                <c:pt idx="874">
                  <c:v>3.7304839721416378</c:v>
                </c:pt>
                <c:pt idx="875">
                  <c:v>3.7356634773149491</c:v>
                </c:pt>
                <c:pt idx="876">
                  <c:v>3.7408525873564016</c:v>
                </c:pt>
                <c:pt idx="877">
                  <c:v>3.7460389050912619</c:v>
                </c:pt>
                <c:pt idx="878">
                  <c:v>3.7510732859689795</c:v>
                </c:pt>
                <c:pt idx="879">
                  <c:v>3.7561412411493094</c:v>
                </c:pt>
                <c:pt idx="880">
                  <c:v>3.7603064231746046</c:v>
                </c:pt>
                <c:pt idx="881">
                  <c:v>3.7644511806161471</c:v>
                </c:pt>
                <c:pt idx="882">
                  <c:v>3.7694098252404222</c:v>
                </c:pt>
                <c:pt idx="883">
                  <c:v>3.774513374880458</c:v>
                </c:pt>
                <c:pt idx="884">
                  <c:v>3.7796942981539474</c:v>
                </c:pt>
                <c:pt idx="885">
                  <c:v>3.7846492607394451</c:v>
                </c:pt>
                <c:pt idx="886">
                  <c:v>3.7896986538930668</c:v>
                </c:pt>
                <c:pt idx="887">
                  <c:v>3.7948558881153933</c:v>
                </c:pt>
                <c:pt idx="888">
                  <c:v>3.7998839947639182</c:v>
                </c:pt>
                <c:pt idx="889">
                  <c:v>3.8047929637362228</c:v>
                </c:pt>
                <c:pt idx="890">
                  <c:v>3.8085326239485107</c:v>
                </c:pt>
                <c:pt idx="891">
                  <c:v>3.8109595848879252</c:v>
                </c:pt>
                <c:pt idx="892">
                  <c:v>3.812558967305852</c:v>
                </c:pt>
                <c:pt idx="893">
                  <c:v>3.8146967256886444</c:v>
                </c:pt>
                <c:pt idx="894">
                  <c:v>3.817293311374542</c:v>
                </c:pt>
                <c:pt idx="895">
                  <c:v>3.8171035603696311</c:v>
                </c:pt>
                <c:pt idx="896">
                  <c:v>3.8105002196521274</c:v>
                </c:pt>
                <c:pt idx="897">
                  <c:v>3.8004830920655031</c:v>
                </c:pt>
                <c:pt idx="898">
                  <c:v>3.7916325844830285</c:v>
                </c:pt>
                <c:pt idx="899">
                  <c:v>3.7862856276669361</c:v>
                </c:pt>
                <c:pt idx="900">
                  <c:v>3.7858869851296606</c:v>
                </c:pt>
                <c:pt idx="901">
                  <c:v>3.7882646613948499</c:v>
                </c:pt>
                <c:pt idx="902">
                  <c:v>3.7907556607483053</c:v>
                </c:pt>
                <c:pt idx="903">
                  <c:v>3.7926771225132589</c:v>
                </c:pt>
                <c:pt idx="904">
                  <c:v>3.793909393120432</c:v>
                </c:pt>
                <c:pt idx="905">
                  <c:v>3.795515220965497</c:v>
                </c:pt>
                <c:pt idx="906">
                  <c:v>3.7995574234817555</c:v>
                </c:pt>
                <c:pt idx="907">
                  <c:v>3.8032332507258126</c:v>
                </c:pt>
                <c:pt idx="908">
                  <c:v>3.807767408230478</c:v>
                </c:pt>
                <c:pt idx="909">
                  <c:v>3.8125902024570437</c:v>
                </c:pt>
                <c:pt idx="910">
                  <c:v>3.8179984177686315</c:v>
                </c:pt>
                <c:pt idx="911">
                  <c:v>3.8235858234827469</c:v>
                </c:pt>
                <c:pt idx="912">
                  <c:v>3.8290819628640449</c:v>
                </c:pt>
                <c:pt idx="913">
                  <c:v>3.834500573269751</c:v>
                </c:pt>
                <c:pt idx="914">
                  <c:v>3.8399068872235591</c:v>
                </c:pt>
                <c:pt idx="915">
                  <c:v>3.8442947862535601</c:v>
                </c:pt>
                <c:pt idx="916">
                  <c:v>3.848733284149342</c:v>
                </c:pt>
                <c:pt idx="917">
                  <c:v>3.8540753519948221</c:v>
                </c:pt>
                <c:pt idx="918">
                  <c:v>3.8594443978284736</c:v>
                </c:pt>
                <c:pt idx="919">
                  <c:v>3.8649220330150467</c:v>
                </c:pt>
                <c:pt idx="920">
                  <c:v>3.8702394917582175</c:v>
                </c:pt>
                <c:pt idx="921">
                  <c:v>3.8755878586753969</c:v>
                </c:pt>
                <c:pt idx="922">
                  <c:v>3.8810183747621587</c:v>
                </c:pt>
                <c:pt idx="923">
                  <c:v>3.8863758158589432</c:v>
                </c:pt>
                <c:pt idx="924">
                  <c:v>3.8917129955746326</c:v>
                </c:pt>
                <c:pt idx="925">
                  <c:v>3.8969276231723708</c:v>
                </c:pt>
                <c:pt idx="926">
                  <c:v>3.902086585789156</c:v>
                </c:pt>
                <c:pt idx="927">
                  <c:v>3.9073961163700432</c:v>
                </c:pt>
                <c:pt idx="928">
                  <c:v>3.9127322425223441</c:v>
                </c:pt>
                <c:pt idx="929">
                  <c:v>3.9180040756448147</c:v>
                </c:pt>
                <c:pt idx="930">
                  <c:v>3.92230178993908</c:v>
                </c:pt>
                <c:pt idx="931">
                  <c:v>3.9266453068311282</c:v>
                </c:pt>
                <c:pt idx="932">
                  <c:v>3.9320300560929988</c:v>
                </c:pt>
                <c:pt idx="933">
                  <c:v>3.9373605905093618</c:v>
                </c:pt>
                <c:pt idx="934">
                  <c:v>3.9426357083289529</c:v>
                </c:pt>
                <c:pt idx="935">
                  <c:v>3.9477494935990101</c:v>
                </c:pt>
                <c:pt idx="936">
                  <c:v>3.9529973664382458</c:v>
                </c:pt>
                <c:pt idx="937">
                  <c:v>3.9583492454058771</c:v>
                </c:pt>
                <c:pt idx="938">
                  <c:v>3.9635752219402365</c:v>
                </c:pt>
                <c:pt idx="939">
                  <c:v>3.9687762695454727</c:v>
                </c:pt>
                <c:pt idx="940">
                  <c:v>3.9729753966289429</c:v>
                </c:pt>
                <c:pt idx="941">
                  <c:v>3.9771758211159431</c:v>
                </c:pt>
                <c:pt idx="942">
                  <c:v>3.9824431444856057</c:v>
                </c:pt>
                <c:pt idx="943">
                  <c:v>3.987688947240867</c:v>
                </c:pt>
                <c:pt idx="944">
                  <c:v>3.9920559799742668</c:v>
                </c:pt>
                <c:pt idx="945">
                  <c:v>3.9926647726504125</c:v>
                </c:pt>
                <c:pt idx="946">
                  <c:v>3.9896020799534972</c:v>
                </c:pt>
                <c:pt idx="947">
                  <c:v>3.9873336230259429</c:v>
                </c:pt>
                <c:pt idx="948">
                  <c:v>3.987142731098734</c:v>
                </c:pt>
                <c:pt idx="949">
                  <c:v>3.9882145814209609</c:v>
                </c:pt>
                <c:pt idx="950">
                  <c:v>3.9908285665379482</c:v>
                </c:pt>
                <c:pt idx="951">
                  <c:v>3.994597614699793</c:v>
                </c:pt>
                <c:pt idx="952">
                  <c:v>3.9990230590882963</c:v>
                </c:pt>
                <c:pt idx="953">
                  <c:v>4.0036434255909858</c:v>
                </c:pt>
                <c:pt idx="954">
                  <c:v>4.0070664174922266</c:v>
                </c:pt>
                <c:pt idx="955">
                  <c:v>4.0097619078355047</c:v>
                </c:pt>
                <c:pt idx="956">
                  <c:v>4.0134089503679409</c:v>
                </c:pt>
                <c:pt idx="957">
                  <c:v>4.0171759055519978</c:v>
                </c:pt>
                <c:pt idx="958">
                  <c:v>4.0214519632237211</c:v>
                </c:pt>
                <c:pt idx="959">
                  <c:v>4.0270060382556654</c:v>
                </c:pt>
                <c:pt idx="960">
                  <c:v>4.0325540814469711</c:v>
                </c:pt>
                <c:pt idx="961">
                  <c:v>4.038037680757574</c:v>
                </c:pt>
                <c:pt idx="962">
                  <c:v>4.0435124150598529</c:v>
                </c:pt>
                <c:pt idx="963">
                  <c:v>4.0490599399484628</c:v>
                </c:pt>
                <c:pt idx="964">
                  <c:v>4.0544673518190422</c:v>
                </c:pt>
                <c:pt idx="965">
                  <c:v>4.059830145601377</c:v>
                </c:pt>
                <c:pt idx="966">
                  <c:v>4.0653691721215504</c:v>
                </c:pt>
                <c:pt idx="967">
                  <c:v>4.0698443011120844</c:v>
                </c:pt>
                <c:pt idx="968">
                  <c:v>4.0741542075199684</c:v>
                </c:pt>
                <c:pt idx="969">
                  <c:v>4.0794359770958977</c:v>
                </c:pt>
                <c:pt idx="970">
                  <c:v>4.0848058885624745</c:v>
                </c:pt>
                <c:pt idx="971">
                  <c:v>4.090307887754963</c:v>
                </c:pt>
                <c:pt idx="972">
                  <c:v>4.0957369363451246</c:v>
                </c:pt>
                <c:pt idx="973">
                  <c:v>4.1010913489358032</c:v>
                </c:pt>
                <c:pt idx="974">
                  <c:v>4.1066384024752987</c:v>
                </c:pt>
                <c:pt idx="975">
                  <c:v>4.1121469904155852</c:v>
                </c:pt>
                <c:pt idx="976">
                  <c:v>4.1175333458917605</c:v>
                </c:pt>
                <c:pt idx="977">
                  <c:v>4.1230134106212688</c:v>
                </c:pt>
                <c:pt idx="978">
                  <c:v>4.128566927016398</c:v>
                </c:pt>
                <c:pt idx="979">
                  <c:v>4.1340143165885861</c:v>
                </c:pt>
                <c:pt idx="980">
                  <c:v>4.1392973859962003</c:v>
                </c:pt>
                <c:pt idx="981">
                  <c:v>4.1446185022880897</c:v>
                </c:pt>
                <c:pt idx="982">
                  <c:v>4.1501881188676357</c:v>
                </c:pt>
                <c:pt idx="983">
                  <c:v>4.1546593455437613</c:v>
                </c:pt>
                <c:pt idx="984">
                  <c:v>4.1585874384926678</c:v>
                </c:pt>
                <c:pt idx="985">
                  <c:v>4.160435370741717</c:v>
                </c:pt>
                <c:pt idx="986">
                  <c:v>4.1588056850848414</c:v>
                </c:pt>
                <c:pt idx="987">
                  <c:v>4.1564260672667439</c:v>
                </c:pt>
                <c:pt idx="988">
                  <c:v>4.154709362635205</c:v>
                </c:pt>
                <c:pt idx="989">
                  <c:v>4.1545538791938723</c:v>
                </c:pt>
                <c:pt idx="990">
                  <c:v>4.1553298061992336</c:v>
                </c:pt>
                <c:pt idx="991">
                  <c:v>4.1568447215022575</c:v>
                </c:pt>
                <c:pt idx="992">
                  <c:v>4.1603766743961836</c:v>
                </c:pt>
                <c:pt idx="993">
                  <c:v>4.1648680350830913</c:v>
                </c:pt>
                <c:pt idx="994">
                  <c:v>4.1679704514551599</c:v>
                </c:pt>
                <c:pt idx="995">
                  <c:v>4.170790088505469</c:v>
                </c:pt>
                <c:pt idx="996">
                  <c:v>4.175012622063921</c:v>
                </c:pt>
                <c:pt idx="997">
                  <c:v>4.180046326077421</c:v>
                </c:pt>
                <c:pt idx="998">
                  <c:v>4.1856380842344416</c:v>
                </c:pt>
                <c:pt idx="999">
                  <c:v>4.1915203890739621</c:v>
                </c:pt>
                <c:pt idx="1000">
                  <c:v>4.1972374143088613</c:v>
                </c:pt>
                <c:pt idx="1001">
                  <c:v>4.2031283154840917</c:v>
                </c:pt>
                <c:pt idx="1002">
                  <c:v>4.2090157907366317</c:v>
                </c:pt>
                <c:pt idx="1003">
                  <c:v>4.2148010111462506</c:v>
                </c:pt>
                <c:pt idx="1004">
                  <c:v>4.2205963546234582</c:v>
                </c:pt>
                <c:pt idx="1005">
                  <c:v>4.22631827780181</c:v>
                </c:pt>
                <c:pt idx="1006">
                  <c:v>4.2320213685515311</c:v>
                </c:pt>
                <c:pt idx="1007">
                  <c:v>4.2376988800389679</c:v>
                </c:pt>
                <c:pt idx="1008">
                  <c:v>4.2433764685008306</c:v>
                </c:pt>
                <c:pt idx="1009">
                  <c:v>4.2486879902453598</c:v>
                </c:pt>
                <c:pt idx="1010">
                  <c:v>4.2498625969052908</c:v>
                </c:pt>
                <c:pt idx="1011">
                  <c:v>4.2451468221431687</c:v>
                </c:pt>
                <c:pt idx="1012">
                  <c:v>4.2315704129568399</c:v>
                </c:pt>
                <c:pt idx="1013">
                  <c:v>4.2171981110754562</c:v>
                </c:pt>
                <c:pt idx="1014">
                  <c:v>4.2082400519125454</c:v>
                </c:pt>
                <c:pt idx="1015">
                  <c:v>4.2057934587697767</c:v>
                </c:pt>
                <c:pt idx="1016">
                  <c:v>4.2073538582566732</c:v>
                </c:pt>
                <c:pt idx="1017">
                  <c:v>4.210279276227884</c:v>
                </c:pt>
                <c:pt idx="1018">
                  <c:v>4.2141767277810809</c:v>
                </c:pt>
                <c:pt idx="1019">
                  <c:v>4.2197199425477825</c:v>
                </c:pt>
                <c:pt idx="1020">
                  <c:v>4.2257865060277915</c:v>
                </c:pt>
                <c:pt idx="1021">
                  <c:v>4.2322451308923252</c:v>
                </c:pt>
                <c:pt idx="1022">
                  <c:v>4.2386468528598327</c:v>
                </c:pt>
                <c:pt idx="1023">
                  <c:v>4.2448892102424702</c:v>
                </c:pt>
                <c:pt idx="1024">
                  <c:v>4.2511091520050872</c:v>
                </c:pt>
                <c:pt idx="1025">
                  <c:v>4.2573215069538461</c:v>
                </c:pt>
                <c:pt idx="1026">
                  <c:v>4.2635527840044771</c:v>
                </c:pt>
                <c:pt idx="1027">
                  <c:v>4.2696907691525974</c:v>
                </c:pt>
                <c:pt idx="1028">
                  <c:v>4.2758277565098055</c:v>
                </c:pt>
                <c:pt idx="1029">
                  <c:v>4.2819537042087141</c:v>
                </c:pt>
                <c:pt idx="1030">
                  <c:v>4.2879578950285548</c:v>
                </c:pt>
                <c:pt idx="1031">
                  <c:v>4.294021467700996</c:v>
                </c:pt>
                <c:pt idx="1032">
                  <c:v>4.3000987058323155</c:v>
                </c:pt>
                <c:pt idx="1033">
                  <c:v>4.3049548198873664</c:v>
                </c:pt>
                <c:pt idx="1034">
                  <c:v>4.3097853287961749</c:v>
                </c:pt>
                <c:pt idx="1035">
                  <c:v>4.3158428218890323</c:v>
                </c:pt>
                <c:pt idx="1036">
                  <c:v>4.3218226900426187</c:v>
                </c:pt>
                <c:pt idx="1037">
                  <c:v>4.3277758964325637</c:v>
                </c:pt>
                <c:pt idx="1038">
                  <c:v>4.3337939994524781</c:v>
                </c:pt>
                <c:pt idx="1039">
                  <c:v>4.3396604721067531</c:v>
                </c:pt>
                <c:pt idx="1040">
                  <c:v>4.3444795124718159</c:v>
                </c:pt>
                <c:pt idx="1041">
                  <c:v>4.3474044664231881</c:v>
                </c:pt>
                <c:pt idx="1042">
                  <c:v>4.3492643347781748</c:v>
                </c:pt>
                <c:pt idx="1043">
                  <c:v>4.3512948590587897</c:v>
                </c:pt>
                <c:pt idx="1044">
                  <c:v>4.3529511487680832</c:v>
                </c:pt>
                <c:pt idx="1045">
                  <c:v>4.3541392422091061</c:v>
                </c:pt>
                <c:pt idx="1046">
                  <c:v>4.3532546708245121</c:v>
                </c:pt>
                <c:pt idx="1047">
                  <c:v>4.3478632141696814</c:v>
                </c:pt>
                <c:pt idx="1048">
                  <c:v>4.3394962632943592</c:v>
                </c:pt>
                <c:pt idx="1049">
                  <c:v>4.3349387185199326</c:v>
                </c:pt>
                <c:pt idx="1050">
                  <c:v>4.3362621174335505</c:v>
                </c:pt>
                <c:pt idx="1051">
                  <c:v>4.3403815496776925</c:v>
                </c:pt>
                <c:pt idx="1052">
                  <c:v>4.346467156353004</c:v>
                </c:pt>
                <c:pt idx="1053">
                  <c:v>4.3531632423506235</c:v>
                </c:pt>
                <c:pt idx="1054">
                  <c:v>4.3597566063714819</c:v>
                </c:pt>
                <c:pt idx="1055">
                  <c:v>4.3664306846978578</c:v>
                </c:pt>
                <c:pt idx="1056">
                  <c:v>4.3730341445730687</c:v>
                </c:pt>
                <c:pt idx="1057">
                  <c:v>4.3796301463337795</c:v>
                </c:pt>
                <c:pt idx="1058">
                  <c:v>4.3862152499107117</c:v>
                </c:pt>
                <c:pt idx="1059">
                  <c:v>4.3925311966462246</c:v>
                </c:pt>
                <c:pt idx="1060">
                  <c:v>4.397646102854897</c:v>
                </c:pt>
                <c:pt idx="1061">
                  <c:v>4.4028596535643407</c:v>
                </c:pt>
                <c:pt idx="1062">
                  <c:v>4.4093832377356392</c:v>
                </c:pt>
                <c:pt idx="1063">
                  <c:v>4.4157881667026073</c:v>
                </c:pt>
                <c:pt idx="1064">
                  <c:v>4.4222307778068881</c:v>
                </c:pt>
                <c:pt idx="1065">
                  <c:v>4.4285664125496682</c:v>
                </c:pt>
                <c:pt idx="1066">
                  <c:v>4.4346703568957926</c:v>
                </c:pt>
                <c:pt idx="1067">
                  <c:v>4.4409519693130717</c:v>
                </c:pt>
                <c:pt idx="1068">
                  <c:v>4.4473822441905062</c:v>
                </c:pt>
                <c:pt idx="1069">
                  <c:v>4.4531431429698349</c:v>
                </c:pt>
                <c:pt idx="1070">
                  <c:v>4.4561484198145456</c:v>
                </c:pt>
                <c:pt idx="1071">
                  <c:v>4.4581604762768885</c:v>
                </c:pt>
                <c:pt idx="1072">
                  <c:v>4.4612228321467891</c:v>
                </c:pt>
                <c:pt idx="1073">
                  <c:v>4.4652656473601766</c:v>
                </c:pt>
                <c:pt idx="1074">
                  <c:v>4.4693449704440686</c:v>
                </c:pt>
                <c:pt idx="1075">
                  <c:v>4.4732921603675138</c:v>
                </c:pt>
                <c:pt idx="1076">
                  <c:v>4.4771781181468109</c:v>
                </c:pt>
                <c:pt idx="1077">
                  <c:v>4.4811237685810132</c:v>
                </c:pt>
                <c:pt idx="1078">
                  <c:v>4.4852555905627227</c:v>
                </c:pt>
                <c:pt idx="1079">
                  <c:v>4.4883440805855095</c:v>
                </c:pt>
                <c:pt idx="1080">
                  <c:v>4.4884551539558046</c:v>
                </c:pt>
                <c:pt idx="1081">
                  <c:v>4.4876311978378283</c:v>
                </c:pt>
                <c:pt idx="1082">
                  <c:v>4.4902589398473065</c:v>
                </c:pt>
                <c:pt idx="1083">
                  <c:v>4.4961898743512556</c:v>
                </c:pt>
                <c:pt idx="1084">
                  <c:v>4.5029801232404809</c:v>
                </c:pt>
                <c:pt idx="1085">
                  <c:v>4.5098272726689892</c:v>
                </c:pt>
                <c:pt idx="1086">
                  <c:v>4.5166264079674265</c:v>
                </c:pt>
                <c:pt idx="1087">
                  <c:v>4.522066498464242</c:v>
                </c:pt>
                <c:pt idx="1088">
                  <c:v>4.5274955997944151</c:v>
                </c:pt>
                <c:pt idx="1089">
                  <c:v>4.5340688210219948</c:v>
                </c:pt>
                <c:pt idx="1090">
                  <c:v>4.54055618830865</c:v>
                </c:pt>
                <c:pt idx="1091">
                  <c:v>4.547282583003815</c:v>
                </c:pt>
                <c:pt idx="1092">
                  <c:v>4.5538991142841763</c:v>
                </c:pt>
                <c:pt idx="1093">
                  <c:v>4.5605824312420928</c:v>
                </c:pt>
                <c:pt idx="1094">
                  <c:v>4.5673054860648863</c:v>
                </c:pt>
                <c:pt idx="1095">
                  <c:v>4.5737556821566558</c:v>
                </c:pt>
                <c:pt idx="1096">
                  <c:v>4.5802755744612424</c:v>
                </c:pt>
                <c:pt idx="1097">
                  <c:v>4.5856108377119709</c:v>
                </c:pt>
                <c:pt idx="1098">
                  <c:v>4.5909141472016417</c:v>
                </c:pt>
                <c:pt idx="1099">
                  <c:v>4.5975337786881108</c:v>
                </c:pt>
                <c:pt idx="1100">
                  <c:v>4.6041079618197998</c:v>
                </c:pt>
                <c:pt idx="1101">
                  <c:v>4.6107657666062227</c:v>
                </c:pt>
                <c:pt idx="1102">
                  <c:v>4.6173286491383321</c:v>
                </c:pt>
                <c:pt idx="1103">
                  <c:v>4.6238787353520641</c:v>
                </c:pt>
                <c:pt idx="1104">
                  <c:v>4.6305541207446161</c:v>
                </c:pt>
                <c:pt idx="1105">
                  <c:v>4.637192774883367</c:v>
                </c:pt>
                <c:pt idx="1106">
                  <c:v>4.6438616671786681</c:v>
                </c:pt>
                <c:pt idx="1107">
                  <c:v>4.6505005683727525</c:v>
                </c:pt>
                <c:pt idx="1108">
                  <c:v>4.657049107523842</c:v>
                </c:pt>
                <c:pt idx="1109">
                  <c:v>4.663543007906048</c:v>
                </c:pt>
                <c:pt idx="1110">
                  <c:v>4.6695852666576858</c:v>
                </c:pt>
                <c:pt idx="1111">
                  <c:v>4.6749287738262035</c:v>
                </c:pt>
                <c:pt idx="1112">
                  <c:v>4.6801305005460359</c:v>
                </c:pt>
                <c:pt idx="1113">
                  <c:v>4.6833225178832105</c:v>
                </c:pt>
                <c:pt idx="1114">
                  <c:v>4.6833779471701265</c:v>
                </c:pt>
                <c:pt idx="1115">
                  <c:v>4.6779620026050601</c:v>
                </c:pt>
                <c:pt idx="1116">
                  <c:v>4.6702386003197782</c:v>
                </c:pt>
                <c:pt idx="1117">
                  <c:v>4.664098485698398</c:v>
                </c:pt>
                <c:pt idx="1118">
                  <c:v>4.6591913936823772</c:v>
                </c:pt>
                <c:pt idx="1119">
                  <c:v>4.6529042789077</c:v>
                </c:pt>
                <c:pt idx="1120">
                  <c:v>4.6465920662137119</c:v>
                </c:pt>
                <c:pt idx="1121">
                  <c:v>4.6422315491970387</c:v>
                </c:pt>
                <c:pt idx="1122">
                  <c:v>4.643543122626494</c:v>
                </c:pt>
                <c:pt idx="1123">
                  <c:v>4.6493057077523146</c:v>
                </c:pt>
                <c:pt idx="1124">
                  <c:v>4.6546457958839138</c:v>
                </c:pt>
                <c:pt idx="1125">
                  <c:v>4.6593864069454822</c:v>
                </c:pt>
                <c:pt idx="1126">
                  <c:v>4.6651090436644891</c:v>
                </c:pt>
                <c:pt idx="1127">
                  <c:v>4.6720371212765412</c:v>
                </c:pt>
                <c:pt idx="1128">
                  <c:v>4.6796262848001442</c:v>
                </c:pt>
                <c:pt idx="1129">
                  <c:v>4.6873269607929808</c:v>
                </c:pt>
                <c:pt idx="1130">
                  <c:v>4.6950408885924748</c:v>
                </c:pt>
                <c:pt idx="1131">
                  <c:v>4.7026168268074757</c:v>
                </c:pt>
                <c:pt idx="1132">
                  <c:v>4.7100499245229734</c:v>
                </c:pt>
                <c:pt idx="1133">
                  <c:v>4.71746104693616</c:v>
                </c:pt>
                <c:pt idx="1134">
                  <c:v>4.7248743825306327</c:v>
                </c:pt>
                <c:pt idx="1135">
                  <c:v>4.7323007527251031</c:v>
                </c:pt>
                <c:pt idx="1136">
                  <c:v>4.7396510483556327</c:v>
                </c:pt>
                <c:pt idx="1137">
                  <c:v>4.7470768102396512</c:v>
                </c:pt>
                <c:pt idx="1138">
                  <c:v>4.7530316718465304</c:v>
                </c:pt>
                <c:pt idx="1139">
                  <c:v>4.7604390970780202</c:v>
                </c:pt>
                <c:pt idx="1140">
                  <c:v>4.7664397035499499</c:v>
                </c:pt>
                <c:pt idx="1141">
                  <c:v>4.7738588950723653</c:v>
                </c:pt>
                <c:pt idx="1142">
                  <c:v>4.7812126997451196</c:v>
                </c:pt>
                <c:pt idx="1143">
                  <c:v>4.788658710230683</c:v>
                </c:pt>
                <c:pt idx="1144">
                  <c:v>4.7961564514081276</c:v>
                </c:pt>
                <c:pt idx="1145">
                  <c:v>4.8033816763357544</c:v>
                </c:pt>
                <c:pt idx="1146">
                  <c:v>4.8101516756300065</c:v>
                </c:pt>
                <c:pt idx="1147">
                  <c:v>4.8161651089155431</c:v>
                </c:pt>
                <c:pt idx="1148">
                  <c:v>4.82054181588778</c:v>
                </c:pt>
                <c:pt idx="1149">
                  <c:v>4.8242649033439324</c:v>
                </c:pt>
                <c:pt idx="1150">
                  <c:v>4.8269037843625888</c:v>
                </c:pt>
                <c:pt idx="1151">
                  <c:v>4.8242254613065283</c:v>
                </c:pt>
                <c:pt idx="1152">
                  <c:v>4.809154883408036</c:v>
                </c:pt>
                <c:pt idx="1153">
                  <c:v>4.7835480126964072</c:v>
                </c:pt>
                <c:pt idx="1154">
                  <c:v>4.7596529959847391</c:v>
                </c:pt>
                <c:pt idx="1155">
                  <c:v>4.7469177353688714</c:v>
                </c:pt>
                <c:pt idx="1156">
                  <c:v>4.7452131564769653</c:v>
                </c:pt>
                <c:pt idx="1157">
                  <c:v>4.7482036122429374</c:v>
                </c:pt>
                <c:pt idx="1158">
                  <c:v>4.750975466405345</c:v>
                </c:pt>
                <c:pt idx="1159">
                  <c:v>4.7519425529732411</c:v>
                </c:pt>
                <c:pt idx="1160">
                  <c:v>4.7530220442145579</c:v>
                </c:pt>
                <c:pt idx="1161">
                  <c:v>4.757631748521872</c:v>
                </c:pt>
                <c:pt idx="1162">
                  <c:v>4.7657189074764483</c:v>
                </c:pt>
                <c:pt idx="1163">
                  <c:v>4.7726330566600437</c:v>
                </c:pt>
                <c:pt idx="1164">
                  <c:v>4.779503371679688</c:v>
                </c:pt>
                <c:pt idx="1165">
                  <c:v>4.7879651122966154</c:v>
                </c:pt>
                <c:pt idx="1166">
                  <c:v>4.7964009968363861</c:v>
                </c:pt>
                <c:pt idx="1167">
                  <c:v>4.804874234017162</c:v>
                </c:pt>
                <c:pt idx="1168">
                  <c:v>4.8133295045492366</c:v>
                </c:pt>
                <c:pt idx="1169">
                  <c:v>4.8215817929345848</c:v>
                </c:pt>
                <c:pt idx="1170">
                  <c:v>4.8298578486208639</c:v>
                </c:pt>
                <c:pt idx="1171">
                  <c:v>4.8382339503411789</c:v>
                </c:pt>
                <c:pt idx="1172">
                  <c:v>4.8465070500073617</c:v>
                </c:pt>
                <c:pt idx="1173">
                  <c:v>4.853156422256089</c:v>
                </c:pt>
                <c:pt idx="1174">
                  <c:v>4.859772143270332</c:v>
                </c:pt>
                <c:pt idx="1175">
                  <c:v>4.8679222359915899</c:v>
                </c:pt>
                <c:pt idx="1176">
                  <c:v>4.8761031724952684</c:v>
                </c:pt>
                <c:pt idx="1177">
                  <c:v>4.8843128409027212</c:v>
                </c:pt>
                <c:pt idx="1178">
                  <c:v>4.8926234868024414</c:v>
                </c:pt>
                <c:pt idx="1179">
                  <c:v>4.9009479436011727</c:v>
                </c:pt>
                <c:pt idx="1180">
                  <c:v>4.9091479230894119</c:v>
                </c:pt>
                <c:pt idx="1181">
                  <c:v>4.9173222238402134</c:v>
                </c:pt>
                <c:pt idx="1182">
                  <c:v>4.9255640394677345</c:v>
                </c:pt>
                <c:pt idx="1183">
                  <c:v>4.9338345920032616</c:v>
                </c:pt>
                <c:pt idx="1184">
                  <c:v>4.9420357195247018</c:v>
                </c:pt>
                <c:pt idx="1185">
                  <c:v>4.9499221317486599</c:v>
                </c:pt>
                <c:pt idx="1186">
                  <c:v>4.9561857508476717</c:v>
                </c:pt>
                <c:pt idx="1187">
                  <c:v>4.9582695184378824</c:v>
                </c:pt>
                <c:pt idx="1188">
                  <c:v>4.9581173309765987</c:v>
                </c:pt>
                <c:pt idx="1189">
                  <c:v>4.9582488342808126</c:v>
                </c:pt>
                <c:pt idx="1190">
                  <c:v>4.9592654727889816</c:v>
                </c:pt>
                <c:pt idx="1191">
                  <c:v>4.9621000777962054</c:v>
                </c:pt>
                <c:pt idx="1192">
                  <c:v>4.9665239537623531</c:v>
                </c:pt>
                <c:pt idx="1193">
                  <c:v>4.9722058998158678</c:v>
                </c:pt>
                <c:pt idx="1194">
                  <c:v>4.9787778788651007</c:v>
                </c:pt>
                <c:pt idx="1195">
                  <c:v>4.9856249172670957</c:v>
                </c:pt>
                <c:pt idx="1196">
                  <c:v>4.9920398618187889</c:v>
                </c:pt>
                <c:pt idx="1197">
                  <c:v>4.9964794836655315</c:v>
                </c:pt>
                <c:pt idx="1198">
                  <c:v>4.9964450306671635</c:v>
                </c:pt>
                <c:pt idx="1199">
                  <c:v>4.9900277314608381</c:v>
                </c:pt>
                <c:pt idx="1200">
                  <c:v>4.9838260308111932</c:v>
                </c:pt>
                <c:pt idx="1201">
                  <c:v>4.9822944147402684</c:v>
                </c:pt>
                <c:pt idx="1202">
                  <c:v>4.9872089487257432</c:v>
                </c:pt>
                <c:pt idx="1203">
                  <c:v>4.99424362396935</c:v>
                </c:pt>
                <c:pt idx="1204">
                  <c:v>5.001474113975644</c:v>
                </c:pt>
                <c:pt idx="1205">
                  <c:v>5.0097110874091051</c:v>
                </c:pt>
                <c:pt idx="1206">
                  <c:v>5.0186790286499745</c:v>
                </c:pt>
                <c:pt idx="1207">
                  <c:v>5.0276449921270592</c:v>
                </c:pt>
                <c:pt idx="1208">
                  <c:v>5.0366706670871277</c:v>
                </c:pt>
                <c:pt idx="1209">
                  <c:v>5.0457649811750658</c:v>
                </c:pt>
                <c:pt idx="1210">
                  <c:v>5.0548653634135592</c:v>
                </c:pt>
                <c:pt idx="1211">
                  <c:v>5.0639362122357205</c:v>
                </c:pt>
                <c:pt idx="1212">
                  <c:v>5.0729314547751159</c:v>
                </c:pt>
                <c:pt idx="1213">
                  <c:v>5.0818071402755578</c:v>
                </c:pt>
                <c:pt idx="1214">
                  <c:v>5.0907600321725619</c:v>
                </c:pt>
                <c:pt idx="1215">
                  <c:v>5.0979963539543887</c:v>
                </c:pt>
                <c:pt idx="1216">
                  <c:v>5.1051905499099925</c:v>
                </c:pt>
                <c:pt idx="1217">
                  <c:v>5.1141636428213406</c:v>
                </c:pt>
                <c:pt idx="1218">
                  <c:v>5.1232193555138359</c:v>
                </c:pt>
                <c:pt idx="1219">
                  <c:v>5.1321949813002385</c:v>
                </c:pt>
                <c:pt idx="1220">
                  <c:v>5.141117597585148</c:v>
                </c:pt>
                <c:pt idx="1221">
                  <c:v>5.1501335063408717</c:v>
                </c:pt>
                <c:pt idx="1222">
                  <c:v>5.1590311956779642</c:v>
                </c:pt>
                <c:pt idx="1223">
                  <c:v>5.1677743719303892</c:v>
                </c:pt>
                <c:pt idx="1224">
                  <c:v>5.1745053099706331</c:v>
                </c:pt>
                <c:pt idx="1225">
                  <c:v>5.1772892713694079</c:v>
                </c:pt>
                <c:pt idx="1226">
                  <c:v>5.1769320798192453</c:v>
                </c:pt>
                <c:pt idx="1227">
                  <c:v>5.1743285491882531</c:v>
                </c:pt>
                <c:pt idx="1228">
                  <c:v>5.1674619622761568</c:v>
                </c:pt>
                <c:pt idx="1229">
                  <c:v>5.1588198940188761</c:v>
                </c:pt>
                <c:pt idx="1230">
                  <c:v>5.1537632797056272</c:v>
                </c:pt>
                <c:pt idx="1231">
                  <c:v>5.1529538052896315</c:v>
                </c:pt>
                <c:pt idx="1232">
                  <c:v>5.1530812234009469</c:v>
                </c:pt>
                <c:pt idx="1233">
                  <c:v>5.1534124570287254</c:v>
                </c:pt>
                <c:pt idx="1234">
                  <c:v>5.1536648844444581</c:v>
                </c:pt>
                <c:pt idx="1235">
                  <c:v>5.1557337305666344</c:v>
                </c:pt>
                <c:pt idx="1236">
                  <c:v>5.1618669382479005</c:v>
                </c:pt>
                <c:pt idx="1237">
                  <c:v>5.1708044872073593</c:v>
                </c:pt>
                <c:pt idx="1238">
                  <c:v>5.1808061623014376</c:v>
                </c:pt>
                <c:pt idx="1239">
                  <c:v>5.1909669173592894</c:v>
                </c:pt>
                <c:pt idx="1240">
                  <c:v>5.1991197144658843</c:v>
                </c:pt>
                <c:pt idx="1241">
                  <c:v>5.2072299080440416</c:v>
                </c:pt>
                <c:pt idx="1242">
                  <c:v>5.2172324864388626</c:v>
                </c:pt>
                <c:pt idx="1243">
                  <c:v>5.2271307711278441</c:v>
                </c:pt>
                <c:pt idx="1244">
                  <c:v>5.2370488149489018</c:v>
                </c:pt>
                <c:pt idx="1245">
                  <c:v>5.2469805889478494</c:v>
                </c:pt>
                <c:pt idx="1246">
                  <c:v>5.2568103448419192</c:v>
                </c:pt>
                <c:pt idx="1247">
                  <c:v>5.2667044664337617</c:v>
                </c:pt>
                <c:pt idx="1248">
                  <c:v>5.2766280266038779</c:v>
                </c:pt>
                <c:pt idx="1249">
                  <c:v>5.2864246715789234</c:v>
                </c:pt>
                <c:pt idx="1250">
                  <c:v>5.2942853057504564</c:v>
                </c:pt>
                <c:pt idx="1251">
                  <c:v>5.3021988183362305</c:v>
                </c:pt>
                <c:pt idx="1252">
                  <c:v>5.3120688122708852</c:v>
                </c:pt>
                <c:pt idx="1253">
                  <c:v>5.3217453914077542</c:v>
                </c:pt>
                <c:pt idx="1254">
                  <c:v>5.3304266626913908</c:v>
                </c:pt>
                <c:pt idx="1255">
                  <c:v>5.3336881030542456</c:v>
                </c:pt>
                <c:pt idx="1256">
                  <c:v>5.3232245730387477</c:v>
                </c:pt>
                <c:pt idx="1257">
                  <c:v>5.3007095989783108</c:v>
                </c:pt>
                <c:pt idx="1258">
                  <c:v>5.2764281720191004</c:v>
                </c:pt>
                <c:pt idx="1259">
                  <c:v>5.2592555218723298</c:v>
                </c:pt>
                <c:pt idx="1260">
                  <c:v>5.2532416421804076</c:v>
                </c:pt>
                <c:pt idx="1261">
                  <c:v>5.2548773053744275</c:v>
                </c:pt>
                <c:pt idx="1262">
                  <c:v>5.2608990085801226</c:v>
                </c:pt>
                <c:pt idx="1263">
                  <c:v>5.2699084307557085</c:v>
                </c:pt>
                <c:pt idx="1264">
                  <c:v>5.2801971412070428</c:v>
                </c:pt>
                <c:pt idx="1265">
                  <c:v>5.290625587571232</c:v>
                </c:pt>
                <c:pt idx="1266">
                  <c:v>5.2990551655412821</c:v>
                </c:pt>
                <c:pt idx="1267">
                  <c:v>5.3075083994780048</c:v>
                </c:pt>
                <c:pt idx="1268">
                  <c:v>5.3176455070130526</c:v>
                </c:pt>
                <c:pt idx="1269">
                  <c:v>5.3270607499397942</c:v>
                </c:pt>
                <c:pt idx="1270">
                  <c:v>5.3367417570113469</c:v>
                </c:pt>
                <c:pt idx="1271">
                  <c:v>5.3469554996277937</c:v>
                </c:pt>
                <c:pt idx="1272">
                  <c:v>5.356665881887638</c:v>
                </c:pt>
                <c:pt idx="1273">
                  <c:v>5.3655638940639259</c:v>
                </c:pt>
                <c:pt idx="1274">
                  <c:v>5.3736820213254344</c:v>
                </c:pt>
                <c:pt idx="1275">
                  <c:v>5.3814593039711909</c:v>
                </c:pt>
                <c:pt idx="1276">
                  <c:v>5.3897165415915724</c:v>
                </c:pt>
                <c:pt idx="1277">
                  <c:v>5.3965249719925188</c:v>
                </c:pt>
                <c:pt idx="1278">
                  <c:v>5.4038285887786524</c:v>
                </c:pt>
                <c:pt idx="1279">
                  <c:v>5.4143352265782116</c:v>
                </c:pt>
                <c:pt idx="1280">
                  <c:v>5.4253088275999977</c:v>
                </c:pt>
                <c:pt idx="1281">
                  <c:v>5.4358738907610471</c:v>
                </c:pt>
                <c:pt idx="1282">
                  <c:v>5.4447624641101067</c:v>
                </c:pt>
                <c:pt idx="1283">
                  <c:v>5.4507077575017311</c:v>
                </c:pt>
                <c:pt idx="1284">
                  <c:v>5.4538737931693619</c:v>
                </c:pt>
                <c:pt idx="1285">
                  <c:v>5.4554018987445101</c:v>
                </c:pt>
                <c:pt idx="1286">
                  <c:v>5.4554535247187799</c:v>
                </c:pt>
                <c:pt idx="1287">
                  <c:v>5.4547544416977596</c:v>
                </c:pt>
                <c:pt idx="1288">
                  <c:v>5.4556050833981597</c:v>
                </c:pt>
                <c:pt idx="1289">
                  <c:v>5.4577978157421505</c:v>
                </c:pt>
                <c:pt idx="1290">
                  <c:v>5.4583247231907519</c:v>
                </c:pt>
                <c:pt idx="1291">
                  <c:v>5.4552805551461496</c:v>
                </c:pt>
                <c:pt idx="1292">
                  <c:v>5.4486111916822191</c:v>
                </c:pt>
                <c:pt idx="1293">
                  <c:v>5.4470870301219501</c:v>
                </c:pt>
                <c:pt idx="1294">
                  <c:v>5.4543546050047915</c:v>
                </c:pt>
                <c:pt idx="1295">
                  <c:v>5.4660482689129593</c:v>
                </c:pt>
                <c:pt idx="1296">
                  <c:v>5.4783498233025272</c:v>
                </c:pt>
                <c:pt idx="1297">
                  <c:v>5.490696899236637</c:v>
                </c:pt>
                <c:pt idx="1298">
                  <c:v>5.5029536250011581</c:v>
                </c:pt>
                <c:pt idx="1299">
                  <c:v>5.5149728844544805</c:v>
                </c:pt>
                <c:pt idx="1300">
                  <c:v>5.5268951136479956</c:v>
                </c:pt>
                <c:pt idx="1301">
                  <c:v>5.5388024804022518</c:v>
                </c:pt>
                <c:pt idx="1302">
                  <c:v>5.550680010803946</c:v>
                </c:pt>
                <c:pt idx="1303">
                  <c:v>5.5601731232722873</c:v>
                </c:pt>
                <c:pt idx="1304">
                  <c:v>5.5696158985276405</c:v>
                </c:pt>
                <c:pt idx="1305">
                  <c:v>5.581444195952062</c:v>
                </c:pt>
                <c:pt idx="1306">
                  <c:v>5.5933955799706636</c:v>
                </c:pt>
                <c:pt idx="1307">
                  <c:v>5.604833490126337</c:v>
                </c:pt>
                <c:pt idx="1308">
                  <c:v>5.6146068380918299</c:v>
                </c:pt>
                <c:pt idx="1309">
                  <c:v>5.6194429477398762</c:v>
                </c:pt>
                <c:pt idx="1310">
                  <c:v>5.6178581625850015</c:v>
                </c:pt>
                <c:pt idx="1311">
                  <c:v>5.6137274161571122</c:v>
                </c:pt>
                <c:pt idx="1312">
                  <c:v>5.6113337575987474</c:v>
                </c:pt>
                <c:pt idx="1313">
                  <c:v>5.6137126594797166</c:v>
                </c:pt>
                <c:pt idx="1314">
                  <c:v>5.6209520563422606</c:v>
                </c:pt>
                <c:pt idx="1315">
                  <c:v>5.6303853658279515</c:v>
                </c:pt>
                <c:pt idx="1316">
                  <c:v>5.6406071423194035</c:v>
                </c:pt>
                <c:pt idx="1317">
                  <c:v>5.6512268975772955</c:v>
                </c:pt>
                <c:pt idx="1318">
                  <c:v>5.6624540376399084</c:v>
                </c:pt>
                <c:pt idx="1319">
                  <c:v>5.6744772956814078</c:v>
                </c:pt>
                <c:pt idx="1320">
                  <c:v>5.6844083369549514</c:v>
                </c:pt>
                <c:pt idx="1321">
                  <c:v>5.6968209414367852</c:v>
                </c:pt>
                <c:pt idx="1322">
                  <c:v>5.7089209790067343</c:v>
                </c:pt>
                <c:pt idx="1323">
                  <c:v>5.7172482036959176</c:v>
                </c:pt>
                <c:pt idx="1324">
                  <c:v>5.7214887508687022</c:v>
                </c:pt>
                <c:pt idx="1325">
                  <c:v>5.7156392877770923</c:v>
                </c:pt>
                <c:pt idx="1326">
                  <c:v>5.7030847229129229</c:v>
                </c:pt>
                <c:pt idx="1327">
                  <c:v>5.6894890610322326</c:v>
                </c:pt>
                <c:pt idx="1328">
                  <c:v>5.6808592713857999</c:v>
                </c:pt>
                <c:pt idx="1329">
                  <c:v>5.676161043194881</c:v>
                </c:pt>
                <c:pt idx="1330">
                  <c:v>5.6757033401547821</c:v>
                </c:pt>
                <c:pt idx="1331">
                  <c:v>5.6801522352376459</c:v>
                </c:pt>
                <c:pt idx="1332">
                  <c:v>5.6886212044550915</c:v>
                </c:pt>
                <c:pt idx="1333">
                  <c:v>5.6996933257524018</c:v>
                </c:pt>
                <c:pt idx="1334">
                  <c:v>5.7118175146857277</c:v>
                </c:pt>
                <c:pt idx="1335">
                  <c:v>5.7235561454030046</c:v>
                </c:pt>
                <c:pt idx="1336">
                  <c:v>5.7346700811755982</c:v>
                </c:pt>
                <c:pt idx="1337">
                  <c:v>5.7447019087396498</c:v>
                </c:pt>
                <c:pt idx="1338">
                  <c:v>5.7536970611434217</c:v>
                </c:pt>
                <c:pt idx="1339">
                  <c:v>5.7636226789965317</c:v>
                </c:pt>
                <c:pt idx="1340">
                  <c:v>5.775215371154264</c:v>
                </c:pt>
                <c:pt idx="1341">
                  <c:v>5.7869016645079219</c:v>
                </c:pt>
                <c:pt idx="1342">
                  <c:v>5.7977747783742331</c:v>
                </c:pt>
                <c:pt idx="1343">
                  <c:v>5.8061800589047516</c:v>
                </c:pt>
                <c:pt idx="1344">
                  <c:v>5.8146380716630635</c:v>
                </c:pt>
                <c:pt idx="1345">
                  <c:v>5.8253494379730419</c:v>
                </c:pt>
                <c:pt idx="1346">
                  <c:v>5.8358436925010349</c:v>
                </c:pt>
                <c:pt idx="1347">
                  <c:v>5.8465703166666385</c:v>
                </c:pt>
                <c:pt idx="1348">
                  <c:v>5.8579125903887332</c:v>
                </c:pt>
                <c:pt idx="1349">
                  <c:v>5.8702262511393348</c:v>
                </c:pt>
                <c:pt idx="1350">
                  <c:v>5.88334876270312</c:v>
                </c:pt>
                <c:pt idx="1351">
                  <c:v>5.8969152460089083</c:v>
                </c:pt>
                <c:pt idx="1352">
                  <c:v>5.9105982286467729</c:v>
                </c:pt>
                <c:pt idx="1353">
                  <c:v>5.9213824105276016</c:v>
                </c:pt>
                <c:pt idx="1354">
                  <c:v>5.9318058220575178</c:v>
                </c:pt>
                <c:pt idx="1355">
                  <c:v>5.942862917391726</c:v>
                </c:pt>
                <c:pt idx="1356">
                  <c:v>5.9432384668900653</c:v>
                </c:pt>
                <c:pt idx="1357">
                  <c:v>5.9244560470543624</c:v>
                </c:pt>
                <c:pt idx="1358">
                  <c:v>5.8980313298276918</c:v>
                </c:pt>
                <c:pt idx="1359">
                  <c:v>5.8801635299569615</c:v>
                </c:pt>
                <c:pt idx="1360">
                  <c:v>5.8683753915345021</c:v>
                </c:pt>
                <c:pt idx="1361">
                  <c:v>5.8575049030526003</c:v>
                </c:pt>
                <c:pt idx="1362">
                  <c:v>5.8520601838060431</c:v>
                </c:pt>
                <c:pt idx="1363">
                  <c:v>5.8557836819931763</c:v>
                </c:pt>
                <c:pt idx="1364">
                  <c:v>5.8665552905956773</c:v>
                </c:pt>
                <c:pt idx="1365">
                  <c:v>5.8798170089218171</c:v>
                </c:pt>
                <c:pt idx="1366">
                  <c:v>5.8936036044630056</c:v>
                </c:pt>
                <c:pt idx="1367">
                  <c:v>5.9083404542010545</c:v>
                </c:pt>
                <c:pt idx="1368">
                  <c:v>5.9235164684328883</c:v>
                </c:pt>
                <c:pt idx="1369">
                  <c:v>5.9388275202446765</c:v>
                </c:pt>
                <c:pt idx="1370">
                  <c:v>5.9510885384223338</c:v>
                </c:pt>
                <c:pt idx="1371">
                  <c:v>5.9633181152364498</c:v>
                </c:pt>
                <c:pt idx="1372">
                  <c:v>5.9785502600745275</c:v>
                </c:pt>
                <c:pt idx="1373">
                  <c:v>5.9936475983079376</c:v>
                </c:pt>
                <c:pt idx="1374">
                  <c:v>6.0087370726145046</c:v>
                </c:pt>
                <c:pt idx="1375">
                  <c:v>6.0235570944198207</c:v>
                </c:pt>
                <c:pt idx="1376">
                  <c:v>6.0370239920816831</c:v>
                </c:pt>
                <c:pt idx="1377">
                  <c:v>6.0473929131406292</c:v>
                </c:pt>
                <c:pt idx="1378">
                  <c:v>6.0567161413031885</c:v>
                </c:pt>
                <c:pt idx="1379">
                  <c:v>6.0671489717961329</c:v>
                </c:pt>
                <c:pt idx="1380">
                  <c:v>6.0777426368437686</c:v>
                </c:pt>
                <c:pt idx="1381">
                  <c:v>6.0859734963951002</c:v>
                </c:pt>
                <c:pt idx="1382">
                  <c:v>6.0939429120501902</c:v>
                </c:pt>
                <c:pt idx="1383">
                  <c:v>6.1039103874716751</c:v>
                </c:pt>
                <c:pt idx="1384">
                  <c:v>6.1146539750444013</c:v>
                </c:pt>
                <c:pt idx="1385">
                  <c:v>6.1250933523653925</c:v>
                </c:pt>
                <c:pt idx="1386">
                  <c:v>6.1334637382804233</c:v>
                </c:pt>
                <c:pt idx="1387">
                  <c:v>6.1406627690419215</c:v>
                </c:pt>
                <c:pt idx="1388">
                  <c:v>6.148647940153678</c:v>
                </c:pt>
                <c:pt idx="1389">
                  <c:v>6.1587708519706164</c:v>
                </c:pt>
                <c:pt idx="1390">
                  <c:v>6.169965791616411</c:v>
                </c:pt>
                <c:pt idx="1391">
                  <c:v>6.1800359230183188</c:v>
                </c:pt>
                <c:pt idx="1392">
                  <c:v>6.1884745050275711</c:v>
                </c:pt>
                <c:pt idx="1393">
                  <c:v>6.1946645878424569</c:v>
                </c:pt>
                <c:pt idx="1394">
                  <c:v>6.1974195224758164</c:v>
                </c:pt>
                <c:pt idx="1395">
                  <c:v>6.1982969273980935</c:v>
                </c:pt>
                <c:pt idx="1396">
                  <c:v>6.201558725067855</c:v>
                </c:pt>
                <c:pt idx="1397">
                  <c:v>6.207541651838838</c:v>
                </c:pt>
                <c:pt idx="1398">
                  <c:v>6.2164894293030546</c:v>
                </c:pt>
                <c:pt idx="1399">
                  <c:v>6.2275868040992917</c:v>
                </c:pt>
                <c:pt idx="1400">
                  <c:v>6.24073814319964</c:v>
                </c:pt>
                <c:pt idx="1401">
                  <c:v>6.2543515630783064</c:v>
                </c:pt>
                <c:pt idx="1402">
                  <c:v>6.2678683194605815</c:v>
                </c:pt>
                <c:pt idx="1403">
                  <c:v>6.280889194845007</c:v>
                </c:pt>
                <c:pt idx="1404">
                  <c:v>6.2894621253463576</c:v>
                </c:pt>
                <c:pt idx="1405">
                  <c:v>6.2850636776925741</c:v>
                </c:pt>
                <c:pt idx="1406">
                  <c:v>6.2768247665482555</c:v>
                </c:pt>
                <c:pt idx="1407">
                  <c:v>6.2726418501899568</c:v>
                </c:pt>
                <c:pt idx="1408">
                  <c:v>6.2737682426700641</c:v>
                </c:pt>
                <c:pt idx="1409">
                  <c:v>6.2764597270874276</c:v>
                </c:pt>
                <c:pt idx="1410">
                  <c:v>6.2804923798876686</c:v>
                </c:pt>
                <c:pt idx="1411">
                  <c:v>6.2882353953296102</c:v>
                </c:pt>
                <c:pt idx="1412">
                  <c:v>6.2967960703153389</c:v>
                </c:pt>
                <c:pt idx="1413">
                  <c:v>6.3044639695702882</c:v>
                </c:pt>
                <c:pt idx="1414">
                  <c:v>6.3142301195023585</c:v>
                </c:pt>
                <c:pt idx="1415">
                  <c:v>6.3244329933207668</c:v>
                </c:pt>
                <c:pt idx="1416">
                  <c:v>6.3352221041733205</c:v>
                </c:pt>
                <c:pt idx="1417">
                  <c:v>6.3487328874764684</c:v>
                </c:pt>
                <c:pt idx="1418">
                  <c:v>6.3642480990153958</c:v>
                </c:pt>
                <c:pt idx="1419">
                  <c:v>6.3801147352344758</c:v>
                </c:pt>
                <c:pt idx="1420">
                  <c:v>6.3965865153505677</c:v>
                </c:pt>
                <c:pt idx="1421">
                  <c:v>6.4102171843691762</c:v>
                </c:pt>
                <c:pt idx="1422">
                  <c:v>6.4273971848116496</c:v>
                </c:pt>
                <c:pt idx="1423">
                  <c:v>6.4411825551523822</c:v>
                </c:pt>
                <c:pt idx="1424">
                  <c:v>6.4584999711128681</c:v>
                </c:pt>
                <c:pt idx="1425">
                  <c:v>6.475553205189577</c:v>
                </c:pt>
                <c:pt idx="1426">
                  <c:v>6.4908040837487482</c:v>
                </c:pt>
                <c:pt idx="1427">
                  <c:v>6.5017365606449244</c:v>
                </c:pt>
                <c:pt idx="1428">
                  <c:v>6.5035988424521962</c:v>
                </c:pt>
                <c:pt idx="1429">
                  <c:v>6.4933844108891039</c:v>
                </c:pt>
                <c:pt idx="1430">
                  <c:v>6.4750715576091391</c:v>
                </c:pt>
                <c:pt idx="1431">
                  <c:v>6.4518216115289109</c:v>
                </c:pt>
                <c:pt idx="1432">
                  <c:v>6.4273476996643701</c:v>
                </c:pt>
                <c:pt idx="1433">
                  <c:v>6.4125741050391349</c:v>
                </c:pt>
                <c:pt idx="1434">
                  <c:v>6.4051325176663205</c:v>
                </c:pt>
                <c:pt idx="1435">
                  <c:v>6.405672537383162</c:v>
                </c:pt>
                <c:pt idx="1436">
                  <c:v>6.4144724432965967</c:v>
                </c:pt>
                <c:pt idx="1437">
                  <c:v>6.4281107134501276</c:v>
                </c:pt>
                <c:pt idx="1438">
                  <c:v>6.4435502766096153</c:v>
                </c:pt>
                <c:pt idx="1439">
                  <c:v>6.4601254109083746</c:v>
                </c:pt>
                <c:pt idx="1440">
                  <c:v>6.4777774387682054</c:v>
                </c:pt>
                <c:pt idx="1441">
                  <c:v>6.495367929674055</c:v>
                </c:pt>
                <c:pt idx="1442">
                  <c:v>6.5109391965110577</c:v>
                </c:pt>
                <c:pt idx="1443">
                  <c:v>6.5172008564643793</c:v>
                </c:pt>
                <c:pt idx="1444">
                  <c:v>6.5076957037510681</c:v>
                </c:pt>
                <c:pt idx="1445">
                  <c:v>6.4972214131042332</c:v>
                </c:pt>
                <c:pt idx="1446">
                  <c:v>6.4981254274498053</c:v>
                </c:pt>
                <c:pt idx="1447">
                  <c:v>6.5053579449263728</c:v>
                </c:pt>
                <c:pt idx="1448">
                  <c:v>6.5203740615923289</c:v>
                </c:pt>
                <c:pt idx="1449">
                  <c:v>6.5393715581599388</c:v>
                </c:pt>
                <c:pt idx="1450">
                  <c:v>6.5592864562938242</c:v>
                </c:pt>
                <c:pt idx="1451">
                  <c:v>6.5785753131509992</c:v>
                </c:pt>
                <c:pt idx="1452">
                  <c:v>6.5971220635426437</c:v>
                </c:pt>
                <c:pt idx="1453">
                  <c:v>6.6147309126222682</c:v>
                </c:pt>
                <c:pt idx="1454">
                  <c:v>6.6286163651414736</c:v>
                </c:pt>
                <c:pt idx="1455">
                  <c:v>6.6369293606268878</c:v>
                </c:pt>
                <c:pt idx="1456">
                  <c:v>6.6416683250927804</c:v>
                </c:pt>
                <c:pt idx="1457">
                  <c:v>6.646986575352912</c:v>
                </c:pt>
                <c:pt idx="1458">
                  <c:v>6.6564149541716997</c:v>
                </c:pt>
                <c:pt idx="1459">
                  <c:v>6.6697106790176308</c:v>
                </c:pt>
                <c:pt idx="1460">
                  <c:v>6.6863422240502199</c:v>
                </c:pt>
                <c:pt idx="1461">
                  <c:v>6.7050453418104663</c:v>
                </c:pt>
                <c:pt idx="1462">
                  <c:v>6.7231137597698076</c:v>
                </c:pt>
                <c:pt idx="1463">
                  <c:v>6.7393846654518361</c:v>
                </c:pt>
                <c:pt idx="1464">
                  <c:v>6.7534523888200226</c:v>
                </c:pt>
                <c:pt idx="1465">
                  <c:v>6.7679255200387489</c:v>
                </c:pt>
                <c:pt idx="1466">
                  <c:v>6.7855460385323516</c:v>
                </c:pt>
                <c:pt idx="1467">
                  <c:v>6.8031339712801522</c:v>
                </c:pt>
                <c:pt idx="1468">
                  <c:v>6.8158171995963412</c:v>
                </c:pt>
                <c:pt idx="1469">
                  <c:v>6.8220597258082449</c:v>
                </c:pt>
                <c:pt idx="1470">
                  <c:v>6.8281077255484419</c:v>
                </c:pt>
                <c:pt idx="1471">
                  <c:v>6.8404069688736779</c:v>
                </c:pt>
                <c:pt idx="1472">
                  <c:v>6.8579649102432354</c:v>
                </c:pt>
                <c:pt idx="1473">
                  <c:v>6.8734145964807825</c:v>
                </c:pt>
                <c:pt idx="1474">
                  <c:v>6.8889387940810849</c:v>
                </c:pt>
                <c:pt idx="1475">
                  <c:v>6.9062718647181285</c:v>
                </c:pt>
                <c:pt idx="1476">
                  <c:v>6.9179562808099249</c:v>
                </c:pt>
                <c:pt idx="1477">
                  <c:v>6.9232740541509603</c:v>
                </c:pt>
                <c:pt idx="1478">
                  <c:v>6.9219972535053502</c:v>
                </c:pt>
                <c:pt idx="1479">
                  <c:v>6.9171799949553234</c:v>
                </c:pt>
                <c:pt idx="1480">
                  <c:v>6.9192290607438665</c:v>
                </c:pt>
                <c:pt idx="1481">
                  <c:v>6.9278977882565052</c:v>
                </c:pt>
                <c:pt idx="1482">
                  <c:v>6.9313878753828151</c:v>
                </c:pt>
                <c:pt idx="1483">
                  <c:v>6.9275773914088115</c:v>
                </c:pt>
                <c:pt idx="1484">
                  <c:v>6.922219651903502</c:v>
                </c:pt>
                <c:pt idx="1485">
                  <c:v>6.9213662293540468</c:v>
                </c:pt>
                <c:pt idx="1486">
                  <c:v>6.9283884931448503</c:v>
                </c:pt>
                <c:pt idx="1487">
                  <c:v>6.9406928448457474</c:v>
                </c:pt>
                <c:pt idx="1488">
                  <c:v>6.9568925373731201</c:v>
                </c:pt>
                <c:pt idx="1489">
                  <c:v>6.9755975956032605</c:v>
                </c:pt>
                <c:pt idx="1490">
                  <c:v>6.9961683820345373</c:v>
                </c:pt>
                <c:pt idx="1491">
                  <c:v>7.0174499545714664</c:v>
                </c:pt>
                <c:pt idx="1492">
                  <c:v>7.0391309523212069</c:v>
                </c:pt>
                <c:pt idx="1493">
                  <c:v>7.061057650730322</c:v>
                </c:pt>
                <c:pt idx="1494">
                  <c:v>7.0821771240780445</c:v>
                </c:pt>
                <c:pt idx="1495">
                  <c:v>7.1012048699506281</c:v>
                </c:pt>
                <c:pt idx="1496">
                  <c:v>7.113167253421139</c:v>
                </c:pt>
                <c:pt idx="1497">
                  <c:v>7.1159867197547113</c:v>
                </c:pt>
                <c:pt idx="1498">
                  <c:v>7.1165947215856002</c:v>
                </c:pt>
                <c:pt idx="1499">
                  <c:v>7.1218974068890946</c:v>
                </c:pt>
                <c:pt idx="1500">
                  <c:v>7.1322027786031095</c:v>
                </c:pt>
                <c:pt idx="1501">
                  <c:v>7.1478074133830409</c:v>
                </c:pt>
                <c:pt idx="1502">
                  <c:v>7.1637235686976748</c:v>
                </c:pt>
                <c:pt idx="1503">
                  <c:v>7.1803521341424137</c:v>
                </c:pt>
                <c:pt idx="1504">
                  <c:v>7.1969010236943509</c:v>
                </c:pt>
                <c:pt idx="1505">
                  <c:v>7.2124808129715996</c:v>
                </c:pt>
                <c:pt idx="1506">
                  <c:v>7.2248165207390018</c:v>
                </c:pt>
                <c:pt idx="1507">
                  <c:v>7.2361503536403937</c:v>
                </c:pt>
                <c:pt idx="1508">
                  <c:v>7.23977055819093</c:v>
                </c:pt>
                <c:pt idx="1509">
                  <c:v>7.2254353318050493</c:v>
                </c:pt>
                <c:pt idx="1510">
                  <c:v>7.2091355923878879</c:v>
                </c:pt>
                <c:pt idx="1511">
                  <c:v>7.2108000923287978</c:v>
                </c:pt>
                <c:pt idx="1512">
                  <c:v>7.2269320696209665</c:v>
                </c:pt>
                <c:pt idx="1513">
                  <c:v>7.2467277459074566</c:v>
                </c:pt>
                <c:pt idx="1514">
                  <c:v>7.2667550178233498</c:v>
                </c:pt>
                <c:pt idx="1515">
                  <c:v>7.2808835459110881</c:v>
                </c:pt>
                <c:pt idx="1516">
                  <c:v>7.2854241050754416</c:v>
                </c:pt>
                <c:pt idx="1517">
                  <c:v>7.2893845406686992</c:v>
                </c:pt>
                <c:pt idx="1518">
                  <c:v>7.2947760144980851</c:v>
                </c:pt>
                <c:pt idx="1519">
                  <c:v>7.3026415293048901</c:v>
                </c:pt>
                <c:pt idx="1520">
                  <c:v>7.3193073201743886</c:v>
                </c:pt>
                <c:pt idx="1521">
                  <c:v>7.3409972710411617</c:v>
                </c:pt>
                <c:pt idx="1522">
                  <c:v>7.3636739064748378</c:v>
                </c:pt>
                <c:pt idx="1523">
                  <c:v>7.3818234347497302</c:v>
                </c:pt>
                <c:pt idx="1524">
                  <c:v>7.3975484763325543</c:v>
                </c:pt>
                <c:pt idx="1525">
                  <c:v>7.4062016209754971</c:v>
                </c:pt>
                <c:pt idx="1526">
                  <c:v>7.4048575309807241</c:v>
                </c:pt>
                <c:pt idx="1527">
                  <c:v>7.4096932334819554</c:v>
                </c:pt>
                <c:pt idx="1528">
                  <c:v>7.4251417765226266</c:v>
                </c:pt>
                <c:pt idx="1529">
                  <c:v>7.4447071103756421</c:v>
                </c:pt>
                <c:pt idx="1530">
                  <c:v>7.4647332908550448</c:v>
                </c:pt>
                <c:pt idx="1531">
                  <c:v>7.4857644802119641</c:v>
                </c:pt>
                <c:pt idx="1532">
                  <c:v>7.5062466222969961</c:v>
                </c:pt>
                <c:pt idx="1533">
                  <c:v>7.5159699785997711</c:v>
                </c:pt>
                <c:pt idx="1534">
                  <c:v>7.52106146254902</c:v>
                </c:pt>
                <c:pt idx="1535">
                  <c:v>7.5362840005381058</c:v>
                </c:pt>
                <c:pt idx="1536">
                  <c:v>7.5532274593674105</c:v>
                </c:pt>
                <c:pt idx="1537">
                  <c:v>7.5702676898187491</c:v>
                </c:pt>
                <c:pt idx="1538">
                  <c:v>7.5898324516998983</c:v>
                </c:pt>
                <c:pt idx="1539">
                  <c:v>7.6078142445051791</c:v>
                </c:pt>
                <c:pt idx="1540">
                  <c:v>7.625451873474054</c:v>
                </c:pt>
                <c:pt idx="1541">
                  <c:v>7.6438286831105735</c:v>
                </c:pt>
                <c:pt idx="1542">
                  <c:v>7.6635426323727946</c:v>
                </c:pt>
                <c:pt idx="1543">
                  <c:v>7.6800394421251292</c:v>
                </c:pt>
                <c:pt idx="1544">
                  <c:v>7.6782828337330828</c:v>
                </c:pt>
                <c:pt idx="1545">
                  <c:v>7.6461992485014703</c:v>
                </c:pt>
                <c:pt idx="1546">
                  <c:v>7.6062172420184737</c:v>
                </c:pt>
                <c:pt idx="1547">
                  <c:v>7.58524725121715</c:v>
                </c:pt>
                <c:pt idx="1548">
                  <c:v>7.5821109391251991</c:v>
                </c:pt>
                <c:pt idx="1549">
                  <c:v>7.5873866773035186</c:v>
                </c:pt>
                <c:pt idx="1550">
                  <c:v>7.5961347177304148</c:v>
                </c:pt>
                <c:pt idx="1551">
                  <c:v>7.6078474485151357</c:v>
                </c:pt>
                <c:pt idx="1552">
                  <c:v>7.6183014127173641</c:v>
                </c:pt>
                <c:pt idx="1553">
                  <c:v>7.627976123279252</c:v>
                </c:pt>
                <c:pt idx="1554">
                  <c:v>7.6372548838220151</c:v>
                </c:pt>
                <c:pt idx="1555">
                  <c:v>7.6424909665624323</c:v>
                </c:pt>
                <c:pt idx="1556">
                  <c:v>7.6406961131956725</c:v>
                </c:pt>
                <c:pt idx="1557">
                  <c:v>7.6370518164713461</c:v>
                </c:pt>
                <c:pt idx="1558">
                  <c:v>7.6335098922154536</c:v>
                </c:pt>
                <c:pt idx="1559">
                  <c:v>7.6207896668243968</c:v>
                </c:pt>
                <c:pt idx="1560">
                  <c:v>7.6044580956941754</c:v>
                </c:pt>
                <c:pt idx="1561">
                  <c:v>7.5932496408008952</c:v>
                </c:pt>
                <c:pt idx="1562">
                  <c:v>7.5971033159714727</c:v>
                </c:pt>
                <c:pt idx="1563">
                  <c:v>7.616357630886081</c:v>
                </c:pt>
                <c:pt idx="1564">
                  <c:v>7.6422033481531413</c:v>
                </c:pt>
                <c:pt idx="1565">
                  <c:v>7.6702994182987876</c:v>
                </c:pt>
                <c:pt idx="1566">
                  <c:v>7.6977656194956623</c:v>
                </c:pt>
                <c:pt idx="1567">
                  <c:v>7.7243224581569443</c:v>
                </c:pt>
                <c:pt idx="1568">
                  <c:v>7.7509414853579317</c:v>
                </c:pt>
                <c:pt idx="1569">
                  <c:v>7.773912211997879</c:v>
                </c:pt>
                <c:pt idx="1570">
                  <c:v>7.7931137411154028</c:v>
                </c:pt>
                <c:pt idx="1571">
                  <c:v>7.8157815936935044</c:v>
                </c:pt>
                <c:pt idx="1572">
                  <c:v>7.8426489049959134</c:v>
                </c:pt>
                <c:pt idx="1573">
                  <c:v>7.8701296977647166</c:v>
                </c:pt>
                <c:pt idx="1574">
                  <c:v>7.8962266977305733</c:v>
                </c:pt>
                <c:pt idx="1575">
                  <c:v>7.9193089926554636</c:v>
                </c:pt>
                <c:pt idx="1576">
                  <c:v>7.9352780072579447</c:v>
                </c:pt>
                <c:pt idx="1577">
                  <c:v>7.9500954262847925</c:v>
                </c:pt>
                <c:pt idx="1578">
                  <c:v>7.9694869892385336</c:v>
                </c:pt>
                <c:pt idx="1579">
                  <c:v>7.9917374667340795</c:v>
                </c:pt>
                <c:pt idx="1580">
                  <c:v>8.0157077498087119</c:v>
                </c:pt>
                <c:pt idx="1581">
                  <c:v>8.0408094624603645</c:v>
                </c:pt>
                <c:pt idx="1582">
                  <c:v>8.0671785732388628</c:v>
                </c:pt>
                <c:pt idx="1583">
                  <c:v>8.0948754364353324</c:v>
                </c:pt>
                <c:pt idx="1584">
                  <c:v>8.1231301198762722</c:v>
                </c:pt>
                <c:pt idx="1585">
                  <c:v>8.1511423033722767</c:v>
                </c:pt>
                <c:pt idx="1586">
                  <c:v>8.1728468207668676</c:v>
                </c:pt>
                <c:pt idx="1587">
                  <c:v>8.1909541383676689</c:v>
                </c:pt>
                <c:pt idx="1588">
                  <c:v>8.2061574938652484</c:v>
                </c:pt>
                <c:pt idx="1589">
                  <c:v>8.2113533176116267</c:v>
                </c:pt>
                <c:pt idx="1590">
                  <c:v>8.209506443603356</c:v>
                </c:pt>
                <c:pt idx="1591">
                  <c:v>8.1931579649264172</c:v>
                </c:pt>
                <c:pt idx="1592">
                  <c:v>8.1746979751725757</c:v>
                </c:pt>
                <c:pt idx="1593">
                  <c:v>8.178739928493723</c:v>
                </c:pt>
                <c:pt idx="1594">
                  <c:v>8.1974678992749475</c:v>
                </c:pt>
                <c:pt idx="1595">
                  <c:v>8.219681630674156</c:v>
                </c:pt>
                <c:pt idx="1596">
                  <c:v>8.2350592217030041</c:v>
                </c:pt>
                <c:pt idx="1597">
                  <c:v>8.2479151491344282</c:v>
                </c:pt>
                <c:pt idx="1598">
                  <c:v>8.2665570797949108</c:v>
                </c:pt>
                <c:pt idx="1599">
                  <c:v>8.2862088987454392</c:v>
                </c:pt>
                <c:pt idx="1600">
                  <c:v>8.3039773016837231</c:v>
                </c:pt>
                <c:pt idx="1601">
                  <c:v>8.318672426285616</c:v>
                </c:pt>
                <c:pt idx="1602">
                  <c:v>8.3330496301507111</c:v>
                </c:pt>
                <c:pt idx="1603">
                  <c:v>8.3474438614641269</c:v>
                </c:pt>
                <c:pt idx="1604">
                  <c:v>8.369097422978637</c:v>
                </c:pt>
                <c:pt idx="1605">
                  <c:v>8.3915393525206792</c:v>
                </c:pt>
                <c:pt idx="1606">
                  <c:v>8.4099872486665674</c:v>
                </c:pt>
                <c:pt idx="1607">
                  <c:v>8.4337004065133936</c:v>
                </c:pt>
                <c:pt idx="1608">
                  <c:v>8.454909297128852</c:v>
                </c:pt>
                <c:pt idx="1609">
                  <c:v>8.4691133144901283</c:v>
                </c:pt>
                <c:pt idx="1610">
                  <c:v>8.4622506139842528</c:v>
                </c:pt>
                <c:pt idx="1611">
                  <c:v>8.4341509397629739</c:v>
                </c:pt>
                <c:pt idx="1612">
                  <c:v>8.4121413779001131</c:v>
                </c:pt>
                <c:pt idx="1613">
                  <c:v>8.4071258775272391</c:v>
                </c:pt>
                <c:pt idx="1614">
                  <c:v>8.4099146391586963</c:v>
                </c:pt>
                <c:pt idx="1615">
                  <c:v>8.4229670537870618</c:v>
                </c:pt>
                <c:pt idx="1616">
                  <c:v>8.4428125382676384</c:v>
                </c:pt>
                <c:pt idx="1617">
                  <c:v>8.4639255746108724</c:v>
                </c:pt>
                <c:pt idx="1618">
                  <c:v>8.4853349703988439</c:v>
                </c:pt>
                <c:pt idx="1619">
                  <c:v>8.5050174788826496</c:v>
                </c:pt>
                <c:pt idx="1620">
                  <c:v>8.519967336203301</c:v>
                </c:pt>
                <c:pt idx="1621">
                  <c:v>8.5330510416854963</c:v>
                </c:pt>
                <c:pt idx="1622">
                  <c:v>8.5474267465516736</c:v>
                </c:pt>
                <c:pt idx="1623">
                  <c:v>8.5603522442206295</c:v>
                </c:pt>
                <c:pt idx="1624">
                  <c:v>8.5690835436062649</c:v>
                </c:pt>
                <c:pt idx="1625">
                  <c:v>8.5702874830532991</c:v>
                </c:pt>
                <c:pt idx="1626">
                  <c:v>8.5610860856615716</c:v>
                </c:pt>
                <c:pt idx="1627">
                  <c:v>8.5469021996660626</c:v>
                </c:pt>
                <c:pt idx="1628">
                  <c:v>8.5331064796814289</c:v>
                </c:pt>
                <c:pt idx="1629">
                  <c:v>8.5281843116547993</c:v>
                </c:pt>
                <c:pt idx="1630">
                  <c:v>8.5324070288564062</c:v>
                </c:pt>
                <c:pt idx="1631">
                  <c:v>8.5479220730017325</c:v>
                </c:pt>
                <c:pt idx="1632">
                  <c:v>8.5733977601744726</c:v>
                </c:pt>
                <c:pt idx="1633">
                  <c:v>8.6056480576543564</c:v>
                </c:pt>
                <c:pt idx="1634">
                  <c:v>8.6395059990553627</c:v>
                </c:pt>
                <c:pt idx="1635">
                  <c:v>8.6697454975959278</c:v>
                </c:pt>
                <c:pt idx="1636">
                  <c:v>8.6953432908661501</c:v>
                </c:pt>
                <c:pt idx="1637">
                  <c:v>8.718529906841388</c:v>
                </c:pt>
                <c:pt idx="1638">
                  <c:v>8.7411946725221767</c:v>
                </c:pt>
                <c:pt idx="1639">
                  <c:v>8.7600785835802117</c:v>
                </c:pt>
                <c:pt idx="1640">
                  <c:v>8.7793772749770067</c:v>
                </c:pt>
                <c:pt idx="1641">
                  <c:v>8.8031234401944864</c:v>
                </c:pt>
                <c:pt idx="1642">
                  <c:v>8.8254919439538106</c:v>
                </c:pt>
                <c:pt idx="1643">
                  <c:v>8.8430872297646044</c:v>
                </c:pt>
                <c:pt idx="1644">
                  <c:v>8.8567255600050832</c:v>
                </c:pt>
                <c:pt idx="1645">
                  <c:v>8.8705946736909667</c:v>
                </c:pt>
                <c:pt idx="1646">
                  <c:v>8.8847950324148677</c:v>
                </c:pt>
                <c:pt idx="1647">
                  <c:v>8.9012095581828099</c:v>
                </c:pt>
                <c:pt idx="1648">
                  <c:v>8.9164127912825908</c:v>
                </c:pt>
                <c:pt idx="1649">
                  <c:v>8.9346231169840653</c:v>
                </c:pt>
                <c:pt idx="1650">
                  <c:v>8.9608171593166599</c:v>
                </c:pt>
                <c:pt idx="1651">
                  <c:v>8.9889596817837916</c:v>
                </c:pt>
                <c:pt idx="1652">
                  <c:v>9.0165139810193278</c:v>
                </c:pt>
                <c:pt idx="1653">
                  <c:v>9.0397359308836904</c:v>
                </c:pt>
                <c:pt idx="1654">
                  <c:v>9.0512574237381731</c:v>
                </c:pt>
                <c:pt idx="1655">
                  <c:v>9.0473813567919343</c:v>
                </c:pt>
                <c:pt idx="1656">
                  <c:v>9.0308740964805434</c:v>
                </c:pt>
                <c:pt idx="1657">
                  <c:v>9.011766879184588</c:v>
                </c:pt>
                <c:pt idx="1658">
                  <c:v>9.0120271084646468</c:v>
                </c:pt>
                <c:pt idx="1659">
                  <c:v>9.0287279460779253</c:v>
                </c:pt>
                <c:pt idx="1660">
                  <c:v>9.0497627305660604</c:v>
                </c:pt>
                <c:pt idx="1661">
                  <c:v>9.0703386528777266</c:v>
                </c:pt>
                <c:pt idx="1662">
                  <c:v>9.0929286839775667</c:v>
                </c:pt>
                <c:pt idx="1663">
                  <c:v>9.1148980777053232</c:v>
                </c:pt>
                <c:pt idx="1664">
                  <c:v>9.1316188141700643</c:v>
                </c:pt>
                <c:pt idx="1665">
                  <c:v>9.1442373595937774</c:v>
                </c:pt>
                <c:pt idx="1666">
                  <c:v>9.1609592112064799</c:v>
                </c:pt>
                <c:pt idx="1667">
                  <c:v>9.1885362223588967</c:v>
                </c:pt>
                <c:pt idx="1668">
                  <c:v>9.2216444296038045</c:v>
                </c:pt>
                <c:pt idx="1669">
                  <c:v>9.2555745009984864</c:v>
                </c:pt>
                <c:pt idx="1670">
                  <c:v>9.2866234450370424</c:v>
                </c:pt>
                <c:pt idx="1671">
                  <c:v>9.3065295961235286</c:v>
                </c:pt>
                <c:pt idx="1672">
                  <c:v>9.3203512801397519</c:v>
                </c:pt>
                <c:pt idx="1673">
                  <c:v>9.3402143407191165</c:v>
                </c:pt>
                <c:pt idx="1674">
                  <c:v>9.3599691706814845</c:v>
                </c:pt>
                <c:pt idx="1675">
                  <c:v>9.3748734744185054</c:v>
                </c:pt>
                <c:pt idx="1676">
                  <c:v>9.390753429001224</c:v>
                </c:pt>
                <c:pt idx="1677">
                  <c:v>9.4064409832951217</c:v>
                </c:pt>
                <c:pt idx="1678">
                  <c:v>9.4086662416452658</c:v>
                </c:pt>
                <c:pt idx="1679">
                  <c:v>9.3974101120562317</c:v>
                </c:pt>
                <c:pt idx="1680">
                  <c:v>9.3771687136284889</c:v>
                </c:pt>
                <c:pt idx="1681">
                  <c:v>9.3535468768411434</c:v>
                </c:pt>
                <c:pt idx="1682">
                  <c:v>9.348206939799125</c:v>
                </c:pt>
                <c:pt idx="1683">
                  <c:v>9.357927686539032</c:v>
                </c:pt>
                <c:pt idx="1684">
                  <c:v>9.3778608792694556</c:v>
                </c:pt>
                <c:pt idx="1685">
                  <c:v>9.409502160015661</c:v>
                </c:pt>
                <c:pt idx="1686">
                  <c:v>9.4473923992217337</c:v>
                </c:pt>
                <c:pt idx="1687">
                  <c:v>9.48475088539581</c:v>
                </c:pt>
                <c:pt idx="1688">
                  <c:v>9.5191066026660138</c:v>
                </c:pt>
                <c:pt idx="1689">
                  <c:v>9.5448606160185747</c:v>
                </c:pt>
                <c:pt idx="1690">
                  <c:v>9.5659520257058439</c:v>
                </c:pt>
                <c:pt idx="1691">
                  <c:v>9.5786296874898404</c:v>
                </c:pt>
                <c:pt idx="1692">
                  <c:v>9.5849039311829802</c:v>
                </c:pt>
                <c:pt idx="1693">
                  <c:v>9.595704173644009</c:v>
                </c:pt>
                <c:pt idx="1694">
                  <c:v>9.6050781432906405</c:v>
                </c:pt>
                <c:pt idx="1695">
                  <c:v>9.6137899101845541</c:v>
                </c:pt>
                <c:pt idx="1696">
                  <c:v>9.630907053612189</c:v>
                </c:pt>
                <c:pt idx="1697">
                  <c:v>9.6535294157309188</c:v>
                </c:pt>
                <c:pt idx="1698">
                  <c:v>9.6777488645298995</c:v>
                </c:pt>
                <c:pt idx="1699">
                  <c:v>9.7027232954121043</c:v>
                </c:pt>
                <c:pt idx="1700">
                  <c:v>9.7223846415374435</c:v>
                </c:pt>
                <c:pt idx="1701">
                  <c:v>9.7417091462114254</c:v>
                </c:pt>
                <c:pt idx="1702">
                  <c:v>9.7633401432257134</c:v>
                </c:pt>
                <c:pt idx="1703">
                  <c:v>9.7798811410625177</c:v>
                </c:pt>
                <c:pt idx="1704">
                  <c:v>9.7971623195993338</c:v>
                </c:pt>
                <c:pt idx="1705">
                  <c:v>9.8149741971727487</c:v>
                </c:pt>
                <c:pt idx="1706">
                  <c:v>9.8267561556972591</c:v>
                </c:pt>
                <c:pt idx="1707">
                  <c:v>9.8375455848855591</c:v>
                </c:pt>
                <c:pt idx="1708">
                  <c:v>9.8541595386268561</c:v>
                </c:pt>
                <c:pt idx="1709">
                  <c:v>9.8774615336993232</c:v>
                </c:pt>
                <c:pt idx="1710">
                  <c:v>9.907169443092803</c:v>
                </c:pt>
                <c:pt idx="1711">
                  <c:v>9.9375997756313037</c:v>
                </c:pt>
                <c:pt idx="1712">
                  <c:v>9.9655674105977958</c:v>
                </c:pt>
                <c:pt idx="1713">
                  <c:v>9.9873203803331609</c:v>
                </c:pt>
                <c:pt idx="1714">
                  <c:v>10.000653121494201</c:v>
                </c:pt>
                <c:pt idx="1715">
                  <c:v>10.008232505208987</c:v>
                </c:pt>
                <c:pt idx="1716">
                  <c:v>10.015246161227784</c:v>
                </c:pt>
                <c:pt idx="1717">
                  <c:v>10.028631642335853</c:v>
                </c:pt>
                <c:pt idx="1718">
                  <c:v>10.05027321546453</c:v>
                </c:pt>
                <c:pt idx="1719">
                  <c:v>10.064640823348519</c:v>
                </c:pt>
                <c:pt idx="1720">
                  <c:v>10.070851512389886</c:v>
                </c:pt>
                <c:pt idx="1721">
                  <c:v>10.075406857054597</c:v>
                </c:pt>
                <c:pt idx="1722">
                  <c:v>10.080927491381196</c:v>
                </c:pt>
                <c:pt idx="1723">
                  <c:v>10.096621971903332</c:v>
                </c:pt>
                <c:pt idx="1724">
                  <c:v>10.117323750435332</c:v>
                </c:pt>
                <c:pt idx="1725">
                  <c:v>10.127727256897595</c:v>
                </c:pt>
                <c:pt idx="1726">
                  <c:v>10.128832044302419</c:v>
                </c:pt>
                <c:pt idx="1727">
                  <c:v>10.130036059497012</c:v>
                </c:pt>
                <c:pt idx="1728">
                  <c:v>10.143751521630291</c:v>
                </c:pt>
                <c:pt idx="1729">
                  <c:v>10.170702251163759</c:v>
                </c:pt>
                <c:pt idx="1730">
                  <c:v>10.207480195792678</c:v>
                </c:pt>
                <c:pt idx="1731">
                  <c:v>10.242021491647092</c:v>
                </c:pt>
                <c:pt idx="1732">
                  <c:v>10.275890158583628</c:v>
                </c:pt>
                <c:pt idx="1733">
                  <c:v>10.317071654682753</c:v>
                </c:pt>
                <c:pt idx="1734">
                  <c:v>10.35701687639135</c:v>
                </c:pt>
                <c:pt idx="1735">
                  <c:v>10.39338052975363</c:v>
                </c:pt>
                <c:pt idx="1736">
                  <c:v>10.427769167409886</c:v>
                </c:pt>
                <c:pt idx="1737">
                  <c:v>10.465149712183766</c:v>
                </c:pt>
                <c:pt idx="1738">
                  <c:v>10.503869286492796</c:v>
                </c:pt>
                <c:pt idx="1739">
                  <c:v>10.530394873630726</c:v>
                </c:pt>
                <c:pt idx="1740">
                  <c:v>10.537824042229863</c:v>
                </c:pt>
                <c:pt idx="1741">
                  <c:v>10.510071390449285</c:v>
                </c:pt>
                <c:pt idx="1742">
                  <c:v>10.471363244050318</c:v>
                </c:pt>
                <c:pt idx="1743">
                  <c:v>10.455017602898957</c:v>
                </c:pt>
                <c:pt idx="1744">
                  <c:v>10.462794091677711</c:v>
                </c:pt>
                <c:pt idx="1745">
                  <c:v>10.489465806205969</c:v>
                </c:pt>
                <c:pt idx="1746">
                  <c:v>10.523563065720888</c:v>
                </c:pt>
                <c:pt idx="1747">
                  <c:v>10.552351660293011</c:v>
                </c:pt>
                <c:pt idx="1748">
                  <c:v>10.574161885224822</c:v>
                </c:pt>
                <c:pt idx="1749">
                  <c:v>10.59751523084455</c:v>
                </c:pt>
                <c:pt idx="1750">
                  <c:v>10.625745569913988</c:v>
                </c:pt>
                <c:pt idx="1751">
                  <c:v>10.654247606744974</c:v>
                </c:pt>
                <c:pt idx="1752">
                  <c:v>10.678563764380764</c:v>
                </c:pt>
                <c:pt idx="1753">
                  <c:v>10.701546314491949</c:v>
                </c:pt>
                <c:pt idx="1754">
                  <c:v>10.726023607602752</c:v>
                </c:pt>
                <c:pt idx="1755">
                  <c:v>10.749859602891304</c:v>
                </c:pt>
                <c:pt idx="1756">
                  <c:v>10.770632413977824</c:v>
                </c:pt>
                <c:pt idx="1757">
                  <c:v>10.794919847330164</c:v>
                </c:pt>
                <c:pt idx="1758">
                  <c:v>10.82725947483771</c:v>
                </c:pt>
                <c:pt idx="1759">
                  <c:v>10.860701469221755</c:v>
                </c:pt>
                <c:pt idx="1760">
                  <c:v>10.894396594063229</c:v>
                </c:pt>
                <c:pt idx="1761">
                  <c:v>10.925003137476212</c:v>
                </c:pt>
                <c:pt idx="1762">
                  <c:v>10.947012177771137</c:v>
                </c:pt>
                <c:pt idx="1763">
                  <c:v>10.96050056091598</c:v>
                </c:pt>
                <c:pt idx="1764">
                  <c:v>10.975322281010573</c:v>
                </c:pt>
                <c:pt idx="1765">
                  <c:v>10.993852702298884</c:v>
                </c:pt>
                <c:pt idx="1766">
                  <c:v>11.006498460695358</c:v>
                </c:pt>
                <c:pt idx="1767">
                  <c:v>11.01392053133061</c:v>
                </c:pt>
                <c:pt idx="1768">
                  <c:v>11.026946672194823</c:v>
                </c:pt>
                <c:pt idx="1769">
                  <c:v>11.039552189348511</c:v>
                </c:pt>
                <c:pt idx="1770">
                  <c:v>11.051303948999243</c:v>
                </c:pt>
                <c:pt idx="1771">
                  <c:v>11.068462703779362</c:v>
                </c:pt>
                <c:pt idx="1772">
                  <c:v>11.091028117533028</c:v>
                </c:pt>
                <c:pt idx="1773">
                  <c:v>11.113528872632912</c:v>
                </c:pt>
                <c:pt idx="1774">
                  <c:v>11.128066312374509</c:v>
                </c:pt>
                <c:pt idx="1775">
                  <c:v>11.135808379675462</c:v>
                </c:pt>
                <c:pt idx="1776">
                  <c:v>11.141590675784512</c:v>
                </c:pt>
                <c:pt idx="1777">
                  <c:v>11.149909604848668</c:v>
                </c:pt>
                <c:pt idx="1778">
                  <c:v>11.156179990859211</c:v>
                </c:pt>
                <c:pt idx="1779">
                  <c:v>11.146850931943893</c:v>
                </c:pt>
                <c:pt idx="1780">
                  <c:v>11.138018785854307</c:v>
                </c:pt>
                <c:pt idx="1781">
                  <c:v>11.1471598796308</c:v>
                </c:pt>
                <c:pt idx="1782">
                  <c:v>11.164296941338455</c:v>
                </c:pt>
                <c:pt idx="1783">
                  <c:v>11.190202521003888</c:v>
                </c:pt>
                <c:pt idx="1784">
                  <c:v>11.227539064727022</c:v>
                </c:pt>
                <c:pt idx="1785">
                  <c:v>11.261598589759757</c:v>
                </c:pt>
                <c:pt idx="1786">
                  <c:v>11.28829930029962</c:v>
                </c:pt>
                <c:pt idx="1787">
                  <c:v>11.315629052853318</c:v>
                </c:pt>
                <c:pt idx="1788">
                  <c:v>11.346904527195592</c:v>
                </c:pt>
                <c:pt idx="1789">
                  <c:v>11.378602547622412</c:v>
                </c:pt>
                <c:pt idx="1790">
                  <c:v>11.404971038364339</c:v>
                </c:pt>
                <c:pt idx="1791">
                  <c:v>11.41819479974667</c:v>
                </c:pt>
                <c:pt idx="1792">
                  <c:v>11.426844268322647</c:v>
                </c:pt>
                <c:pt idx="1793">
                  <c:v>11.441492775141015</c:v>
                </c:pt>
                <c:pt idx="1794">
                  <c:v>11.464633278919505</c:v>
                </c:pt>
                <c:pt idx="1795">
                  <c:v>11.49583516645307</c:v>
                </c:pt>
                <c:pt idx="1796">
                  <c:v>11.52109570832503</c:v>
                </c:pt>
                <c:pt idx="1797">
                  <c:v>11.540366639537531</c:v>
                </c:pt>
                <c:pt idx="1798">
                  <c:v>11.561105679820615</c:v>
                </c:pt>
                <c:pt idx="1799">
                  <c:v>11.583118705515094</c:v>
                </c:pt>
                <c:pt idx="1800">
                  <c:v>11.603250135101948</c:v>
                </c:pt>
                <c:pt idx="1801">
                  <c:v>11.619369718988661</c:v>
                </c:pt>
                <c:pt idx="1802">
                  <c:v>11.633697500125407</c:v>
                </c:pt>
                <c:pt idx="1803">
                  <c:v>11.652002074620087</c:v>
                </c:pt>
                <c:pt idx="1804">
                  <c:v>11.680336117553745</c:v>
                </c:pt>
                <c:pt idx="1805">
                  <c:v>11.714792641735043</c:v>
                </c:pt>
                <c:pt idx="1806">
                  <c:v>11.741888718899499</c:v>
                </c:pt>
                <c:pt idx="1807">
                  <c:v>11.770817984186618</c:v>
                </c:pt>
                <c:pt idx="1808">
                  <c:v>11.805664648182336</c:v>
                </c:pt>
                <c:pt idx="1809">
                  <c:v>11.835673470955323</c:v>
                </c:pt>
                <c:pt idx="1810">
                  <c:v>11.871708586729669</c:v>
                </c:pt>
                <c:pt idx="1811">
                  <c:v>11.916105640672624</c:v>
                </c:pt>
                <c:pt idx="1812">
                  <c:v>11.959231182195476</c:v>
                </c:pt>
                <c:pt idx="1813">
                  <c:v>11.996340430890889</c:v>
                </c:pt>
                <c:pt idx="1814">
                  <c:v>12.026738889819358</c:v>
                </c:pt>
                <c:pt idx="1815">
                  <c:v>12.054205362288803</c:v>
                </c:pt>
                <c:pt idx="1816">
                  <c:v>12.075672468414147</c:v>
                </c:pt>
                <c:pt idx="1817">
                  <c:v>12.094472631329802</c:v>
                </c:pt>
                <c:pt idx="1818">
                  <c:v>12.095720248391167</c:v>
                </c:pt>
                <c:pt idx="1819">
                  <c:v>12.067574941569722</c:v>
                </c:pt>
                <c:pt idx="1820">
                  <c:v>12.02834940961953</c:v>
                </c:pt>
                <c:pt idx="1821">
                  <c:v>11.995432653929205</c:v>
                </c:pt>
                <c:pt idx="1822">
                  <c:v>11.980015312729389</c:v>
                </c:pt>
                <c:pt idx="1823">
                  <c:v>11.986907287466396</c:v>
                </c:pt>
                <c:pt idx="1824">
                  <c:v>12.014679186943386</c:v>
                </c:pt>
                <c:pt idx="1825">
                  <c:v>12.055465102125362</c:v>
                </c:pt>
                <c:pt idx="1826">
                  <c:v>12.100667199062951</c:v>
                </c:pt>
                <c:pt idx="1827">
                  <c:v>12.144744860451356</c:v>
                </c:pt>
                <c:pt idx="1828">
                  <c:v>12.175762412125463</c:v>
                </c:pt>
                <c:pt idx="1829">
                  <c:v>12.174902365571192</c:v>
                </c:pt>
                <c:pt idx="1830">
                  <c:v>12.156329973127216</c:v>
                </c:pt>
                <c:pt idx="1831">
                  <c:v>12.156073440400618</c:v>
                </c:pt>
                <c:pt idx="1832">
                  <c:v>12.179658235585887</c:v>
                </c:pt>
                <c:pt idx="1833">
                  <c:v>12.217736426758682</c:v>
                </c:pt>
                <c:pt idx="1834">
                  <c:v>12.26435821313121</c:v>
                </c:pt>
                <c:pt idx="1835">
                  <c:v>12.312732682023634</c:v>
                </c:pt>
                <c:pt idx="1836">
                  <c:v>12.348522786049363</c:v>
                </c:pt>
                <c:pt idx="1837">
                  <c:v>12.375848766427445</c:v>
                </c:pt>
                <c:pt idx="1838">
                  <c:v>12.399051116021015</c:v>
                </c:pt>
                <c:pt idx="1839">
                  <c:v>12.420070996373088</c:v>
                </c:pt>
                <c:pt idx="1840">
                  <c:v>12.443398599557572</c:v>
                </c:pt>
                <c:pt idx="1841">
                  <c:v>12.472708126637697</c:v>
                </c:pt>
                <c:pt idx="1842">
                  <c:v>12.505434854708701</c:v>
                </c:pt>
                <c:pt idx="1843">
                  <c:v>12.53810968046856</c:v>
                </c:pt>
                <c:pt idx="1844">
                  <c:v>12.564847236446786</c:v>
                </c:pt>
                <c:pt idx="1845">
                  <c:v>12.591725399227524</c:v>
                </c:pt>
                <c:pt idx="1846">
                  <c:v>12.627401449249545</c:v>
                </c:pt>
                <c:pt idx="1847">
                  <c:v>12.667661522217269</c:v>
                </c:pt>
                <c:pt idx="1848">
                  <c:v>12.70570212420029</c:v>
                </c:pt>
                <c:pt idx="1849">
                  <c:v>12.730004140477728</c:v>
                </c:pt>
                <c:pt idx="1850">
                  <c:v>12.747937886930744</c:v>
                </c:pt>
                <c:pt idx="1851">
                  <c:v>12.762697276773928</c:v>
                </c:pt>
                <c:pt idx="1852">
                  <c:v>12.769611778916865</c:v>
                </c:pt>
                <c:pt idx="1853">
                  <c:v>12.782472793817245</c:v>
                </c:pt>
                <c:pt idx="1854">
                  <c:v>12.802366939738066</c:v>
                </c:pt>
                <c:pt idx="1855">
                  <c:v>12.822527137956534</c:v>
                </c:pt>
                <c:pt idx="1856">
                  <c:v>12.844812910444526</c:v>
                </c:pt>
                <c:pt idx="1857">
                  <c:v>12.869737841048458</c:v>
                </c:pt>
                <c:pt idx="1858">
                  <c:v>12.894874515206251</c:v>
                </c:pt>
                <c:pt idx="1859">
                  <c:v>12.917751842134198</c:v>
                </c:pt>
                <c:pt idx="1860">
                  <c:v>12.939963674096072</c:v>
                </c:pt>
                <c:pt idx="1861">
                  <c:v>12.962038573563735</c:v>
                </c:pt>
                <c:pt idx="1862">
                  <c:v>12.981732208140624</c:v>
                </c:pt>
                <c:pt idx="1863">
                  <c:v>13.001888069015488</c:v>
                </c:pt>
                <c:pt idx="1864">
                  <c:v>13.021165720589906</c:v>
                </c:pt>
                <c:pt idx="1865">
                  <c:v>13.034670935023012</c:v>
                </c:pt>
                <c:pt idx="1866">
                  <c:v>13.045434122521433</c:v>
                </c:pt>
                <c:pt idx="1867">
                  <c:v>13.058761460963701</c:v>
                </c:pt>
                <c:pt idx="1868">
                  <c:v>13.075513923147001</c:v>
                </c:pt>
                <c:pt idx="1869">
                  <c:v>13.079706915544387</c:v>
                </c:pt>
                <c:pt idx="1870">
                  <c:v>13.075708252485533</c:v>
                </c:pt>
                <c:pt idx="1871">
                  <c:v>13.075151054474286</c:v>
                </c:pt>
                <c:pt idx="1872">
                  <c:v>13.087619940981524</c:v>
                </c:pt>
                <c:pt idx="1873">
                  <c:v>13.107894995396503</c:v>
                </c:pt>
                <c:pt idx="1874">
                  <c:v>13.135119710978167</c:v>
                </c:pt>
                <c:pt idx="1875">
                  <c:v>13.173975885528728</c:v>
                </c:pt>
                <c:pt idx="1876">
                  <c:v>13.221697475662353</c:v>
                </c:pt>
                <c:pt idx="1877">
                  <c:v>13.272285271041639</c:v>
                </c:pt>
                <c:pt idx="1878">
                  <c:v>13.319687986254445</c:v>
                </c:pt>
                <c:pt idx="1879">
                  <c:v>13.351891175540029</c:v>
                </c:pt>
                <c:pt idx="1880">
                  <c:v>13.361992292706065</c:v>
                </c:pt>
                <c:pt idx="1881">
                  <c:v>13.360561273777426</c:v>
                </c:pt>
                <c:pt idx="1882">
                  <c:v>13.368716042646419</c:v>
                </c:pt>
                <c:pt idx="1883">
                  <c:v>13.394218842249607</c:v>
                </c:pt>
                <c:pt idx="1884">
                  <c:v>13.425877815662997</c:v>
                </c:pt>
                <c:pt idx="1885">
                  <c:v>13.458132950700881</c:v>
                </c:pt>
                <c:pt idx="1886">
                  <c:v>13.491697340199686</c:v>
                </c:pt>
                <c:pt idx="1887">
                  <c:v>13.517556167682374</c:v>
                </c:pt>
                <c:pt idx="1888">
                  <c:v>13.548843198394566</c:v>
                </c:pt>
                <c:pt idx="1889">
                  <c:v>13.57247823578607</c:v>
                </c:pt>
                <c:pt idx="1890">
                  <c:v>13.599336490879686</c:v>
                </c:pt>
                <c:pt idx="1891">
                  <c:v>13.622966659479012</c:v>
                </c:pt>
                <c:pt idx="1892">
                  <c:v>13.649396304031351</c:v>
                </c:pt>
                <c:pt idx="1893">
                  <c:v>13.686063054598657</c:v>
                </c:pt>
                <c:pt idx="1894">
                  <c:v>13.729018835467713</c:v>
                </c:pt>
                <c:pt idx="1895">
                  <c:v>13.770608973258673</c:v>
                </c:pt>
                <c:pt idx="1896">
                  <c:v>13.798571804910285</c:v>
                </c:pt>
                <c:pt idx="1897">
                  <c:v>13.823206911512223</c:v>
                </c:pt>
                <c:pt idx="1898">
                  <c:v>13.856517876000375</c:v>
                </c:pt>
                <c:pt idx="1899">
                  <c:v>13.890198580899089</c:v>
                </c:pt>
                <c:pt idx="1900">
                  <c:v>13.917869673957551</c:v>
                </c:pt>
                <c:pt idx="1901">
                  <c:v>13.941631767729135</c:v>
                </c:pt>
                <c:pt idx="1902">
                  <c:v>13.971500475809552</c:v>
                </c:pt>
                <c:pt idx="1903">
                  <c:v>14.007578247458117</c:v>
                </c:pt>
                <c:pt idx="1904">
                  <c:v>14.036415992318723</c:v>
                </c:pt>
                <c:pt idx="1905">
                  <c:v>14.044199861396756</c:v>
                </c:pt>
                <c:pt idx="1906">
                  <c:v>14.04366115095484</c:v>
                </c:pt>
                <c:pt idx="1907">
                  <c:v>14.050350896173118</c:v>
                </c:pt>
                <c:pt idx="1908">
                  <c:v>14.059618380384725</c:v>
                </c:pt>
                <c:pt idx="1909">
                  <c:v>14.073522713966931</c:v>
                </c:pt>
                <c:pt idx="1910">
                  <c:v>14.097546003429828</c:v>
                </c:pt>
                <c:pt idx="1911">
                  <c:v>14.120640710223608</c:v>
                </c:pt>
                <c:pt idx="1912">
                  <c:v>14.133097249500413</c:v>
                </c:pt>
                <c:pt idx="1913">
                  <c:v>14.138702472040469</c:v>
                </c:pt>
                <c:pt idx="1914">
                  <c:v>14.132265875766997</c:v>
                </c:pt>
                <c:pt idx="1915">
                  <c:v>14.127491697174191</c:v>
                </c:pt>
                <c:pt idx="1916">
                  <c:v>14.140260790531023</c:v>
                </c:pt>
                <c:pt idx="1917">
                  <c:v>14.165587306446023</c:v>
                </c:pt>
                <c:pt idx="1918">
                  <c:v>14.196300578970366</c:v>
                </c:pt>
                <c:pt idx="1919">
                  <c:v>14.229393498359933</c:v>
                </c:pt>
                <c:pt idx="1920">
                  <c:v>14.267046521875344</c:v>
                </c:pt>
                <c:pt idx="1921">
                  <c:v>14.30659073190365</c:v>
                </c:pt>
                <c:pt idx="1922">
                  <c:v>14.324635874816112</c:v>
                </c:pt>
                <c:pt idx="1923">
                  <c:v>14.329411296593095</c:v>
                </c:pt>
                <c:pt idx="1924">
                  <c:v>14.340329358318082</c:v>
                </c:pt>
                <c:pt idx="1925">
                  <c:v>14.375254758105326</c:v>
                </c:pt>
                <c:pt idx="1926">
                  <c:v>14.419684109290994</c:v>
                </c:pt>
                <c:pt idx="1927">
                  <c:v>14.465751727757073</c:v>
                </c:pt>
                <c:pt idx="1928">
                  <c:v>14.511794438711885</c:v>
                </c:pt>
                <c:pt idx="1929">
                  <c:v>14.558843273791936</c:v>
                </c:pt>
                <c:pt idx="1930">
                  <c:v>14.606553043794573</c:v>
                </c:pt>
                <c:pt idx="1931">
                  <c:v>14.654360967435974</c:v>
                </c:pt>
                <c:pt idx="1932">
                  <c:v>14.702075895794433</c:v>
                </c:pt>
                <c:pt idx="1933">
                  <c:v>14.747918224330839</c:v>
                </c:pt>
                <c:pt idx="1934">
                  <c:v>14.786409015547136</c:v>
                </c:pt>
                <c:pt idx="1935">
                  <c:v>14.817821330806364</c:v>
                </c:pt>
                <c:pt idx="1936">
                  <c:v>14.84910858631776</c:v>
                </c:pt>
                <c:pt idx="1937">
                  <c:v>14.872691269562591</c:v>
                </c:pt>
                <c:pt idx="1938">
                  <c:v>14.900648095025467</c:v>
                </c:pt>
                <c:pt idx="1939">
                  <c:v>14.915401462976796</c:v>
                </c:pt>
                <c:pt idx="1940">
                  <c:v>14.925392900193138</c:v>
                </c:pt>
                <c:pt idx="1941">
                  <c:v>14.940105448000732</c:v>
                </c:pt>
                <c:pt idx="1942">
                  <c:v>14.964267323224199</c:v>
                </c:pt>
                <c:pt idx="1943">
                  <c:v>14.994798342789716</c:v>
                </c:pt>
                <c:pt idx="1944">
                  <c:v>15.022176671635544</c:v>
                </c:pt>
                <c:pt idx="1945">
                  <c:v>15.033331340460972</c:v>
                </c:pt>
                <c:pt idx="1946">
                  <c:v>15.042691087128341</c:v>
                </c:pt>
                <c:pt idx="1947">
                  <c:v>15.057730543279005</c:v>
                </c:pt>
                <c:pt idx="1948">
                  <c:v>15.074064609585257</c:v>
                </c:pt>
                <c:pt idx="1949">
                  <c:v>15.075969324946449</c:v>
                </c:pt>
                <c:pt idx="1950">
                  <c:v>15.038565862859292</c:v>
                </c:pt>
                <c:pt idx="1951">
                  <c:v>15.003030019929472</c:v>
                </c:pt>
                <c:pt idx="1952">
                  <c:v>15.002520433066804</c:v>
                </c:pt>
                <c:pt idx="1953">
                  <c:v>15.014022481350004</c:v>
                </c:pt>
                <c:pt idx="1954">
                  <c:v>15.032798446101403</c:v>
                </c:pt>
                <c:pt idx="1955">
                  <c:v>15.069135741674556</c:v>
                </c:pt>
                <c:pt idx="1956">
                  <c:v>15.111554686910523</c:v>
                </c:pt>
                <c:pt idx="1957">
                  <c:v>15.142725003464228</c:v>
                </c:pt>
                <c:pt idx="1958">
                  <c:v>15.167648516700233</c:v>
                </c:pt>
                <c:pt idx="1959">
                  <c:v>15.193649837846378</c:v>
                </c:pt>
                <c:pt idx="1960">
                  <c:v>15.223298231958262</c:v>
                </c:pt>
                <c:pt idx="1961">
                  <c:v>15.255920508112299</c:v>
                </c:pt>
                <c:pt idx="1962">
                  <c:v>15.28560926732534</c:v>
                </c:pt>
                <c:pt idx="1963">
                  <c:v>15.322467764513501</c:v>
                </c:pt>
                <c:pt idx="1964">
                  <c:v>15.374319986461847</c:v>
                </c:pt>
                <c:pt idx="1965">
                  <c:v>15.426721122321087</c:v>
                </c:pt>
                <c:pt idx="1966">
                  <c:v>15.478490842571981</c:v>
                </c:pt>
                <c:pt idx="1967">
                  <c:v>15.529221771018879</c:v>
                </c:pt>
                <c:pt idx="1968">
                  <c:v>15.577328249723791</c:v>
                </c:pt>
                <c:pt idx="1969">
                  <c:v>15.618324022680191</c:v>
                </c:pt>
                <c:pt idx="1970">
                  <c:v>15.648133836566426</c:v>
                </c:pt>
                <c:pt idx="1971">
                  <c:v>15.666233325737757</c:v>
                </c:pt>
                <c:pt idx="1972">
                  <c:v>15.673671441389407</c:v>
                </c:pt>
                <c:pt idx="1973">
                  <c:v>15.680603592794002</c:v>
                </c:pt>
                <c:pt idx="1974">
                  <c:v>15.686733891370308</c:v>
                </c:pt>
                <c:pt idx="1975">
                  <c:v>15.692725883188379</c:v>
                </c:pt>
                <c:pt idx="1976">
                  <c:v>15.711149042925909</c:v>
                </c:pt>
                <c:pt idx="1977">
                  <c:v>15.743442539688763</c:v>
                </c:pt>
                <c:pt idx="1978">
                  <c:v>15.777994440504505</c:v>
                </c:pt>
                <c:pt idx="1979">
                  <c:v>15.810441928275191</c:v>
                </c:pt>
                <c:pt idx="1980">
                  <c:v>15.834182194359634</c:v>
                </c:pt>
                <c:pt idx="1981">
                  <c:v>15.850037002292959</c:v>
                </c:pt>
                <c:pt idx="1982">
                  <c:v>15.846084244150585</c:v>
                </c:pt>
                <c:pt idx="1983">
                  <c:v>15.832582235690888</c:v>
                </c:pt>
                <c:pt idx="1984">
                  <c:v>15.783640043223421</c:v>
                </c:pt>
                <c:pt idx="1985">
                  <c:v>15.777958408673561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1AC-4084-8B72-4A482269FD05}"/>
            </c:ext>
          </c:extLst>
        </c:ser>
        <c:ser>
          <c:idx val="4"/>
          <c:order val="2"/>
          <c:tx>
            <c:v>ShA75-3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'ShA 75 - 3'!$H$4:$H$2047</c:f>
              <c:numCache>
                <c:formatCode>General</c:formatCode>
                <c:ptCount val="2044"/>
                <c:pt idx="0">
                  <c:v>0</c:v>
                </c:pt>
                <c:pt idx="1">
                  <c:v>5.4789521958468406E-9</c:v>
                </c:pt>
                <c:pt idx="2">
                  <c:v>1.1085318058314984E-8</c:v>
                </c:pt>
                <c:pt idx="3">
                  <c:v>-7.2628034433689054E-9</c:v>
                </c:pt>
                <c:pt idx="4">
                  <c:v>3.2491457355226258E-9</c:v>
                </c:pt>
                <c:pt idx="5">
                  <c:v>1.2295785354430626E-8</c:v>
                </c:pt>
                <c:pt idx="6">
                  <c:v>-4.9692900781815665E-9</c:v>
                </c:pt>
                <c:pt idx="7">
                  <c:v>-1.197725111911498E-8</c:v>
                </c:pt>
                <c:pt idx="8">
                  <c:v>-1.0766783850915824E-8</c:v>
                </c:pt>
                <c:pt idx="9">
                  <c:v>2.821395212910937E-5</c:v>
                </c:pt>
                <c:pt idx="10">
                  <c:v>1.3650986924118084E-4</c:v>
                </c:pt>
                <c:pt idx="11">
                  <c:v>3.2785481364786272E-4</c:v>
                </c:pt>
                <c:pt idx="12">
                  <c:v>6.0202311993826215E-4</c:v>
                </c:pt>
                <c:pt idx="13">
                  <c:v>9.5929989755584697E-4</c:v>
                </c:pt>
                <c:pt idx="14">
                  <c:v>1.3052442074227349E-3</c:v>
                </c:pt>
                <c:pt idx="15">
                  <c:v>1.6501677221542406E-3</c:v>
                </c:pt>
                <c:pt idx="16">
                  <c:v>2.03713632144059E-3</c:v>
                </c:pt>
                <c:pt idx="17">
                  <c:v>2.402310874315024E-3</c:v>
                </c:pt>
                <c:pt idx="18">
                  <c:v>2.7965356030642749E-3</c:v>
                </c:pt>
                <c:pt idx="19">
                  <c:v>3.1466115693404299E-3</c:v>
                </c:pt>
                <c:pt idx="20">
                  <c:v>3.5187897794659827E-3</c:v>
                </c:pt>
                <c:pt idx="21">
                  <c:v>3.912794740387384E-3</c:v>
                </c:pt>
                <c:pt idx="22">
                  <c:v>4.3240513974900519E-3</c:v>
                </c:pt>
                <c:pt idx="23">
                  <c:v>4.7405053542769783E-3</c:v>
                </c:pt>
                <c:pt idx="24">
                  <c:v>5.1566608400365043E-3</c:v>
                </c:pt>
                <c:pt idx="25">
                  <c:v>5.5725437243934767E-3</c:v>
                </c:pt>
                <c:pt idx="26">
                  <c:v>5.9895493466107768E-3</c:v>
                </c:pt>
                <c:pt idx="27">
                  <c:v>6.4066653297741383E-3</c:v>
                </c:pt>
                <c:pt idx="28">
                  <c:v>6.8232052118778327E-3</c:v>
                </c:pt>
                <c:pt idx="29">
                  <c:v>7.2403692533352512E-3</c:v>
                </c:pt>
                <c:pt idx="30">
                  <c:v>7.6574984271675492E-3</c:v>
                </c:pt>
                <c:pt idx="31">
                  <c:v>8.0753412270949711E-3</c:v>
                </c:pt>
                <c:pt idx="32">
                  <c:v>8.4926680302231505E-3</c:v>
                </c:pt>
                <c:pt idx="33">
                  <c:v>8.9105068215565904E-3</c:v>
                </c:pt>
                <c:pt idx="34">
                  <c:v>9.3282989987150816E-3</c:v>
                </c:pt>
                <c:pt idx="35">
                  <c:v>9.7464801879530057E-3</c:v>
                </c:pt>
                <c:pt idx="36">
                  <c:v>1.0165022872338128E-2</c:v>
                </c:pt>
                <c:pt idx="37">
                  <c:v>1.0583376540811778E-2</c:v>
                </c:pt>
                <c:pt idx="38">
                  <c:v>1.1001378141968511E-2</c:v>
                </c:pt>
                <c:pt idx="39">
                  <c:v>1.1420746142987494E-2</c:v>
                </c:pt>
                <c:pt idx="40">
                  <c:v>1.1839599607569551E-2</c:v>
                </c:pt>
                <c:pt idx="41">
                  <c:v>1.2258332682932476E-2</c:v>
                </c:pt>
                <c:pt idx="42">
                  <c:v>1.2678067238956252E-2</c:v>
                </c:pt>
                <c:pt idx="43">
                  <c:v>1.3097562836580451E-2</c:v>
                </c:pt>
                <c:pt idx="44">
                  <c:v>1.3517123381999174E-2</c:v>
                </c:pt>
                <c:pt idx="45">
                  <c:v>1.3936706826641287E-2</c:v>
                </c:pt>
                <c:pt idx="46">
                  <c:v>1.4356618663726924E-2</c:v>
                </c:pt>
                <c:pt idx="47">
                  <c:v>1.4777101762185677E-2</c:v>
                </c:pt>
                <c:pt idx="48">
                  <c:v>1.5197370724004514E-2</c:v>
                </c:pt>
                <c:pt idx="49">
                  <c:v>1.5533876389962398E-2</c:v>
                </c:pt>
                <c:pt idx="50">
                  <c:v>1.5872124662601211E-2</c:v>
                </c:pt>
                <c:pt idx="51">
                  <c:v>1.6292902355410772E-2</c:v>
                </c:pt>
                <c:pt idx="52">
                  <c:v>1.6713728648088313E-2</c:v>
                </c:pt>
                <c:pt idx="53">
                  <c:v>1.713515201288978E-2</c:v>
                </c:pt>
                <c:pt idx="54">
                  <c:v>1.7556539995340355E-2</c:v>
                </c:pt>
                <c:pt idx="55">
                  <c:v>1.7978326808396266E-2</c:v>
                </c:pt>
                <c:pt idx="56">
                  <c:v>1.8399450732083034E-2</c:v>
                </c:pt>
                <c:pt idx="57">
                  <c:v>1.8821555061318506E-2</c:v>
                </c:pt>
                <c:pt idx="58">
                  <c:v>1.924342691541274E-2</c:v>
                </c:pt>
                <c:pt idx="59">
                  <c:v>1.9666109277862012E-2</c:v>
                </c:pt>
                <c:pt idx="60">
                  <c:v>2.0088091815696242E-2</c:v>
                </c:pt>
                <c:pt idx="61">
                  <c:v>2.0510540771294838E-2</c:v>
                </c:pt>
                <c:pt idx="62">
                  <c:v>2.0933674469773865E-2</c:v>
                </c:pt>
                <c:pt idx="63">
                  <c:v>2.1356870265104962E-2</c:v>
                </c:pt>
                <c:pt idx="64">
                  <c:v>2.1779397478568958E-2</c:v>
                </c:pt>
                <c:pt idx="65">
                  <c:v>2.2118319553030105E-2</c:v>
                </c:pt>
                <c:pt idx="66">
                  <c:v>2.245755649741105E-2</c:v>
                </c:pt>
                <c:pt idx="67">
                  <c:v>2.2880882547657976E-2</c:v>
                </c:pt>
                <c:pt idx="68">
                  <c:v>2.33045091710135E-2</c:v>
                </c:pt>
                <c:pt idx="69">
                  <c:v>2.3728950362120044E-2</c:v>
                </c:pt>
                <c:pt idx="70">
                  <c:v>2.4152976943243989E-2</c:v>
                </c:pt>
                <c:pt idx="71">
                  <c:v>2.4576742142799958E-2</c:v>
                </c:pt>
                <c:pt idx="72">
                  <c:v>2.5001671131191901E-2</c:v>
                </c:pt>
                <c:pt idx="73">
                  <c:v>2.5426258096288769E-2</c:v>
                </c:pt>
                <c:pt idx="74">
                  <c:v>2.5850782209002499E-2</c:v>
                </c:pt>
                <c:pt idx="75">
                  <c:v>2.6191206829274876E-2</c:v>
                </c:pt>
                <c:pt idx="76">
                  <c:v>2.6533041288979379E-2</c:v>
                </c:pt>
                <c:pt idx="77">
                  <c:v>2.6958133006856962E-2</c:v>
                </c:pt>
                <c:pt idx="78">
                  <c:v>2.738354556079016E-2</c:v>
                </c:pt>
                <c:pt idx="79">
                  <c:v>2.7809640741901856E-2</c:v>
                </c:pt>
                <c:pt idx="80">
                  <c:v>2.8235700183660777E-2</c:v>
                </c:pt>
                <c:pt idx="81">
                  <c:v>2.8661148594843981E-2</c:v>
                </c:pt>
                <c:pt idx="82">
                  <c:v>2.9088010246248866E-2</c:v>
                </c:pt>
                <c:pt idx="83">
                  <c:v>2.9514256806981963E-2</c:v>
                </c:pt>
                <c:pt idx="84">
                  <c:v>2.9940795021211483E-2</c:v>
                </c:pt>
                <c:pt idx="85">
                  <c:v>3.0367478602329519E-2</c:v>
                </c:pt>
                <c:pt idx="86">
                  <c:v>3.079455817731792E-2</c:v>
                </c:pt>
                <c:pt idx="87">
                  <c:v>3.1221828377630191E-2</c:v>
                </c:pt>
                <c:pt idx="88">
                  <c:v>3.1649279177327308E-2</c:v>
                </c:pt>
                <c:pt idx="89">
                  <c:v>3.2076237744838448E-2</c:v>
                </c:pt>
                <c:pt idx="90">
                  <c:v>3.2418656035069243E-2</c:v>
                </c:pt>
                <c:pt idx="91">
                  <c:v>3.2846049419010259E-2</c:v>
                </c:pt>
                <c:pt idx="92">
                  <c:v>3.3189156110210519E-2</c:v>
                </c:pt>
                <c:pt idx="93">
                  <c:v>3.3617528511007709E-2</c:v>
                </c:pt>
                <c:pt idx="94">
                  <c:v>3.404565334250248E-2</c:v>
                </c:pt>
                <c:pt idx="95">
                  <c:v>3.4474084198020651E-2</c:v>
                </c:pt>
                <c:pt idx="96">
                  <c:v>3.4902612790152471E-2</c:v>
                </c:pt>
                <c:pt idx="97">
                  <c:v>3.5331930713169611E-2</c:v>
                </c:pt>
                <c:pt idx="98">
                  <c:v>3.5760786216136778E-2</c:v>
                </c:pt>
                <c:pt idx="99">
                  <c:v>3.6190227075039022E-2</c:v>
                </c:pt>
                <c:pt idx="100">
                  <c:v>3.6619467289249627E-2</c:v>
                </c:pt>
                <c:pt idx="101">
                  <c:v>3.7048801651110283E-2</c:v>
                </c:pt>
                <c:pt idx="102">
                  <c:v>3.7393478681577989E-2</c:v>
                </c:pt>
                <c:pt idx="103">
                  <c:v>3.7738824204092802E-2</c:v>
                </c:pt>
                <c:pt idx="104">
                  <c:v>3.8169090915226682E-2</c:v>
                </c:pt>
                <c:pt idx="105">
                  <c:v>3.8599522308545062E-2</c:v>
                </c:pt>
                <c:pt idx="106">
                  <c:v>3.9029576372307417E-2</c:v>
                </c:pt>
                <c:pt idx="107">
                  <c:v>3.9460419474062848E-2</c:v>
                </c:pt>
                <c:pt idx="108">
                  <c:v>3.9891164643534566E-2</c:v>
                </c:pt>
                <c:pt idx="109">
                  <c:v>4.0322732867103278E-2</c:v>
                </c:pt>
                <c:pt idx="110">
                  <c:v>4.0753516460507545E-2</c:v>
                </c:pt>
                <c:pt idx="111">
                  <c:v>4.118473678540626E-2</c:v>
                </c:pt>
                <c:pt idx="112">
                  <c:v>4.1616670219157603E-2</c:v>
                </c:pt>
                <c:pt idx="113">
                  <c:v>4.2048699669374578E-2</c:v>
                </c:pt>
                <c:pt idx="114">
                  <c:v>4.2480038001348551E-2</c:v>
                </c:pt>
                <c:pt idx="115">
                  <c:v>4.2825800898896586E-2</c:v>
                </c:pt>
                <c:pt idx="116">
                  <c:v>4.3172302020496704E-2</c:v>
                </c:pt>
                <c:pt idx="117">
                  <c:v>4.360474840661975E-2</c:v>
                </c:pt>
                <c:pt idx="118">
                  <c:v>4.4037187878105337E-2</c:v>
                </c:pt>
                <c:pt idx="119">
                  <c:v>4.4470483423458211E-2</c:v>
                </c:pt>
                <c:pt idx="120">
                  <c:v>4.4903363617726448E-2</c:v>
                </c:pt>
                <c:pt idx="121">
                  <c:v>4.5335989032416382E-2</c:v>
                </c:pt>
                <c:pt idx="122">
                  <c:v>4.5769930528978674E-2</c:v>
                </c:pt>
                <c:pt idx="123">
                  <c:v>4.6203423356507942E-2</c:v>
                </c:pt>
                <c:pt idx="124">
                  <c:v>4.66368931170488E-2</c:v>
                </c:pt>
                <c:pt idx="125">
                  <c:v>4.6984096542368715E-2</c:v>
                </c:pt>
                <c:pt idx="126">
                  <c:v>4.7333416714088257E-2</c:v>
                </c:pt>
                <c:pt idx="127">
                  <c:v>4.7767405678190544E-2</c:v>
                </c:pt>
                <c:pt idx="128">
                  <c:v>4.8201782030517261E-2</c:v>
                </c:pt>
                <c:pt idx="129">
                  <c:v>4.8636795002437755E-2</c:v>
                </c:pt>
                <c:pt idx="130">
                  <c:v>4.9071806456982246E-2</c:v>
                </c:pt>
                <c:pt idx="131">
                  <c:v>4.9506297508202277E-2</c:v>
                </c:pt>
                <c:pt idx="132">
                  <c:v>4.9942106827394236E-2</c:v>
                </c:pt>
                <c:pt idx="133">
                  <c:v>5.0377449822380974E-2</c:v>
                </c:pt>
                <c:pt idx="134">
                  <c:v>5.0812899306671162E-2</c:v>
                </c:pt>
                <c:pt idx="135">
                  <c:v>5.124864658870161E-2</c:v>
                </c:pt>
                <c:pt idx="136">
                  <c:v>5.1684587988665119E-2</c:v>
                </c:pt>
                <c:pt idx="137">
                  <c:v>5.2121044096063406E-2</c:v>
                </c:pt>
                <c:pt idx="138">
                  <c:v>5.2557453484158509E-2</c:v>
                </c:pt>
                <c:pt idx="139">
                  <c:v>5.2993511970074854E-2</c:v>
                </c:pt>
                <c:pt idx="140">
                  <c:v>5.3430389862021678E-2</c:v>
                </c:pt>
                <c:pt idx="141">
                  <c:v>5.3867146058346568E-2</c:v>
                </c:pt>
                <c:pt idx="142">
                  <c:v>5.4217152950700113E-2</c:v>
                </c:pt>
                <c:pt idx="143">
                  <c:v>5.4567307419593064E-2</c:v>
                </c:pt>
                <c:pt idx="144">
                  <c:v>5.5004552216133172E-2</c:v>
                </c:pt>
                <c:pt idx="145">
                  <c:v>5.5442050906128089E-2</c:v>
                </c:pt>
                <c:pt idx="146">
                  <c:v>5.5879761969749128E-2</c:v>
                </c:pt>
                <c:pt idx="147">
                  <c:v>5.6318107658828671E-2</c:v>
                </c:pt>
                <c:pt idx="148">
                  <c:v>5.6756177350576462E-2</c:v>
                </c:pt>
                <c:pt idx="149">
                  <c:v>5.7194522680362521E-2</c:v>
                </c:pt>
                <c:pt idx="150">
                  <c:v>5.7633018398258906E-2</c:v>
                </c:pt>
                <c:pt idx="151">
                  <c:v>5.8071375776025683E-2</c:v>
                </c:pt>
                <c:pt idx="152">
                  <c:v>5.8423058538636441E-2</c:v>
                </c:pt>
                <c:pt idx="153">
                  <c:v>5.8776063097080673E-2</c:v>
                </c:pt>
                <c:pt idx="154">
                  <c:v>5.9215349405595197E-2</c:v>
                </c:pt>
                <c:pt idx="155">
                  <c:v>5.9655168383922541E-2</c:v>
                </c:pt>
                <c:pt idx="156">
                  <c:v>6.0094077710645892E-2</c:v>
                </c:pt>
                <c:pt idx="157">
                  <c:v>6.0534283425329932E-2</c:v>
                </c:pt>
                <c:pt idx="158">
                  <c:v>6.0974141427916739E-2</c:v>
                </c:pt>
                <c:pt idx="159">
                  <c:v>6.1414936413954506E-2</c:v>
                </c:pt>
                <c:pt idx="160">
                  <c:v>6.1854980339604473E-2</c:v>
                </c:pt>
                <c:pt idx="161">
                  <c:v>6.229537773478324E-2</c:v>
                </c:pt>
                <c:pt idx="162">
                  <c:v>6.2736608429619437E-2</c:v>
                </c:pt>
                <c:pt idx="163">
                  <c:v>6.3177773027187911E-2</c:v>
                </c:pt>
                <c:pt idx="164">
                  <c:v>6.3618328341589411E-2</c:v>
                </c:pt>
                <c:pt idx="165">
                  <c:v>6.4060261193412044E-2</c:v>
                </c:pt>
                <c:pt idx="166">
                  <c:v>6.4501795386397873E-2</c:v>
                </c:pt>
                <c:pt idx="167">
                  <c:v>6.494348246815132E-2</c:v>
                </c:pt>
                <c:pt idx="168">
                  <c:v>6.5297261900189169E-2</c:v>
                </c:pt>
                <c:pt idx="169">
                  <c:v>6.5651305729210366E-2</c:v>
                </c:pt>
                <c:pt idx="170">
                  <c:v>6.6093534697735837E-2</c:v>
                </c:pt>
                <c:pt idx="171">
                  <c:v>6.6535402055394113E-2</c:v>
                </c:pt>
                <c:pt idx="172">
                  <c:v>6.6978592437646645E-2</c:v>
                </c:pt>
                <c:pt idx="173">
                  <c:v>6.7421430017760201E-2</c:v>
                </c:pt>
                <c:pt idx="174">
                  <c:v>6.7864108695961142E-2</c:v>
                </c:pt>
                <c:pt idx="175">
                  <c:v>6.8307884241195008E-2</c:v>
                </c:pt>
                <c:pt idx="176">
                  <c:v>6.8751268693119511E-2</c:v>
                </c:pt>
                <c:pt idx="177">
                  <c:v>6.9194942946641427E-2</c:v>
                </c:pt>
                <c:pt idx="178">
                  <c:v>6.9638602393571988E-2</c:v>
                </c:pt>
                <c:pt idx="179">
                  <c:v>6.9994330897464638E-2</c:v>
                </c:pt>
                <c:pt idx="180">
                  <c:v>7.035128782564315E-2</c:v>
                </c:pt>
                <c:pt idx="181">
                  <c:v>7.079508761156203E-2</c:v>
                </c:pt>
                <c:pt idx="182">
                  <c:v>7.124045872219556E-2</c:v>
                </c:pt>
                <c:pt idx="183">
                  <c:v>7.1685077734176511E-2</c:v>
                </c:pt>
                <c:pt idx="184">
                  <c:v>7.2130013390782871E-2</c:v>
                </c:pt>
                <c:pt idx="185">
                  <c:v>7.2574994201552029E-2</c:v>
                </c:pt>
                <c:pt idx="186">
                  <c:v>7.3020589526198346E-2</c:v>
                </c:pt>
                <c:pt idx="187">
                  <c:v>7.3466187945961714E-2</c:v>
                </c:pt>
                <c:pt idx="188">
                  <c:v>7.3912146624367236E-2</c:v>
                </c:pt>
                <c:pt idx="189">
                  <c:v>7.4357597965781147E-2</c:v>
                </c:pt>
                <c:pt idx="190">
                  <c:v>7.4803997009696865E-2</c:v>
                </c:pt>
                <c:pt idx="191">
                  <c:v>7.5250161032677468E-2</c:v>
                </c:pt>
                <c:pt idx="192">
                  <c:v>7.5607499761803185E-2</c:v>
                </c:pt>
                <c:pt idx="193">
                  <c:v>7.5965537294395341E-2</c:v>
                </c:pt>
                <c:pt idx="194">
                  <c:v>7.6412092063846304E-2</c:v>
                </c:pt>
                <c:pt idx="195">
                  <c:v>7.6859196104845887E-2</c:v>
                </c:pt>
                <c:pt idx="196">
                  <c:v>7.7306303836321852E-2</c:v>
                </c:pt>
                <c:pt idx="197">
                  <c:v>7.7754294654167333E-2</c:v>
                </c:pt>
                <c:pt idx="198">
                  <c:v>7.8201751605071673E-2</c:v>
                </c:pt>
                <c:pt idx="199">
                  <c:v>7.8649716529987521E-2</c:v>
                </c:pt>
                <c:pt idx="200">
                  <c:v>7.9097540212339973E-2</c:v>
                </c:pt>
                <c:pt idx="201">
                  <c:v>7.9545504652899085E-2</c:v>
                </c:pt>
                <c:pt idx="202">
                  <c:v>7.9904373294843276E-2</c:v>
                </c:pt>
                <c:pt idx="203">
                  <c:v>8.0265134151720624E-2</c:v>
                </c:pt>
                <c:pt idx="204">
                  <c:v>8.071422153266869E-2</c:v>
                </c:pt>
                <c:pt idx="205">
                  <c:v>8.1163433573439456E-2</c:v>
                </c:pt>
                <c:pt idx="206">
                  <c:v>8.1612230337124642E-2</c:v>
                </c:pt>
                <c:pt idx="207">
                  <c:v>8.2061786017629285E-2</c:v>
                </c:pt>
                <c:pt idx="208">
                  <c:v>8.2511303667139491E-2</c:v>
                </c:pt>
                <c:pt idx="209">
                  <c:v>8.2961564216812014E-2</c:v>
                </c:pt>
                <c:pt idx="210">
                  <c:v>8.3411297689607367E-2</c:v>
                </c:pt>
                <c:pt idx="211">
                  <c:v>8.386133660504512E-2</c:v>
                </c:pt>
                <c:pt idx="212">
                  <c:v>8.4312188379286584E-2</c:v>
                </c:pt>
                <c:pt idx="213">
                  <c:v>8.4762951156598265E-2</c:v>
                </c:pt>
                <c:pt idx="214">
                  <c:v>8.5213117172869224E-2</c:v>
                </c:pt>
                <c:pt idx="215">
                  <c:v>8.5664802717536959E-2</c:v>
                </c:pt>
                <c:pt idx="216">
                  <c:v>8.6115839949831532E-2</c:v>
                </c:pt>
                <c:pt idx="217">
                  <c:v>8.6567227150433843E-2</c:v>
                </c:pt>
                <c:pt idx="218">
                  <c:v>8.7018861284068758E-2</c:v>
                </c:pt>
                <c:pt idx="219">
                  <c:v>8.7470768459403589E-2</c:v>
                </c:pt>
                <c:pt idx="220">
                  <c:v>8.7922905824918948E-2</c:v>
                </c:pt>
                <c:pt idx="221">
                  <c:v>8.8375230451466391E-2</c:v>
                </c:pt>
                <c:pt idx="222">
                  <c:v>8.8737575932209725E-2</c:v>
                </c:pt>
                <c:pt idx="223">
                  <c:v>8.9190312471988567E-2</c:v>
                </c:pt>
                <c:pt idx="224">
                  <c:v>8.9642631939759632E-2</c:v>
                </c:pt>
                <c:pt idx="225">
                  <c:v>9.0005160427460346E-2</c:v>
                </c:pt>
                <c:pt idx="226">
                  <c:v>9.0458488638742077E-2</c:v>
                </c:pt>
                <c:pt idx="227">
                  <c:v>9.0911728290588786E-2</c:v>
                </c:pt>
                <c:pt idx="228">
                  <c:v>9.1365294641035003E-2</c:v>
                </c:pt>
                <c:pt idx="229">
                  <c:v>9.1728379024324083E-2</c:v>
                </c:pt>
                <c:pt idx="230">
                  <c:v>9.2093414297168927E-2</c:v>
                </c:pt>
                <c:pt idx="231">
                  <c:v>9.2547066432445507E-2</c:v>
                </c:pt>
                <c:pt idx="232">
                  <c:v>9.3002138238511917E-2</c:v>
                </c:pt>
                <c:pt idx="233">
                  <c:v>9.3456662609773811E-2</c:v>
                </c:pt>
                <c:pt idx="234">
                  <c:v>9.3911332923289556E-2</c:v>
                </c:pt>
                <c:pt idx="235">
                  <c:v>9.4366288191026243E-2</c:v>
                </c:pt>
                <c:pt idx="236">
                  <c:v>9.4821546079201124E-2</c:v>
                </c:pt>
                <c:pt idx="237">
                  <c:v>9.527708952781079E-2</c:v>
                </c:pt>
                <c:pt idx="238">
                  <c:v>9.5732744961800953E-2</c:v>
                </c:pt>
                <c:pt idx="239">
                  <c:v>9.6188077564219085E-2</c:v>
                </c:pt>
                <c:pt idx="240">
                  <c:v>9.6644305005267633E-2</c:v>
                </c:pt>
                <c:pt idx="241">
                  <c:v>9.7100409877794377E-2</c:v>
                </c:pt>
                <c:pt idx="242">
                  <c:v>9.7557358664728241E-2</c:v>
                </c:pt>
                <c:pt idx="243">
                  <c:v>9.8013636295548295E-2</c:v>
                </c:pt>
                <c:pt idx="244">
                  <c:v>9.8470113493305492E-2</c:v>
                </c:pt>
                <c:pt idx="245">
                  <c:v>9.8836022639790272E-2</c:v>
                </c:pt>
                <c:pt idx="246">
                  <c:v>9.9201987210941422E-2</c:v>
                </c:pt>
                <c:pt idx="247">
                  <c:v>9.9659853902235571E-2</c:v>
                </c:pt>
                <c:pt idx="248">
                  <c:v>0.10011740642632991</c:v>
                </c:pt>
                <c:pt idx="249">
                  <c:v>0.10057511598608775</c:v>
                </c:pt>
                <c:pt idx="250">
                  <c:v>0.10103300018082892</c:v>
                </c:pt>
                <c:pt idx="251">
                  <c:v>0.10149088427950208</c:v>
                </c:pt>
                <c:pt idx="252">
                  <c:v>0.10194994913363081</c:v>
                </c:pt>
                <c:pt idx="253">
                  <c:v>0.10240840215767594</c:v>
                </c:pt>
                <c:pt idx="254">
                  <c:v>0.1028667239814537</c:v>
                </c:pt>
                <c:pt idx="255">
                  <c:v>0.10323431579804446</c:v>
                </c:pt>
                <c:pt idx="256">
                  <c:v>0.10360331331224552</c:v>
                </c:pt>
                <c:pt idx="257">
                  <c:v>0.10406299850574116</c:v>
                </c:pt>
                <c:pt idx="258">
                  <c:v>0.10452250921366005</c:v>
                </c:pt>
                <c:pt idx="259">
                  <c:v>0.10498278395181317</c:v>
                </c:pt>
                <c:pt idx="260">
                  <c:v>0.10544251570011477</c:v>
                </c:pt>
                <c:pt idx="261">
                  <c:v>0.10590252037578367</c:v>
                </c:pt>
                <c:pt idx="262">
                  <c:v>0.106363474815499</c:v>
                </c:pt>
                <c:pt idx="263">
                  <c:v>0.10682430779276988</c:v>
                </c:pt>
                <c:pt idx="264">
                  <c:v>0.10728463208102836</c:v>
                </c:pt>
                <c:pt idx="265">
                  <c:v>0.10774628578922674</c:v>
                </c:pt>
                <c:pt idx="266">
                  <c:v>0.10820748371632438</c:v>
                </c:pt>
                <c:pt idx="267">
                  <c:v>0.10866881518444302</c:v>
                </c:pt>
                <c:pt idx="268">
                  <c:v>0.10913058865846538</c:v>
                </c:pt>
                <c:pt idx="269">
                  <c:v>0.10959254020623264</c:v>
                </c:pt>
                <c:pt idx="270">
                  <c:v>0.11005489044988492</c:v>
                </c:pt>
                <c:pt idx="271">
                  <c:v>0.11051733986072719</c:v>
                </c:pt>
                <c:pt idx="272">
                  <c:v>0.11088756993711268</c:v>
                </c:pt>
                <c:pt idx="273">
                  <c:v>0.11125779586146095</c:v>
                </c:pt>
                <c:pt idx="274">
                  <c:v>0.11172019249656741</c:v>
                </c:pt>
                <c:pt idx="275">
                  <c:v>0.11218386357062736</c:v>
                </c:pt>
                <c:pt idx="276">
                  <c:v>0.11264728111733299</c:v>
                </c:pt>
                <c:pt idx="277">
                  <c:v>0.11311075429240963</c:v>
                </c:pt>
                <c:pt idx="278">
                  <c:v>0.11357442467438236</c:v>
                </c:pt>
                <c:pt idx="279">
                  <c:v>0.11403834556292937</c:v>
                </c:pt>
                <c:pt idx="280">
                  <c:v>0.11450286267942034</c:v>
                </c:pt>
                <c:pt idx="281">
                  <c:v>0.11496718800268101</c:v>
                </c:pt>
                <c:pt idx="282">
                  <c:v>0.11533918477849717</c:v>
                </c:pt>
                <c:pt idx="283">
                  <c:v>0.11571275676311303</c:v>
                </c:pt>
                <c:pt idx="284">
                  <c:v>0.11617764434150475</c:v>
                </c:pt>
                <c:pt idx="285">
                  <c:v>0.1166428546678141</c:v>
                </c:pt>
                <c:pt idx="286">
                  <c:v>0.11710845026169385</c:v>
                </c:pt>
                <c:pt idx="287">
                  <c:v>0.1175742271937447</c:v>
                </c:pt>
                <c:pt idx="288">
                  <c:v>0.11804028340265785</c:v>
                </c:pt>
                <c:pt idx="289">
                  <c:v>0.11850578316050656</c:v>
                </c:pt>
                <c:pt idx="290">
                  <c:v>0.11897232721816313</c:v>
                </c:pt>
                <c:pt idx="291">
                  <c:v>0.11943871515253734</c:v>
                </c:pt>
                <c:pt idx="292">
                  <c:v>0.11990601539417278</c:v>
                </c:pt>
                <c:pt idx="293">
                  <c:v>0.120372607423644</c:v>
                </c:pt>
                <c:pt idx="294">
                  <c:v>0.1208394350920239</c:v>
                </c:pt>
                <c:pt idx="295">
                  <c:v>0.12121343588501383</c:v>
                </c:pt>
                <c:pt idx="296">
                  <c:v>0.12158779071693707</c:v>
                </c:pt>
                <c:pt idx="297">
                  <c:v>0.12205598050685301</c:v>
                </c:pt>
                <c:pt idx="298">
                  <c:v>0.12252383596541741</c:v>
                </c:pt>
                <c:pt idx="299">
                  <c:v>0.12299196401789228</c:v>
                </c:pt>
                <c:pt idx="300">
                  <c:v>0.12346032025485229</c:v>
                </c:pt>
                <c:pt idx="301">
                  <c:v>0.1239286634560018</c:v>
                </c:pt>
                <c:pt idx="302">
                  <c:v>0.1243980223307611</c:v>
                </c:pt>
                <c:pt idx="303">
                  <c:v>0.12486703772165324</c:v>
                </c:pt>
                <c:pt idx="304">
                  <c:v>0.12533568217754629</c:v>
                </c:pt>
                <c:pt idx="305">
                  <c:v>0.12571132388268444</c:v>
                </c:pt>
                <c:pt idx="306">
                  <c:v>0.12608889904537252</c:v>
                </c:pt>
                <c:pt idx="307">
                  <c:v>0.12655905800348355</c:v>
                </c:pt>
                <c:pt idx="308">
                  <c:v>0.12702916004723666</c:v>
                </c:pt>
                <c:pt idx="309">
                  <c:v>0.1274997703636121</c:v>
                </c:pt>
                <c:pt idx="310">
                  <c:v>0.12797013538289836</c:v>
                </c:pt>
                <c:pt idx="311">
                  <c:v>0.12844058701059541</c:v>
                </c:pt>
                <c:pt idx="312">
                  <c:v>0.12891201496082902</c:v>
                </c:pt>
                <c:pt idx="313">
                  <c:v>0.12938330561738826</c:v>
                </c:pt>
                <c:pt idx="314">
                  <c:v>0.12985406288788617</c:v>
                </c:pt>
                <c:pt idx="315">
                  <c:v>0.13032651780080251</c:v>
                </c:pt>
                <c:pt idx="316">
                  <c:v>0.13079818760687992</c:v>
                </c:pt>
                <c:pt idx="317">
                  <c:v>0.13127008899839945</c:v>
                </c:pt>
                <c:pt idx="318">
                  <c:v>0.13174233034592769</c:v>
                </c:pt>
                <c:pt idx="319">
                  <c:v>0.13221495710886078</c:v>
                </c:pt>
                <c:pt idx="320">
                  <c:v>0.13268781637430721</c:v>
                </c:pt>
                <c:pt idx="321">
                  <c:v>0.13316085421593549</c:v>
                </c:pt>
                <c:pt idx="322">
                  <c:v>0.1336336644599006</c:v>
                </c:pt>
                <c:pt idx="323">
                  <c:v>0.13401265358153497</c:v>
                </c:pt>
                <c:pt idx="324">
                  <c:v>0.13448589394307839</c:v>
                </c:pt>
                <c:pt idx="325">
                  <c:v>0.13486556786912665</c:v>
                </c:pt>
                <c:pt idx="326">
                  <c:v>0.13533976386359955</c:v>
                </c:pt>
                <c:pt idx="327">
                  <c:v>0.1358136780784982</c:v>
                </c:pt>
                <c:pt idx="328">
                  <c:v>0.1362881519690394</c:v>
                </c:pt>
                <c:pt idx="329">
                  <c:v>0.13676266993865871</c:v>
                </c:pt>
                <c:pt idx="330">
                  <c:v>0.13723791159060209</c:v>
                </c:pt>
                <c:pt idx="331">
                  <c:v>0.13771290775823117</c:v>
                </c:pt>
                <c:pt idx="332">
                  <c:v>0.13818832013670529</c:v>
                </c:pt>
                <c:pt idx="333">
                  <c:v>0.13856886728297471</c:v>
                </c:pt>
                <c:pt idx="334">
                  <c:v>0.13895094815778544</c:v>
                </c:pt>
                <c:pt idx="335">
                  <c:v>0.13942696778432895</c:v>
                </c:pt>
                <c:pt idx="336">
                  <c:v>0.1399033322334747</c:v>
                </c:pt>
                <c:pt idx="337">
                  <c:v>0.14037988735192075</c:v>
                </c:pt>
                <c:pt idx="338">
                  <c:v>0.14085667877825214</c:v>
                </c:pt>
                <c:pt idx="339">
                  <c:v>0.14133304250378251</c:v>
                </c:pt>
                <c:pt idx="340">
                  <c:v>0.14181027960798581</c:v>
                </c:pt>
                <c:pt idx="341">
                  <c:v>0.14228751688008726</c:v>
                </c:pt>
                <c:pt idx="342">
                  <c:v>0.14276551963587647</c:v>
                </c:pt>
                <c:pt idx="343">
                  <c:v>0.1432429122647226</c:v>
                </c:pt>
                <c:pt idx="344">
                  <c:v>0.14372075180787144</c:v>
                </c:pt>
                <c:pt idx="345">
                  <c:v>0.14419931255538596</c:v>
                </c:pt>
                <c:pt idx="346">
                  <c:v>0.14467791984011752</c:v>
                </c:pt>
                <c:pt idx="347">
                  <c:v>0.14515589770259227</c:v>
                </c:pt>
                <c:pt idx="348">
                  <c:v>0.14553917920927834</c:v>
                </c:pt>
                <c:pt idx="349">
                  <c:v>0.14592293675346596</c:v>
                </c:pt>
                <c:pt idx="350">
                  <c:v>0.14640215039707641</c:v>
                </c:pt>
                <c:pt idx="351">
                  <c:v>0.14688139250133561</c:v>
                </c:pt>
                <c:pt idx="352">
                  <c:v>0.14736176149756469</c:v>
                </c:pt>
                <c:pt idx="353">
                  <c:v>0.14784170194177421</c:v>
                </c:pt>
                <c:pt idx="354">
                  <c:v>0.14832115812807317</c:v>
                </c:pt>
                <c:pt idx="355">
                  <c:v>0.14880220107295339</c:v>
                </c:pt>
                <c:pt idx="356">
                  <c:v>0.1492826867583513</c:v>
                </c:pt>
                <c:pt idx="357">
                  <c:v>0.14976320154512388</c:v>
                </c:pt>
                <c:pt idx="358">
                  <c:v>0.15014840023676279</c:v>
                </c:pt>
                <c:pt idx="359">
                  <c:v>0.15053549218435539</c:v>
                </c:pt>
                <c:pt idx="360">
                  <c:v>0.15101679323873954</c:v>
                </c:pt>
                <c:pt idx="361">
                  <c:v>0.15149832605538038</c:v>
                </c:pt>
                <c:pt idx="362">
                  <c:v>0.15198073461635214</c:v>
                </c:pt>
                <c:pt idx="363">
                  <c:v>0.15246300796787726</c:v>
                </c:pt>
                <c:pt idx="364">
                  <c:v>0.15294483281735846</c:v>
                </c:pt>
                <c:pt idx="365">
                  <c:v>0.15342817931601371</c:v>
                </c:pt>
                <c:pt idx="366">
                  <c:v>0.15391098554784219</c:v>
                </c:pt>
                <c:pt idx="367">
                  <c:v>0.15439385905614902</c:v>
                </c:pt>
                <c:pt idx="368">
                  <c:v>0.15487731632675769</c:v>
                </c:pt>
                <c:pt idx="369">
                  <c:v>0.15536093361979009</c:v>
                </c:pt>
                <c:pt idx="370">
                  <c:v>0.15584491416194754</c:v>
                </c:pt>
                <c:pt idx="371">
                  <c:v>0.15632901821509324</c:v>
                </c:pt>
                <c:pt idx="372">
                  <c:v>0.15681291316541077</c:v>
                </c:pt>
                <c:pt idx="373">
                  <c:v>0.1572005232004175</c:v>
                </c:pt>
                <c:pt idx="374">
                  <c:v>0.15768482165526815</c:v>
                </c:pt>
                <c:pt idx="375">
                  <c:v>0.15807375065607626</c:v>
                </c:pt>
                <c:pt idx="376">
                  <c:v>0.15855899070694898</c:v>
                </c:pt>
                <c:pt idx="377">
                  <c:v>0.15904418847761942</c:v>
                </c:pt>
                <c:pt idx="378">
                  <c:v>0.15952958471447817</c:v>
                </c:pt>
                <c:pt idx="379">
                  <c:v>0.16001538354867259</c:v>
                </c:pt>
                <c:pt idx="380">
                  <c:v>0.16050178950825136</c:v>
                </c:pt>
                <c:pt idx="381">
                  <c:v>0.16098811666157173</c:v>
                </c:pt>
                <c:pt idx="382">
                  <c:v>0.16147456903267265</c:v>
                </c:pt>
                <c:pt idx="383">
                  <c:v>0.16196122099964536</c:v>
                </c:pt>
                <c:pt idx="384">
                  <c:v>0.16244792404556452</c:v>
                </c:pt>
                <c:pt idx="385">
                  <c:v>0.16283822689512426</c:v>
                </c:pt>
                <c:pt idx="386">
                  <c:v>0.16323000282414812</c:v>
                </c:pt>
                <c:pt idx="387">
                  <c:v>0.1637176589172398</c:v>
                </c:pt>
                <c:pt idx="388">
                  <c:v>0.16420594394116805</c:v>
                </c:pt>
                <c:pt idx="389">
                  <c:v>0.16469346156796871</c:v>
                </c:pt>
                <c:pt idx="390">
                  <c:v>0.16518214886062307</c:v>
                </c:pt>
                <c:pt idx="391">
                  <c:v>0.16567053433252402</c:v>
                </c:pt>
                <c:pt idx="392">
                  <c:v>0.16615990467187836</c:v>
                </c:pt>
                <c:pt idx="393">
                  <c:v>0.16664860003181642</c:v>
                </c:pt>
                <c:pt idx="394">
                  <c:v>0.16713759035373751</c:v>
                </c:pt>
                <c:pt idx="395">
                  <c:v>0.16762760459707177</c:v>
                </c:pt>
                <c:pt idx="396">
                  <c:v>0.16811755999479994</c:v>
                </c:pt>
                <c:pt idx="397">
                  <c:v>0.16860698880559</c:v>
                </c:pt>
                <c:pt idx="398">
                  <c:v>0.16909785475580213</c:v>
                </c:pt>
                <c:pt idx="399">
                  <c:v>0.16958819426010344</c:v>
                </c:pt>
                <c:pt idx="400">
                  <c:v>0.1700788305022618</c:v>
                </c:pt>
                <c:pt idx="401">
                  <c:v>0.1704719175968418</c:v>
                </c:pt>
                <c:pt idx="402">
                  <c:v>0.17086514052589338</c:v>
                </c:pt>
                <c:pt idx="403">
                  <c:v>0.17135653510914858</c:v>
                </c:pt>
                <c:pt idx="404">
                  <c:v>0.17184753336544659</c:v>
                </c:pt>
                <c:pt idx="405">
                  <c:v>0.1723399366468604</c:v>
                </c:pt>
                <c:pt idx="406">
                  <c:v>0.17283190640480967</c:v>
                </c:pt>
                <c:pt idx="407">
                  <c:v>0.17332372372823029</c:v>
                </c:pt>
                <c:pt idx="408">
                  <c:v>0.17371788190175691</c:v>
                </c:pt>
                <c:pt idx="409">
                  <c:v>0.17411424521355745</c:v>
                </c:pt>
                <c:pt idx="410">
                  <c:v>0.17460716412396171</c:v>
                </c:pt>
                <c:pt idx="411">
                  <c:v>0.17510026965332207</c:v>
                </c:pt>
                <c:pt idx="412">
                  <c:v>0.17559423993157836</c:v>
                </c:pt>
                <c:pt idx="413">
                  <c:v>0.17608800213114753</c:v>
                </c:pt>
                <c:pt idx="414">
                  <c:v>0.17658125420377979</c:v>
                </c:pt>
                <c:pt idx="415">
                  <c:v>0.17707625853606399</c:v>
                </c:pt>
                <c:pt idx="416">
                  <c:v>0.17757064000480297</c:v>
                </c:pt>
                <c:pt idx="417">
                  <c:v>0.17806519049067401</c:v>
                </c:pt>
                <c:pt idx="418">
                  <c:v>0.1785601178975639</c:v>
                </c:pt>
                <c:pt idx="419">
                  <c:v>0.17905542266421004</c:v>
                </c:pt>
                <c:pt idx="420">
                  <c:v>0.17955089725016299</c:v>
                </c:pt>
                <c:pt idx="421">
                  <c:v>0.18004678770270047</c:v>
                </c:pt>
                <c:pt idx="422">
                  <c:v>0.18054205358733152</c:v>
                </c:pt>
                <c:pt idx="423">
                  <c:v>0.18103847378139357</c:v>
                </c:pt>
                <c:pt idx="424">
                  <c:v>0.18153470480001749</c:v>
                </c:pt>
                <c:pt idx="425">
                  <c:v>0.1819322649870021</c:v>
                </c:pt>
                <c:pt idx="426">
                  <c:v>0.18233032456898948</c:v>
                </c:pt>
                <c:pt idx="427">
                  <c:v>0.1828269885552222</c:v>
                </c:pt>
                <c:pt idx="428">
                  <c:v>0.18332429789280452</c:v>
                </c:pt>
                <c:pt idx="429">
                  <c:v>0.18382158883533473</c:v>
                </c:pt>
                <c:pt idx="430">
                  <c:v>0.18431988710504904</c:v>
                </c:pt>
                <c:pt idx="431">
                  <c:v>0.18481773053626382</c:v>
                </c:pt>
                <c:pt idx="432">
                  <c:v>0.1853160691546327</c:v>
                </c:pt>
                <c:pt idx="433">
                  <c:v>0.1858144088992999</c:v>
                </c:pt>
                <c:pt idx="434">
                  <c:v>0.18631290193251954</c:v>
                </c:pt>
                <c:pt idx="435">
                  <c:v>0.18671236666644273</c:v>
                </c:pt>
                <c:pt idx="436">
                  <c:v>0.18711378181030511</c:v>
                </c:pt>
                <c:pt idx="437">
                  <c:v>0.1876133043610641</c:v>
                </c:pt>
                <c:pt idx="438">
                  <c:v>0.18811326725785157</c:v>
                </c:pt>
                <c:pt idx="439">
                  <c:v>0.18861269798759803</c:v>
                </c:pt>
                <c:pt idx="440">
                  <c:v>0.18911316091899344</c:v>
                </c:pt>
                <c:pt idx="441">
                  <c:v>0.18961353066612335</c:v>
                </c:pt>
                <c:pt idx="442">
                  <c:v>0.19011464771792108</c:v>
                </c:pt>
                <c:pt idx="443">
                  <c:v>0.19061528954376947</c:v>
                </c:pt>
                <c:pt idx="444">
                  <c:v>0.19111612475578624</c:v>
                </c:pt>
                <c:pt idx="445">
                  <c:v>0.19161809122226114</c:v>
                </c:pt>
                <c:pt idx="446">
                  <c:v>0.19211988856440501</c:v>
                </c:pt>
                <c:pt idx="447">
                  <c:v>0.19262103750055534</c:v>
                </c:pt>
                <c:pt idx="448">
                  <c:v>0.19312399012928885</c:v>
                </c:pt>
                <c:pt idx="449">
                  <c:v>0.19362619873176742</c:v>
                </c:pt>
                <c:pt idx="450">
                  <c:v>0.19412890907837474</c:v>
                </c:pt>
                <c:pt idx="451">
                  <c:v>0.19463177629693887</c:v>
                </c:pt>
                <c:pt idx="452">
                  <c:v>0.1951350501520141</c:v>
                </c:pt>
                <c:pt idx="453">
                  <c:v>0.1955378824196965</c:v>
                </c:pt>
                <c:pt idx="454">
                  <c:v>0.19604138195612011</c:v>
                </c:pt>
                <c:pt idx="455">
                  <c:v>0.19644513721529752</c:v>
                </c:pt>
                <c:pt idx="456">
                  <c:v>0.19694909387654674</c:v>
                </c:pt>
                <c:pt idx="457">
                  <c:v>0.19745301590616435</c:v>
                </c:pt>
                <c:pt idx="458">
                  <c:v>0.19795803937580969</c:v>
                </c:pt>
                <c:pt idx="459">
                  <c:v>0.19846300973100747</c:v>
                </c:pt>
                <c:pt idx="460">
                  <c:v>0.19896788820641131</c:v>
                </c:pt>
                <c:pt idx="461">
                  <c:v>0.19947323387779545</c:v>
                </c:pt>
                <c:pt idx="462">
                  <c:v>0.19987801081161347</c:v>
                </c:pt>
                <c:pt idx="463">
                  <c:v>0.20028463104881847</c:v>
                </c:pt>
                <c:pt idx="464">
                  <c:v>0.20079004402978495</c:v>
                </c:pt>
                <c:pt idx="465">
                  <c:v>0.2012971811242486</c:v>
                </c:pt>
                <c:pt idx="466">
                  <c:v>0.20180368623148087</c:v>
                </c:pt>
                <c:pt idx="467">
                  <c:v>0.20231025459091959</c:v>
                </c:pt>
                <c:pt idx="468">
                  <c:v>0.20281742803387068</c:v>
                </c:pt>
                <c:pt idx="469">
                  <c:v>0.20332489755656546</c:v>
                </c:pt>
                <c:pt idx="470">
                  <c:v>0.20383272159529039</c:v>
                </c:pt>
                <c:pt idx="471">
                  <c:v>0.20434060983194988</c:v>
                </c:pt>
                <c:pt idx="472">
                  <c:v>0.20484819379145555</c:v>
                </c:pt>
                <c:pt idx="473">
                  <c:v>0.205356753379935</c:v>
                </c:pt>
                <c:pt idx="474">
                  <c:v>0.20586524173891521</c:v>
                </c:pt>
                <c:pt idx="475">
                  <c:v>0.20637468795632419</c:v>
                </c:pt>
                <c:pt idx="476">
                  <c:v>0.20688344171316136</c:v>
                </c:pt>
                <c:pt idx="477">
                  <c:v>0.20739251275536105</c:v>
                </c:pt>
                <c:pt idx="478">
                  <c:v>0.20780070310367638</c:v>
                </c:pt>
                <c:pt idx="479">
                  <c:v>0.20820861262950177</c:v>
                </c:pt>
                <c:pt idx="480">
                  <c:v>0.20871900130395979</c:v>
                </c:pt>
                <c:pt idx="481">
                  <c:v>0.20922931950209286</c:v>
                </c:pt>
                <c:pt idx="482">
                  <c:v>0.20973982031080743</c:v>
                </c:pt>
                <c:pt idx="483">
                  <c:v>0.21025060136043219</c:v>
                </c:pt>
                <c:pt idx="484">
                  <c:v>0.21076142886715915</c:v>
                </c:pt>
                <c:pt idx="485">
                  <c:v>0.2112734347351185</c:v>
                </c:pt>
                <c:pt idx="486">
                  <c:v>0.21178499992746044</c:v>
                </c:pt>
                <c:pt idx="487">
                  <c:v>0.21229624085323573</c:v>
                </c:pt>
                <c:pt idx="488">
                  <c:v>0.21270661408539154</c:v>
                </c:pt>
                <c:pt idx="489">
                  <c:v>0.21311803566420401</c:v>
                </c:pt>
                <c:pt idx="490">
                  <c:v>0.21363091729500586</c:v>
                </c:pt>
                <c:pt idx="491">
                  <c:v>0.21414376851675554</c:v>
                </c:pt>
                <c:pt idx="492">
                  <c:v>0.21465733329472611</c:v>
                </c:pt>
                <c:pt idx="493">
                  <c:v>0.21517041742745621</c:v>
                </c:pt>
                <c:pt idx="494">
                  <c:v>0.2156837845535971</c:v>
                </c:pt>
                <c:pt idx="495">
                  <c:v>0.21619816065548786</c:v>
                </c:pt>
                <c:pt idx="496">
                  <c:v>0.21671240901402791</c:v>
                </c:pt>
                <c:pt idx="497">
                  <c:v>0.21722615626511979</c:v>
                </c:pt>
                <c:pt idx="498">
                  <c:v>0.21774160154925573</c:v>
                </c:pt>
                <c:pt idx="499">
                  <c:v>0.21825652651655644</c:v>
                </c:pt>
                <c:pt idx="500">
                  <c:v>0.21877146114190529</c:v>
                </c:pt>
                <c:pt idx="501">
                  <c:v>0.21928705453543199</c:v>
                </c:pt>
                <c:pt idx="502">
                  <c:v>0.21980283516724919</c:v>
                </c:pt>
                <c:pt idx="503">
                  <c:v>0.22031901982408814</c:v>
                </c:pt>
                <c:pt idx="504">
                  <c:v>0.22083533313585219</c:v>
                </c:pt>
                <c:pt idx="505">
                  <c:v>0.22124898976733418</c:v>
                </c:pt>
                <c:pt idx="506">
                  <c:v>0.22176584275002015</c:v>
                </c:pt>
                <c:pt idx="507">
                  <c:v>0.22228241049164069</c:v>
                </c:pt>
                <c:pt idx="508">
                  <c:v>0.22269644912387707</c:v>
                </c:pt>
                <c:pt idx="509">
                  <c:v>0.22321407071684729</c:v>
                </c:pt>
                <c:pt idx="510">
                  <c:v>0.22373166396062608</c:v>
                </c:pt>
                <c:pt idx="511">
                  <c:v>0.22424952524591316</c:v>
                </c:pt>
                <c:pt idx="512">
                  <c:v>0.22476779332320684</c:v>
                </c:pt>
                <c:pt idx="513">
                  <c:v>0.2251827833335226</c:v>
                </c:pt>
                <c:pt idx="514">
                  <c:v>0.22559941070360234</c:v>
                </c:pt>
                <c:pt idx="515">
                  <c:v>0.22611936946582634</c:v>
                </c:pt>
                <c:pt idx="516">
                  <c:v>0.22663862760100323</c:v>
                </c:pt>
                <c:pt idx="517">
                  <c:v>0.22715791755534576</c:v>
                </c:pt>
                <c:pt idx="518">
                  <c:v>0.22767775506438662</c:v>
                </c:pt>
                <c:pt idx="519">
                  <c:v>0.22819812099232897</c:v>
                </c:pt>
                <c:pt idx="520">
                  <c:v>0.22871851952038866</c:v>
                </c:pt>
                <c:pt idx="521">
                  <c:v>0.2292394671907258</c:v>
                </c:pt>
                <c:pt idx="522">
                  <c:v>0.22975981163257236</c:v>
                </c:pt>
                <c:pt idx="523">
                  <c:v>0.23028126240330007</c:v>
                </c:pt>
                <c:pt idx="524">
                  <c:v>0.23080246778614003</c:v>
                </c:pt>
                <c:pt idx="525">
                  <c:v>0.23132482109142993</c:v>
                </c:pt>
                <c:pt idx="526">
                  <c:v>0.23184641142978654</c:v>
                </c:pt>
                <c:pt idx="527">
                  <c:v>0.2323683736303373</c:v>
                </c:pt>
                <c:pt idx="528">
                  <c:v>0.23278657036696249</c:v>
                </c:pt>
                <c:pt idx="529">
                  <c:v>0.23320510166071581</c:v>
                </c:pt>
                <c:pt idx="530">
                  <c:v>0.23372861202826542</c:v>
                </c:pt>
                <c:pt idx="531">
                  <c:v>0.23425171761127195</c:v>
                </c:pt>
                <c:pt idx="532">
                  <c:v>0.2347751769000663</c:v>
                </c:pt>
                <c:pt idx="533">
                  <c:v>0.23529887035950989</c:v>
                </c:pt>
                <c:pt idx="534">
                  <c:v>0.23582269820544716</c:v>
                </c:pt>
                <c:pt idx="535">
                  <c:v>0.23634770114049442</c:v>
                </c:pt>
                <c:pt idx="536">
                  <c:v>0.23687235914369878</c:v>
                </c:pt>
                <c:pt idx="537">
                  <c:v>0.23739651126137873</c:v>
                </c:pt>
                <c:pt idx="538">
                  <c:v>0.23781679644551151</c:v>
                </c:pt>
                <c:pt idx="539">
                  <c:v>0.23823912300218425</c:v>
                </c:pt>
                <c:pt idx="540">
                  <c:v>0.23876501528305383</c:v>
                </c:pt>
                <c:pt idx="541">
                  <c:v>0.23929082299030704</c:v>
                </c:pt>
                <c:pt idx="542">
                  <c:v>0.23981744952473014</c:v>
                </c:pt>
                <c:pt idx="543">
                  <c:v>0.24034367040058258</c:v>
                </c:pt>
                <c:pt idx="544">
                  <c:v>0.24087022863944613</c:v>
                </c:pt>
                <c:pt idx="545">
                  <c:v>0.24139760735338869</c:v>
                </c:pt>
                <c:pt idx="546">
                  <c:v>0.24192508322501946</c:v>
                </c:pt>
                <c:pt idx="547">
                  <c:v>0.24245193140981608</c:v>
                </c:pt>
                <c:pt idx="548">
                  <c:v>0.24298062865029466</c:v>
                </c:pt>
                <c:pt idx="549">
                  <c:v>0.24350857760066466</c:v>
                </c:pt>
                <c:pt idx="550">
                  <c:v>0.24403688609514482</c:v>
                </c:pt>
                <c:pt idx="551">
                  <c:v>0.24456563526590477</c:v>
                </c:pt>
                <c:pt idx="552">
                  <c:v>0.24509470453633755</c:v>
                </c:pt>
                <c:pt idx="553">
                  <c:v>0.24562403367051405</c:v>
                </c:pt>
                <c:pt idx="554">
                  <c:v>0.24615358251413785</c:v>
                </c:pt>
                <c:pt idx="555">
                  <c:v>0.24668290642501706</c:v>
                </c:pt>
                <c:pt idx="556">
                  <c:v>0.24710753835649715</c:v>
                </c:pt>
                <c:pt idx="557">
                  <c:v>0.24763738783323333</c:v>
                </c:pt>
                <c:pt idx="558">
                  <c:v>0.24806242534767403</c:v>
                </c:pt>
                <c:pt idx="559">
                  <c:v>0.24859342942790474</c:v>
                </c:pt>
                <c:pt idx="560">
                  <c:v>0.24912418861482985</c:v>
                </c:pt>
                <c:pt idx="561">
                  <c:v>0.24965543245986627</c:v>
                </c:pt>
                <c:pt idx="562">
                  <c:v>0.25018693838383593</c:v>
                </c:pt>
                <c:pt idx="563">
                  <c:v>0.25071933601367752</c:v>
                </c:pt>
                <c:pt idx="564">
                  <c:v>0.25125144848557002</c:v>
                </c:pt>
                <c:pt idx="565">
                  <c:v>0.25167765943398457</c:v>
                </c:pt>
                <c:pt idx="566">
                  <c:v>0.25210596314131045</c:v>
                </c:pt>
                <c:pt idx="567">
                  <c:v>0.25263869211784823</c:v>
                </c:pt>
                <c:pt idx="568">
                  <c:v>0.25317207137753556</c:v>
                </c:pt>
                <c:pt idx="569">
                  <c:v>0.25370573528248819</c:v>
                </c:pt>
                <c:pt idx="570">
                  <c:v>0.25423970451018335</c:v>
                </c:pt>
                <c:pt idx="571">
                  <c:v>0.25477404055092429</c:v>
                </c:pt>
                <c:pt idx="572">
                  <c:v>0.25530784644783783</c:v>
                </c:pt>
                <c:pt idx="573">
                  <c:v>0.25584275369299764</c:v>
                </c:pt>
                <c:pt idx="574">
                  <c:v>0.25637766137748308</c:v>
                </c:pt>
                <c:pt idx="575">
                  <c:v>0.25691346818271504</c:v>
                </c:pt>
                <c:pt idx="576">
                  <c:v>0.25744858115896668</c:v>
                </c:pt>
                <c:pt idx="577">
                  <c:v>0.25798391928463699</c:v>
                </c:pt>
                <c:pt idx="578">
                  <c:v>0.25852062857835051</c:v>
                </c:pt>
                <c:pt idx="579">
                  <c:v>0.25905725758948905</c:v>
                </c:pt>
                <c:pt idx="580">
                  <c:v>0.25959323251357957</c:v>
                </c:pt>
                <c:pt idx="581">
                  <c:v>0.26002317839273392</c:v>
                </c:pt>
                <c:pt idx="582">
                  <c:v>0.26045337070634006</c:v>
                </c:pt>
                <c:pt idx="583">
                  <c:v>0.26099075100382862</c:v>
                </c:pt>
                <c:pt idx="584">
                  <c:v>0.26152823553129184</c:v>
                </c:pt>
                <c:pt idx="585">
                  <c:v>0.26206687151447366</c:v>
                </c:pt>
                <c:pt idx="586">
                  <c:v>0.26260514035361771</c:v>
                </c:pt>
                <c:pt idx="587">
                  <c:v>0.26314295907647239</c:v>
                </c:pt>
                <c:pt idx="588">
                  <c:v>0.26368252744568504</c:v>
                </c:pt>
                <c:pt idx="589">
                  <c:v>0.26422164630175748</c:v>
                </c:pt>
                <c:pt idx="590">
                  <c:v>0.26476058241701345</c:v>
                </c:pt>
                <c:pt idx="591">
                  <c:v>0.26519273561046974</c:v>
                </c:pt>
                <c:pt idx="592">
                  <c:v>0.26562699207442614</c:v>
                </c:pt>
                <c:pt idx="593">
                  <c:v>0.26616697496968761</c:v>
                </c:pt>
                <c:pt idx="594">
                  <c:v>0.26670735274953727</c:v>
                </c:pt>
                <c:pt idx="595">
                  <c:v>0.26724870382428356</c:v>
                </c:pt>
                <c:pt idx="596">
                  <c:v>0.26779001769547867</c:v>
                </c:pt>
                <c:pt idx="597">
                  <c:v>0.26833057095202867</c:v>
                </c:pt>
                <c:pt idx="598">
                  <c:v>0.26887313249098965</c:v>
                </c:pt>
                <c:pt idx="599">
                  <c:v>0.26941499568051586</c:v>
                </c:pt>
                <c:pt idx="600">
                  <c:v>0.26995700777117965</c:v>
                </c:pt>
                <c:pt idx="601">
                  <c:v>0.27049970724043937</c:v>
                </c:pt>
                <c:pt idx="602">
                  <c:v>0.27104268067361115</c:v>
                </c:pt>
                <c:pt idx="603">
                  <c:v>0.27158607346706554</c:v>
                </c:pt>
                <c:pt idx="604">
                  <c:v>0.27212949206034137</c:v>
                </c:pt>
                <c:pt idx="605">
                  <c:v>0.27267277031464293</c:v>
                </c:pt>
                <c:pt idx="606">
                  <c:v>0.27310821176483496</c:v>
                </c:pt>
                <c:pt idx="607">
                  <c:v>0.2736519805954975</c:v>
                </c:pt>
                <c:pt idx="608">
                  <c:v>0.2740886384495696</c:v>
                </c:pt>
                <c:pt idx="609">
                  <c:v>0.27463352302356098</c:v>
                </c:pt>
                <c:pt idx="610">
                  <c:v>0.27517855902640698</c:v>
                </c:pt>
                <c:pt idx="611">
                  <c:v>0.27572370491197806</c:v>
                </c:pt>
                <c:pt idx="612">
                  <c:v>0.27626937724404227</c:v>
                </c:pt>
                <c:pt idx="613">
                  <c:v>0.27681566007724401</c:v>
                </c:pt>
                <c:pt idx="614">
                  <c:v>0.27736192874733445</c:v>
                </c:pt>
                <c:pt idx="615">
                  <c:v>0.27790855857441576</c:v>
                </c:pt>
                <c:pt idx="616">
                  <c:v>0.27834609854765879</c:v>
                </c:pt>
                <c:pt idx="617">
                  <c:v>0.27878575098407143</c:v>
                </c:pt>
                <c:pt idx="618">
                  <c:v>0.27933320166484915</c:v>
                </c:pt>
                <c:pt idx="619">
                  <c:v>0.27988116123869156</c:v>
                </c:pt>
                <c:pt idx="620">
                  <c:v>0.28042914935320157</c:v>
                </c:pt>
                <c:pt idx="621">
                  <c:v>0.28097777273290792</c:v>
                </c:pt>
                <c:pt idx="622">
                  <c:v>0.28152567134850692</c:v>
                </c:pt>
                <c:pt idx="623">
                  <c:v>0.28207491774965243</c:v>
                </c:pt>
                <c:pt idx="624">
                  <c:v>0.28262398390628996</c:v>
                </c:pt>
                <c:pt idx="625">
                  <c:v>0.28317406473671258</c:v>
                </c:pt>
                <c:pt idx="626">
                  <c:v>0.28372337818219856</c:v>
                </c:pt>
                <c:pt idx="627">
                  <c:v>0.2842731614961696</c:v>
                </c:pt>
                <c:pt idx="628">
                  <c:v>0.2848240874874774</c:v>
                </c:pt>
                <c:pt idx="629">
                  <c:v>0.2853749178269458</c:v>
                </c:pt>
                <c:pt idx="630">
                  <c:v>0.28592525263067808</c:v>
                </c:pt>
                <c:pt idx="631">
                  <c:v>0.28647717396956951</c:v>
                </c:pt>
                <c:pt idx="632">
                  <c:v>0.28702874746286056</c:v>
                </c:pt>
                <c:pt idx="633">
                  <c:v>0.28758045684357247</c:v>
                </c:pt>
                <c:pt idx="634">
                  <c:v>0.28802281911503347</c:v>
                </c:pt>
                <c:pt idx="635">
                  <c:v>0.28846495550012241</c:v>
                </c:pt>
                <c:pt idx="636">
                  <c:v>0.2890176267947816</c:v>
                </c:pt>
                <c:pt idx="637">
                  <c:v>0.28956984388148821</c:v>
                </c:pt>
                <c:pt idx="638">
                  <c:v>0.29012373874063779</c:v>
                </c:pt>
                <c:pt idx="639">
                  <c:v>0.29067743345976155</c:v>
                </c:pt>
                <c:pt idx="640">
                  <c:v>0.29123082182995458</c:v>
                </c:pt>
                <c:pt idx="641">
                  <c:v>0.29167435803175829</c:v>
                </c:pt>
                <c:pt idx="642">
                  <c:v>0.29212016472960173</c:v>
                </c:pt>
                <c:pt idx="643">
                  <c:v>0.29267488158319271</c:v>
                </c:pt>
                <c:pt idx="644">
                  <c:v>0.29322982158412242</c:v>
                </c:pt>
                <c:pt idx="645">
                  <c:v>0.2937856843790862</c:v>
                </c:pt>
                <c:pt idx="646">
                  <c:v>0.29434158063669985</c:v>
                </c:pt>
                <c:pt idx="647">
                  <c:v>0.29489676757906452</c:v>
                </c:pt>
                <c:pt idx="648">
                  <c:v>0.29545402507416035</c:v>
                </c:pt>
                <c:pt idx="649">
                  <c:v>0.29601038245257083</c:v>
                </c:pt>
                <c:pt idx="650">
                  <c:v>0.29656711329994834</c:v>
                </c:pt>
                <c:pt idx="651">
                  <c:v>0.29712426060031438</c:v>
                </c:pt>
                <c:pt idx="652">
                  <c:v>0.29768199510188875</c:v>
                </c:pt>
                <c:pt idx="653">
                  <c:v>0.29823987052516449</c:v>
                </c:pt>
                <c:pt idx="654">
                  <c:v>0.29879827036562212</c:v>
                </c:pt>
                <c:pt idx="655">
                  <c:v>0.29935608701343058</c:v>
                </c:pt>
                <c:pt idx="656">
                  <c:v>0.29991513199699404</c:v>
                </c:pt>
                <c:pt idx="657">
                  <c:v>0.30047389223446852</c:v>
                </c:pt>
                <c:pt idx="658">
                  <c:v>0.30092180416529046</c:v>
                </c:pt>
                <c:pt idx="659">
                  <c:v>0.30137008766473122</c:v>
                </c:pt>
                <c:pt idx="660">
                  <c:v>0.30192959758698157</c:v>
                </c:pt>
                <c:pt idx="661">
                  <c:v>0.30248989110964813</c:v>
                </c:pt>
                <c:pt idx="662">
                  <c:v>0.30305013506263967</c:v>
                </c:pt>
                <c:pt idx="663">
                  <c:v>0.30361150644035306</c:v>
                </c:pt>
                <c:pt idx="664">
                  <c:v>0.30417248638361649</c:v>
                </c:pt>
                <c:pt idx="665">
                  <c:v>0.30473395263133463</c:v>
                </c:pt>
                <c:pt idx="666">
                  <c:v>0.30529556277486292</c:v>
                </c:pt>
                <c:pt idx="667">
                  <c:v>0.30585729542681017</c:v>
                </c:pt>
                <c:pt idx="668">
                  <c:v>0.30630771154443137</c:v>
                </c:pt>
                <c:pt idx="669">
                  <c:v>0.3067599625082772</c:v>
                </c:pt>
                <c:pt idx="670">
                  <c:v>0.30732301273245011</c:v>
                </c:pt>
                <c:pt idx="671">
                  <c:v>0.30788659512405742</c:v>
                </c:pt>
                <c:pt idx="672">
                  <c:v>0.30844950593147968</c:v>
                </c:pt>
                <c:pt idx="673">
                  <c:v>0.30901370221120772</c:v>
                </c:pt>
                <c:pt idx="674">
                  <c:v>0.30957770020284681</c:v>
                </c:pt>
                <c:pt idx="675">
                  <c:v>0.31014279208325513</c:v>
                </c:pt>
                <c:pt idx="676">
                  <c:v>0.31070734119066529</c:v>
                </c:pt>
                <c:pt idx="677">
                  <c:v>0.3112721229168911</c:v>
                </c:pt>
                <c:pt idx="678">
                  <c:v>0.31183821654764737</c:v>
                </c:pt>
                <c:pt idx="679">
                  <c:v>0.31240411257397621</c:v>
                </c:pt>
                <c:pt idx="680">
                  <c:v>0.31296937836128197</c:v>
                </c:pt>
                <c:pt idx="681">
                  <c:v>0.31353656359481158</c:v>
                </c:pt>
                <c:pt idx="682">
                  <c:v>0.31410311897292514</c:v>
                </c:pt>
                <c:pt idx="683">
                  <c:v>0.31467012537386968</c:v>
                </c:pt>
                <c:pt idx="684">
                  <c:v>0.31512420459343859</c:v>
                </c:pt>
                <c:pt idx="685">
                  <c:v>0.3155789233409963</c:v>
                </c:pt>
                <c:pt idx="686">
                  <c:v>0.31614668068953311</c:v>
                </c:pt>
                <c:pt idx="687">
                  <c:v>0.31671406658768503</c:v>
                </c:pt>
                <c:pt idx="688">
                  <c:v>0.31728333694206629</c:v>
                </c:pt>
                <c:pt idx="689">
                  <c:v>0.31785214993104499</c:v>
                </c:pt>
                <c:pt idx="690">
                  <c:v>0.31842076527692509</c:v>
                </c:pt>
                <c:pt idx="691">
                  <c:v>0.31899079094753024</c:v>
                </c:pt>
                <c:pt idx="692">
                  <c:v>0.31956083725014262</c:v>
                </c:pt>
                <c:pt idx="693">
                  <c:v>0.3201308169900634</c:v>
                </c:pt>
                <c:pt idx="694">
                  <c:v>0.32070116533931087</c:v>
                </c:pt>
                <c:pt idx="695">
                  <c:v>0.32115842770158637</c:v>
                </c:pt>
                <c:pt idx="696">
                  <c:v>0.32161733762003292</c:v>
                </c:pt>
                <c:pt idx="697">
                  <c:v>0.32218792410952674</c:v>
                </c:pt>
                <c:pt idx="698">
                  <c:v>0.32276053819181433</c:v>
                </c:pt>
                <c:pt idx="699">
                  <c:v>0.32333251978715039</c:v>
                </c:pt>
                <c:pt idx="700">
                  <c:v>0.32390461029835249</c:v>
                </c:pt>
                <c:pt idx="701">
                  <c:v>0.32447729055574531</c:v>
                </c:pt>
                <c:pt idx="702">
                  <c:v>0.32505038643763506</c:v>
                </c:pt>
                <c:pt idx="703">
                  <c:v>0.3256239422328619</c:v>
                </c:pt>
                <c:pt idx="704">
                  <c:v>0.32619760824736616</c:v>
                </c:pt>
                <c:pt idx="705">
                  <c:v>0.32677112160839733</c:v>
                </c:pt>
                <c:pt idx="706">
                  <c:v>0.32734557779979473</c:v>
                </c:pt>
                <c:pt idx="707">
                  <c:v>0.32792010100493763</c:v>
                </c:pt>
                <c:pt idx="708">
                  <c:v>0.3283801065443997</c:v>
                </c:pt>
                <c:pt idx="709">
                  <c:v>0.32884098233185366</c:v>
                </c:pt>
                <c:pt idx="710">
                  <c:v>0.32941618985845578</c:v>
                </c:pt>
                <c:pt idx="711">
                  <c:v>0.32999186029999533</c:v>
                </c:pt>
                <c:pt idx="712">
                  <c:v>0.33056799426568217</c:v>
                </c:pt>
                <c:pt idx="713">
                  <c:v>0.33114498840474527</c:v>
                </c:pt>
                <c:pt idx="714">
                  <c:v>0.33172178730163859</c:v>
                </c:pt>
                <c:pt idx="715">
                  <c:v>0.33229883097727242</c:v>
                </c:pt>
                <c:pt idx="716">
                  <c:v>0.33287611966344766</c:v>
                </c:pt>
                <c:pt idx="717">
                  <c:v>0.333453609486277</c:v>
                </c:pt>
                <c:pt idx="718">
                  <c:v>0.33391612398992238</c:v>
                </c:pt>
                <c:pt idx="719">
                  <c:v>0.33438136888596132</c:v>
                </c:pt>
                <c:pt idx="720">
                  <c:v>0.33496017060620087</c:v>
                </c:pt>
                <c:pt idx="721">
                  <c:v>0.33553966111685968</c:v>
                </c:pt>
                <c:pt idx="722">
                  <c:v>0.33611824936690471</c:v>
                </c:pt>
                <c:pt idx="723">
                  <c:v>0.3366983673074081</c:v>
                </c:pt>
                <c:pt idx="724">
                  <c:v>0.33727824640444382</c:v>
                </c:pt>
                <c:pt idx="725">
                  <c:v>0.33785912646758254</c:v>
                </c:pt>
                <c:pt idx="726">
                  <c:v>0.33843950194499139</c:v>
                </c:pt>
                <c:pt idx="727">
                  <c:v>0.33902025880594011</c:v>
                </c:pt>
                <c:pt idx="728">
                  <c:v>0.33960219632400712</c:v>
                </c:pt>
                <c:pt idx="729">
                  <c:v>0.34018411745943122</c:v>
                </c:pt>
                <c:pt idx="730">
                  <c:v>0.34076539997035959</c:v>
                </c:pt>
                <c:pt idx="731">
                  <c:v>0.34134857651260686</c:v>
                </c:pt>
                <c:pt idx="732">
                  <c:v>0.34193115923573558</c:v>
                </c:pt>
                <c:pt idx="733">
                  <c:v>0.34251394803697244</c:v>
                </c:pt>
                <c:pt idx="734">
                  <c:v>0.3430975665467671</c:v>
                </c:pt>
                <c:pt idx="735">
                  <c:v>0.3436812585093626</c:v>
                </c:pt>
                <c:pt idx="736">
                  <c:v>0.34414857341362798</c:v>
                </c:pt>
                <c:pt idx="737">
                  <c:v>0.34473265631073235</c:v>
                </c:pt>
                <c:pt idx="738">
                  <c:v>0.34520131083915007</c:v>
                </c:pt>
                <c:pt idx="739">
                  <c:v>0.34578605377916755</c:v>
                </c:pt>
                <c:pt idx="740">
                  <c:v>0.34637078140793109</c:v>
                </c:pt>
                <c:pt idx="741">
                  <c:v>0.34695714760618956</c:v>
                </c:pt>
                <c:pt idx="742">
                  <c:v>0.34754323158526312</c:v>
                </c:pt>
                <c:pt idx="743">
                  <c:v>0.34812952498592104</c:v>
                </c:pt>
                <c:pt idx="744">
                  <c:v>0.34871607275947858</c:v>
                </c:pt>
                <c:pt idx="745">
                  <c:v>0.34918583660530733</c:v>
                </c:pt>
                <c:pt idx="746">
                  <c:v>0.34965801773188648</c:v>
                </c:pt>
                <c:pt idx="747">
                  <c:v>0.35024479019530197</c:v>
                </c:pt>
                <c:pt idx="748">
                  <c:v>0.35083379209143278</c:v>
                </c:pt>
                <c:pt idx="749">
                  <c:v>0.35142201847207388</c:v>
                </c:pt>
                <c:pt idx="750">
                  <c:v>0.35201050120237487</c:v>
                </c:pt>
                <c:pt idx="751">
                  <c:v>0.35259946532434244</c:v>
                </c:pt>
                <c:pt idx="752">
                  <c:v>0.35318900145505244</c:v>
                </c:pt>
                <c:pt idx="753">
                  <c:v>0.3537787953203137</c:v>
                </c:pt>
                <c:pt idx="754">
                  <c:v>0.35436898228590547</c:v>
                </c:pt>
                <c:pt idx="755">
                  <c:v>0.35495861648151006</c:v>
                </c:pt>
                <c:pt idx="756">
                  <c:v>0.35554972583617117</c:v>
                </c:pt>
                <c:pt idx="757">
                  <c:v>0.356140688508568</c:v>
                </c:pt>
                <c:pt idx="758">
                  <c:v>0.3567328132308264</c:v>
                </c:pt>
                <c:pt idx="759">
                  <c:v>0.35732406914067572</c:v>
                </c:pt>
                <c:pt idx="760">
                  <c:v>0.35791572003915645</c:v>
                </c:pt>
                <c:pt idx="761">
                  <c:v>0.358390143053882</c:v>
                </c:pt>
                <c:pt idx="762">
                  <c:v>0.3588644293233284</c:v>
                </c:pt>
                <c:pt idx="763">
                  <c:v>0.35945803371374341</c:v>
                </c:pt>
                <c:pt idx="764">
                  <c:v>0.36005135655102966</c:v>
                </c:pt>
                <c:pt idx="765">
                  <c:v>0.36064507695109338</c:v>
                </c:pt>
                <c:pt idx="766">
                  <c:v>0.36123887797221893</c:v>
                </c:pt>
                <c:pt idx="767">
                  <c:v>0.36183312255382688</c:v>
                </c:pt>
                <c:pt idx="768">
                  <c:v>0.36242853772008643</c:v>
                </c:pt>
                <c:pt idx="769">
                  <c:v>0.36302367160055227</c:v>
                </c:pt>
                <c:pt idx="770">
                  <c:v>0.36361829619787478</c:v>
                </c:pt>
                <c:pt idx="771">
                  <c:v>0.36409543302200481</c:v>
                </c:pt>
                <c:pt idx="772">
                  <c:v>0.36457457212169564</c:v>
                </c:pt>
                <c:pt idx="773">
                  <c:v>0.36517134915175764</c:v>
                </c:pt>
                <c:pt idx="774">
                  <c:v>0.36576807254614668</c:v>
                </c:pt>
                <c:pt idx="775">
                  <c:v>0.36636556246800561</c:v>
                </c:pt>
                <c:pt idx="776">
                  <c:v>0.36696277107100067</c:v>
                </c:pt>
                <c:pt idx="777">
                  <c:v>0.36756038218153386</c:v>
                </c:pt>
                <c:pt idx="778">
                  <c:v>0.36815926391676457</c:v>
                </c:pt>
                <c:pt idx="779">
                  <c:v>0.36875800192542119</c:v>
                </c:pt>
                <c:pt idx="780">
                  <c:v>0.36935604711443448</c:v>
                </c:pt>
                <c:pt idx="781">
                  <c:v>0.36995623425839452</c:v>
                </c:pt>
                <c:pt idx="782">
                  <c:v>0.37055577483261964</c:v>
                </c:pt>
                <c:pt idx="783">
                  <c:v>0.37115553766942599</c:v>
                </c:pt>
                <c:pt idx="784">
                  <c:v>0.37175588957833072</c:v>
                </c:pt>
                <c:pt idx="785">
                  <c:v>0.37235673969326205</c:v>
                </c:pt>
                <c:pt idx="786">
                  <c:v>0.37295799692939324</c:v>
                </c:pt>
                <c:pt idx="787">
                  <c:v>0.37355961589329056</c:v>
                </c:pt>
                <c:pt idx="788">
                  <c:v>0.37404110749482788</c:v>
                </c:pt>
                <c:pt idx="789">
                  <c:v>0.37452292295248707</c:v>
                </c:pt>
                <c:pt idx="790">
                  <c:v>0.37512465673579815</c:v>
                </c:pt>
                <c:pt idx="791">
                  <c:v>0.37572794909426377</c:v>
                </c:pt>
                <c:pt idx="792">
                  <c:v>0.37633128336583827</c:v>
                </c:pt>
                <c:pt idx="793">
                  <c:v>0.37693461334052908</c:v>
                </c:pt>
                <c:pt idx="794">
                  <c:v>0.37753835363596061</c:v>
                </c:pt>
                <c:pt idx="795">
                  <c:v>0.37814236641039489</c:v>
                </c:pt>
                <c:pt idx="796">
                  <c:v>0.37874734418248174</c:v>
                </c:pt>
                <c:pt idx="797">
                  <c:v>0.3793522725756644</c:v>
                </c:pt>
                <c:pt idx="798">
                  <c:v>0.3798367930639181</c:v>
                </c:pt>
                <c:pt idx="799">
                  <c:v>0.38032339732340531</c:v>
                </c:pt>
                <c:pt idx="800">
                  <c:v>0.38092909515474938</c:v>
                </c:pt>
                <c:pt idx="801">
                  <c:v>0.38153548402801019</c:v>
                </c:pt>
                <c:pt idx="802">
                  <c:v>0.38214233344510873</c:v>
                </c:pt>
                <c:pt idx="803">
                  <c:v>0.38274950501729765</c:v>
                </c:pt>
                <c:pt idx="804">
                  <c:v>0.38335709183370281</c:v>
                </c:pt>
                <c:pt idx="805">
                  <c:v>0.38396412021454718</c:v>
                </c:pt>
                <c:pt idx="806">
                  <c:v>0.38457249210744371</c:v>
                </c:pt>
                <c:pt idx="807">
                  <c:v>0.38518095565667576</c:v>
                </c:pt>
                <c:pt idx="808">
                  <c:v>0.38579039384529229</c:v>
                </c:pt>
                <c:pt idx="809">
                  <c:v>0.38639927359143023</c:v>
                </c:pt>
                <c:pt idx="810">
                  <c:v>0.3870083847004625</c:v>
                </c:pt>
                <c:pt idx="811">
                  <c:v>0.38761889139179623</c:v>
                </c:pt>
                <c:pt idx="812">
                  <c:v>0.38822939831430514</c:v>
                </c:pt>
                <c:pt idx="813">
                  <c:v>0.38883929920929833</c:v>
                </c:pt>
                <c:pt idx="814">
                  <c:v>0.38932876584368514</c:v>
                </c:pt>
                <c:pt idx="815">
                  <c:v>0.38981814552887539</c:v>
                </c:pt>
                <c:pt idx="816">
                  <c:v>0.39042985692407778</c:v>
                </c:pt>
                <c:pt idx="817">
                  <c:v>0.39104156897460363</c:v>
                </c:pt>
                <c:pt idx="818">
                  <c:v>0.39165477742643828</c:v>
                </c:pt>
                <c:pt idx="819">
                  <c:v>0.39226737979793475</c:v>
                </c:pt>
                <c:pt idx="820">
                  <c:v>0.39287974919619556</c:v>
                </c:pt>
                <c:pt idx="821">
                  <c:v>0.39337068285908905</c:v>
                </c:pt>
                <c:pt idx="822">
                  <c:v>0.39386405972672883</c:v>
                </c:pt>
                <c:pt idx="823">
                  <c:v>0.39447876752446814</c:v>
                </c:pt>
                <c:pt idx="824">
                  <c:v>0.39509319667675291</c:v>
                </c:pt>
                <c:pt idx="825">
                  <c:v>0.39570866073179423</c:v>
                </c:pt>
                <c:pt idx="826">
                  <c:v>0.39632365839184658</c:v>
                </c:pt>
                <c:pt idx="827">
                  <c:v>0.39693908150369039</c:v>
                </c:pt>
                <c:pt idx="828">
                  <c:v>0.39755573006021733</c:v>
                </c:pt>
                <c:pt idx="829">
                  <c:v>0.39817233561259391</c:v>
                </c:pt>
                <c:pt idx="830">
                  <c:v>0.39878837992349231</c:v>
                </c:pt>
                <c:pt idx="831">
                  <c:v>0.39940640581998371</c:v>
                </c:pt>
                <c:pt idx="832">
                  <c:v>0.40002391820817929</c:v>
                </c:pt>
                <c:pt idx="833">
                  <c:v>0.40064152912609613</c:v>
                </c:pt>
                <c:pt idx="834">
                  <c:v>0.40126004092749729</c:v>
                </c:pt>
                <c:pt idx="835">
                  <c:v>0.40187869937433829</c:v>
                </c:pt>
                <c:pt idx="836">
                  <c:v>0.40249797709081025</c:v>
                </c:pt>
                <c:pt idx="837">
                  <c:v>0.40311763854982757</c:v>
                </c:pt>
                <c:pt idx="838">
                  <c:v>0.40373702178231979</c:v>
                </c:pt>
                <c:pt idx="839">
                  <c:v>0.4042336474034815</c:v>
                </c:pt>
                <c:pt idx="840">
                  <c:v>0.40485372247347529</c:v>
                </c:pt>
                <c:pt idx="841">
                  <c:v>0.40535128227586897</c:v>
                </c:pt>
                <c:pt idx="842">
                  <c:v>0.40597271489325248</c:v>
                </c:pt>
                <c:pt idx="843">
                  <c:v>0.4065941543062781</c:v>
                </c:pt>
                <c:pt idx="844">
                  <c:v>0.40721598014640142</c:v>
                </c:pt>
                <c:pt idx="845">
                  <c:v>0.4078383354303205</c:v>
                </c:pt>
                <c:pt idx="846">
                  <c:v>0.40846150615550542</c:v>
                </c:pt>
                <c:pt idx="847">
                  <c:v>0.409084732466165</c:v>
                </c:pt>
                <c:pt idx="848">
                  <c:v>0.409708252228347</c:v>
                </c:pt>
                <c:pt idx="849">
                  <c:v>0.41020756718214185</c:v>
                </c:pt>
                <c:pt idx="850">
                  <c:v>0.4107089898668253</c:v>
                </c:pt>
                <c:pt idx="851">
                  <c:v>0.41133366656000275</c:v>
                </c:pt>
                <c:pt idx="852">
                  <c:v>0.41195892455055583</c:v>
                </c:pt>
                <c:pt idx="853">
                  <c:v>0.41258443051933724</c:v>
                </c:pt>
                <c:pt idx="854">
                  <c:v>0.41321071013371624</c:v>
                </c:pt>
                <c:pt idx="855">
                  <c:v>0.4138359960840709</c:v>
                </c:pt>
                <c:pt idx="856">
                  <c:v>0.4144629646096441</c:v>
                </c:pt>
                <c:pt idx="857">
                  <c:v>0.41508970432079689</c:v>
                </c:pt>
                <c:pt idx="858">
                  <c:v>0.41571769906073452</c:v>
                </c:pt>
                <c:pt idx="859">
                  <c:v>0.41634493839727194</c:v>
                </c:pt>
                <c:pt idx="860">
                  <c:v>0.41697276320161986</c:v>
                </c:pt>
                <c:pt idx="861">
                  <c:v>0.41760184602298112</c:v>
                </c:pt>
                <c:pt idx="862">
                  <c:v>0.41823103678885326</c:v>
                </c:pt>
                <c:pt idx="863">
                  <c:v>0.4188594707609456</c:v>
                </c:pt>
                <c:pt idx="864">
                  <c:v>0.41936332912048835</c:v>
                </c:pt>
                <c:pt idx="865">
                  <c:v>0.41986811469837482</c:v>
                </c:pt>
                <c:pt idx="866">
                  <c:v>0.42049839662580324</c:v>
                </c:pt>
                <c:pt idx="867">
                  <c:v>0.42112893161622372</c:v>
                </c:pt>
                <c:pt idx="868">
                  <c:v>0.42176082799248432</c:v>
                </c:pt>
                <c:pt idx="869">
                  <c:v>0.42239220795268279</c:v>
                </c:pt>
                <c:pt idx="870">
                  <c:v>0.42302331146034761</c:v>
                </c:pt>
                <c:pt idx="871">
                  <c:v>0.42365635813281716</c:v>
                </c:pt>
                <c:pt idx="872">
                  <c:v>0.42428898470674414</c:v>
                </c:pt>
                <c:pt idx="873">
                  <c:v>0.42492148011401742</c:v>
                </c:pt>
                <c:pt idx="874">
                  <c:v>0.42542888647178428</c:v>
                </c:pt>
                <c:pt idx="875">
                  <c:v>0.42593863074869448</c:v>
                </c:pt>
                <c:pt idx="876">
                  <c:v>0.42657270325614866</c:v>
                </c:pt>
                <c:pt idx="877">
                  <c:v>0.42720703274316879</c:v>
                </c:pt>
                <c:pt idx="878">
                  <c:v>0.42784268582628998</c:v>
                </c:pt>
                <c:pt idx="879">
                  <c:v>0.42847811268507563</c:v>
                </c:pt>
                <c:pt idx="880">
                  <c:v>0.42911302142957558</c:v>
                </c:pt>
                <c:pt idx="881">
                  <c:v>0.42975027611787692</c:v>
                </c:pt>
                <c:pt idx="882">
                  <c:v>0.43038681946305529</c:v>
                </c:pt>
                <c:pt idx="883">
                  <c:v>0.43102357374819045</c:v>
                </c:pt>
                <c:pt idx="884">
                  <c:v>0.43166102569202591</c:v>
                </c:pt>
                <c:pt idx="885">
                  <c:v>0.43229893292848887</c:v>
                </c:pt>
                <c:pt idx="886">
                  <c:v>0.43293734478942364</c:v>
                </c:pt>
                <c:pt idx="887">
                  <c:v>0.43357616448043979</c:v>
                </c:pt>
                <c:pt idx="888">
                  <c:v>0.43421446566835137</c:v>
                </c:pt>
                <c:pt idx="889">
                  <c:v>0.43472626888964427</c:v>
                </c:pt>
                <c:pt idx="890">
                  <c:v>0.43536550019952658</c:v>
                </c:pt>
                <c:pt idx="891">
                  <c:v>0.43587877254877228</c:v>
                </c:pt>
                <c:pt idx="892">
                  <c:v>0.43651952354534412</c:v>
                </c:pt>
                <c:pt idx="893">
                  <c:v>0.4371602450355227</c:v>
                </c:pt>
                <c:pt idx="894">
                  <c:v>0.43780142627003216</c:v>
                </c:pt>
                <c:pt idx="895">
                  <c:v>0.43844296989318937</c:v>
                </c:pt>
                <c:pt idx="896">
                  <c:v>0.43908570967856986</c:v>
                </c:pt>
                <c:pt idx="897">
                  <c:v>0.43972822517424154</c:v>
                </c:pt>
                <c:pt idx="898">
                  <c:v>0.44037120284456671</c:v>
                </c:pt>
                <c:pt idx="899">
                  <c:v>0.44101439774259998</c:v>
                </c:pt>
                <c:pt idx="900">
                  <c:v>0.44165776087530823</c:v>
                </c:pt>
                <c:pt idx="901">
                  <c:v>0.44217397885724707</c:v>
                </c:pt>
                <c:pt idx="902">
                  <c:v>0.44269189017268934</c:v>
                </c:pt>
                <c:pt idx="903">
                  <c:v>0.44333697377080405</c:v>
                </c:pt>
                <c:pt idx="904">
                  <c:v>0.44398272007359157</c:v>
                </c:pt>
                <c:pt idx="905">
                  <c:v>0.44462774990758813</c:v>
                </c:pt>
                <c:pt idx="906">
                  <c:v>0.44527428120785356</c:v>
                </c:pt>
                <c:pt idx="907">
                  <c:v>0.44592088528773055</c:v>
                </c:pt>
                <c:pt idx="908">
                  <c:v>0.44656835222849783</c:v>
                </c:pt>
                <c:pt idx="909">
                  <c:v>0.44721529967118473</c:v>
                </c:pt>
                <c:pt idx="910">
                  <c:v>0.44786276483012438</c:v>
                </c:pt>
                <c:pt idx="911">
                  <c:v>0.44851168864054614</c:v>
                </c:pt>
                <c:pt idx="912">
                  <c:v>0.44916048914634965</c:v>
                </c:pt>
                <c:pt idx="913">
                  <c:v>0.44980867034907485</c:v>
                </c:pt>
                <c:pt idx="914">
                  <c:v>0.45045910644783543</c:v>
                </c:pt>
                <c:pt idx="915">
                  <c:v>0.45110877517798348</c:v>
                </c:pt>
                <c:pt idx="916">
                  <c:v>0.45175896554238681</c:v>
                </c:pt>
                <c:pt idx="917">
                  <c:v>0.45228002837068582</c:v>
                </c:pt>
                <c:pt idx="918">
                  <c:v>0.4528014125439872</c:v>
                </c:pt>
                <c:pt idx="919">
                  <c:v>0.45345280419431577</c:v>
                </c:pt>
                <c:pt idx="920">
                  <c:v>0.45410377448226563</c:v>
                </c:pt>
                <c:pt idx="921">
                  <c:v>0.45475691160610754</c:v>
                </c:pt>
                <c:pt idx="922">
                  <c:v>0.45540952888787556</c:v>
                </c:pt>
                <c:pt idx="923">
                  <c:v>0.45606202390479483</c:v>
                </c:pt>
                <c:pt idx="924">
                  <c:v>0.45671614235463959</c:v>
                </c:pt>
                <c:pt idx="925">
                  <c:v>0.45737033948351069</c:v>
                </c:pt>
                <c:pt idx="926">
                  <c:v>0.45802466512295859</c:v>
                </c:pt>
                <c:pt idx="927">
                  <c:v>0.45854875396559663</c:v>
                </c:pt>
                <c:pt idx="928">
                  <c:v>0.4590755680969979</c:v>
                </c:pt>
                <c:pt idx="929">
                  <c:v>0.45973121099941833</c:v>
                </c:pt>
                <c:pt idx="930">
                  <c:v>0.460386332619169</c:v>
                </c:pt>
                <c:pt idx="931">
                  <c:v>0.46104363749314226</c:v>
                </c:pt>
                <c:pt idx="932">
                  <c:v>0.46170047215879845</c:v>
                </c:pt>
                <c:pt idx="933">
                  <c:v>0.4623573371464707</c:v>
                </c:pt>
                <c:pt idx="934">
                  <c:v>0.46301523637533265</c:v>
                </c:pt>
                <c:pt idx="935">
                  <c:v>0.46367361896079573</c:v>
                </c:pt>
                <c:pt idx="936">
                  <c:v>0.46433243529947893</c:v>
                </c:pt>
                <c:pt idx="937">
                  <c:v>0.46499158535027474</c:v>
                </c:pt>
                <c:pt idx="938">
                  <c:v>0.46565036473164662</c:v>
                </c:pt>
                <c:pt idx="939">
                  <c:v>0.46631048510112111</c:v>
                </c:pt>
                <c:pt idx="940">
                  <c:v>0.46697068867414959</c:v>
                </c:pt>
                <c:pt idx="941">
                  <c:v>0.4674995891734377</c:v>
                </c:pt>
                <c:pt idx="942">
                  <c:v>0.468029072313701</c:v>
                </c:pt>
                <c:pt idx="943">
                  <c:v>0.46869031086942453</c:v>
                </c:pt>
                <c:pt idx="944">
                  <c:v>0.4693519869509003</c:v>
                </c:pt>
                <c:pt idx="945">
                  <c:v>0.47001420225712581</c:v>
                </c:pt>
                <c:pt idx="946">
                  <c:v>0.47067751409649933</c:v>
                </c:pt>
                <c:pt idx="947">
                  <c:v>0.47134060806039407</c:v>
                </c:pt>
                <c:pt idx="948">
                  <c:v>0.47200419267018329</c:v>
                </c:pt>
                <c:pt idx="949">
                  <c:v>0.47266811652858015</c:v>
                </c:pt>
                <c:pt idx="950">
                  <c:v>0.47333222783546708</c:v>
                </c:pt>
                <c:pt idx="951">
                  <c:v>0.47386460608899217</c:v>
                </c:pt>
                <c:pt idx="952">
                  <c:v>0.47439955310832077</c:v>
                </c:pt>
                <c:pt idx="953">
                  <c:v>0.47506522218733821</c:v>
                </c:pt>
                <c:pt idx="954">
                  <c:v>0.47573184317392986</c:v>
                </c:pt>
                <c:pt idx="955">
                  <c:v>0.47639768763362311</c:v>
                </c:pt>
                <c:pt idx="956">
                  <c:v>0.47706529959354727</c:v>
                </c:pt>
                <c:pt idx="957">
                  <c:v>0.47773259328329115</c:v>
                </c:pt>
                <c:pt idx="958">
                  <c:v>0.47840109733544078</c:v>
                </c:pt>
                <c:pt idx="959">
                  <c:v>0.47906902818973984</c:v>
                </c:pt>
                <c:pt idx="960">
                  <c:v>0.47973740547386573</c:v>
                </c:pt>
                <c:pt idx="961">
                  <c:v>0.48040735372090415</c:v>
                </c:pt>
                <c:pt idx="962">
                  <c:v>0.48107718875452238</c:v>
                </c:pt>
                <c:pt idx="963">
                  <c:v>0.48174650079417997</c:v>
                </c:pt>
                <c:pt idx="964">
                  <c:v>0.482417950408983</c:v>
                </c:pt>
                <c:pt idx="965">
                  <c:v>0.48308887789198701</c:v>
                </c:pt>
                <c:pt idx="966">
                  <c:v>0.48376005078251016</c:v>
                </c:pt>
                <c:pt idx="967">
                  <c:v>0.48429785726816249</c:v>
                </c:pt>
                <c:pt idx="968">
                  <c:v>0.48483646629315791</c:v>
                </c:pt>
                <c:pt idx="969">
                  <c:v>0.4855088648871983</c:v>
                </c:pt>
                <c:pt idx="970">
                  <c:v>0.48618125345052876</c:v>
                </c:pt>
                <c:pt idx="971">
                  <c:v>0.48685568839736881</c:v>
                </c:pt>
                <c:pt idx="972">
                  <c:v>0.48752970380908101</c:v>
                </c:pt>
                <c:pt idx="973">
                  <c:v>0.4882034529935701</c:v>
                </c:pt>
                <c:pt idx="974">
                  <c:v>0.48887909905575777</c:v>
                </c:pt>
                <c:pt idx="975">
                  <c:v>0.48955442856178233</c:v>
                </c:pt>
                <c:pt idx="976">
                  <c:v>0.49023026603830133</c:v>
                </c:pt>
                <c:pt idx="977">
                  <c:v>0.49090635407111777</c:v>
                </c:pt>
                <c:pt idx="978">
                  <c:v>0.49144817366100696</c:v>
                </c:pt>
                <c:pt idx="979">
                  <c:v>0.4919926127258798</c:v>
                </c:pt>
                <c:pt idx="980">
                  <c:v>0.49266922137634095</c:v>
                </c:pt>
                <c:pt idx="981">
                  <c:v>0.49334830651852363</c:v>
                </c:pt>
                <c:pt idx="982">
                  <c:v>0.4940264030501455</c:v>
                </c:pt>
                <c:pt idx="983">
                  <c:v>0.49470521882727619</c:v>
                </c:pt>
                <c:pt idx="984">
                  <c:v>0.49538444384935365</c:v>
                </c:pt>
                <c:pt idx="985">
                  <c:v>0.49606470136794084</c:v>
                </c:pt>
                <c:pt idx="986">
                  <c:v>0.49674516230407217</c:v>
                </c:pt>
                <c:pt idx="987">
                  <c:v>0.49742619051243725</c:v>
                </c:pt>
                <c:pt idx="988">
                  <c:v>0.49810643482868788</c:v>
                </c:pt>
                <c:pt idx="989">
                  <c:v>0.49878849512124218</c:v>
                </c:pt>
                <c:pt idx="990">
                  <c:v>0.49947034401099627</c:v>
                </c:pt>
                <c:pt idx="991">
                  <c:v>0.5001538044861219</c:v>
                </c:pt>
                <c:pt idx="992">
                  <c:v>0.50083637669467829</c:v>
                </c:pt>
                <c:pt idx="993">
                  <c:v>0.50151931077017975</c:v>
                </c:pt>
                <c:pt idx="994">
                  <c:v>0.50206717390637878</c:v>
                </c:pt>
                <c:pt idx="995">
                  <c:v>0.50261471053798312</c:v>
                </c:pt>
                <c:pt idx="996">
                  <c:v>0.50330011509936612</c:v>
                </c:pt>
                <c:pt idx="997">
                  <c:v>0.503985152851948</c:v>
                </c:pt>
                <c:pt idx="998">
                  <c:v>0.50467066020296325</c:v>
                </c:pt>
                <c:pt idx="999">
                  <c:v>0.50535663779668039</c:v>
                </c:pt>
                <c:pt idx="1000">
                  <c:v>0.50604298144942783</c:v>
                </c:pt>
                <c:pt idx="1001">
                  <c:v>0.50673095040812266</c:v>
                </c:pt>
                <c:pt idx="1002">
                  <c:v>0.50741844823158044</c:v>
                </c:pt>
                <c:pt idx="1003">
                  <c:v>0.50810547362180225</c:v>
                </c:pt>
                <c:pt idx="1004">
                  <c:v>0.50865695798087573</c:v>
                </c:pt>
                <c:pt idx="1005">
                  <c:v>0.50921037664969238</c:v>
                </c:pt>
                <c:pt idx="1006">
                  <c:v>0.50990000271392122</c:v>
                </c:pt>
                <c:pt idx="1007">
                  <c:v>0.51058973611598657</c:v>
                </c:pt>
                <c:pt idx="1008">
                  <c:v>0.51128063054679429</c:v>
                </c:pt>
                <c:pt idx="1009">
                  <c:v>0.5119709481168937</c:v>
                </c:pt>
                <c:pt idx="1010">
                  <c:v>0.51266179531725187</c:v>
                </c:pt>
                <c:pt idx="1011">
                  <c:v>0.51335412330258767</c:v>
                </c:pt>
                <c:pt idx="1012">
                  <c:v>0.51404634974401242</c:v>
                </c:pt>
                <c:pt idx="1013">
                  <c:v>0.51473789250228397</c:v>
                </c:pt>
                <c:pt idx="1014">
                  <c:v>0.51543197727444645</c:v>
                </c:pt>
                <c:pt idx="1015">
                  <c:v>0.51612553816464435</c:v>
                </c:pt>
                <c:pt idx="1016">
                  <c:v>0.51681942146782689</c:v>
                </c:pt>
                <c:pt idx="1017">
                  <c:v>0.51751399865672765</c:v>
                </c:pt>
                <c:pt idx="1018">
                  <c:v>0.51820911167464878</c:v>
                </c:pt>
                <c:pt idx="1019">
                  <c:v>0.51890481439705616</c:v>
                </c:pt>
                <c:pt idx="1020">
                  <c:v>0.51960089519850672</c:v>
                </c:pt>
                <c:pt idx="1021">
                  <c:v>0.52015849166079187</c:v>
                </c:pt>
                <c:pt idx="1022">
                  <c:v>0.52085560556493526</c:v>
                </c:pt>
                <c:pt idx="1023">
                  <c:v>0.52155219433174338</c:v>
                </c:pt>
                <c:pt idx="1024">
                  <c:v>0.52211072040718087</c:v>
                </c:pt>
                <c:pt idx="1025">
                  <c:v>0.52280914374144183</c:v>
                </c:pt>
                <c:pt idx="1026">
                  <c:v>0.52350773518327576</c:v>
                </c:pt>
                <c:pt idx="1027">
                  <c:v>0.52420665487017748</c:v>
                </c:pt>
                <c:pt idx="1028">
                  <c:v>0.52490611680019805</c:v>
                </c:pt>
                <c:pt idx="1029">
                  <c:v>0.52546651979954462</c:v>
                </c:pt>
                <c:pt idx="1030">
                  <c:v>0.52602894815226797</c:v>
                </c:pt>
                <c:pt idx="1031">
                  <c:v>0.52673118460321633</c:v>
                </c:pt>
                <c:pt idx="1032">
                  <c:v>0.52743262938784852</c:v>
                </c:pt>
                <c:pt idx="1033">
                  <c:v>0.52813429861550687</c:v>
                </c:pt>
                <c:pt idx="1034">
                  <c:v>0.52883672864393738</c:v>
                </c:pt>
                <c:pt idx="1035">
                  <c:v>0.52953986707031375</c:v>
                </c:pt>
                <c:pt idx="1036">
                  <c:v>0.53024371504251788</c:v>
                </c:pt>
                <c:pt idx="1037">
                  <c:v>0.53094789755642124</c:v>
                </c:pt>
                <c:pt idx="1038">
                  <c:v>0.53165150080770007</c:v>
                </c:pt>
                <c:pt idx="1039">
                  <c:v>0.53235672951986845</c:v>
                </c:pt>
                <c:pt idx="1040">
                  <c:v>0.53306213282972459</c:v>
                </c:pt>
                <c:pt idx="1041">
                  <c:v>0.53376868074282435</c:v>
                </c:pt>
                <c:pt idx="1042">
                  <c:v>0.53447459576697698</c:v>
                </c:pt>
                <c:pt idx="1043">
                  <c:v>0.53518090153048004</c:v>
                </c:pt>
                <c:pt idx="1044">
                  <c:v>0.5357470398766615</c:v>
                </c:pt>
                <c:pt idx="1045">
                  <c:v>0.53631387709565037</c:v>
                </c:pt>
                <c:pt idx="1046">
                  <c:v>0.537022727077204</c:v>
                </c:pt>
                <c:pt idx="1047">
                  <c:v>0.53773143065731177</c:v>
                </c:pt>
                <c:pt idx="1048">
                  <c:v>0.53844036615170721</c:v>
                </c:pt>
                <c:pt idx="1049">
                  <c:v>0.53914996712909802</c:v>
                </c:pt>
                <c:pt idx="1050">
                  <c:v>0.53985985512783552</c:v>
                </c:pt>
                <c:pt idx="1051">
                  <c:v>0.54057154956967202</c:v>
                </c:pt>
                <c:pt idx="1052">
                  <c:v>0.54128261069330086</c:v>
                </c:pt>
                <c:pt idx="1053">
                  <c:v>0.54199341711900095</c:v>
                </c:pt>
                <c:pt idx="1054">
                  <c:v>0.54256342656189471</c:v>
                </c:pt>
                <c:pt idx="1055">
                  <c:v>0.54313626328474895</c:v>
                </c:pt>
                <c:pt idx="1056">
                  <c:v>0.54384980427836205</c:v>
                </c:pt>
                <c:pt idx="1057">
                  <c:v>0.54456320109955714</c:v>
                </c:pt>
                <c:pt idx="1058">
                  <c:v>0.545277924898662</c:v>
                </c:pt>
                <c:pt idx="1059">
                  <c:v>0.54599223252679474</c:v>
                </c:pt>
                <c:pt idx="1060">
                  <c:v>0.54670710534501532</c:v>
                </c:pt>
                <c:pt idx="1061">
                  <c:v>0.54742336363671418</c:v>
                </c:pt>
                <c:pt idx="1062">
                  <c:v>0.54813958863985368</c:v>
                </c:pt>
                <c:pt idx="1063">
                  <c:v>0.54885523284141358</c:v>
                </c:pt>
                <c:pt idx="1064">
                  <c:v>0.54957336043376126</c:v>
                </c:pt>
                <c:pt idx="1065">
                  <c:v>0.55029096317042847</c:v>
                </c:pt>
                <c:pt idx="1066">
                  <c:v>0.55100886192940779</c:v>
                </c:pt>
                <c:pt idx="1067">
                  <c:v>0.55172771535494292</c:v>
                </c:pt>
                <c:pt idx="1068">
                  <c:v>0.55244697609408744</c:v>
                </c:pt>
                <c:pt idx="1069">
                  <c:v>0.5531671391477998</c:v>
                </c:pt>
                <c:pt idx="1070">
                  <c:v>0.55388732636001214</c:v>
                </c:pt>
                <c:pt idx="1071">
                  <c:v>0.55446399284426984</c:v>
                </c:pt>
                <c:pt idx="1072">
                  <c:v>0.55504126729869541</c:v>
                </c:pt>
                <c:pt idx="1073">
                  <c:v>0.55576197968921259</c:v>
                </c:pt>
                <c:pt idx="1074">
                  <c:v>0.55648492079589662</c:v>
                </c:pt>
                <c:pt idx="1075">
                  <c:v>0.55720766776370889</c:v>
                </c:pt>
                <c:pt idx="1076">
                  <c:v>0.55793077185420437</c:v>
                </c:pt>
                <c:pt idx="1077">
                  <c:v>0.5586540677262648</c:v>
                </c:pt>
                <c:pt idx="1078">
                  <c:v>0.55937821885030725</c:v>
                </c:pt>
                <c:pt idx="1079">
                  <c:v>0.56010328203236237</c:v>
                </c:pt>
                <c:pt idx="1080">
                  <c:v>0.56082870521353734</c:v>
                </c:pt>
                <c:pt idx="1081">
                  <c:v>0.56140944504817036</c:v>
                </c:pt>
                <c:pt idx="1082">
                  <c:v>0.56199329387555874</c:v>
                </c:pt>
                <c:pt idx="1083">
                  <c:v>0.56271953519921092</c:v>
                </c:pt>
                <c:pt idx="1084">
                  <c:v>0.56344691495866028</c:v>
                </c:pt>
                <c:pt idx="1085">
                  <c:v>0.56417482418457066</c:v>
                </c:pt>
                <c:pt idx="1086">
                  <c:v>0.56490309687120233</c:v>
                </c:pt>
                <c:pt idx="1087">
                  <c:v>0.56563240102169221</c:v>
                </c:pt>
                <c:pt idx="1088">
                  <c:v>0.56636090128084349</c:v>
                </c:pt>
                <c:pt idx="1089">
                  <c:v>0.56709115834982682</c:v>
                </c:pt>
                <c:pt idx="1090">
                  <c:v>0.56782128002574372</c:v>
                </c:pt>
                <c:pt idx="1091">
                  <c:v>0.56855305108112353</c:v>
                </c:pt>
                <c:pt idx="1092">
                  <c:v>0.56928385043265106</c:v>
                </c:pt>
                <c:pt idx="1093">
                  <c:v>0.57001524011976346</c:v>
                </c:pt>
                <c:pt idx="1094">
                  <c:v>0.57074845124876783</c:v>
                </c:pt>
                <c:pt idx="1095">
                  <c:v>0.57148169673707805</c:v>
                </c:pt>
                <c:pt idx="1096">
                  <c:v>0.57221436026215444</c:v>
                </c:pt>
                <c:pt idx="1097">
                  <c:v>0.57280208813777977</c:v>
                </c:pt>
                <c:pt idx="1098">
                  <c:v>0.57339049803779452</c:v>
                </c:pt>
                <c:pt idx="1099">
                  <c:v>0.57412529131765255</c:v>
                </c:pt>
                <c:pt idx="1100">
                  <c:v>0.57486045646965755</c:v>
                </c:pt>
                <c:pt idx="1101">
                  <c:v>0.57559734247796246</c:v>
                </c:pt>
                <c:pt idx="1102">
                  <c:v>0.57633398464666474</c:v>
                </c:pt>
                <c:pt idx="1103">
                  <c:v>0.57707004439875464</c:v>
                </c:pt>
                <c:pt idx="1104">
                  <c:v>0.57780861733816125</c:v>
                </c:pt>
                <c:pt idx="1105">
                  <c:v>0.57854677811749966</c:v>
                </c:pt>
                <c:pt idx="1106">
                  <c:v>0.57928486380627342</c:v>
                </c:pt>
                <c:pt idx="1107">
                  <c:v>0.57987710176024865</c:v>
                </c:pt>
                <c:pt idx="1108">
                  <c:v>0.58047177985727139</c:v>
                </c:pt>
                <c:pt idx="1109">
                  <c:v>0.58121168380162247</c:v>
                </c:pt>
                <c:pt idx="1110">
                  <c:v>0.58195224870579187</c:v>
                </c:pt>
                <c:pt idx="1111">
                  <c:v>0.58269438107725147</c:v>
                </c:pt>
                <c:pt idx="1112">
                  <c:v>0.58343627176607604</c:v>
                </c:pt>
                <c:pt idx="1113">
                  <c:v>0.58417769312782819</c:v>
                </c:pt>
                <c:pt idx="1114">
                  <c:v>0.58492181982653169</c:v>
                </c:pt>
                <c:pt idx="1115">
                  <c:v>0.58566508169519871</c:v>
                </c:pt>
                <c:pt idx="1116">
                  <c:v>0.58640883961213841</c:v>
                </c:pt>
                <c:pt idx="1117">
                  <c:v>0.58715354901888772</c:v>
                </c:pt>
                <c:pt idx="1118">
                  <c:v>0.58789887031664589</c:v>
                </c:pt>
                <c:pt idx="1119">
                  <c:v>0.58864497524467763</c:v>
                </c:pt>
                <c:pt idx="1120">
                  <c:v>0.58939140937878454</c:v>
                </c:pt>
                <c:pt idx="1121">
                  <c:v>0.59013760290986317</c:v>
                </c:pt>
                <c:pt idx="1122">
                  <c:v>0.59073567768768331</c:v>
                </c:pt>
                <c:pt idx="1123">
                  <c:v>0.59148281826287552</c:v>
                </c:pt>
                <c:pt idx="1124">
                  <c:v>0.59208272659523209</c:v>
                </c:pt>
                <c:pt idx="1125">
                  <c:v>0.59283190366358762</c:v>
                </c:pt>
                <c:pt idx="1126">
                  <c:v>0.5935810131119521</c:v>
                </c:pt>
                <c:pt idx="1127">
                  <c:v>0.59433074139862219</c:v>
                </c:pt>
                <c:pt idx="1128">
                  <c:v>0.59508114679075885</c:v>
                </c:pt>
                <c:pt idx="1129">
                  <c:v>0.59583291845545072</c:v>
                </c:pt>
                <c:pt idx="1130">
                  <c:v>0.59658445236043789</c:v>
                </c:pt>
                <c:pt idx="1131">
                  <c:v>0.59733672376839175</c:v>
                </c:pt>
                <c:pt idx="1132">
                  <c:v>0.59808933164177602</c:v>
                </c:pt>
                <c:pt idx="1133">
                  <c:v>0.59884221880285082</c:v>
                </c:pt>
                <c:pt idx="1134">
                  <c:v>0.59944638708705422</c:v>
                </c:pt>
                <c:pt idx="1135">
                  <c:v>0.6000524177199299</c:v>
                </c:pt>
                <c:pt idx="1136">
                  <c:v>0.60080753399319908</c:v>
                </c:pt>
                <c:pt idx="1137">
                  <c:v>0.60156327856618197</c:v>
                </c:pt>
                <c:pt idx="1138">
                  <c:v>0.60231838277309746</c:v>
                </c:pt>
                <c:pt idx="1139">
                  <c:v>0.60307538596832955</c:v>
                </c:pt>
                <c:pt idx="1140">
                  <c:v>0.60383244245847778</c:v>
                </c:pt>
                <c:pt idx="1141">
                  <c:v>0.60459088232005964</c:v>
                </c:pt>
                <c:pt idx="1142">
                  <c:v>0.60534862433632186</c:v>
                </c:pt>
                <c:pt idx="1143">
                  <c:v>0.60610705682264654</c:v>
                </c:pt>
                <c:pt idx="1144">
                  <c:v>0.60686728243746457</c:v>
                </c:pt>
                <c:pt idx="1145">
                  <c:v>0.60762739020701984</c:v>
                </c:pt>
                <c:pt idx="1146">
                  <c:v>0.6083867987919005</c:v>
                </c:pt>
                <c:pt idx="1147">
                  <c:v>0.60899594960499814</c:v>
                </c:pt>
                <c:pt idx="1148">
                  <c:v>0.60960634371723954</c:v>
                </c:pt>
                <c:pt idx="1149">
                  <c:v>0.610368304404312</c:v>
                </c:pt>
                <c:pt idx="1150">
                  <c:v>0.61113078789562103</c:v>
                </c:pt>
                <c:pt idx="1151">
                  <c:v>0.61189484375187864</c:v>
                </c:pt>
                <c:pt idx="1152">
                  <c:v>0.61265855084960341</c:v>
                </c:pt>
                <c:pt idx="1153">
                  <c:v>0.61342190794288964</c:v>
                </c:pt>
                <c:pt idx="1154">
                  <c:v>0.61418777542180703</c:v>
                </c:pt>
                <c:pt idx="1155">
                  <c:v>0.61495335321917699</c:v>
                </c:pt>
                <c:pt idx="1156">
                  <c:v>0.61571875720034963</c:v>
                </c:pt>
                <c:pt idx="1157">
                  <c:v>0.61633250912333803</c:v>
                </c:pt>
                <c:pt idx="1158">
                  <c:v>0.61694962464567804</c:v>
                </c:pt>
                <c:pt idx="1159">
                  <c:v>0.61771708615959919</c:v>
                </c:pt>
                <c:pt idx="1160">
                  <c:v>0.61848519577547212</c:v>
                </c:pt>
                <c:pt idx="1161">
                  <c:v>0.61925501108988268</c:v>
                </c:pt>
                <c:pt idx="1162">
                  <c:v>0.62002465582069444</c:v>
                </c:pt>
                <c:pt idx="1163">
                  <c:v>0.62079360002574824</c:v>
                </c:pt>
                <c:pt idx="1164">
                  <c:v>0.62156543045751356</c:v>
                </c:pt>
                <c:pt idx="1165">
                  <c:v>0.62233673837562109</c:v>
                </c:pt>
                <c:pt idx="1166">
                  <c:v>0.62310817027560728</c:v>
                </c:pt>
                <c:pt idx="1167">
                  <c:v>0.62388066949958054</c:v>
                </c:pt>
                <c:pt idx="1168">
                  <c:v>0.624653824955274</c:v>
                </c:pt>
                <c:pt idx="1169">
                  <c:v>0.62542793300878308</c:v>
                </c:pt>
                <c:pt idx="1170">
                  <c:v>0.62620234523604923</c:v>
                </c:pt>
                <c:pt idx="1171">
                  <c:v>0.62697652950671634</c:v>
                </c:pt>
                <c:pt idx="1172">
                  <c:v>0.62775208318224029</c:v>
                </c:pt>
                <c:pt idx="1173">
                  <c:v>0.6285281795637595</c:v>
                </c:pt>
                <c:pt idx="1174">
                  <c:v>0.62914978704136437</c:v>
                </c:pt>
                <c:pt idx="1175">
                  <c:v>0.62977195910950157</c:v>
                </c:pt>
                <c:pt idx="1176">
                  <c:v>0.63054932848273226</c:v>
                </c:pt>
                <c:pt idx="1177">
                  <c:v>0.63132748086062285</c:v>
                </c:pt>
                <c:pt idx="1178">
                  <c:v>0.63210617977448236</c:v>
                </c:pt>
                <c:pt idx="1179">
                  <c:v>0.63288637807968118</c:v>
                </c:pt>
                <c:pt idx="1180">
                  <c:v>0.6336662923256513</c:v>
                </c:pt>
                <c:pt idx="1181">
                  <c:v>0.63444693450479095</c:v>
                </c:pt>
                <c:pt idx="1182">
                  <c:v>0.63522782870642103</c:v>
                </c:pt>
                <c:pt idx="1183">
                  <c:v>0.63600921380188136</c:v>
                </c:pt>
                <c:pt idx="1184">
                  <c:v>0.636635789079388</c:v>
                </c:pt>
                <c:pt idx="1185">
                  <c:v>0.63726526729594379</c:v>
                </c:pt>
                <c:pt idx="1186">
                  <c:v>0.6380489045846941</c:v>
                </c:pt>
                <c:pt idx="1187">
                  <c:v>0.63883357544891428</c:v>
                </c:pt>
                <c:pt idx="1188">
                  <c:v>0.63961730497366553</c:v>
                </c:pt>
                <c:pt idx="1189">
                  <c:v>0.64040320796568029</c:v>
                </c:pt>
                <c:pt idx="1190">
                  <c:v>0.64118894909674085</c:v>
                </c:pt>
                <c:pt idx="1191">
                  <c:v>0.64197620879928929</c:v>
                </c:pt>
                <c:pt idx="1192">
                  <c:v>0.64276288689251793</c:v>
                </c:pt>
                <c:pt idx="1193">
                  <c:v>0.64355024447650078</c:v>
                </c:pt>
                <c:pt idx="1194">
                  <c:v>0.64433948643988126</c:v>
                </c:pt>
                <c:pt idx="1195">
                  <c:v>0.64512868920111188</c:v>
                </c:pt>
                <c:pt idx="1196">
                  <c:v>0.64591718905540474</c:v>
                </c:pt>
                <c:pt idx="1197">
                  <c:v>0.64670842272596973</c:v>
                </c:pt>
                <c:pt idx="1198">
                  <c:v>0.64749931687786477</c:v>
                </c:pt>
                <c:pt idx="1199">
                  <c:v>0.64829065575791289</c:v>
                </c:pt>
                <c:pt idx="1200">
                  <c:v>0.64892479479238963</c:v>
                </c:pt>
                <c:pt idx="1201">
                  <c:v>0.64955969923575474</c:v>
                </c:pt>
                <c:pt idx="1202">
                  <c:v>0.65035273145617734</c:v>
                </c:pt>
                <c:pt idx="1203">
                  <c:v>0.65114548408148898</c:v>
                </c:pt>
                <c:pt idx="1204">
                  <c:v>0.65194068509468461</c:v>
                </c:pt>
                <c:pt idx="1205">
                  <c:v>0.65273579060298426</c:v>
                </c:pt>
                <c:pt idx="1206">
                  <c:v>0.65353043540919542</c:v>
                </c:pt>
                <c:pt idx="1207">
                  <c:v>0.65432771833663572</c:v>
                </c:pt>
                <c:pt idx="1208">
                  <c:v>0.65512472481268569</c:v>
                </c:pt>
                <c:pt idx="1209">
                  <c:v>0.65592236701477002</c:v>
                </c:pt>
                <c:pt idx="1210">
                  <c:v>0.65672021938919534</c:v>
                </c:pt>
                <c:pt idx="1211">
                  <c:v>0.65736015509102463</c:v>
                </c:pt>
                <c:pt idx="1212">
                  <c:v>0.65800251411722332</c:v>
                </c:pt>
                <c:pt idx="1213">
                  <c:v>0.65880123468424145</c:v>
                </c:pt>
                <c:pt idx="1214">
                  <c:v>0.65960328274184421</c:v>
                </c:pt>
                <c:pt idx="1215">
                  <c:v>0.66040426202357583</c:v>
                </c:pt>
                <c:pt idx="1216">
                  <c:v>0.6612058833874459</c:v>
                </c:pt>
                <c:pt idx="1217">
                  <c:v>0.6620082703866198</c:v>
                </c:pt>
                <c:pt idx="1218">
                  <c:v>0.66281166959189186</c:v>
                </c:pt>
                <c:pt idx="1219">
                  <c:v>0.66361559204642007</c:v>
                </c:pt>
                <c:pt idx="1220">
                  <c:v>0.66442040694991622</c:v>
                </c:pt>
                <c:pt idx="1221">
                  <c:v>0.66522439508970821</c:v>
                </c:pt>
                <c:pt idx="1222">
                  <c:v>0.66603056785476422</c:v>
                </c:pt>
                <c:pt idx="1223">
                  <c:v>0.66683671392074506</c:v>
                </c:pt>
                <c:pt idx="1224">
                  <c:v>0.66764461932112684</c:v>
                </c:pt>
                <c:pt idx="1225">
                  <c:v>0.66845157486499918</c:v>
                </c:pt>
                <c:pt idx="1226">
                  <c:v>0.66925930552662483</c:v>
                </c:pt>
                <c:pt idx="1227">
                  <c:v>0.66990725682593621</c:v>
                </c:pt>
                <c:pt idx="1228">
                  <c:v>0.6707172151726335</c:v>
                </c:pt>
                <c:pt idx="1229">
                  <c:v>0.67136574109759517</c:v>
                </c:pt>
                <c:pt idx="1230">
                  <c:v>0.67217626322157142</c:v>
                </c:pt>
                <c:pt idx="1231">
                  <c:v>0.67298750476237312</c:v>
                </c:pt>
                <c:pt idx="1232">
                  <c:v>0.67379915699806403</c:v>
                </c:pt>
                <c:pt idx="1233">
                  <c:v>0.6746114065098362</c:v>
                </c:pt>
                <c:pt idx="1234">
                  <c:v>0.67542562017479746</c:v>
                </c:pt>
                <c:pt idx="1235">
                  <c:v>0.67623956523052409</c:v>
                </c:pt>
                <c:pt idx="1236">
                  <c:v>0.67705299171999545</c:v>
                </c:pt>
                <c:pt idx="1237">
                  <c:v>0.67770638771846337</c:v>
                </c:pt>
                <c:pt idx="1238">
                  <c:v>0.67836158089515275</c:v>
                </c:pt>
                <c:pt idx="1239">
                  <c:v>0.67917841872939644</c:v>
                </c:pt>
                <c:pt idx="1240">
                  <c:v>0.67999530059950708</c:v>
                </c:pt>
                <c:pt idx="1241">
                  <c:v>0.68081359940382191</c:v>
                </c:pt>
                <c:pt idx="1242">
                  <c:v>0.68163138133468226</c:v>
                </c:pt>
                <c:pt idx="1243">
                  <c:v>0.68245014521343694</c:v>
                </c:pt>
                <c:pt idx="1244">
                  <c:v>0.68327076899685757</c:v>
                </c:pt>
                <c:pt idx="1245">
                  <c:v>0.684091252574904</c:v>
                </c:pt>
                <c:pt idx="1246">
                  <c:v>0.68491121896459495</c:v>
                </c:pt>
                <c:pt idx="1247">
                  <c:v>0.68573399114751576</c:v>
                </c:pt>
                <c:pt idx="1248">
                  <c:v>0.68655612237891306</c:v>
                </c:pt>
                <c:pt idx="1249">
                  <c:v>0.68737893006624584</c:v>
                </c:pt>
                <c:pt idx="1250">
                  <c:v>0.68803804127504109</c:v>
                </c:pt>
                <c:pt idx="1251">
                  <c:v>0.68869878265032258</c:v>
                </c:pt>
                <c:pt idx="1252">
                  <c:v>0.68952341892342639</c:v>
                </c:pt>
                <c:pt idx="1253">
                  <c:v>0.69034785346843952</c:v>
                </c:pt>
                <c:pt idx="1254">
                  <c:v>0.69117530202392818</c:v>
                </c:pt>
                <c:pt idx="1255">
                  <c:v>0.69200192077429357</c:v>
                </c:pt>
                <c:pt idx="1256">
                  <c:v>0.69282846524081676</c:v>
                </c:pt>
                <c:pt idx="1257">
                  <c:v>0.69365740069318504</c:v>
                </c:pt>
                <c:pt idx="1258">
                  <c:v>0.69448664414675021</c:v>
                </c:pt>
                <c:pt idx="1259">
                  <c:v>0.69531619579775539</c:v>
                </c:pt>
                <c:pt idx="1260">
                  <c:v>0.69614624600931085</c:v>
                </c:pt>
                <c:pt idx="1261">
                  <c:v>0.69681122662118233</c:v>
                </c:pt>
                <c:pt idx="1262">
                  <c:v>0.69747988687032303</c:v>
                </c:pt>
                <c:pt idx="1263">
                  <c:v>0.6983107828519457</c:v>
                </c:pt>
                <c:pt idx="1264">
                  <c:v>0.69914510370183103</c:v>
                </c:pt>
                <c:pt idx="1265">
                  <c:v>0.69997853041536173</c:v>
                </c:pt>
                <c:pt idx="1266">
                  <c:v>0.7008123975668108</c:v>
                </c:pt>
                <c:pt idx="1267">
                  <c:v>0.70164747054164511</c:v>
                </c:pt>
                <c:pt idx="1268">
                  <c:v>0.70248324144621554</c:v>
                </c:pt>
                <c:pt idx="1269">
                  <c:v>0.70331996682922537</c:v>
                </c:pt>
                <c:pt idx="1270">
                  <c:v>0.70415713731287177</c:v>
                </c:pt>
                <c:pt idx="1271">
                  <c:v>0.70499392204938138</c:v>
                </c:pt>
                <c:pt idx="1272">
                  <c:v>0.70583262369255972</c:v>
                </c:pt>
                <c:pt idx="1273">
                  <c:v>0.70667177310808249</c:v>
                </c:pt>
                <c:pt idx="1274">
                  <c:v>0.70751239664866239</c:v>
                </c:pt>
                <c:pt idx="1275">
                  <c:v>0.7083523157482392</c:v>
                </c:pt>
                <c:pt idx="1276">
                  <c:v>0.70919281246229005</c:v>
                </c:pt>
                <c:pt idx="1277">
                  <c:v>0.70986672136514362</c:v>
                </c:pt>
                <c:pt idx="1278">
                  <c:v>0.71054108472748811</c:v>
                </c:pt>
                <c:pt idx="1279">
                  <c:v>0.71138509730338828</c:v>
                </c:pt>
                <c:pt idx="1280">
                  <c:v>0.71222879217196755</c:v>
                </c:pt>
                <c:pt idx="1281">
                  <c:v>0.71307313499165947</c:v>
                </c:pt>
                <c:pt idx="1282">
                  <c:v>0.71391806227759202</c:v>
                </c:pt>
                <c:pt idx="1283">
                  <c:v>0.71476357490917841</c:v>
                </c:pt>
                <c:pt idx="1284">
                  <c:v>0.71561128963830423</c:v>
                </c:pt>
                <c:pt idx="1285">
                  <c:v>0.71645836511397587</c:v>
                </c:pt>
                <c:pt idx="1286">
                  <c:v>0.71730525231212627</c:v>
                </c:pt>
                <c:pt idx="1287">
                  <c:v>0.71798497630350233</c:v>
                </c:pt>
                <c:pt idx="1288">
                  <c:v>0.71866736694330824</c:v>
                </c:pt>
                <c:pt idx="1289">
                  <c:v>0.71951787975051218</c:v>
                </c:pt>
                <c:pt idx="1290">
                  <c:v>0.72036840217143472</c:v>
                </c:pt>
                <c:pt idx="1291">
                  <c:v>0.72122068857126953</c:v>
                </c:pt>
                <c:pt idx="1292">
                  <c:v>0.72207214069000125</c:v>
                </c:pt>
                <c:pt idx="1293">
                  <c:v>0.72292464394374489</c:v>
                </c:pt>
                <c:pt idx="1294">
                  <c:v>0.72377911271287942</c:v>
                </c:pt>
                <c:pt idx="1295">
                  <c:v>0.72463379045777288</c:v>
                </c:pt>
                <c:pt idx="1296">
                  <c:v>0.72548750211426027</c:v>
                </c:pt>
                <c:pt idx="1297">
                  <c:v>0.72634449117538313</c:v>
                </c:pt>
                <c:pt idx="1298">
                  <c:v>0.72720090752944511</c:v>
                </c:pt>
                <c:pt idx="1299">
                  <c:v>0.72805773073928481</c:v>
                </c:pt>
                <c:pt idx="1300">
                  <c:v>0.72891581272904182</c:v>
                </c:pt>
                <c:pt idx="1301">
                  <c:v>0.72977456609906965</c:v>
                </c:pt>
                <c:pt idx="1302">
                  <c:v>0.73063464807926759</c:v>
                </c:pt>
                <c:pt idx="1303">
                  <c:v>0.73149468240073856</c:v>
                </c:pt>
                <c:pt idx="1304">
                  <c:v>0.73218379481517593</c:v>
                </c:pt>
                <c:pt idx="1305">
                  <c:v>0.73287311939189659</c:v>
                </c:pt>
                <c:pt idx="1306">
                  <c:v>0.73373396297469129</c:v>
                </c:pt>
                <c:pt idx="1307">
                  <c:v>0.73459778795386199</c:v>
                </c:pt>
                <c:pt idx="1308">
                  <c:v>0.73546143674156839</c:v>
                </c:pt>
                <c:pt idx="1309">
                  <c:v>0.7363257660755792</c:v>
                </c:pt>
                <c:pt idx="1310">
                  <c:v>0.73719057894185458</c:v>
                </c:pt>
                <c:pt idx="1311">
                  <c:v>0.73805633866282661</c:v>
                </c:pt>
                <c:pt idx="1312">
                  <c:v>0.73892357632589822</c:v>
                </c:pt>
                <c:pt idx="1313">
                  <c:v>0.73979097079189682</c:v>
                </c:pt>
                <c:pt idx="1314">
                  <c:v>0.74048562726925315</c:v>
                </c:pt>
                <c:pt idx="1315">
                  <c:v>0.74118368422383063</c:v>
                </c:pt>
                <c:pt idx="1316">
                  <c:v>0.74205271033172904</c:v>
                </c:pt>
                <c:pt idx="1317">
                  <c:v>0.74292275800076579</c:v>
                </c:pt>
                <c:pt idx="1318">
                  <c:v>0.74379396220609606</c:v>
                </c:pt>
                <c:pt idx="1319">
                  <c:v>0.74466592607005955</c:v>
                </c:pt>
                <c:pt idx="1320">
                  <c:v>0.74553871751706247</c:v>
                </c:pt>
                <c:pt idx="1321">
                  <c:v>0.74641053832267468</c:v>
                </c:pt>
                <c:pt idx="1322">
                  <c:v>0.74728485444777626</c:v>
                </c:pt>
                <c:pt idx="1323">
                  <c:v>0.74815940148460947</c:v>
                </c:pt>
                <c:pt idx="1324">
                  <c:v>0.74903598382654357</c:v>
                </c:pt>
                <c:pt idx="1325">
                  <c:v>0.74991132852799502</c:v>
                </c:pt>
                <c:pt idx="1326">
                  <c:v>0.75078777487389059</c:v>
                </c:pt>
                <c:pt idx="1327">
                  <c:v>0.75166639721487838</c:v>
                </c:pt>
                <c:pt idx="1328">
                  <c:v>0.75254498741119191</c:v>
                </c:pt>
                <c:pt idx="1329">
                  <c:v>0.75342294056818071</c:v>
                </c:pt>
                <c:pt idx="1330">
                  <c:v>0.75412773933424704</c:v>
                </c:pt>
                <c:pt idx="1331">
                  <c:v>0.75483296797165123</c:v>
                </c:pt>
                <c:pt idx="1332">
                  <c:v>0.75571407680550307</c:v>
                </c:pt>
                <c:pt idx="1333">
                  <c:v>0.75659582799895764</c:v>
                </c:pt>
                <c:pt idx="1334">
                  <c:v>0.75747970533249098</c:v>
                </c:pt>
                <c:pt idx="1335">
                  <c:v>0.75836315035070978</c:v>
                </c:pt>
                <c:pt idx="1336">
                  <c:v>0.75924616121589328</c:v>
                </c:pt>
                <c:pt idx="1337">
                  <c:v>0.76013211495564437</c:v>
                </c:pt>
                <c:pt idx="1338">
                  <c:v>0.76101804265657913</c:v>
                </c:pt>
                <c:pt idx="1339">
                  <c:v>0.76172740450475618</c:v>
                </c:pt>
                <c:pt idx="1340">
                  <c:v>0.76244052111492311</c:v>
                </c:pt>
                <c:pt idx="1341">
                  <c:v>0.76332944628253252</c:v>
                </c:pt>
                <c:pt idx="1342">
                  <c:v>0.76421766954893589</c:v>
                </c:pt>
                <c:pt idx="1343">
                  <c:v>0.76510681828633542</c:v>
                </c:pt>
                <c:pt idx="1344">
                  <c:v>0.76599811781313698</c:v>
                </c:pt>
                <c:pt idx="1345">
                  <c:v>0.76688939603512363</c:v>
                </c:pt>
                <c:pt idx="1346">
                  <c:v>0.76778010741574687</c:v>
                </c:pt>
                <c:pt idx="1347">
                  <c:v>0.76867420284117205</c:v>
                </c:pt>
                <c:pt idx="1348">
                  <c:v>0.76956759758867266</c:v>
                </c:pt>
                <c:pt idx="1349">
                  <c:v>0.7704616546457993</c:v>
                </c:pt>
                <c:pt idx="1350">
                  <c:v>0.77135678511743522</c:v>
                </c:pt>
                <c:pt idx="1351">
                  <c:v>0.77225285436866964</c:v>
                </c:pt>
                <c:pt idx="1352">
                  <c:v>0.77315000113197241</c:v>
                </c:pt>
                <c:pt idx="1353">
                  <c:v>0.77404767939258878</c:v>
                </c:pt>
                <c:pt idx="1354">
                  <c:v>0.77494534117146507</c:v>
                </c:pt>
                <c:pt idx="1355">
                  <c:v>0.77566534156417477</c:v>
                </c:pt>
                <c:pt idx="1356">
                  <c:v>0.77656445728523471</c:v>
                </c:pt>
                <c:pt idx="1357">
                  <c:v>0.77728603728738843</c:v>
                </c:pt>
                <c:pt idx="1358">
                  <c:v>0.77818743774388366</c:v>
                </c:pt>
                <c:pt idx="1359">
                  <c:v>0.77908910048996194</c:v>
                </c:pt>
                <c:pt idx="1360">
                  <c:v>0.77999199056332136</c:v>
                </c:pt>
                <c:pt idx="1361">
                  <c:v>0.78089555859332971</c:v>
                </c:pt>
                <c:pt idx="1362">
                  <c:v>0.7818007724899666</c:v>
                </c:pt>
                <c:pt idx="1363">
                  <c:v>0.78270611533774226</c:v>
                </c:pt>
                <c:pt idx="1364">
                  <c:v>0.78361241693997252</c:v>
                </c:pt>
                <c:pt idx="1365">
                  <c:v>0.78433813316200218</c:v>
                </c:pt>
                <c:pt idx="1366">
                  <c:v>0.7850668706406001</c:v>
                </c:pt>
                <c:pt idx="1367">
                  <c:v>0.78597517660656846</c:v>
                </c:pt>
                <c:pt idx="1368">
                  <c:v>0.78688500243992898</c:v>
                </c:pt>
                <c:pt idx="1369">
                  <c:v>0.78779537891818952</c:v>
                </c:pt>
                <c:pt idx="1370">
                  <c:v>0.78870658493703372</c:v>
                </c:pt>
                <c:pt idx="1371">
                  <c:v>0.78961723001499107</c:v>
                </c:pt>
                <c:pt idx="1372">
                  <c:v>0.79053009838728905</c:v>
                </c:pt>
                <c:pt idx="1373">
                  <c:v>0.79144338248824897</c:v>
                </c:pt>
                <c:pt idx="1374">
                  <c:v>0.79235819934647367</c:v>
                </c:pt>
                <c:pt idx="1375">
                  <c:v>0.79327259647806936</c:v>
                </c:pt>
                <c:pt idx="1376">
                  <c:v>0.79418811017121504</c:v>
                </c:pt>
                <c:pt idx="1377">
                  <c:v>0.7951055825206903</c:v>
                </c:pt>
                <c:pt idx="1378">
                  <c:v>0.79602333702276484</c:v>
                </c:pt>
                <c:pt idx="1379">
                  <c:v>0.7969402519009261</c:v>
                </c:pt>
                <c:pt idx="1380">
                  <c:v>0.79767598932394679</c:v>
                </c:pt>
                <c:pt idx="1381">
                  <c:v>0.79841283017137166</c:v>
                </c:pt>
                <c:pt idx="1382">
                  <c:v>0.79933320466438429</c:v>
                </c:pt>
                <c:pt idx="1383">
                  <c:v>0.80025442702702176</c:v>
                </c:pt>
                <c:pt idx="1384">
                  <c:v>0.80117776618336822</c:v>
                </c:pt>
                <c:pt idx="1385">
                  <c:v>0.80210054920264595</c:v>
                </c:pt>
                <c:pt idx="1386">
                  <c:v>0.80302319699028102</c:v>
                </c:pt>
                <c:pt idx="1387">
                  <c:v>0.80394909738836129</c:v>
                </c:pt>
                <c:pt idx="1388">
                  <c:v>0.80487472515604819</c:v>
                </c:pt>
                <c:pt idx="1389">
                  <c:v>0.80580007874105963</c:v>
                </c:pt>
                <c:pt idx="1390">
                  <c:v>0.80654264921359176</c:v>
                </c:pt>
                <c:pt idx="1391">
                  <c:v>0.80728917184868998</c:v>
                </c:pt>
                <c:pt idx="1392">
                  <c:v>0.80821761426394156</c:v>
                </c:pt>
                <c:pt idx="1393">
                  <c:v>0.80914691948563966</c:v>
                </c:pt>
                <c:pt idx="1394">
                  <c:v>0.81007850988689167</c:v>
                </c:pt>
                <c:pt idx="1395">
                  <c:v>0.81100983128322968</c:v>
                </c:pt>
                <c:pt idx="1396">
                  <c:v>0.81194059742963975</c:v>
                </c:pt>
                <c:pt idx="1397">
                  <c:v>0.81287508020045984</c:v>
                </c:pt>
                <c:pt idx="1398">
                  <c:v>0.81380915357401951</c:v>
                </c:pt>
                <c:pt idx="1399">
                  <c:v>0.81474338655009071</c:v>
                </c:pt>
                <c:pt idx="1400">
                  <c:v>0.81567920750768963</c:v>
                </c:pt>
                <c:pt idx="1401">
                  <c:v>0.81661604805530663</c:v>
                </c:pt>
                <c:pt idx="1402">
                  <c:v>0.81755391023915913</c:v>
                </c:pt>
                <c:pt idx="1403">
                  <c:v>0.81849236627949917</c:v>
                </c:pt>
                <c:pt idx="1404">
                  <c:v>0.81943069996337159</c:v>
                </c:pt>
                <c:pt idx="1405">
                  <c:v>0.82018274766737964</c:v>
                </c:pt>
                <c:pt idx="1406">
                  <c:v>0.82112310054492788</c:v>
                </c:pt>
                <c:pt idx="1407">
                  <c:v>0.82187786020387243</c:v>
                </c:pt>
                <c:pt idx="1408">
                  <c:v>0.82282067258148162</c:v>
                </c:pt>
                <c:pt idx="1409">
                  <c:v>0.82376365451988665</c:v>
                </c:pt>
                <c:pt idx="1410">
                  <c:v>0.82470752651259904</c:v>
                </c:pt>
                <c:pt idx="1411">
                  <c:v>0.82565257885523147</c:v>
                </c:pt>
                <c:pt idx="1412">
                  <c:v>0.82659939182812758</c:v>
                </c:pt>
                <c:pt idx="1413">
                  <c:v>0.82754637920279683</c:v>
                </c:pt>
                <c:pt idx="1414">
                  <c:v>0.82849383005998178</c:v>
                </c:pt>
                <c:pt idx="1415">
                  <c:v>0.8294421794316591</c:v>
                </c:pt>
                <c:pt idx="1416">
                  <c:v>0.8303911390388844</c:v>
                </c:pt>
                <c:pt idx="1417">
                  <c:v>0.83115234862159593</c:v>
                </c:pt>
                <c:pt idx="1418">
                  <c:v>0.83191660671589795</c:v>
                </c:pt>
                <c:pt idx="1419">
                  <c:v>0.83286864524073423</c:v>
                </c:pt>
                <c:pt idx="1420">
                  <c:v>0.83382231846003196</c:v>
                </c:pt>
                <c:pt idx="1421">
                  <c:v>0.83477515448574702</c:v>
                </c:pt>
                <c:pt idx="1422">
                  <c:v>0.83573021119011148</c:v>
                </c:pt>
                <c:pt idx="1423">
                  <c:v>0.83668574317598809</c:v>
                </c:pt>
                <c:pt idx="1424">
                  <c:v>0.83764306536217137</c:v>
                </c:pt>
                <c:pt idx="1425">
                  <c:v>0.83859955064179659</c:v>
                </c:pt>
                <c:pt idx="1426">
                  <c:v>0.83955739064391388</c:v>
                </c:pt>
                <c:pt idx="1427">
                  <c:v>0.84051776013108326</c:v>
                </c:pt>
                <c:pt idx="1428">
                  <c:v>0.84147817316102436</c:v>
                </c:pt>
                <c:pt idx="1429">
                  <c:v>0.84243774847425967</c:v>
                </c:pt>
                <c:pt idx="1430">
                  <c:v>0.8434008894913354</c:v>
                </c:pt>
                <c:pt idx="1431">
                  <c:v>0.84436363575011852</c:v>
                </c:pt>
                <c:pt idx="1432">
                  <c:v>0.84532716260830298</c:v>
                </c:pt>
                <c:pt idx="1433">
                  <c:v>0.84609983139324063</c:v>
                </c:pt>
                <c:pt idx="1434">
                  <c:v>0.8468728028531024</c:v>
                </c:pt>
                <c:pt idx="1435">
                  <c:v>0.8478388991107153</c:v>
                </c:pt>
                <c:pt idx="1436">
                  <c:v>0.84880489580374707</c:v>
                </c:pt>
                <c:pt idx="1437">
                  <c:v>0.84977419182874725</c:v>
                </c:pt>
                <c:pt idx="1438">
                  <c:v>0.85074339248499276</c:v>
                </c:pt>
                <c:pt idx="1439">
                  <c:v>0.85171205223216484</c:v>
                </c:pt>
                <c:pt idx="1440">
                  <c:v>0.8524889309695225</c:v>
                </c:pt>
                <c:pt idx="1441">
                  <c:v>0.85327071579862723</c:v>
                </c:pt>
                <c:pt idx="1442">
                  <c:v>0.85424286739420985</c:v>
                </c:pt>
                <c:pt idx="1443">
                  <c:v>0.85521626226194092</c:v>
                </c:pt>
                <c:pt idx="1444">
                  <c:v>0.85619179580532068</c:v>
                </c:pt>
                <c:pt idx="1445">
                  <c:v>0.85716723945323592</c:v>
                </c:pt>
                <c:pt idx="1446">
                  <c:v>0.85814199572306238</c:v>
                </c:pt>
                <c:pt idx="1447">
                  <c:v>0.85912068743227787</c:v>
                </c:pt>
                <c:pt idx="1448">
                  <c:v>0.86009869490813728</c:v>
                </c:pt>
                <c:pt idx="1449">
                  <c:v>0.86107736079782371</c:v>
                </c:pt>
                <c:pt idx="1450">
                  <c:v>0.86205758404151767</c:v>
                </c:pt>
                <c:pt idx="1451">
                  <c:v>0.86303891886980899</c:v>
                </c:pt>
                <c:pt idx="1452">
                  <c:v>0.86402136761359538</c:v>
                </c:pt>
                <c:pt idx="1453">
                  <c:v>0.86500493261115108</c:v>
                </c:pt>
                <c:pt idx="1454">
                  <c:v>0.86598751275455432</c:v>
                </c:pt>
                <c:pt idx="1455">
                  <c:v>0.86697286404548379</c:v>
                </c:pt>
                <c:pt idx="1456">
                  <c:v>0.86795858503924783</c:v>
                </c:pt>
                <c:pt idx="1457">
                  <c:v>0.86874834413547164</c:v>
                </c:pt>
                <c:pt idx="1458">
                  <c:v>0.86953933056845467</c:v>
                </c:pt>
                <c:pt idx="1459">
                  <c:v>0.87052743495315177</c:v>
                </c:pt>
                <c:pt idx="1460">
                  <c:v>0.87151666773344771</c:v>
                </c:pt>
                <c:pt idx="1461">
                  <c:v>0.87250688006432076</c:v>
                </c:pt>
                <c:pt idx="1462">
                  <c:v>0.87349913354266606</c:v>
                </c:pt>
                <c:pt idx="1463">
                  <c:v>0.8744914633875629</c:v>
                </c:pt>
                <c:pt idx="1464">
                  <c:v>0.87548447556873032</c:v>
                </c:pt>
                <c:pt idx="1465">
                  <c:v>0.87647862663439435</c:v>
                </c:pt>
                <c:pt idx="1466">
                  <c:v>0.87747346305556639</c:v>
                </c:pt>
                <c:pt idx="1467">
                  <c:v>0.87827077548728005</c:v>
                </c:pt>
                <c:pt idx="1468">
                  <c:v>0.87907222531098739</c:v>
                </c:pt>
                <c:pt idx="1469">
                  <c:v>0.88007056084050628</c:v>
                </c:pt>
                <c:pt idx="1470">
                  <c:v>0.88107004656973742</c:v>
                </c:pt>
                <c:pt idx="1471">
                  <c:v>0.882068852764338</c:v>
                </c:pt>
                <c:pt idx="1472">
                  <c:v>0.88307064442663774</c:v>
                </c:pt>
                <c:pt idx="1473">
                  <c:v>0.88407236976233894</c:v>
                </c:pt>
                <c:pt idx="1474">
                  <c:v>0.88507632469405051</c:v>
                </c:pt>
                <c:pt idx="1475">
                  <c:v>0.88607929571717303</c:v>
                </c:pt>
                <c:pt idx="1476">
                  <c:v>0.88708373405059626</c:v>
                </c:pt>
                <c:pt idx="1477">
                  <c:v>0.88809071833799869</c:v>
                </c:pt>
                <c:pt idx="1478">
                  <c:v>0.88909779510934017</c:v>
                </c:pt>
                <c:pt idx="1479">
                  <c:v>0.89010434796516136</c:v>
                </c:pt>
                <c:pt idx="1480">
                  <c:v>0.89111453417040642</c:v>
                </c:pt>
                <c:pt idx="1481">
                  <c:v>0.8921243538554543</c:v>
                </c:pt>
                <c:pt idx="1482">
                  <c:v>0.89313503992594456</c:v>
                </c:pt>
                <c:pt idx="1483">
                  <c:v>0.89394509742865869</c:v>
                </c:pt>
                <c:pt idx="1484">
                  <c:v>0.8947564301832982</c:v>
                </c:pt>
                <c:pt idx="1485">
                  <c:v>0.89576978131076213</c:v>
                </c:pt>
                <c:pt idx="1486">
                  <c:v>0.89678338563274784</c:v>
                </c:pt>
                <c:pt idx="1487">
                  <c:v>0.89780050003847411</c:v>
                </c:pt>
                <c:pt idx="1488">
                  <c:v>0.89881725266983759</c:v>
                </c:pt>
                <c:pt idx="1489">
                  <c:v>0.89983379678778119</c:v>
                </c:pt>
                <c:pt idx="1490">
                  <c:v>0.90085339782342699</c:v>
                </c:pt>
                <c:pt idx="1491">
                  <c:v>0.90187341656159847</c:v>
                </c:pt>
                <c:pt idx="1492">
                  <c:v>0.90289432090517996</c:v>
                </c:pt>
                <c:pt idx="1493">
                  <c:v>0.90391611250502069</c:v>
                </c:pt>
                <c:pt idx="1494">
                  <c:v>0.90473526650408109</c:v>
                </c:pt>
                <c:pt idx="1495">
                  <c:v>0.90555821828342764</c:v>
                </c:pt>
                <c:pt idx="1496">
                  <c:v>0.90658164155803567</c:v>
                </c:pt>
                <c:pt idx="1497">
                  <c:v>0.90760893267236853</c:v>
                </c:pt>
                <c:pt idx="1498">
                  <c:v>0.90863571226909423</c:v>
                </c:pt>
                <c:pt idx="1499">
                  <c:v>0.90966276245560906</c:v>
                </c:pt>
                <c:pt idx="1500">
                  <c:v>0.91069165413629027</c:v>
                </c:pt>
                <c:pt idx="1501">
                  <c:v>0.91172223463555147</c:v>
                </c:pt>
                <c:pt idx="1502">
                  <c:v>0.91275387832677701</c:v>
                </c:pt>
                <c:pt idx="1503">
                  <c:v>0.91378627220079567</c:v>
                </c:pt>
                <c:pt idx="1504">
                  <c:v>0.91481831312512496</c:v>
                </c:pt>
                <c:pt idx="1505">
                  <c:v>0.91585284161444191</c:v>
                </c:pt>
                <c:pt idx="1506">
                  <c:v>0.91688812527705366</c:v>
                </c:pt>
                <c:pt idx="1507">
                  <c:v>0.91792558965592619</c:v>
                </c:pt>
                <c:pt idx="1508">
                  <c:v>0.91896223043858583</c:v>
                </c:pt>
                <c:pt idx="1509">
                  <c:v>0.92000010554549094</c:v>
                </c:pt>
                <c:pt idx="1510">
                  <c:v>0.92083222943338439</c:v>
                </c:pt>
                <c:pt idx="1511">
                  <c:v>0.92166504632815005</c:v>
                </c:pt>
                <c:pt idx="1512">
                  <c:v>0.92270732202362016</c:v>
                </c:pt>
                <c:pt idx="1513">
                  <c:v>0.92374973010693973</c:v>
                </c:pt>
                <c:pt idx="1514">
                  <c:v>0.92479290724522867</c:v>
                </c:pt>
                <c:pt idx="1515">
                  <c:v>0.92583701422528975</c:v>
                </c:pt>
                <c:pt idx="1516">
                  <c:v>0.92688237218433778</c:v>
                </c:pt>
                <c:pt idx="1517">
                  <c:v>0.92793058238176385</c:v>
                </c:pt>
                <c:pt idx="1518">
                  <c:v>0.92897845233957943</c:v>
                </c:pt>
                <c:pt idx="1519">
                  <c:v>0.9300259798341175</c:v>
                </c:pt>
                <c:pt idx="1520">
                  <c:v>0.93086681261323923</c:v>
                </c:pt>
                <c:pt idx="1521">
                  <c:v>0.93171124113733683</c:v>
                </c:pt>
                <c:pt idx="1522">
                  <c:v>0.93276372480804226</c:v>
                </c:pt>
                <c:pt idx="1523">
                  <c:v>0.93381667420280912</c:v>
                </c:pt>
                <c:pt idx="1524">
                  <c:v>0.93487186019478707</c:v>
                </c:pt>
                <c:pt idx="1525">
                  <c:v>0.9359260660787746</c:v>
                </c:pt>
                <c:pt idx="1526">
                  <c:v>0.93698202968940092</c:v>
                </c:pt>
                <c:pt idx="1527">
                  <c:v>0.93804056278313053</c:v>
                </c:pt>
                <c:pt idx="1528">
                  <c:v>0.939099086056284</c:v>
                </c:pt>
                <c:pt idx="1529">
                  <c:v>0.94015727466174037</c:v>
                </c:pt>
                <c:pt idx="1530">
                  <c:v>0.94121949995901344</c:v>
                </c:pt>
                <c:pt idx="1531">
                  <c:v>0.94228107103944947</c:v>
                </c:pt>
                <c:pt idx="1532">
                  <c:v>0.94334393258114779</c:v>
                </c:pt>
                <c:pt idx="1533">
                  <c:v>0.94440825000608775</c:v>
                </c:pt>
                <c:pt idx="1534">
                  <c:v>0.94547370140962883</c:v>
                </c:pt>
                <c:pt idx="1535">
                  <c:v>0.94654061491103181</c:v>
                </c:pt>
                <c:pt idx="1536">
                  <c:v>0.94760817886026893</c:v>
                </c:pt>
                <c:pt idx="1537">
                  <c:v>0.9484639324419325</c:v>
                </c:pt>
                <c:pt idx="1538">
                  <c:v>0.94953371606930226</c:v>
                </c:pt>
                <c:pt idx="1539">
                  <c:v>0.95060366427982268</c:v>
                </c:pt>
                <c:pt idx="1540">
                  <c:v>0.95167721383504034</c:v>
                </c:pt>
                <c:pt idx="1541">
                  <c:v>0.95275093394913535</c:v>
                </c:pt>
                <c:pt idx="1542">
                  <c:v>0.95382400372919485</c:v>
                </c:pt>
                <c:pt idx="1543">
                  <c:v>0.95490003261271006</c:v>
                </c:pt>
                <c:pt idx="1544">
                  <c:v>0.95597722058170465</c:v>
                </c:pt>
                <c:pt idx="1545">
                  <c:v>0.95705589927916301</c:v>
                </c:pt>
                <c:pt idx="1546">
                  <c:v>0.95813508378342516</c:v>
                </c:pt>
                <c:pt idx="1547">
                  <c:v>0.95921543418521316</c:v>
                </c:pt>
                <c:pt idx="1548">
                  <c:v>0.96029695300640816</c:v>
                </c:pt>
                <c:pt idx="1549">
                  <c:v>0.96137947749237007</c:v>
                </c:pt>
                <c:pt idx="1550">
                  <c:v>0.9624635060355331</c:v>
                </c:pt>
                <c:pt idx="1551">
                  <c:v>0.9635480483976433</c:v>
                </c:pt>
                <c:pt idx="1552">
                  <c:v>0.96463327079881056</c:v>
                </c:pt>
                <c:pt idx="1553">
                  <c:v>0.96572249425282308</c:v>
                </c:pt>
                <c:pt idx="1554">
                  <c:v>0.96681074500302877</c:v>
                </c:pt>
                <c:pt idx="1555">
                  <c:v>0.96789851767471613</c:v>
                </c:pt>
                <c:pt idx="1556">
                  <c:v>0.96899030618707072</c:v>
                </c:pt>
                <c:pt idx="1557">
                  <c:v>0.97008278781591051</c:v>
                </c:pt>
                <c:pt idx="1558">
                  <c:v>0.97117512897160474</c:v>
                </c:pt>
                <c:pt idx="1559">
                  <c:v>0.97226933301905516</c:v>
                </c:pt>
                <c:pt idx="1560">
                  <c:v>0.97336490293824007</c:v>
                </c:pt>
                <c:pt idx="1561">
                  <c:v>0.97446267921506813</c:v>
                </c:pt>
                <c:pt idx="1562">
                  <c:v>0.97556048841137721</c:v>
                </c:pt>
                <c:pt idx="1563">
                  <c:v>0.97665916845811951</c:v>
                </c:pt>
                <c:pt idx="1564">
                  <c:v>0.97775872090198657</c:v>
                </c:pt>
                <c:pt idx="1565">
                  <c:v>0.97886015648971803</c:v>
                </c:pt>
                <c:pt idx="1566">
                  <c:v>0.97996415365616862</c:v>
                </c:pt>
                <c:pt idx="1567">
                  <c:v>0.98106819098052145</c:v>
                </c:pt>
                <c:pt idx="1568">
                  <c:v>0.98217192973330769</c:v>
                </c:pt>
                <c:pt idx="1569">
                  <c:v>0.98305694727305626</c:v>
                </c:pt>
                <c:pt idx="1570">
                  <c:v>0.98394714424015439</c:v>
                </c:pt>
                <c:pt idx="1571">
                  <c:v>0.98505592863607827</c:v>
                </c:pt>
                <c:pt idx="1572">
                  <c:v>0.98616509663639595</c:v>
                </c:pt>
                <c:pt idx="1573">
                  <c:v>0.98727685322401171</c:v>
                </c:pt>
                <c:pt idx="1574">
                  <c:v>0.98838831890185419</c:v>
                </c:pt>
                <c:pt idx="1575">
                  <c:v>0.98950119130910674</c:v>
                </c:pt>
                <c:pt idx="1576">
                  <c:v>0.99061700546537657</c:v>
                </c:pt>
                <c:pt idx="1577">
                  <c:v>0.99173270302456062</c:v>
                </c:pt>
                <c:pt idx="1578">
                  <c:v>0.99284811163591824</c:v>
                </c:pt>
                <c:pt idx="1579">
                  <c:v>0.99396749792491157</c:v>
                </c:pt>
                <c:pt idx="1580">
                  <c:v>0.99508711293726304</c:v>
                </c:pt>
                <c:pt idx="1581">
                  <c:v>0.99620746946449112</c:v>
                </c:pt>
                <c:pt idx="1582">
                  <c:v>0.99732976793753769</c:v>
                </c:pt>
                <c:pt idx="1583">
                  <c:v>0.9984529843249329</c:v>
                </c:pt>
                <c:pt idx="1584">
                  <c:v>0.9995779789074265</c:v>
                </c:pt>
                <c:pt idx="1585">
                  <c:v>1.0007042405282758</c:v>
                </c:pt>
                <c:pt idx="1586">
                  <c:v>1.0018300509670086</c:v>
                </c:pt>
                <c:pt idx="1587">
                  <c:v>1.0027338521923859</c:v>
                </c:pt>
                <c:pt idx="1588">
                  <c:v>1.003862123657798</c:v>
                </c:pt>
                <c:pt idx="1589">
                  <c:v>1.0047674189451299</c:v>
                </c:pt>
                <c:pt idx="1590">
                  <c:v>1.0058997165524211</c:v>
                </c:pt>
                <c:pt idx="1591">
                  <c:v>1.0070320866734803</c:v>
                </c:pt>
                <c:pt idx="1592">
                  <c:v>1.0081662601150634</c:v>
                </c:pt>
                <c:pt idx="1593">
                  <c:v>1.0093015479684235</c:v>
                </c:pt>
                <c:pt idx="1594">
                  <c:v>1.0104389941433933</c:v>
                </c:pt>
                <c:pt idx="1595">
                  <c:v>1.0115770404019171</c:v>
                </c:pt>
                <c:pt idx="1596">
                  <c:v>1.0124886543695097</c:v>
                </c:pt>
                <c:pt idx="1597">
                  <c:v>1.0134051046885793</c:v>
                </c:pt>
                <c:pt idx="1598">
                  <c:v>1.0145458362187352</c:v>
                </c:pt>
                <c:pt idx="1599">
                  <c:v>1.0156885685408454</c:v>
                </c:pt>
                <c:pt idx="1600">
                  <c:v>1.0168331323217594</c:v>
                </c:pt>
                <c:pt idx="1601">
                  <c:v>1.0179790076301922</c:v>
                </c:pt>
                <c:pt idx="1602">
                  <c:v>1.0191261974752865</c:v>
                </c:pt>
                <c:pt idx="1603">
                  <c:v>1.0202734776964795</c:v>
                </c:pt>
                <c:pt idx="1604">
                  <c:v>1.0214229532460002</c:v>
                </c:pt>
                <c:pt idx="1605">
                  <c:v>1.0225739273253236</c:v>
                </c:pt>
                <c:pt idx="1606">
                  <c:v>1.0237269313436086</c:v>
                </c:pt>
                <c:pt idx="1607">
                  <c:v>1.0248793289858547</c:v>
                </c:pt>
                <c:pt idx="1608">
                  <c:v>1.0260330561807471</c:v>
                </c:pt>
                <c:pt idx="1609">
                  <c:v>1.0271904108630525</c:v>
                </c:pt>
                <c:pt idx="1610">
                  <c:v>1.0283478694384827</c:v>
                </c:pt>
                <c:pt idx="1611">
                  <c:v>1.029505076840546</c:v>
                </c:pt>
                <c:pt idx="1612">
                  <c:v>1.0304331892939986</c:v>
                </c:pt>
                <c:pt idx="1613">
                  <c:v>1.0313635820704321</c:v>
                </c:pt>
                <c:pt idx="1614">
                  <c:v>1.0325249964632892</c:v>
                </c:pt>
                <c:pt idx="1615">
                  <c:v>1.0336884720237822</c:v>
                </c:pt>
                <c:pt idx="1616">
                  <c:v>1.034854548039835</c:v>
                </c:pt>
                <c:pt idx="1617">
                  <c:v>1.0360205606251125</c:v>
                </c:pt>
                <c:pt idx="1618">
                  <c:v>1.037186864572524</c:v>
                </c:pt>
                <c:pt idx="1619">
                  <c:v>1.0383570295160993</c:v>
                </c:pt>
                <c:pt idx="1620">
                  <c:v>1.0395274930325171</c:v>
                </c:pt>
                <c:pt idx="1621">
                  <c:v>1.0406977177793031</c:v>
                </c:pt>
                <c:pt idx="1622">
                  <c:v>1.0416373560994194</c:v>
                </c:pt>
                <c:pt idx="1623">
                  <c:v>1.042581284220085</c:v>
                </c:pt>
                <c:pt idx="1624">
                  <c:v>1.0437554491057306</c:v>
                </c:pt>
                <c:pt idx="1625">
                  <c:v>1.0449322520908446</c:v>
                </c:pt>
                <c:pt idx="1626">
                  <c:v>1.0461118807729799</c:v>
                </c:pt>
                <c:pt idx="1627">
                  <c:v>1.0472912816093936</c:v>
                </c:pt>
                <c:pt idx="1628">
                  <c:v>1.0484706324740074</c:v>
                </c:pt>
                <c:pt idx="1629">
                  <c:v>1.0496544450003575</c:v>
                </c:pt>
                <c:pt idx="1630">
                  <c:v>1.0508376723225894</c:v>
                </c:pt>
                <c:pt idx="1631">
                  <c:v>1.0520221203638516</c:v>
                </c:pt>
                <c:pt idx="1632">
                  <c:v>1.0532085165299996</c:v>
                </c:pt>
                <c:pt idx="1633">
                  <c:v>1.0543970474910669</c:v>
                </c:pt>
                <c:pt idx="1634">
                  <c:v>1.0555869927390698</c:v>
                </c:pt>
                <c:pt idx="1635">
                  <c:v>1.0567778101561309</c:v>
                </c:pt>
                <c:pt idx="1636">
                  <c:v>1.0579687729881782</c:v>
                </c:pt>
                <c:pt idx="1637">
                  <c:v>1.0591622494831741</c:v>
                </c:pt>
                <c:pt idx="1638">
                  <c:v>1.060357334547694</c:v>
                </c:pt>
                <c:pt idx="1639">
                  <c:v>1.0613154548638535</c:v>
                </c:pt>
                <c:pt idx="1640">
                  <c:v>1.0622737627296615</c:v>
                </c:pt>
                <c:pt idx="1641">
                  <c:v>1.0634718421395126</c:v>
                </c:pt>
                <c:pt idx="1642">
                  <c:v>1.0646717252059612</c:v>
                </c:pt>
                <c:pt idx="1643">
                  <c:v>1.0658736001932374</c:v>
                </c:pt>
                <c:pt idx="1644">
                  <c:v>1.0670772888455458</c:v>
                </c:pt>
                <c:pt idx="1645">
                  <c:v>1.068281508445156</c:v>
                </c:pt>
                <c:pt idx="1646">
                  <c:v>1.0694871799381842</c:v>
                </c:pt>
                <c:pt idx="1647">
                  <c:v>1.0706941224525772</c:v>
                </c:pt>
                <c:pt idx="1648">
                  <c:v>1.0719027080379009</c:v>
                </c:pt>
                <c:pt idx="1649">
                  <c:v>1.0728721444869891</c:v>
                </c:pt>
                <c:pt idx="1650">
                  <c:v>1.0738449261209404</c:v>
                </c:pt>
                <c:pt idx="1651">
                  <c:v>1.0750582539585973</c:v>
                </c:pt>
                <c:pt idx="1652">
                  <c:v>1.0762726849317743</c:v>
                </c:pt>
                <c:pt idx="1653">
                  <c:v>1.0774872931018211</c:v>
                </c:pt>
                <c:pt idx="1654">
                  <c:v>1.0787046793594786</c:v>
                </c:pt>
                <c:pt idx="1655">
                  <c:v>1.079923363366188</c:v>
                </c:pt>
                <c:pt idx="1656">
                  <c:v>1.081144652260674</c:v>
                </c:pt>
                <c:pt idx="1657">
                  <c:v>1.0823650094803285</c:v>
                </c:pt>
                <c:pt idx="1658">
                  <c:v>1.0835876048710313</c:v>
                </c:pt>
                <c:pt idx="1659">
                  <c:v>1.0848131928218057</c:v>
                </c:pt>
                <c:pt idx="1660">
                  <c:v>1.086039348539291</c:v>
                </c:pt>
                <c:pt idx="1661">
                  <c:v>1.0872649475202543</c:v>
                </c:pt>
                <c:pt idx="1662">
                  <c:v>1.0882482731993148</c:v>
                </c:pt>
                <c:pt idx="1663">
                  <c:v>1.089234257206033</c:v>
                </c:pt>
                <c:pt idx="1664">
                  <c:v>1.0904650969488492</c:v>
                </c:pt>
                <c:pt idx="1665">
                  <c:v>1.0916982066886645</c:v>
                </c:pt>
                <c:pt idx="1666">
                  <c:v>1.0929339700074159</c:v>
                </c:pt>
                <c:pt idx="1667">
                  <c:v>1.0941695635140076</c:v>
                </c:pt>
                <c:pt idx="1668">
                  <c:v>1.0954053626683331</c:v>
                </c:pt>
                <c:pt idx="1669">
                  <c:v>1.0966462861786317</c:v>
                </c:pt>
                <c:pt idx="1670">
                  <c:v>1.0978866674340859</c:v>
                </c:pt>
                <c:pt idx="1671">
                  <c:v>1.0991278303656624</c:v>
                </c:pt>
                <c:pt idx="1672">
                  <c:v>1.1001228964274372</c:v>
                </c:pt>
                <c:pt idx="1673">
                  <c:v>1.101124275693889</c:v>
                </c:pt>
                <c:pt idx="1674">
                  <c:v>1.1023694660437808</c:v>
                </c:pt>
                <c:pt idx="1675">
                  <c:v>1.1036173521169295</c:v>
                </c:pt>
                <c:pt idx="1676">
                  <c:v>1.1048683236514267</c:v>
                </c:pt>
                <c:pt idx="1677">
                  <c:v>1.1061191428413373</c:v>
                </c:pt>
                <c:pt idx="1678">
                  <c:v>1.1073698071532776</c:v>
                </c:pt>
                <c:pt idx="1679">
                  <c:v>1.1086252931693585</c:v>
                </c:pt>
                <c:pt idx="1680">
                  <c:v>1.109881015190145</c:v>
                </c:pt>
                <c:pt idx="1681">
                  <c:v>1.1111373560963702</c:v>
                </c:pt>
                <c:pt idx="1682">
                  <c:v>1.1123960462954205</c:v>
                </c:pt>
                <c:pt idx="1683">
                  <c:v>1.113656900205974</c:v>
                </c:pt>
                <c:pt idx="1684">
                  <c:v>1.1149197313051726</c:v>
                </c:pt>
                <c:pt idx="1685">
                  <c:v>1.1161833873304967</c:v>
                </c:pt>
                <c:pt idx="1686">
                  <c:v>1.1174472897867522</c:v>
                </c:pt>
                <c:pt idx="1687">
                  <c:v>1.1187141458430103</c:v>
                </c:pt>
                <c:pt idx="1688">
                  <c:v>1.1199822214743373</c:v>
                </c:pt>
                <c:pt idx="1689">
                  <c:v>1.120998849249955</c:v>
                </c:pt>
                <c:pt idx="1690">
                  <c:v>1.1220165116094827</c:v>
                </c:pt>
                <c:pt idx="1691">
                  <c:v>1.1232885901479466</c:v>
                </c:pt>
                <c:pt idx="1692">
                  <c:v>1.1245622889315161</c:v>
                </c:pt>
                <c:pt idx="1693">
                  <c:v>1.1258381965831419</c:v>
                </c:pt>
                <c:pt idx="1694">
                  <c:v>1.1271169047310319</c:v>
                </c:pt>
                <c:pt idx="1695">
                  <c:v>1.1283954921043873</c:v>
                </c:pt>
                <c:pt idx="1696">
                  <c:v>1.1296759119357991</c:v>
                </c:pt>
                <c:pt idx="1697">
                  <c:v>1.1309571900238189</c:v>
                </c:pt>
                <c:pt idx="1698">
                  <c:v>1.1322412883810526</c:v>
                </c:pt>
                <c:pt idx="1699">
                  <c:v>1.1332702659408926</c:v>
                </c:pt>
                <c:pt idx="1700">
                  <c:v>1.134304626083585</c:v>
                </c:pt>
                <c:pt idx="1701">
                  <c:v>1.135593229595272</c:v>
                </c:pt>
                <c:pt idx="1702">
                  <c:v>1.1368838897368332</c:v>
                </c:pt>
                <c:pt idx="1703">
                  <c:v>1.1381742453483559</c:v>
                </c:pt>
                <c:pt idx="1704">
                  <c:v>1.1394678481580702</c:v>
                </c:pt>
                <c:pt idx="1705">
                  <c:v>1.1407633243035809</c:v>
                </c:pt>
                <c:pt idx="1706">
                  <c:v>1.1420612729511062</c:v>
                </c:pt>
                <c:pt idx="1707">
                  <c:v>1.143358132624237</c:v>
                </c:pt>
                <c:pt idx="1708">
                  <c:v>1.1446574704519688</c:v>
                </c:pt>
                <c:pt idx="1709">
                  <c:v>1.1459604866561315</c:v>
                </c:pt>
                <c:pt idx="1710">
                  <c:v>1.1472638095791936</c:v>
                </c:pt>
                <c:pt idx="1711">
                  <c:v>1.1485672388953596</c:v>
                </c:pt>
                <c:pt idx="1712">
                  <c:v>1.1498751633333486</c:v>
                </c:pt>
                <c:pt idx="1713">
                  <c:v>1.1511842011838047</c:v>
                </c:pt>
                <c:pt idx="1714">
                  <c:v>1.1524939543935317</c:v>
                </c:pt>
                <c:pt idx="1715">
                  <c:v>1.1535439950087631</c:v>
                </c:pt>
                <c:pt idx="1716">
                  <c:v>1.154595740911162</c:v>
                </c:pt>
                <c:pt idx="1717">
                  <c:v>1.1559097721909959</c:v>
                </c:pt>
                <c:pt idx="1718">
                  <c:v>1.1572245272100308</c:v>
                </c:pt>
                <c:pt idx="1719">
                  <c:v>1.1585442340024643</c:v>
                </c:pt>
                <c:pt idx="1720">
                  <c:v>1.1598640721334295</c:v>
                </c:pt>
                <c:pt idx="1721">
                  <c:v>1.1611842416600706</c:v>
                </c:pt>
                <c:pt idx="1722">
                  <c:v>1.1625085816225906</c:v>
                </c:pt>
                <c:pt idx="1723">
                  <c:v>1.1638344754120846</c:v>
                </c:pt>
                <c:pt idx="1724">
                  <c:v>1.1651611163093447</c:v>
                </c:pt>
                <c:pt idx="1725">
                  <c:v>1.1662239411001043</c:v>
                </c:pt>
                <c:pt idx="1726">
                  <c:v>1.167293379742981</c:v>
                </c:pt>
                <c:pt idx="1727">
                  <c:v>1.1686246203703146</c:v>
                </c:pt>
                <c:pt idx="1728">
                  <c:v>1.1699566174704752</c:v>
                </c:pt>
                <c:pt idx="1729">
                  <c:v>1.1712934495073715</c:v>
                </c:pt>
                <c:pt idx="1730">
                  <c:v>1.1726304377486021</c:v>
                </c:pt>
                <c:pt idx="1731">
                  <c:v>1.173968398173673</c:v>
                </c:pt>
                <c:pt idx="1732">
                  <c:v>1.1753081511354537</c:v>
                </c:pt>
                <c:pt idx="1733">
                  <c:v>1.1766511363436194</c:v>
                </c:pt>
                <c:pt idx="1734">
                  <c:v>1.177995722325099</c:v>
                </c:pt>
                <c:pt idx="1735">
                  <c:v>1.1793419131142655</c:v>
                </c:pt>
                <c:pt idx="1736">
                  <c:v>1.1806884778691629</c:v>
                </c:pt>
                <c:pt idx="1737">
                  <c:v>1.1820378887707044</c:v>
                </c:pt>
                <c:pt idx="1738">
                  <c:v>1.1833897421581734</c:v>
                </c:pt>
                <c:pt idx="1739">
                  <c:v>1.1847444587849687</c:v>
                </c:pt>
                <c:pt idx="1740">
                  <c:v>1.1860977022498771</c:v>
                </c:pt>
                <c:pt idx="1741">
                  <c:v>1.1874536083130505</c:v>
                </c:pt>
                <c:pt idx="1742">
                  <c:v>1.1885412349530493</c:v>
                </c:pt>
                <c:pt idx="1743">
                  <c:v>1.1899025377246537</c:v>
                </c:pt>
                <c:pt idx="1744">
                  <c:v>1.1909926246570062</c:v>
                </c:pt>
                <c:pt idx="1745">
                  <c:v>1.1923558132718506</c:v>
                </c:pt>
                <c:pt idx="1746">
                  <c:v>1.1937208627068319</c:v>
                </c:pt>
                <c:pt idx="1747">
                  <c:v>1.1950871516487671</c:v>
                </c:pt>
                <c:pt idx="1748">
                  <c:v>1.1964559371484236</c:v>
                </c:pt>
                <c:pt idx="1749">
                  <c:v>1.1978286925206734</c:v>
                </c:pt>
                <c:pt idx="1750">
                  <c:v>1.1992010286695396</c:v>
                </c:pt>
                <c:pt idx="1751">
                  <c:v>1.200574200968253</c:v>
                </c:pt>
                <c:pt idx="1752">
                  <c:v>1.2016770405821133</c:v>
                </c:pt>
                <c:pt idx="1753">
                  <c:v>1.2027834123369925</c:v>
                </c:pt>
                <c:pt idx="1754">
                  <c:v>1.2041634124171983</c:v>
                </c:pt>
                <c:pt idx="1755">
                  <c:v>1.2055453195296333</c:v>
                </c:pt>
                <c:pt idx="1756">
                  <c:v>1.2069299841020635</c:v>
                </c:pt>
                <c:pt idx="1757">
                  <c:v>1.2083140296640051</c:v>
                </c:pt>
                <c:pt idx="1758">
                  <c:v>1.2097010528319405</c:v>
                </c:pt>
                <c:pt idx="1759">
                  <c:v>1.2110919120223289</c:v>
                </c:pt>
                <c:pt idx="1760">
                  <c:v>1.2124832211466516</c:v>
                </c:pt>
                <c:pt idx="1761">
                  <c:v>1.2138741283482064</c:v>
                </c:pt>
                <c:pt idx="1762">
                  <c:v>1.2152705948329297</c:v>
                </c:pt>
                <c:pt idx="1763">
                  <c:v>1.2166675206775395</c:v>
                </c:pt>
                <c:pt idx="1764">
                  <c:v>1.2180659733468053</c:v>
                </c:pt>
                <c:pt idx="1765">
                  <c:v>1.2194668123310812</c:v>
                </c:pt>
                <c:pt idx="1766">
                  <c:v>1.220588983805289</c:v>
                </c:pt>
                <c:pt idx="1767">
                  <c:v>1.2217141314372564</c:v>
                </c:pt>
                <c:pt idx="1768">
                  <c:v>1.2231183759500011</c:v>
                </c:pt>
                <c:pt idx="1769">
                  <c:v>1.2245286808681444</c:v>
                </c:pt>
                <c:pt idx="1770">
                  <c:v>1.2259381781037912</c:v>
                </c:pt>
                <c:pt idx="1771">
                  <c:v>1.2273485865954261</c:v>
                </c:pt>
                <c:pt idx="1772">
                  <c:v>1.228763146660184</c:v>
                </c:pt>
                <c:pt idx="1773">
                  <c:v>1.2301803593125744</c:v>
                </c:pt>
                <c:pt idx="1774">
                  <c:v>1.2315976342267365</c:v>
                </c:pt>
                <c:pt idx="1775">
                  <c:v>1.2330171375322212</c:v>
                </c:pt>
                <c:pt idx="1776">
                  <c:v>1.2341557125882743</c:v>
                </c:pt>
                <c:pt idx="1777">
                  <c:v>1.2352992807151055</c:v>
                </c:pt>
                <c:pt idx="1778">
                  <c:v>1.2367231813000272</c:v>
                </c:pt>
                <c:pt idx="1779">
                  <c:v>1.2381523820914726</c:v>
                </c:pt>
                <c:pt idx="1780">
                  <c:v>1.2395821003177523</c:v>
                </c:pt>
                <c:pt idx="1781">
                  <c:v>1.2410127725000013</c:v>
                </c:pt>
                <c:pt idx="1782">
                  <c:v>1.2424463701438717</c:v>
                </c:pt>
                <c:pt idx="1783">
                  <c:v>1.2438822451819738</c:v>
                </c:pt>
                <c:pt idx="1784">
                  <c:v>1.2453206240355423</c:v>
                </c:pt>
                <c:pt idx="1785">
                  <c:v>1.2467604151840026</c:v>
                </c:pt>
                <c:pt idx="1786">
                  <c:v>1.2482007409893534</c:v>
                </c:pt>
                <c:pt idx="1787">
                  <c:v>1.249644908389818</c:v>
                </c:pt>
                <c:pt idx="1788">
                  <c:v>1.2510909435991537</c:v>
                </c:pt>
                <c:pt idx="1789">
                  <c:v>1.2525406208870917</c:v>
                </c:pt>
                <c:pt idx="1790">
                  <c:v>1.2539888592938835</c:v>
                </c:pt>
                <c:pt idx="1791">
                  <c:v>1.2554407506658114</c:v>
                </c:pt>
                <c:pt idx="1792">
                  <c:v>1.2568958636555774</c:v>
                </c:pt>
                <c:pt idx="1793">
                  <c:v>1.2583524297748101</c:v>
                </c:pt>
                <c:pt idx="1794">
                  <c:v>1.2598091157237663</c:v>
                </c:pt>
                <c:pt idx="1795">
                  <c:v>1.2609795179448073</c:v>
                </c:pt>
                <c:pt idx="1796">
                  <c:v>1.2621497286308241</c:v>
                </c:pt>
                <c:pt idx="1797">
                  <c:v>1.2636128550601216</c:v>
                </c:pt>
                <c:pt idx="1798">
                  <c:v>1.2650792450548518</c:v>
                </c:pt>
                <c:pt idx="1799">
                  <c:v>1.2665491341108848</c:v>
                </c:pt>
                <c:pt idx="1800">
                  <c:v>1.2680193901410313</c:v>
                </c:pt>
                <c:pt idx="1801">
                  <c:v>1.2694900115823022</c:v>
                </c:pt>
                <c:pt idx="1802">
                  <c:v>1.2706709053228555</c:v>
                </c:pt>
                <c:pt idx="1803">
                  <c:v>1.2718572535121251</c:v>
                </c:pt>
                <c:pt idx="1804">
                  <c:v>1.2733362435508895</c:v>
                </c:pt>
                <c:pt idx="1805">
                  <c:v>1.2748167458535875</c:v>
                </c:pt>
                <c:pt idx="1806">
                  <c:v>1.2763003491531559</c:v>
                </c:pt>
                <c:pt idx="1807">
                  <c:v>1.2777845691915526</c:v>
                </c:pt>
                <c:pt idx="1808">
                  <c:v>1.2792709954139398</c:v>
                </c:pt>
                <c:pt idx="1809">
                  <c:v>1.2807628190732567</c:v>
                </c:pt>
                <c:pt idx="1810">
                  <c:v>1.282254137784282</c:v>
                </c:pt>
                <c:pt idx="1811">
                  <c:v>1.2837463149028554</c:v>
                </c:pt>
                <c:pt idx="1812">
                  <c:v>1.2852436924298014</c:v>
                </c:pt>
                <c:pt idx="1813">
                  <c:v>1.2867424000900736</c:v>
                </c:pt>
                <c:pt idx="1814">
                  <c:v>1.2882415237615199</c:v>
                </c:pt>
                <c:pt idx="1815">
                  <c:v>1.2897445048891807</c:v>
                </c:pt>
                <c:pt idx="1816">
                  <c:v>1.2912499782457616</c:v>
                </c:pt>
                <c:pt idx="1817">
                  <c:v>1.2927584121387592</c:v>
                </c:pt>
                <c:pt idx="1818">
                  <c:v>1.2942679719878261</c:v>
                </c:pt>
                <c:pt idx="1819">
                  <c:v>1.2954775859214365</c:v>
                </c:pt>
                <c:pt idx="1820">
                  <c:v>1.2966886647931037</c:v>
                </c:pt>
                <c:pt idx="1821">
                  <c:v>1.2982020904557177</c:v>
                </c:pt>
                <c:pt idx="1822">
                  <c:v>1.2997210556840604</c:v>
                </c:pt>
                <c:pt idx="1823">
                  <c:v>1.301242331678186</c:v>
                </c:pt>
                <c:pt idx="1824">
                  <c:v>1.3027645302493014</c:v>
                </c:pt>
                <c:pt idx="1825">
                  <c:v>1.3042888165488569</c:v>
                </c:pt>
                <c:pt idx="1826">
                  <c:v>1.3058161295910211</c:v>
                </c:pt>
                <c:pt idx="1827">
                  <c:v>1.3073467133112062</c:v>
                </c:pt>
                <c:pt idx="1828">
                  <c:v>1.3088782395232517</c:v>
                </c:pt>
                <c:pt idx="1829">
                  <c:v>1.3101063696581752</c:v>
                </c:pt>
                <c:pt idx="1830">
                  <c:v>1.3113397625979311</c:v>
                </c:pt>
                <c:pt idx="1831">
                  <c:v>1.3128769514057086</c:v>
                </c:pt>
                <c:pt idx="1832">
                  <c:v>1.3144172125922349</c:v>
                </c:pt>
                <c:pt idx="1833">
                  <c:v>1.3159610279789218</c:v>
                </c:pt>
                <c:pt idx="1834">
                  <c:v>1.3175065224419609</c:v>
                </c:pt>
                <c:pt idx="1835">
                  <c:v>1.3190544091558225</c:v>
                </c:pt>
                <c:pt idx="1836">
                  <c:v>1.3206028017481377</c:v>
                </c:pt>
                <c:pt idx="1837">
                  <c:v>1.3221554923074912</c:v>
                </c:pt>
                <c:pt idx="1838">
                  <c:v>1.3237101225438923</c:v>
                </c:pt>
                <c:pt idx="1839">
                  <c:v>1.3252688382321922</c:v>
                </c:pt>
                <c:pt idx="1840">
                  <c:v>1.3268271288860922</c:v>
                </c:pt>
                <c:pt idx="1841">
                  <c:v>1.3283883287473919</c:v>
                </c:pt>
                <c:pt idx="1842">
                  <c:v>1.3299548371338772</c:v>
                </c:pt>
                <c:pt idx="1843">
                  <c:v>1.3315211707709347</c:v>
                </c:pt>
                <c:pt idx="1844">
                  <c:v>1.3330890028667792</c:v>
                </c:pt>
                <c:pt idx="1845">
                  <c:v>1.3343470087761677</c:v>
                </c:pt>
                <c:pt idx="1846">
                  <c:v>1.3356073201643577</c:v>
                </c:pt>
                <c:pt idx="1847">
                  <c:v>1.3371822988612094</c:v>
                </c:pt>
                <c:pt idx="1848">
                  <c:v>1.3387607262736378</c:v>
                </c:pt>
                <c:pt idx="1849">
                  <c:v>1.3403433391578006</c:v>
                </c:pt>
                <c:pt idx="1850">
                  <c:v>1.3419255587685686</c:v>
                </c:pt>
                <c:pt idx="1851">
                  <c:v>1.3435098013484748</c:v>
                </c:pt>
                <c:pt idx="1852">
                  <c:v>1.34509971145423</c:v>
                </c:pt>
                <c:pt idx="1853">
                  <c:v>1.3466904525364554</c:v>
                </c:pt>
                <c:pt idx="1854">
                  <c:v>1.3482815378007558</c:v>
                </c:pt>
                <c:pt idx="1855">
                  <c:v>1.3495607636612816</c:v>
                </c:pt>
                <c:pt idx="1856">
                  <c:v>1.3508447999256616</c:v>
                </c:pt>
                <c:pt idx="1857">
                  <c:v>1.3524437360646564</c:v>
                </c:pt>
                <c:pt idx="1858">
                  <c:v>1.3540462119916892</c:v>
                </c:pt>
                <c:pt idx="1859">
                  <c:v>1.3556529761432423</c:v>
                </c:pt>
                <c:pt idx="1860">
                  <c:v>1.3572608527661703</c:v>
                </c:pt>
                <c:pt idx="1861">
                  <c:v>1.3588686132847332</c:v>
                </c:pt>
                <c:pt idx="1862">
                  <c:v>1.360484136304549</c:v>
                </c:pt>
                <c:pt idx="1863">
                  <c:v>1.3620990656648251</c:v>
                </c:pt>
                <c:pt idx="1864">
                  <c:v>1.3637166072410529</c:v>
                </c:pt>
                <c:pt idx="1865">
                  <c:v>1.3653367694976632</c:v>
                </c:pt>
                <c:pt idx="1866">
                  <c:v>1.3669610486747283</c:v>
                </c:pt>
                <c:pt idx="1867">
                  <c:v>1.3685877220678753</c:v>
                </c:pt>
                <c:pt idx="1868">
                  <c:v>1.3702170458392358</c:v>
                </c:pt>
                <c:pt idx="1869">
                  <c:v>1.3718470352743923</c:v>
                </c:pt>
                <c:pt idx="1870">
                  <c:v>1.3731545392478375</c:v>
                </c:pt>
                <c:pt idx="1871">
                  <c:v>1.3747895776318679</c:v>
                </c:pt>
                <c:pt idx="1872">
                  <c:v>1.3761011874173457</c:v>
                </c:pt>
                <c:pt idx="1873">
                  <c:v>1.3777438118284855</c:v>
                </c:pt>
                <c:pt idx="1874">
                  <c:v>1.3793858751619437</c:v>
                </c:pt>
                <c:pt idx="1875">
                  <c:v>1.3810321481193499</c:v>
                </c:pt>
                <c:pt idx="1876">
                  <c:v>1.3826811357611319</c:v>
                </c:pt>
                <c:pt idx="1877">
                  <c:v>1.3843351177665784</c:v>
                </c:pt>
                <c:pt idx="1878">
                  <c:v>1.3859893127654606</c:v>
                </c:pt>
                <c:pt idx="1879">
                  <c:v>1.3876459955217151</c:v>
                </c:pt>
                <c:pt idx="1880">
                  <c:v>1.3889743345773113</c:v>
                </c:pt>
                <c:pt idx="1881">
                  <c:v>1.3903074862151037</c:v>
                </c:pt>
                <c:pt idx="1882">
                  <c:v>1.3919726154292185</c:v>
                </c:pt>
                <c:pt idx="1883">
                  <c:v>1.3936407765841325</c:v>
                </c:pt>
                <c:pt idx="1884">
                  <c:v>1.3953119802374565</c:v>
                </c:pt>
                <c:pt idx="1885">
                  <c:v>1.3969849594342574</c:v>
                </c:pt>
                <c:pt idx="1886">
                  <c:v>1.3986594624724127</c:v>
                </c:pt>
                <c:pt idx="1887">
                  <c:v>1.4003380560320153</c:v>
                </c:pt>
                <c:pt idx="1888">
                  <c:v>1.4020189584003513</c:v>
                </c:pt>
                <c:pt idx="1889">
                  <c:v>1.4037044916106673</c:v>
                </c:pt>
                <c:pt idx="1890">
                  <c:v>1.4053902939358471</c:v>
                </c:pt>
                <c:pt idx="1891">
                  <c:v>1.4070802335191563</c:v>
                </c:pt>
                <c:pt idx="1892">
                  <c:v>1.4087745850941016</c:v>
                </c:pt>
                <c:pt idx="1893">
                  <c:v>1.4104702584736712</c:v>
                </c:pt>
                <c:pt idx="1894">
                  <c:v>1.4121654395566381</c:v>
                </c:pt>
                <c:pt idx="1895">
                  <c:v>1.4135267737853285</c:v>
                </c:pt>
                <c:pt idx="1896">
                  <c:v>1.4148910042903819</c:v>
                </c:pt>
                <c:pt idx="1897">
                  <c:v>1.4165963080596138</c:v>
                </c:pt>
                <c:pt idx="1898">
                  <c:v>1.4183053079164039</c:v>
                </c:pt>
                <c:pt idx="1899">
                  <c:v>1.4200190637234451</c:v>
                </c:pt>
                <c:pt idx="1900">
                  <c:v>1.4217334042864096</c:v>
                </c:pt>
                <c:pt idx="1901">
                  <c:v>1.4234485899345539</c:v>
                </c:pt>
                <c:pt idx="1902">
                  <c:v>1.4251722416648114</c:v>
                </c:pt>
                <c:pt idx="1903">
                  <c:v>1.4268941306108598</c:v>
                </c:pt>
                <c:pt idx="1904">
                  <c:v>1.4286192532987994</c:v>
                </c:pt>
                <c:pt idx="1905">
                  <c:v>1.430003979865492</c:v>
                </c:pt>
                <c:pt idx="1906">
                  <c:v>1.4313964446410583</c:v>
                </c:pt>
                <c:pt idx="1907">
                  <c:v>1.4331298884686503</c:v>
                </c:pt>
                <c:pt idx="1908">
                  <c:v>1.4348671384774156</c:v>
                </c:pt>
                <c:pt idx="1909">
                  <c:v>1.4366098043461666</c:v>
                </c:pt>
                <c:pt idx="1910">
                  <c:v>1.4383525830414594</c:v>
                </c:pt>
                <c:pt idx="1911">
                  <c:v>1.4400970704665474</c:v>
                </c:pt>
                <c:pt idx="1912">
                  <c:v>1.4418491494801586</c:v>
                </c:pt>
                <c:pt idx="1913">
                  <c:v>1.4436018943004807</c:v>
                </c:pt>
                <c:pt idx="1914">
                  <c:v>1.4453555712154016</c:v>
                </c:pt>
                <c:pt idx="1915">
                  <c:v>1.4471147467522103</c:v>
                </c:pt>
                <c:pt idx="1916">
                  <c:v>1.4488772915647219</c:v>
                </c:pt>
                <c:pt idx="1917">
                  <c:v>1.4506434876240371</c:v>
                </c:pt>
                <c:pt idx="1918">
                  <c:v>1.4524109181229892</c:v>
                </c:pt>
                <c:pt idx="1919">
                  <c:v>1.4541806663027754</c:v>
                </c:pt>
                <c:pt idx="1920">
                  <c:v>1.4559551782487683</c:v>
                </c:pt>
                <c:pt idx="1921">
                  <c:v>1.4577325731694866</c:v>
                </c:pt>
                <c:pt idx="1922">
                  <c:v>1.4591593230860462</c:v>
                </c:pt>
                <c:pt idx="1923">
                  <c:v>1.4609416100920691</c:v>
                </c:pt>
                <c:pt idx="1924">
                  <c:v>1.4627268064416956</c:v>
                </c:pt>
                <c:pt idx="1925">
                  <c:v>1.4641582454237165</c:v>
                </c:pt>
                <c:pt idx="1926">
                  <c:v>1.4659508410384139</c:v>
                </c:pt>
                <c:pt idx="1927">
                  <c:v>1.4677477528204563</c:v>
                </c:pt>
                <c:pt idx="1928">
                  <c:v>1.4695457013624009</c:v>
                </c:pt>
                <c:pt idx="1929">
                  <c:v>1.4713474388232484</c:v>
                </c:pt>
                <c:pt idx="1930">
                  <c:v>1.4731510497253433</c:v>
                </c:pt>
                <c:pt idx="1931">
                  <c:v>1.4745983276767611</c:v>
                </c:pt>
                <c:pt idx="1932">
                  <c:v>1.4760521278488399</c:v>
                </c:pt>
                <c:pt idx="1933">
                  <c:v>1.477867576342371</c:v>
                </c:pt>
                <c:pt idx="1934">
                  <c:v>1.4796846614270938</c:v>
                </c:pt>
                <c:pt idx="1935">
                  <c:v>1.48150616651551</c:v>
                </c:pt>
                <c:pt idx="1936">
                  <c:v>1.4833279314232817</c:v>
                </c:pt>
                <c:pt idx="1937">
                  <c:v>1.4851558118655082</c:v>
                </c:pt>
                <c:pt idx="1938">
                  <c:v>1.4869856416910134</c:v>
                </c:pt>
                <c:pt idx="1939">
                  <c:v>1.4888199462908185</c:v>
                </c:pt>
                <c:pt idx="1940">
                  <c:v>1.4906559381202256</c:v>
                </c:pt>
                <c:pt idx="1941">
                  <c:v>1.4924955881379098</c:v>
                </c:pt>
                <c:pt idx="1942">
                  <c:v>1.4943420083882339</c:v>
                </c:pt>
                <c:pt idx="1943">
                  <c:v>1.496188740435362</c:v>
                </c:pt>
                <c:pt idx="1944">
                  <c:v>1.4980371931113372</c:v>
                </c:pt>
                <c:pt idx="1945">
                  <c:v>1.4998927505942821</c:v>
                </c:pt>
                <c:pt idx="1946">
                  <c:v>1.5017497714275008</c:v>
                </c:pt>
                <c:pt idx="1947">
                  <c:v>1.5036093944150695</c:v>
                </c:pt>
                <c:pt idx="1948">
                  <c:v>1.5051026044116405</c:v>
                </c:pt>
                <c:pt idx="1949">
                  <c:v>1.5065969069649796</c:v>
                </c:pt>
                <c:pt idx="1950">
                  <c:v>1.5084661454192965</c:v>
                </c:pt>
                <c:pt idx="1951">
                  <c:v>1.5103383121061522</c:v>
                </c:pt>
                <c:pt idx="1952">
                  <c:v>1.5122174310148047</c:v>
                </c:pt>
                <c:pt idx="1953">
                  <c:v>1.5140977895775294</c:v>
                </c:pt>
                <c:pt idx="1954">
                  <c:v>1.5159785247371198</c:v>
                </c:pt>
                <c:pt idx="1955">
                  <c:v>1.5174900449611912</c:v>
                </c:pt>
                <c:pt idx="1956">
                  <c:v>1.51900876078702</c:v>
                </c:pt>
                <c:pt idx="1957">
                  <c:v>1.5209013666408531</c:v>
                </c:pt>
                <c:pt idx="1958">
                  <c:v>1.5227987203254494</c:v>
                </c:pt>
                <c:pt idx="1959">
                  <c:v>1.5247017130594971</c:v>
                </c:pt>
                <c:pt idx="1960">
                  <c:v>1.5266057161968045</c:v>
                </c:pt>
                <c:pt idx="1961">
                  <c:v>1.5285110200334131</c:v>
                </c:pt>
                <c:pt idx="1962">
                  <c:v>1.5304255087555425</c:v>
                </c:pt>
                <c:pt idx="1963">
                  <c:v>1.5323389889966108</c:v>
                </c:pt>
                <c:pt idx="1964">
                  <c:v>1.5342573101033861</c:v>
                </c:pt>
                <c:pt idx="1965">
                  <c:v>1.536179024566418</c:v>
                </c:pt>
                <c:pt idx="1966">
                  <c:v>1.538107087287482</c:v>
                </c:pt>
                <c:pt idx="1967">
                  <c:v>1.5400374005712449</c:v>
                </c:pt>
                <c:pt idx="1968">
                  <c:v>1.5419714471720143</c:v>
                </c:pt>
                <c:pt idx="1969">
                  <c:v>1.5439059860856634</c:v>
                </c:pt>
                <c:pt idx="1970">
                  <c:v>1.5458481295380471</c:v>
                </c:pt>
                <c:pt idx="1971">
                  <c:v>1.5477922696271327</c:v>
                </c:pt>
                <c:pt idx="1972">
                  <c:v>1.5493526882029278</c:v>
                </c:pt>
                <c:pt idx="1973">
                  <c:v>1.5509149494241765</c:v>
                </c:pt>
                <c:pt idx="1974">
                  <c:v>1.5528680789256082</c:v>
                </c:pt>
                <c:pt idx="1975">
                  <c:v>1.5548271250162484</c:v>
                </c:pt>
                <c:pt idx="1976">
                  <c:v>1.5567888173464435</c:v>
                </c:pt>
                <c:pt idx="1977">
                  <c:v>1.5587576696507444</c:v>
                </c:pt>
                <c:pt idx="1978">
                  <c:v>1.5607267943140228</c:v>
                </c:pt>
                <c:pt idx="1979">
                  <c:v>1.5627001056470564</c:v>
                </c:pt>
                <c:pt idx="1980">
                  <c:v>1.5646773186381617</c:v>
                </c:pt>
                <c:pt idx="1981">
                  <c:v>1.5666593570344025</c:v>
                </c:pt>
                <c:pt idx="1982">
                  <c:v>1.5682498225343409</c:v>
                </c:pt>
                <c:pt idx="1983">
                  <c:v>1.5698452514724046</c:v>
                </c:pt>
                <c:pt idx="1984">
                  <c:v>1.5718390913339755</c:v>
                </c:pt>
                <c:pt idx="1985">
                  <c:v>1.5738356947627183</c:v>
                </c:pt>
                <c:pt idx="1986">
                  <c:v>1.5758350703783641</c:v>
                </c:pt>
                <c:pt idx="1987">
                  <c:v>1.5778393700060329</c:v>
                </c:pt>
                <c:pt idx="1988">
                  <c:v>1.5798470813559635</c:v>
                </c:pt>
                <c:pt idx="1989">
                  <c:v>1.5818603687208683</c:v>
                </c:pt>
                <c:pt idx="1990">
                  <c:v>1.5838749454057888</c:v>
                </c:pt>
                <c:pt idx="1991">
                  <c:v>1.5858948233746419</c:v>
                </c:pt>
                <c:pt idx="1992">
                  <c:v>1.5879221914650747</c:v>
                </c:pt>
                <c:pt idx="1993">
                  <c:v>1.5899511989461899</c:v>
                </c:pt>
                <c:pt idx="1994">
                  <c:v>1.5919802948135298</c:v>
                </c:pt>
                <c:pt idx="1995">
                  <c:v>1.5940200506402189</c:v>
                </c:pt>
                <c:pt idx="1996">
                  <c:v>1.596059298624638</c:v>
                </c:pt>
                <c:pt idx="1997">
                  <c:v>1.5976953829112899</c:v>
                </c:pt>
                <c:pt idx="1998">
                  <c:v>1.5997437120226738</c:v>
                </c:pt>
                <c:pt idx="1999">
                  <c:v>1.6013870942457509</c:v>
                </c:pt>
                <c:pt idx="2000">
                  <c:v>1.6034426928584053</c:v>
                </c:pt>
                <c:pt idx="2001">
                  <c:v>1.6055012666454185</c:v>
                </c:pt>
                <c:pt idx="2002">
                  <c:v>1.6075707104054777</c:v>
                </c:pt>
                <c:pt idx="2003">
                  <c:v>1.6096378083920881</c:v>
                </c:pt>
                <c:pt idx="2004">
                  <c:v>1.6117085546973136</c:v>
                </c:pt>
                <c:pt idx="2005">
                  <c:v>1.6137855021239458</c:v>
                </c:pt>
                <c:pt idx="2006">
                  <c:v>1.6158693165119902</c:v>
                </c:pt>
                <c:pt idx="2007">
                  <c:v>1.6179546139635301</c:v>
                </c:pt>
                <c:pt idx="2008">
                  <c:v>1.6200449076988406</c:v>
                </c:pt>
                <c:pt idx="2009">
                  <c:v>1.6217207421742521</c:v>
                </c:pt>
                <c:pt idx="2010">
                  <c:v>1.623406759890949</c:v>
                </c:pt>
                <c:pt idx="2011">
                  <c:v>1.62550688778228</c:v>
                </c:pt>
                <c:pt idx="2012">
                  <c:v>1.6276156187826649</c:v>
                </c:pt>
                <c:pt idx="2013">
                  <c:v>1.6297259036770542</c:v>
                </c:pt>
                <c:pt idx="2014">
                  <c:v>1.6318390355217491</c:v>
                </c:pt>
                <c:pt idx="2015">
                  <c:v>1.6339598805457343</c:v>
                </c:pt>
                <c:pt idx="2016">
                  <c:v>1.6360845840568583</c:v>
                </c:pt>
                <c:pt idx="2017">
                  <c:v>1.6382164133151085</c:v>
                </c:pt>
                <c:pt idx="2018">
                  <c:v>1.6403492118997101</c:v>
                </c:pt>
                <c:pt idx="2019">
                  <c:v>1.6424849359737779</c:v>
                </c:pt>
                <c:pt idx="2020">
                  <c:v>1.6446268676930083</c:v>
                </c:pt>
                <c:pt idx="2021">
                  <c:v>1.6467730691172331</c:v>
                </c:pt>
                <c:pt idx="2022">
                  <c:v>1.6484959815388955</c:v>
                </c:pt>
                <c:pt idx="2023">
                  <c:v>1.6502202217659157</c:v>
                </c:pt>
                <c:pt idx="2024">
                  <c:v>1.6523788041499534</c:v>
                </c:pt>
                <c:pt idx="2025">
                  <c:v>1.654541064370378</c:v>
                </c:pt>
                <c:pt idx="2026">
                  <c:v>1.6567119855963297</c:v>
                </c:pt>
                <c:pt idx="2027">
                  <c:v>1.6588863019209952</c:v>
                </c:pt>
                <c:pt idx="2028">
                  <c:v>1.6610636925123485</c:v>
                </c:pt>
                <c:pt idx="2029">
                  <c:v>1.6632445006246985</c:v>
                </c:pt>
                <c:pt idx="2030">
                  <c:v>1.6654310776382584</c:v>
                </c:pt>
                <c:pt idx="2031">
                  <c:v>1.6676231161040576</c:v>
                </c:pt>
                <c:pt idx="2032">
                  <c:v>1.6693816893583135</c:v>
                </c:pt>
                <c:pt idx="2033">
                  <c:v>1.6711494106083709</c:v>
                </c:pt>
                <c:pt idx="2034">
                  <c:v>1.6733540336545103</c:v>
                </c:pt>
                <c:pt idx="2035">
                  <c:v>1.6755658909875706</c:v>
                </c:pt>
                <c:pt idx="2036">
                  <c:v>1.6777782529765839</c:v>
                </c:pt>
                <c:pt idx="2037">
                  <c:v>1.6799999286331972</c:v>
                </c:pt>
                <c:pt idx="2038">
                  <c:v>1.6822221330308706</c:v>
                </c:pt>
                <c:pt idx="2039">
                  <c:v>1.6844530333422725</c:v>
                </c:pt>
                <c:pt idx="2040">
                  <c:v>1.685647931410714</c:v>
                </c:pt>
                <c:pt idx="2041">
                  <c:v>1.6858559745757418</c:v>
                </c:pt>
                <c:pt idx="2042">
                  <c:v>1.6859654704115199</c:v>
                </c:pt>
                <c:pt idx="2043">
                  <c:v>1.6859658115387766</c:v>
                </c:pt>
              </c:numCache>
            </c:numRef>
          </c:xVal>
          <c:yVal>
            <c:numRef>
              <c:f>'ShA 75 - 3'!$I$4:$I$2047</c:f>
              <c:numCache>
                <c:formatCode>General</c:formatCode>
                <c:ptCount val="2044"/>
                <c:pt idx="0">
                  <c:v>5.3505548832415956E-2</c:v>
                </c:pt>
                <c:pt idx="1">
                  <c:v>5.3466404816417033E-2</c:v>
                </c:pt>
                <c:pt idx="2">
                  <c:v>5.3540682003432913E-2</c:v>
                </c:pt>
                <c:pt idx="3">
                  <c:v>5.3514544428435319E-2</c:v>
                </c:pt>
                <c:pt idx="4">
                  <c:v>5.3524743615019237E-2</c:v>
                </c:pt>
                <c:pt idx="5">
                  <c:v>5.3513626375757996E-2</c:v>
                </c:pt>
                <c:pt idx="6">
                  <c:v>5.3245698344619612E-2</c:v>
                </c:pt>
                <c:pt idx="7">
                  <c:v>5.3148674816980081E-2</c:v>
                </c:pt>
                <c:pt idx="8">
                  <c:v>5.2990273617901866E-2</c:v>
                </c:pt>
                <c:pt idx="9">
                  <c:v>5.3425431516111982E-2</c:v>
                </c:pt>
                <c:pt idx="10">
                  <c:v>5.4428082912882883E-2</c:v>
                </c:pt>
                <c:pt idx="11">
                  <c:v>5.7869601332011869E-2</c:v>
                </c:pt>
                <c:pt idx="12">
                  <c:v>6.1922657905130095E-2</c:v>
                </c:pt>
                <c:pt idx="13">
                  <c:v>6.7596125554795439E-2</c:v>
                </c:pt>
                <c:pt idx="14">
                  <c:v>7.2674543460673688E-2</c:v>
                </c:pt>
                <c:pt idx="15">
                  <c:v>7.8221898968943868E-2</c:v>
                </c:pt>
                <c:pt idx="16">
                  <c:v>8.4142944990641705E-2</c:v>
                </c:pt>
                <c:pt idx="17">
                  <c:v>8.9657869104712642E-2</c:v>
                </c:pt>
                <c:pt idx="18">
                  <c:v>9.5690331594785474E-2</c:v>
                </c:pt>
                <c:pt idx="19">
                  <c:v>0.10103642600970972</c:v>
                </c:pt>
                <c:pt idx="20">
                  <c:v>0.10690658846998125</c:v>
                </c:pt>
                <c:pt idx="21">
                  <c:v>0.11312135870263638</c:v>
                </c:pt>
                <c:pt idx="22">
                  <c:v>0.11958372017663861</c:v>
                </c:pt>
                <c:pt idx="23">
                  <c:v>0.12614862346483793</c:v>
                </c:pt>
                <c:pt idx="24">
                  <c:v>0.13268435928278341</c:v>
                </c:pt>
                <c:pt idx="25">
                  <c:v>0.13916178951783503</c:v>
                </c:pt>
                <c:pt idx="26">
                  <c:v>0.14553739533415336</c:v>
                </c:pt>
                <c:pt idx="27">
                  <c:v>0.15194311704932545</c:v>
                </c:pt>
                <c:pt idx="28">
                  <c:v>0.15836233306427086</c:v>
                </c:pt>
                <c:pt idx="29">
                  <c:v>0.16477696823551075</c:v>
                </c:pt>
                <c:pt idx="30">
                  <c:v>0.17135789918505034</c:v>
                </c:pt>
                <c:pt idx="31">
                  <c:v>0.17766122128387926</c:v>
                </c:pt>
                <c:pt idx="32">
                  <c:v>0.18191115347644074</c:v>
                </c:pt>
                <c:pt idx="33">
                  <c:v>0.18492473695530134</c:v>
                </c:pt>
                <c:pt idx="34">
                  <c:v>0.18941600511360218</c:v>
                </c:pt>
                <c:pt idx="35">
                  <c:v>0.19528432842771729</c:v>
                </c:pt>
                <c:pt idx="36">
                  <c:v>0.20156211849195166</c:v>
                </c:pt>
                <c:pt idx="37">
                  <c:v>0.2080187906745094</c:v>
                </c:pt>
                <c:pt idx="38">
                  <c:v>0.2144662895262639</c:v>
                </c:pt>
                <c:pt idx="39">
                  <c:v>0.22114150113303788</c:v>
                </c:pt>
                <c:pt idx="40">
                  <c:v>0.22782895032021624</c:v>
                </c:pt>
                <c:pt idx="41">
                  <c:v>0.23409318333424139</c:v>
                </c:pt>
                <c:pt idx="42">
                  <c:v>0.24028873917737315</c:v>
                </c:pt>
                <c:pt idx="43">
                  <c:v>0.24670786637261891</c:v>
                </c:pt>
                <c:pt idx="44">
                  <c:v>0.2532188740205123</c:v>
                </c:pt>
                <c:pt idx="45">
                  <c:v>0.25955613675912947</c:v>
                </c:pt>
                <c:pt idx="46">
                  <c:v>0.2656871699069695</c:v>
                </c:pt>
                <c:pt idx="47">
                  <c:v>0.27200976784809994</c:v>
                </c:pt>
                <c:pt idx="48">
                  <c:v>0.27859039163881577</c:v>
                </c:pt>
                <c:pt idx="49">
                  <c:v>0.28365637143947497</c:v>
                </c:pt>
                <c:pt idx="50">
                  <c:v>0.28867887835799438</c:v>
                </c:pt>
                <c:pt idx="51">
                  <c:v>0.29490004922773083</c:v>
                </c:pt>
                <c:pt idx="52">
                  <c:v>0.30134858616932542</c:v>
                </c:pt>
                <c:pt idx="53">
                  <c:v>0.30776230962066226</c:v>
                </c:pt>
                <c:pt idx="54">
                  <c:v>0.31413100106182112</c:v>
                </c:pt>
                <c:pt idx="55">
                  <c:v>0.32055615244499752</c:v>
                </c:pt>
                <c:pt idx="56">
                  <c:v>0.32682110469889519</c:v>
                </c:pt>
                <c:pt idx="57">
                  <c:v>0.33110551191125309</c:v>
                </c:pt>
                <c:pt idx="58">
                  <c:v>0.33105151067308169</c:v>
                </c:pt>
                <c:pt idx="59">
                  <c:v>0.33023127541698377</c:v>
                </c:pt>
                <c:pt idx="60">
                  <c:v>0.33259293741509854</c:v>
                </c:pt>
                <c:pt idx="61">
                  <c:v>0.33752543953626346</c:v>
                </c:pt>
                <c:pt idx="62">
                  <c:v>0.3439653635287136</c:v>
                </c:pt>
                <c:pt idx="63">
                  <c:v>0.35050786769220776</c:v>
                </c:pt>
                <c:pt idx="64">
                  <c:v>0.35688372053335793</c:v>
                </c:pt>
                <c:pt idx="65">
                  <c:v>0.36201791616178131</c:v>
                </c:pt>
                <c:pt idx="66">
                  <c:v>0.36709343092098157</c:v>
                </c:pt>
                <c:pt idx="67">
                  <c:v>0.37346835249307375</c:v>
                </c:pt>
                <c:pt idx="68">
                  <c:v>0.37998881361804693</c:v>
                </c:pt>
                <c:pt idx="69">
                  <c:v>0.38659279843625555</c:v>
                </c:pt>
                <c:pt idx="70">
                  <c:v>0.39302065349934262</c:v>
                </c:pt>
                <c:pt idx="71">
                  <c:v>0.39933830231539613</c:v>
                </c:pt>
                <c:pt idx="72">
                  <c:v>0.40601368223119205</c:v>
                </c:pt>
                <c:pt idx="73">
                  <c:v>0.41246399382479587</c:v>
                </c:pt>
                <c:pt idx="74">
                  <c:v>0.41863206784115997</c:v>
                </c:pt>
                <c:pt idx="75">
                  <c:v>0.42387284941760361</c:v>
                </c:pt>
                <c:pt idx="76">
                  <c:v>0.42913459543151705</c:v>
                </c:pt>
                <c:pt idx="77">
                  <c:v>0.4358254426695336</c:v>
                </c:pt>
                <c:pt idx="78">
                  <c:v>0.44230589482649918</c:v>
                </c:pt>
                <c:pt idx="79">
                  <c:v>0.44858185261170602</c:v>
                </c:pt>
                <c:pt idx="80">
                  <c:v>0.45509856742194144</c:v>
                </c:pt>
                <c:pt idx="81">
                  <c:v>0.46162180228173294</c:v>
                </c:pt>
                <c:pt idx="82">
                  <c:v>0.46809200382558958</c:v>
                </c:pt>
                <c:pt idx="83">
                  <c:v>0.47463566277331143</c:v>
                </c:pt>
                <c:pt idx="84">
                  <c:v>0.48105767387882381</c:v>
                </c:pt>
                <c:pt idx="85">
                  <c:v>0.48744314146124612</c:v>
                </c:pt>
                <c:pt idx="86">
                  <c:v>0.49382703759956376</c:v>
                </c:pt>
                <c:pt idx="87">
                  <c:v>0.50043114791345611</c:v>
                </c:pt>
                <c:pt idx="88">
                  <c:v>0.50580775685952051</c:v>
                </c:pt>
                <c:pt idx="89">
                  <c:v>0.50737512599639223</c:v>
                </c:pt>
                <c:pt idx="90">
                  <c:v>0.50710385848625728</c:v>
                </c:pt>
                <c:pt idx="91">
                  <c:v>0.50855176767289278</c:v>
                </c:pt>
                <c:pt idx="92">
                  <c:v>0.51148632811157835</c:v>
                </c:pt>
                <c:pt idx="93">
                  <c:v>0.51626694300006326</c:v>
                </c:pt>
                <c:pt idx="94">
                  <c:v>0.52204133461539037</c:v>
                </c:pt>
                <c:pt idx="95">
                  <c:v>0.52848443564513847</c:v>
                </c:pt>
                <c:pt idx="96">
                  <c:v>0.53511494935006387</c:v>
                </c:pt>
                <c:pt idx="97">
                  <c:v>0.54159126814848113</c:v>
                </c:pt>
                <c:pt idx="98">
                  <c:v>0.54806482157030723</c:v>
                </c:pt>
                <c:pt idx="99">
                  <c:v>0.55468361916222819</c:v>
                </c:pt>
                <c:pt idx="100">
                  <c:v>0.56137573840795607</c:v>
                </c:pt>
                <c:pt idx="101">
                  <c:v>0.56791799753045002</c:v>
                </c:pt>
                <c:pt idx="102">
                  <c:v>0.57323911294947494</c:v>
                </c:pt>
                <c:pt idx="103">
                  <c:v>0.5785788562733909</c:v>
                </c:pt>
                <c:pt idx="104">
                  <c:v>0.5851199589617152</c:v>
                </c:pt>
                <c:pt idx="105">
                  <c:v>0.59156544586365112</c:v>
                </c:pt>
                <c:pt idx="106">
                  <c:v>0.59814367766391641</c:v>
                </c:pt>
                <c:pt idx="107">
                  <c:v>0.60480399800100215</c:v>
                </c:pt>
                <c:pt idx="108">
                  <c:v>0.61141079815777744</c:v>
                </c:pt>
                <c:pt idx="109">
                  <c:v>0.61791335785085244</c:v>
                </c:pt>
                <c:pt idx="110">
                  <c:v>0.62441330849942955</c:v>
                </c:pt>
                <c:pt idx="111">
                  <c:v>0.63100153515677881</c:v>
                </c:pt>
                <c:pt idx="112">
                  <c:v>0.63764952707076317</c:v>
                </c:pt>
                <c:pt idx="113">
                  <c:v>0.64415145475228941</c:v>
                </c:pt>
                <c:pt idx="114">
                  <c:v>0.65073240799110288</c:v>
                </c:pt>
                <c:pt idx="115">
                  <c:v>0.65593744696437795</c:v>
                </c:pt>
                <c:pt idx="116">
                  <c:v>0.66124978578940874</c:v>
                </c:pt>
                <c:pt idx="117">
                  <c:v>0.66776373847242221</c:v>
                </c:pt>
                <c:pt idx="118">
                  <c:v>0.67410274567811834</c:v>
                </c:pt>
                <c:pt idx="119">
                  <c:v>0.68057715221565473</c:v>
                </c:pt>
                <c:pt idx="120">
                  <c:v>0.687066020569983</c:v>
                </c:pt>
                <c:pt idx="121">
                  <c:v>0.69363975012913237</c:v>
                </c:pt>
                <c:pt idx="122">
                  <c:v>0.70023305204110375</c:v>
                </c:pt>
                <c:pt idx="123">
                  <c:v>0.70664374035863275</c:v>
                </c:pt>
                <c:pt idx="124">
                  <c:v>0.71318736819682382</c:v>
                </c:pt>
                <c:pt idx="125">
                  <c:v>0.7184210463014219</c:v>
                </c:pt>
                <c:pt idx="126">
                  <c:v>0.72378567533042826</c:v>
                </c:pt>
                <c:pt idx="127">
                  <c:v>0.73028098283168463</c:v>
                </c:pt>
                <c:pt idx="128">
                  <c:v>0.73675974585622683</c:v>
                </c:pt>
                <c:pt idx="129">
                  <c:v>0.74316724884832674</c:v>
                </c:pt>
                <c:pt idx="130">
                  <c:v>0.74710993633422451</c:v>
                </c:pt>
                <c:pt idx="131">
                  <c:v>0.74339352527155256</c:v>
                </c:pt>
                <c:pt idx="132">
                  <c:v>0.73719091748422383</c:v>
                </c:pt>
                <c:pt idx="133">
                  <c:v>0.73645553839996536</c:v>
                </c:pt>
                <c:pt idx="134">
                  <c:v>0.73959025325294436</c:v>
                </c:pt>
                <c:pt idx="135">
                  <c:v>0.74470554375590514</c:v>
                </c:pt>
                <c:pt idx="136">
                  <c:v>0.75113276350075475</c:v>
                </c:pt>
                <c:pt idx="137">
                  <c:v>0.75796032765366517</c:v>
                </c:pt>
                <c:pt idx="138">
                  <c:v>0.76449727367987241</c:v>
                </c:pt>
                <c:pt idx="139">
                  <c:v>0.77095806524021748</c:v>
                </c:pt>
                <c:pt idx="140">
                  <c:v>0.77765177747549241</c:v>
                </c:pt>
                <c:pt idx="141">
                  <c:v>0.78420504119477086</c:v>
                </c:pt>
                <c:pt idx="142">
                  <c:v>0.78945692963512382</c:v>
                </c:pt>
                <c:pt idx="143">
                  <c:v>0.79465288938529155</c:v>
                </c:pt>
                <c:pt idx="144">
                  <c:v>0.80121851487881834</c:v>
                </c:pt>
                <c:pt idx="145">
                  <c:v>0.80782556714865539</c:v>
                </c:pt>
                <c:pt idx="146">
                  <c:v>0.81436819246398573</c:v>
                </c:pt>
                <c:pt idx="147">
                  <c:v>0.82081891217950809</c:v>
                </c:pt>
                <c:pt idx="148">
                  <c:v>0.82740755069441774</c:v>
                </c:pt>
                <c:pt idx="149">
                  <c:v>0.83412982836497052</c:v>
                </c:pt>
                <c:pt idx="150">
                  <c:v>0.84071558220723364</c:v>
                </c:pt>
                <c:pt idx="151">
                  <c:v>0.84710603889992508</c:v>
                </c:pt>
                <c:pt idx="152">
                  <c:v>0.85227828657083815</c:v>
                </c:pt>
                <c:pt idx="153">
                  <c:v>0.85758623222257513</c:v>
                </c:pt>
                <c:pt idx="154">
                  <c:v>0.86414927257012064</c:v>
                </c:pt>
                <c:pt idx="155">
                  <c:v>0.87061835730814852</c:v>
                </c:pt>
                <c:pt idx="156">
                  <c:v>0.87707453871335139</c:v>
                </c:pt>
                <c:pt idx="157">
                  <c:v>0.88361087447171349</c:v>
                </c:pt>
                <c:pt idx="158">
                  <c:v>0.8902570604545379</c:v>
                </c:pt>
                <c:pt idx="159">
                  <c:v>0.8967132137829652</c:v>
                </c:pt>
                <c:pt idx="160">
                  <c:v>0.90318013648076301</c:v>
                </c:pt>
                <c:pt idx="161">
                  <c:v>0.90980502049928857</c:v>
                </c:pt>
                <c:pt idx="162">
                  <c:v>0.91630121482460858</c:v>
                </c:pt>
                <c:pt idx="163">
                  <c:v>0.9228222609982849</c:v>
                </c:pt>
                <c:pt idx="164">
                  <c:v>0.9292067406803497</c:v>
                </c:pt>
                <c:pt idx="165">
                  <c:v>0.93556966691837073</c:v>
                </c:pt>
                <c:pt idx="166">
                  <c:v>0.94204082305783343</c:v>
                </c:pt>
                <c:pt idx="167">
                  <c:v>0.94839477727547605</c:v>
                </c:pt>
                <c:pt idx="168">
                  <c:v>0.9534884538469246</c:v>
                </c:pt>
                <c:pt idx="169">
                  <c:v>0.95882419030990618</c:v>
                </c:pt>
                <c:pt idx="170">
                  <c:v>0.96529848941687391</c:v>
                </c:pt>
                <c:pt idx="171">
                  <c:v>0.97186175053184232</c:v>
                </c:pt>
                <c:pt idx="172">
                  <c:v>0.97865338037110894</c:v>
                </c:pt>
                <c:pt idx="173">
                  <c:v>0.98520615940592204</c:v>
                </c:pt>
                <c:pt idx="174">
                  <c:v>0.99157104536568808</c:v>
                </c:pt>
                <c:pt idx="175">
                  <c:v>0.99787373191818507</c:v>
                </c:pt>
                <c:pt idx="176">
                  <c:v>1.0043221575238919</c:v>
                </c:pt>
                <c:pt idx="177">
                  <c:v>1.0108290041841934</c:v>
                </c:pt>
                <c:pt idx="178">
                  <c:v>1.0170902902180938</c:v>
                </c:pt>
                <c:pt idx="179">
                  <c:v>1.0222110804377396</c:v>
                </c:pt>
                <c:pt idx="180">
                  <c:v>1.0274546673440155</c:v>
                </c:pt>
                <c:pt idx="181">
                  <c:v>1.0339391973160335</c:v>
                </c:pt>
                <c:pt idx="182">
                  <c:v>1.0402578509441236</c:v>
                </c:pt>
                <c:pt idx="183">
                  <c:v>1.0465972693406476</c:v>
                </c:pt>
                <c:pt idx="184">
                  <c:v>1.0530123034773589</c:v>
                </c:pt>
                <c:pt idx="185">
                  <c:v>1.059456875494774</c:v>
                </c:pt>
                <c:pt idx="186">
                  <c:v>1.0656568624893359</c:v>
                </c:pt>
                <c:pt idx="187">
                  <c:v>1.0663868862524319</c:v>
                </c:pt>
                <c:pt idx="188">
                  <c:v>1.0581635767436441</c:v>
                </c:pt>
                <c:pt idx="189">
                  <c:v>1.0485956634215989</c:v>
                </c:pt>
                <c:pt idx="190">
                  <c:v>1.0444939594411942</c:v>
                </c:pt>
                <c:pt idx="191">
                  <c:v>1.0461106152311967</c:v>
                </c:pt>
                <c:pt idx="192">
                  <c:v>1.0503917440337678</c:v>
                </c:pt>
                <c:pt idx="193">
                  <c:v>1.0558543441616084</c:v>
                </c:pt>
                <c:pt idx="194">
                  <c:v>1.0625106137393561</c:v>
                </c:pt>
                <c:pt idx="195">
                  <c:v>1.0691244483892179</c:v>
                </c:pt>
                <c:pt idx="196">
                  <c:v>1.0757733560564198</c:v>
                </c:pt>
                <c:pt idx="197">
                  <c:v>1.0822871125374494</c:v>
                </c:pt>
                <c:pt idx="198">
                  <c:v>1.0888040235863807</c:v>
                </c:pt>
                <c:pt idx="199">
                  <c:v>1.0952699658941949</c:v>
                </c:pt>
                <c:pt idx="200">
                  <c:v>1.1018449374169399</c:v>
                </c:pt>
                <c:pt idx="201">
                  <c:v>1.1083337225631551</c:v>
                </c:pt>
                <c:pt idx="202">
                  <c:v>1.1134929689905624</c:v>
                </c:pt>
                <c:pt idx="203">
                  <c:v>1.1188352464018723</c:v>
                </c:pt>
                <c:pt idx="204">
                  <c:v>1.1254148271186293</c:v>
                </c:pt>
                <c:pt idx="205">
                  <c:v>1.1318409266050029</c:v>
                </c:pt>
                <c:pt idx="206">
                  <c:v>1.1384675418887267</c:v>
                </c:pt>
                <c:pt idx="207">
                  <c:v>1.1450702756794606</c:v>
                </c:pt>
                <c:pt idx="208">
                  <c:v>1.1514240500408846</c:v>
                </c:pt>
                <c:pt idx="209">
                  <c:v>1.157878825150308</c:v>
                </c:pt>
                <c:pt idx="210">
                  <c:v>1.1642570191745363</c:v>
                </c:pt>
                <c:pt idx="211">
                  <c:v>1.1707303034516983</c:v>
                </c:pt>
                <c:pt idx="212">
                  <c:v>1.1771924556846591</c:v>
                </c:pt>
                <c:pt idx="213">
                  <c:v>1.1835114538769134</c:v>
                </c:pt>
                <c:pt idx="214">
                  <c:v>1.1899276499897482</c:v>
                </c:pt>
                <c:pt idx="215">
                  <c:v>1.1963293934573163</c:v>
                </c:pt>
                <c:pt idx="216">
                  <c:v>1.2026564172809884</c:v>
                </c:pt>
                <c:pt idx="217">
                  <c:v>1.2090205135428969</c:v>
                </c:pt>
                <c:pt idx="218">
                  <c:v>1.2154095504890456</c:v>
                </c:pt>
                <c:pt idx="219">
                  <c:v>1.2217599966253005</c:v>
                </c:pt>
                <c:pt idx="220">
                  <c:v>1.2281120309642872</c:v>
                </c:pt>
                <c:pt idx="221">
                  <c:v>1.2346593081685648</c:v>
                </c:pt>
                <c:pt idx="222">
                  <c:v>1.2399400077915157</c:v>
                </c:pt>
                <c:pt idx="223">
                  <c:v>1.2463537200809334</c:v>
                </c:pt>
                <c:pt idx="224">
                  <c:v>1.2526022898891023</c:v>
                </c:pt>
                <c:pt idx="225">
                  <c:v>1.2576846839483822</c:v>
                </c:pt>
                <c:pt idx="226">
                  <c:v>1.2639244864928603</c:v>
                </c:pt>
                <c:pt idx="227">
                  <c:v>1.270134758399514</c:v>
                </c:pt>
                <c:pt idx="228">
                  <c:v>1.2767022115691851</c:v>
                </c:pt>
                <c:pt idx="229">
                  <c:v>1.2818637557487949</c:v>
                </c:pt>
                <c:pt idx="230">
                  <c:v>1.2729024541832221</c:v>
                </c:pt>
                <c:pt idx="231">
                  <c:v>1.2406229038923515</c:v>
                </c:pt>
                <c:pt idx="232">
                  <c:v>1.2170052765169217</c:v>
                </c:pt>
                <c:pt idx="233">
                  <c:v>1.2182912436587199</c:v>
                </c:pt>
                <c:pt idx="234">
                  <c:v>1.2253867874909454</c:v>
                </c:pt>
                <c:pt idx="235">
                  <c:v>1.2324545724321687</c:v>
                </c:pt>
                <c:pt idx="236">
                  <c:v>1.2396169683546547</c:v>
                </c:pt>
                <c:pt idx="237">
                  <c:v>1.246308430137673</c:v>
                </c:pt>
                <c:pt idx="238">
                  <c:v>1.2528321648769951</c:v>
                </c:pt>
                <c:pt idx="239">
                  <c:v>1.2596446434063127</c:v>
                </c:pt>
                <c:pt idx="240">
                  <c:v>1.2665247082914157</c:v>
                </c:pt>
                <c:pt idx="241">
                  <c:v>1.273315006543819</c:v>
                </c:pt>
                <c:pt idx="242">
                  <c:v>1.2798331807451779</c:v>
                </c:pt>
                <c:pt idx="243">
                  <c:v>1.2864098027020221</c:v>
                </c:pt>
                <c:pt idx="244">
                  <c:v>1.2931289751901307</c:v>
                </c:pt>
                <c:pt idx="245">
                  <c:v>1.2985206342235041</c:v>
                </c:pt>
                <c:pt idx="246">
                  <c:v>1.3038114945923867</c:v>
                </c:pt>
                <c:pt idx="247">
                  <c:v>1.3104779008284799</c:v>
                </c:pt>
                <c:pt idx="248">
                  <c:v>1.3173291343888662</c:v>
                </c:pt>
                <c:pt idx="249">
                  <c:v>1.3238371893043193</c:v>
                </c:pt>
                <c:pt idx="250">
                  <c:v>1.3304474620449502</c:v>
                </c:pt>
                <c:pt idx="251">
                  <c:v>1.3370846579439652</c:v>
                </c:pt>
                <c:pt idx="252">
                  <c:v>1.3436328396597015</c:v>
                </c:pt>
                <c:pt idx="253">
                  <c:v>1.3501089987611545</c:v>
                </c:pt>
                <c:pt idx="254">
                  <c:v>1.3565692446025359</c:v>
                </c:pt>
                <c:pt idx="255">
                  <c:v>1.3618426123669924</c:v>
                </c:pt>
                <c:pt idx="256">
                  <c:v>1.3671275990817306</c:v>
                </c:pt>
                <c:pt idx="257">
                  <c:v>1.3736270906085746</c:v>
                </c:pt>
                <c:pt idx="258">
                  <c:v>1.3800489923563755</c:v>
                </c:pt>
                <c:pt idx="259">
                  <c:v>1.3865557776703392</c:v>
                </c:pt>
                <c:pt idx="260">
                  <c:v>1.3929637169270006</c:v>
                </c:pt>
                <c:pt idx="261">
                  <c:v>1.3980932992601309</c:v>
                </c:pt>
                <c:pt idx="262">
                  <c:v>1.3993499294881528</c:v>
                </c:pt>
                <c:pt idx="263">
                  <c:v>1.3981345443892201</c:v>
                </c:pt>
                <c:pt idx="264">
                  <c:v>1.3962257531943443</c:v>
                </c:pt>
                <c:pt idx="265">
                  <c:v>1.3930274718268156</c:v>
                </c:pt>
                <c:pt idx="266">
                  <c:v>1.3906750773745125</c:v>
                </c:pt>
                <c:pt idx="267">
                  <c:v>1.3913869320365759</c:v>
                </c:pt>
                <c:pt idx="268">
                  <c:v>1.3961208139450023</c:v>
                </c:pt>
                <c:pt idx="269">
                  <c:v>1.4029071706510321</c:v>
                </c:pt>
                <c:pt idx="270">
                  <c:v>1.4095018395249213</c:v>
                </c:pt>
                <c:pt idx="271">
                  <c:v>1.4160148236248244</c:v>
                </c:pt>
                <c:pt idx="272">
                  <c:v>1.4213431361531808</c:v>
                </c:pt>
                <c:pt idx="273">
                  <c:v>1.4267830136448598</c:v>
                </c:pt>
                <c:pt idx="274">
                  <c:v>1.4332826950384927</c:v>
                </c:pt>
                <c:pt idx="275">
                  <c:v>1.439832133598939</c:v>
                </c:pt>
                <c:pt idx="276">
                  <c:v>1.4466086325443728</c:v>
                </c:pt>
                <c:pt idx="277">
                  <c:v>1.4530959718003071</c:v>
                </c:pt>
                <c:pt idx="278">
                  <c:v>1.4595944590612333</c:v>
                </c:pt>
                <c:pt idx="279">
                  <c:v>1.466277611524802</c:v>
                </c:pt>
                <c:pt idx="280">
                  <c:v>1.472759208472866</c:v>
                </c:pt>
                <c:pt idx="281">
                  <c:v>1.4793059093234839</c:v>
                </c:pt>
                <c:pt idx="282">
                  <c:v>1.4845246839313024</c:v>
                </c:pt>
                <c:pt idx="283">
                  <c:v>1.4897526414632456</c:v>
                </c:pt>
                <c:pt idx="284">
                  <c:v>1.4962145629452455</c:v>
                </c:pt>
                <c:pt idx="285">
                  <c:v>1.5026639170710592</c:v>
                </c:pt>
                <c:pt idx="286">
                  <c:v>1.5093204862812852</c:v>
                </c:pt>
                <c:pt idx="287">
                  <c:v>1.5161054573028399</c:v>
                </c:pt>
                <c:pt idx="288">
                  <c:v>1.5227135245298924</c:v>
                </c:pt>
                <c:pt idx="289">
                  <c:v>1.5291037918435915</c:v>
                </c:pt>
                <c:pt idx="290">
                  <c:v>1.5355334260545641</c:v>
                </c:pt>
                <c:pt idx="291">
                  <c:v>1.5419799213266139</c:v>
                </c:pt>
                <c:pt idx="292">
                  <c:v>1.5482170484913189</c:v>
                </c:pt>
                <c:pt idx="293">
                  <c:v>1.5546807230435575</c:v>
                </c:pt>
                <c:pt idx="294">
                  <c:v>1.5613218950606134</c:v>
                </c:pt>
                <c:pt idx="295">
                  <c:v>1.566453642929114</c:v>
                </c:pt>
                <c:pt idx="296">
                  <c:v>1.5714784911238073</c:v>
                </c:pt>
                <c:pt idx="297">
                  <c:v>1.5779001005656716</c:v>
                </c:pt>
                <c:pt idx="298">
                  <c:v>1.5843905747685292</c:v>
                </c:pt>
                <c:pt idx="299">
                  <c:v>1.5906871732637926</c:v>
                </c:pt>
                <c:pt idx="300">
                  <c:v>1.5971964140968955</c:v>
                </c:pt>
                <c:pt idx="301">
                  <c:v>1.6037665674873383</c:v>
                </c:pt>
                <c:pt idx="302">
                  <c:v>1.6101234842922891</c:v>
                </c:pt>
                <c:pt idx="303">
                  <c:v>1.6164831972774023</c:v>
                </c:pt>
                <c:pt idx="304">
                  <c:v>1.6227860772207832</c:v>
                </c:pt>
                <c:pt idx="305">
                  <c:v>1.6278297963594295</c:v>
                </c:pt>
                <c:pt idx="306">
                  <c:v>1.6329033891695188</c:v>
                </c:pt>
                <c:pt idx="307">
                  <c:v>1.6394630114846243</c:v>
                </c:pt>
                <c:pt idx="308">
                  <c:v>1.6460120387502561</c:v>
                </c:pt>
                <c:pt idx="309">
                  <c:v>1.6524728203103956</c:v>
                </c:pt>
                <c:pt idx="310">
                  <c:v>1.659019573647184</c:v>
                </c:pt>
                <c:pt idx="311">
                  <c:v>1.665367090093445</c:v>
                </c:pt>
                <c:pt idx="312">
                  <c:v>1.6715599543840449</c:v>
                </c:pt>
                <c:pt idx="313">
                  <c:v>1.6780150491480101</c:v>
                </c:pt>
                <c:pt idx="314">
                  <c:v>1.6844970201090275</c:v>
                </c:pt>
                <c:pt idx="315">
                  <c:v>1.690680408879611</c:v>
                </c:pt>
                <c:pt idx="316">
                  <c:v>1.6969024416187841</c:v>
                </c:pt>
                <c:pt idx="317">
                  <c:v>1.7032593745095299</c:v>
                </c:pt>
                <c:pt idx="318">
                  <c:v>1.7096090232497325</c:v>
                </c:pt>
                <c:pt idx="319">
                  <c:v>1.7158347419400153</c:v>
                </c:pt>
                <c:pt idx="320">
                  <c:v>1.7221676930935021</c:v>
                </c:pt>
                <c:pt idx="321">
                  <c:v>1.7285057187991286</c:v>
                </c:pt>
                <c:pt idx="322">
                  <c:v>1.7348563617773283</c:v>
                </c:pt>
                <c:pt idx="323">
                  <c:v>1.7398622155792007</c:v>
                </c:pt>
                <c:pt idx="324">
                  <c:v>1.7459931404972808</c:v>
                </c:pt>
                <c:pt idx="325">
                  <c:v>1.7509928797739267</c:v>
                </c:pt>
                <c:pt idx="326">
                  <c:v>1.7574137094878486</c:v>
                </c:pt>
                <c:pt idx="327">
                  <c:v>1.7635587010856726</c:v>
                </c:pt>
                <c:pt idx="328">
                  <c:v>1.7697437897354902</c:v>
                </c:pt>
                <c:pt idx="329">
                  <c:v>1.776029246532681</c:v>
                </c:pt>
                <c:pt idx="330">
                  <c:v>1.7824339818207533</c:v>
                </c:pt>
                <c:pt idx="331">
                  <c:v>1.7888100254003012</c:v>
                </c:pt>
                <c:pt idx="332">
                  <c:v>1.7950405754073981</c:v>
                </c:pt>
                <c:pt idx="333">
                  <c:v>1.800101170186819</c:v>
                </c:pt>
                <c:pt idx="334">
                  <c:v>1.8050518703971947</c:v>
                </c:pt>
                <c:pt idx="335">
                  <c:v>1.8111692284372991</c:v>
                </c:pt>
                <c:pt idx="336">
                  <c:v>1.8173597270846145</c:v>
                </c:pt>
                <c:pt idx="337">
                  <c:v>1.8235182859586629</c:v>
                </c:pt>
                <c:pt idx="338">
                  <c:v>1.8297802948756747</c:v>
                </c:pt>
                <c:pt idx="339">
                  <c:v>1.8359535818952655</c:v>
                </c:pt>
                <c:pt idx="340">
                  <c:v>1.8420688992176424</c:v>
                </c:pt>
                <c:pt idx="341">
                  <c:v>1.8481240383410249</c:v>
                </c:pt>
                <c:pt idx="342">
                  <c:v>1.8530405514123958</c:v>
                </c:pt>
                <c:pt idx="343">
                  <c:v>1.8425605046395439</c:v>
                </c:pt>
                <c:pt idx="344">
                  <c:v>1.8145111289984408</c:v>
                </c:pt>
                <c:pt idx="345">
                  <c:v>1.7946675933359597</c:v>
                </c:pt>
                <c:pt idx="346">
                  <c:v>1.7905225878024136</c:v>
                </c:pt>
                <c:pt idx="347">
                  <c:v>1.7935074281874761</c:v>
                </c:pt>
                <c:pt idx="348">
                  <c:v>1.7986029279078231</c:v>
                </c:pt>
                <c:pt idx="349">
                  <c:v>1.8040840082808423</c:v>
                </c:pt>
                <c:pt idx="350">
                  <c:v>1.8108244476769024</c:v>
                </c:pt>
                <c:pt idx="351">
                  <c:v>1.8176249517970928</c:v>
                </c:pt>
                <c:pt idx="352">
                  <c:v>1.8244162530775283</c:v>
                </c:pt>
                <c:pt idx="353">
                  <c:v>1.8311859525907994</c:v>
                </c:pt>
                <c:pt idx="354">
                  <c:v>1.8375478396674532</c:v>
                </c:pt>
                <c:pt idx="355">
                  <c:v>1.8439735707286036</c:v>
                </c:pt>
                <c:pt idx="356">
                  <c:v>1.8506891009804263</c:v>
                </c:pt>
                <c:pt idx="357">
                  <c:v>1.8572504050413283</c:v>
                </c:pt>
                <c:pt idx="358">
                  <c:v>1.8625196731467375</c:v>
                </c:pt>
                <c:pt idx="359">
                  <c:v>1.8675598715342689</c:v>
                </c:pt>
                <c:pt idx="360">
                  <c:v>1.874100986378846</c:v>
                </c:pt>
                <c:pt idx="361">
                  <c:v>1.8804791360561521</c:v>
                </c:pt>
                <c:pt idx="362">
                  <c:v>1.886872982992809</c:v>
                </c:pt>
                <c:pt idx="363">
                  <c:v>1.8932933622533514</c:v>
                </c:pt>
                <c:pt idx="364">
                  <c:v>1.8997376277691298</c:v>
                </c:pt>
                <c:pt idx="365">
                  <c:v>1.9061548536561919</c:v>
                </c:pt>
                <c:pt idx="366">
                  <c:v>1.9124558138257943</c:v>
                </c:pt>
                <c:pt idx="367">
                  <c:v>1.9188824543900871</c:v>
                </c:pt>
                <c:pt idx="368">
                  <c:v>1.9253692670358882</c:v>
                </c:pt>
                <c:pt idx="369">
                  <c:v>1.93185948348977</c:v>
                </c:pt>
                <c:pt idx="370">
                  <c:v>1.9382250206935328</c:v>
                </c:pt>
                <c:pt idx="371">
                  <c:v>1.9445605221003073</c:v>
                </c:pt>
                <c:pt idx="372">
                  <c:v>1.9508994112534659</c:v>
                </c:pt>
                <c:pt idx="373">
                  <c:v>1.9559581396941383</c:v>
                </c:pt>
                <c:pt idx="374">
                  <c:v>1.9621495064343175</c:v>
                </c:pt>
                <c:pt idx="375">
                  <c:v>1.9671766792849006</c:v>
                </c:pt>
                <c:pt idx="376">
                  <c:v>1.9734875850433886</c:v>
                </c:pt>
                <c:pt idx="377">
                  <c:v>1.9798711067277837</c:v>
                </c:pt>
                <c:pt idx="378">
                  <c:v>1.9861441156871771</c:v>
                </c:pt>
                <c:pt idx="379">
                  <c:v>1.9922635517596607</c:v>
                </c:pt>
                <c:pt idx="380">
                  <c:v>1.9985301909438089</c:v>
                </c:pt>
                <c:pt idx="381">
                  <c:v>2.0048414422753145</c:v>
                </c:pt>
                <c:pt idx="382">
                  <c:v>2.0111502757205981</c:v>
                </c:pt>
                <c:pt idx="383">
                  <c:v>2.0174059898664778</c:v>
                </c:pt>
                <c:pt idx="384">
                  <c:v>2.0236708917971531</c:v>
                </c:pt>
                <c:pt idx="385">
                  <c:v>2.0285943946618072</c:v>
                </c:pt>
                <c:pt idx="386">
                  <c:v>2.0334363992312654</c:v>
                </c:pt>
                <c:pt idx="387">
                  <c:v>2.0397034810905734</c:v>
                </c:pt>
                <c:pt idx="388">
                  <c:v>2.0458267842193552</c:v>
                </c:pt>
                <c:pt idx="389">
                  <c:v>2.0520093167835576</c:v>
                </c:pt>
                <c:pt idx="390">
                  <c:v>2.0582333141359115</c:v>
                </c:pt>
                <c:pt idx="391">
                  <c:v>2.0642918536958694</c:v>
                </c:pt>
                <c:pt idx="392">
                  <c:v>2.070438616922734</c:v>
                </c:pt>
                <c:pt idx="393">
                  <c:v>2.0764695466217113</c:v>
                </c:pt>
                <c:pt idx="394">
                  <c:v>2.0824865313827297</c:v>
                </c:pt>
                <c:pt idx="395">
                  <c:v>2.0887669169812031</c:v>
                </c:pt>
                <c:pt idx="396">
                  <c:v>2.0949108705457542</c:v>
                </c:pt>
                <c:pt idx="397">
                  <c:v>2.1010641168955715</c:v>
                </c:pt>
                <c:pt idx="398">
                  <c:v>2.1074180132197982</c:v>
                </c:pt>
                <c:pt idx="399">
                  <c:v>2.1135920724596144</c:v>
                </c:pt>
                <c:pt idx="400">
                  <c:v>2.1196550990400045</c:v>
                </c:pt>
                <c:pt idx="401">
                  <c:v>2.1246048303145457</c:v>
                </c:pt>
                <c:pt idx="402">
                  <c:v>2.1294806698573625</c:v>
                </c:pt>
                <c:pt idx="403">
                  <c:v>2.135444139727964</c:v>
                </c:pt>
                <c:pt idx="404">
                  <c:v>2.1413589454661106</c:v>
                </c:pt>
                <c:pt idx="405">
                  <c:v>2.1475622635923979</c:v>
                </c:pt>
                <c:pt idx="406">
                  <c:v>2.1537678388581809</c:v>
                </c:pt>
                <c:pt idx="407">
                  <c:v>2.1597707688494179</c:v>
                </c:pt>
                <c:pt idx="408">
                  <c:v>2.1644123689354986</c:v>
                </c:pt>
                <c:pt idx="409">
                  <c:v>2.1691469464132966</c:v>
                </c:pt>
                <c:pt idx="410">
                  <c:v>2.1752141947778467</c:v>
                </c:pt>
                <c:pt idx="411">
                  <c:v>2.1813803580466993</c:v>
                </c:pt>
                <c:pt idx="412">
                  <c:v>2.1874286982809963</c:v>
                </c:pt>
                <c:pt idx="413">
                  <c:v>2.193335028198121</c:v>
                </c:pt>
                <c:pt idx="414">
                  <c:v>2.199165459351168</c:v>
                </c:pt>
                <c:pt idx="415">
                  <c:v>2.2051346939372927</c:v>
                </c:pt>
                <c:pt idx="416">
                  <c:v>2.2112981254438084</c:v>
                </c:pt>
                <c:pt idx="417">
                  <c:v>2.2172612101631448</c:v>
                </c:pt>
                <c:pt idx="418">
                  <c:v>2.2230439520826448</c:v>
                </c:pt>
                <c:pt idx="419">
                  <c:v>2.2289191767681253</c:v>
                </c:pt>
                <c:pt idx="420">
                  <c:v>2.2350962530598113</c:v>
                </c:pt>
                <c:pt idx="421">
                  <c:v>2.2413546284291437</c:v>
                </c:pt>
                <c:pt idx="422">
                  <c:v>2.2472829631464228</c:v>
                </c:pt>
                <c:pt idx="423">
                  <c:v>2.2532087091848108</c:v>
                </c:pt>
                <c:pt idx="424">
                  <c:v>2.2591014857087655</c:v>
                </c:pt>
                <c:pt idx="425">
                  <c:v>2.2637833833349381</c:v>
                </c:pt>
                <c:pt idx="426">
                  <c:v>2.2685201662953021</c:v>
                </c:pt>
                <c:pt idx="427">
                  <c:v>2.2743764624545046</c:v>
                </c:pt>
                <c:pt idx="428">
                  <c:v>2.2801568006546309</c:v>
                </c:pt>
                <c:pt idx="429">
                  <c:v>2.2861876615584591</c:v>
                </c:pt>
                <c:pt idx="430">
                  <c:v>2.2920789433709321</c:v>
                </c:pt>
                <c:pt idx="431">
                  <c:v>2.2977833362781874</c:v>
                </c:pt>
                <c:pt idx="432">
                  <c:v>2.3036797242486085</c:v>
                </c:pt>
                <c:pt idx="433">
                  <c:v>2.3096694084721254</c:v>
                </c:pt>
                <c:pt idx="434">
                  <c:v>2.3156107096986256</c:v>
                </c:pt>
                <c:pt idx="435">
                  <c:v>2.3202799813107062</c:v>
                </c:pt>
                <c:pt idx="436">
                  <c:v>2.3249742367877331</c:v>
                </c:pt>
                <c:pt idx="437">
                  <c:v>2.3309546386321949</c:v>
                </c:pt>
                <c:pt idx="438">
                  <c:v>2.3366942253590204</c:v>
                </c:pt>
                <c:pt idx="439">
                  <c:v>2.342508228838184</c:v>
                </c:pt>
                <c:pt idx="440">
                  <c:v>2.3482860444630185</c:v>
                </c:pt>
                <c:pt idx="441">
                  <c:v>2.3540161543861493</c:v>
                </c:pt>
                <c:pt idx="442">
                  <c:v>2.3598810891877302</c:v>
                </c:pt>
                <c:pt idx="443">
                  <c:v>2.3607043796391443</c:v>
                </c:pt>
                <c:pt idx="444">
                  <c:v>2.3256188558420585</c:v>
                </c:pt>
                <c:pt idx="445">
                  <c:v>2.2703731328786882</c:v>
                </c:pt>
                <c:pt idx="446">
                  <c:v>2.2447707840480442</c:v>
                </c:pt>
                <c:pt idx="447">
                  <c:v>2.2379009826099514</c:v>
                </c:pt>
                <c:pt idx="448">
                  <c:v>2.2304209182388299</c:v>
                </c:pt>
                <c:pt idx="449">
                  <c:v>2.2242571584367798</c:v>
                </c:pt>
                <c:pt idx="450">
                  <c:v>2.2224132645328414</c:v>
                </c:pt>
                <c:pt idx="451">
                  <c:v>2.2260623492286062</c:v>
                </c:pt>
                <c:pt idx="452">
                  <c:v>2.2329683521108152</c:v>
                </c:pt>
                <c:pt idx="453">
                  <c:v>2.2387665902643463</c:v>
                </c:pt>
                <c:pt idx="454">
                  <c:v>2.2456737557803779</c:v>
                </c:pt>
                <c:pt idx="455">
                  <c:v>2.2511354864327195</c:v>
                </c:pt>
                <c:pt idx="456">
                  <c:v>2.2580765089413251</c:v>
                </c:pt>
                <c:pt idx="457">
                  <c:v>2.264759179721934</c:v>
                </c:pt>
                <c:pt idx="458">
                  <c:v>2.2715840354060814</c:v>
                </c:pt>
                <c:pt idx="459">
                  <c:v>2.2785296015900438</c:v>
                </c:pt>
                <c:pt idx="460">
                  <c:v>2.2851052046326763</c:v>
                </c:pt>
                <c:pt idx="461">
                  <c:v>2.2916735369651833</c:v>
                </c:pt>
                <c:pt idx="462">
                  <c:v>2.2970507909700983</c:v>
                </c:pt>
                <c:pt idx="463">
                  <c:v>2.3024259937780371</c:v>
                </c:pt>
                <c:pt idx="464">
                  <c:v>2.3091284486145867</c:v>
                </c:pt>
                <c:pt idx="465">
                  <c:v>2.3157502114135866</c:v>
                </c:pt>
                <c:pt idx="466">
                  <c:v>2.3223332097317426</c:v>
                </c:pt>
                <c:pt idx="467">
                  <c:v>2.3288535481350632</c:v>
                </c:pt>
                <c:pt idx="468">
                  <c:v>2.3353798915642425</c:v>
                </c:pt>
                <c:pt idx="469">
                  <c:v>2.3417999055563694</c:v>
                </c:pt>
                <c:pt idx="470">
                  <c:v>2.3484074928454395</c:v>
                </c:pt>
                <c:pt idx="471">
                  <c:v>2.355117895627663</c:v>
                </c:pt>
                <c:pt idx="472">
                  <c:v>2.3616781442722603</c:v>
                </c:pt>
                <c:pt idx="473">
                  <c:v>2.3682059337993562</c:v>
                </c:pt>
                <c:pt idx="474">
                  <c:v>2.374587992622295</c:v>
                </c:pt>
                <c:pt idx="475">
                  <c:v>2.3810517085922722</c:v>
                </c:pt>
                <c:pt idx="476">
                  <c:v>2.3876006677186119</c:v>
                </c:pt>
                <c:pt idx="477">
                  <c:v>2.3939526239000664</c:v>
                </c:pt>
                <c:pt idx="478">
                  <c:v>2.3991006665329722</c:v>
                </c:pt>
                <c:pt idx="479">
                  <c:v>2.4041625952748942</c:v>
                </c:pt>
                <c:pt idx="480">
                  <c:v>2.4105379342076425</c:v>
                </c:pt>
                <c:pt idx="481">
                  <c:v>2.4167753878445777</c:v>
                </c:pt>
                <c:pt idx="482">
                  <c:v>2.4231338441983135</c:v>
                </c:pt>
                <c:pt idx="483">
                  <c:v>2.4295854640098695</c:v>
                </c:pt>
                <c:pt idx="484">
                  <c:v>2.4360392165868401</c:v>
                </c:pt>
                <c:pt idx="485">
                  <c:v>2.4425319874395757</c:v>
                </c:pt>
                <c:pt idx="486">
                  <c:v>2.4488915847939223</c:v>
                </c:pt>
                <c:pt idx="487">
                  <c:v>2.4551297975059216</c:v>
                </c:pt>
                <c:pt idx="488">
                  <c:v>2.4601950254988232</c:v>
                </c:pt>
                <c:pt idx="489">
                  <c:v>2.4650525530191709</c:v>
                </c:pt>
                <c:pt idx="490">
                  <c:v>2.4710541716461178</c:v>
                </c:pt>
                <c:pt idx="491">
                  <c:v>2.4773529865483352</c:v>
                </c:pt>
                <c:pt idx="492">
                  <c:v>2.4836818445767133</c:v>
                </c:pt>
                <c:pt idx="493">
                  <c:v>2.4900183839253898</c:v>
                </c:pt>
                <c:pt idx="494">
                  <c:v>2.4962402316796495</c:v>
                </c:pt>
                <c:pt idx="495">
                  <c:v>2.5022014982988128</c:v>
                </c:pt>
                <c:pt idx="496">
                  <c:v>2.5083727397495923</c:v>
                </c:pt>
                <c:pt idx="497">
                  <c:v>2.5146623115398086</c:v>
                </c:pt>
                <c:pt idx="498">
                  <c:v>2.520846670159163</c:v>
                </c:pt>
                <c:pt idx="499">
                  <c:v>2.5270872767902777</c:v>
                </c:pt>
                <c:pt idx="500">
                  <c:v>2.5332931911450278</c:v>
                </c:pt>
                <c:pt idx="501">
                  <c:v>2.539560472244466</c:v>
                </c:pt>
                <c:pt idx="502">
                  <c:v>2.5457714378076588</c:v>
                </c:pt>
                <c:pt idx="503">
                  <c:v>2.5516393204810099</c:v>
                </c:pt>
                <c:pt idx="504">
                  <c:v>2.5574568693574595</c:v>
                </c:pt>
                <c:pt idx="505">
                  <c:v>2.5625043797502625</c:v>
                </c:pt>
                <c:pt idx="506">
                  <c:v>2.5688372259967793</c:v>
                </c:pt>
                <c:pt idx="507">
                  <c:v>2.5747930248426432</c:v>
                </c:pt>
                <c:pt idx="508">
                  <c:v>2.5796748743124267</c:v>
                </c:pt>
                <c:pt idx="509">
                  <c:v>2.5858558844580801</c:v>
                </c:pt>
                <c:pt idx="510">
                  <c:v>2.5917974516465114</c:v>
                </c:pt>
                <c:pt idx="511">
                  <c:v>2.5977698347852893</c:v>
                </c:pt>
                <c:pt idx="512">
                  <c:v>2.6038359737596575</c:v>
                </c:pt>
                <c:pt idx="513">
                  <c:v>2.6086659216493406</c:v>
                </c:pt>
                <c:pt idx="514">
                  <c:v>2.6134595488078802</c:v>
                </c:pt>
                <c:pt idx="515">
                  <c:v>2.6194626669568439</c:v>
                </c:pt>
                <c:pt idx="516">
                  <c:v>2.6255255048578841</c:v>
                </c:pt>
                <c:pt idx="517">
                  <c:v>2.6315963175315011</c:v>
                </c:pt>
                <c:pt idx="518">
                  <c:v>2.637564010043898</c:v>
                </c:pt>
                <c:pt idx="519">
                  <c:v>2.6435271529225042</c:v>
                </c:pt>
                <c:pt idx="520">
                  <c:v>2.649371710739163</c:v>
                </c:pt>
                <c:pt idx="521">
                  <c:v>2.6552180979848279</c:v>
                </c:pt>
                <c:pt idx="522">
                  <c:v>2.6612393246240784</c:v>
                </c:pt>
                <c:pt idx="523">
                  <c:v>2.6671698280118026</c:v>
                </c:pt>
                <c:pt idx="524">
                  <c:v>2.672967728266983</c:v>
                </c:pt>
                <c:pt idx="525">
                  <c:v>2.6789690929710002</c:v>
                </c:pt>
                <c:pt idx="526">
                  <c:v>2.6849599870848779</c:v>
                </c:pt>
                <c:pt idx="527">
                  <c:v>2.690708532141159</c:v>
                </c:pt>
                <c:pt idx="528">
                  <c:v>2.6954933740960052</c:v>
                </c:pt>
                <c:pt idx="529">
                  <c:v>2.7003620603751206</c:v>
                </c:pt>
                <c:pt idx="530">
                  <c:v>2.7062532369420023</c:v>
                </c:pt>
                <c:pt idx="531">
                  <c:v>2.7120164258174277</c:v>
                </c:pt>
                <c:pt idx="532">
                  <c:v>2.7178749262711914</c:v>
                </c:pt>
                <c:pt idx="533">
                  <c:v>2.7238157332328967</c:v>
                </c:pt>
                <c:pt idx="534">
                  <c:v>2.7297979240758434</c:v>
                </c:pt>
                <c:pt idx="535">
                  <c:v>2.7356848748472284</c:v>
                </c:pt>
                <c:pt idx="536">
                  <c:v>2.7414045375975729</c:v>
                </c:pt>
                <c:pt idx="537">
                  <c:v>2.7472422019415195</c:v>
                </c:pt>
                <c:pt idx="538">
                  <c:v>2.7518752886445812</c:v>
                </c:pt>
                <c:pt idx="539">
                  <c:v>2.7566527885111038</c:v>
                </c:pt>
                <c:pt idx="540">
                  <c:v>2.7626396851850674</c:v>
                </c:pt>
                <c:pt idx="541">
                  <c:v>2.7684733324604007</c:v>
                </c:pt>
                <c:pt idx="542">
                  <c:v>2.7743003550298804</c:v>
                </c:pt>
                <c:pt idx="543">
                  <c:v>2.7801309887259356</c:v>
                </c:pt>
                <c:pt idx="544">
                  <c:v>2.7859184038193168</c:v>
                </c:pt>
                <c:pt idx="545">
                  <c:v>2.7916011410020629</c:v>
                </c:pt>
                <c:pt idx="546">
                  <c:v>2.7973088593459368</c:v>
                </c:pt>
                <c:pt idx="547">
                  <c:v>2.8028895789947375</c:v>
                </c:pt>
                <c:pt idx="548">
                  <c:v>2.8084525996870053</c:v>
                </c:pt>
                <c:pt idx="549">
                  <c:v>2.8136087202256728</c:v>
                </c:pt>
                <c:pt idx="550">
                  <c:v>2.797878623230087</c:v>
                </c:pt>
                <c:pt idx="551">
                  <c:v>2.7588178700286887</c:v>
                </c:pt>
                <c:pt idx="552">
                  <c:v>2.7290832547256976</c:v>
                </c:pt>
                <c:pt idx="553">
                  <c:v>2.7170905567402355</c:v>
                </c:pt>
                <c:pt idx="554">
                  <c:v>2.7171401827120136</c:v>
                </c:pt>
                <c:pt idx="555">
                  <c:v>2.7239366237411988</c:v>
                </c:pt>
                <c:pt idx="556">
                  <c:v>2.729533869781577</c:v>
                </c:pt>
                <c:pt idx="557">
                  <c:v>2.7365423713323804</c:v>
                </c:pt>
                <c:pt idx="558">
                  <c:v>2.7419509033480001</c:v>
                </c:pt>
                <c:pt idx="559">
                  <c:v>2.7485849205555861</c:v>
                </c:pt>
                <c:pt idx="560">
                  <c:v>2.7552621950668517</c:v>
                </c:pt>
                <c:pt idx="561">
                  <c:v>2.7616942973091136</c:v>
                </c:pt>
                <c:pt idx="562">
                  <c:v>2.768059780359053</c:v>
                </c:pt>
                <c:pt idx="563">
                  <c:v>2.774483948972823</c:v>
                </c:pt>
                <c:pt idx="564">
                  <c:v>2.7807291354114763</c:v>
                </c:pt>
                <c:pt idx="565">
                  <c:v>2.7858805859349451</c:v>
                </c:pt>
                <c:pt idx="566">
                  <c:v>2.7910506765170533</c:v>
                </c:pt>
                <c:pt idx="567">
                  <c:v>2.7974759007766603</c:v>
                </c:pt>
                <c:pt idx="568">
                  <c:v>2.8038781519553577</c:v>
                </c:pt>
                <c:pt idx="569">
                  <c:v>2.8101185803086817</c:v>
                </c:pt>
                <c:pt idx="570">
                  <c:v>2.8163817411009817</c:v>
                </c:pt>
                <c:pt idx="571">
                  <c:v>2.8226901559290738</c:v>
                </c:pt>
                <c:pt idx="572">
                  <c:v>2.8288931213638051</c:v>
                </c:pt>
                <c:pt idx="573">
                  <c:v>2.8349605791068391</c:v>
                </c:pt>
                <c:pt idx="574">
                  <c:v>2.8411916245700422</c:v>
                </c:pt>
                <c:pt idx="575">
                  <c:v>2.8476220904363845</c:v>
                </c:pt>
                <c:pt idx="576">
                  <c:v>2.85374982962959</c:v>
                </c:pt>
                <c:pt idx="577">
                  <c:v>2.8598128747751592</c:v>
                </c:pt>
                <c:pt idx="578">
                  <c:v>2.8659992952031743</c:v>
                </c:pt>
                <c:pt idx="579">
                  <c:v>2.8721911511262732</c:v>
                </c:pt>
                <c:pt idx="580">
                  <c:v>2.8782465980442229</c:v>
                </c:pt>
                <c:pt idx="581">
                  <c:v>2.882950256913857</c:v>
                </c:pt>
                <c:pt idx="582">
                  <c:v>2.8878972088535209</c:v>
                </c:pt>
                <c:pt idx="583">
                  <c:v>2.8938901172825529</c:v>
                </c:pt>
                <c:pt idx="584">
                  <c:v>2.8999240795399528</c:v>
                </c:pt>
                <c:pt idx="585">
                  <c:v>2.9058962854249351</c:v>
                </c:pt>
                <c:pt idx="586">
                  <c:v>2.9118645824779117</c:v>
                </c:pt>
                <c:pt idx="587">
                  <c:v>2.9179347327500071</c:v>
                </c:pt>
                <c:pt idx="588">
                  <c:v>2.9239675625395516</c:v>
                </c:pt>
                <c:pt idx="589">
                  <c:v>2.9298901002392936</c:v>
                </c:pt>
                <c:pt idx="590">
                  <c:v>2.9358019333403229</c:v>
                </c:pt>
                <c:pt idx="591">
                  <c:v>2.9405185165819852</c:v>
                </c:pt>
                <c:pt idx="592">
                  <c:v>2.9453068411046504</c:v>
                </c:pt>
                <c:pt idx="593">
                  <c:v>2.9512322045648833</c:v>
                </c:pt>
                <c:pt idx="594">
                  <c:v>2.9570603887372728</c:v>
                </c:pt>
                <c:pt idx="595">
                  <c:v>2.9628568296633193</c:v>
                </c:pt>
                <c:pt idx="596">
                  <c:v>2.9687809426725278</c:v>
                </c:pt>
                <c:pt idx="597">
                  <c:v>2.9748215471627653</c:v>
                </c:pt>
                <c:pt idx="598">
                  <c:v>2.9806210884506759</c:v>
                </c:pt>
                <c:pt idx="599">
                  <c:v>2.9864282750736617</c:v>
                </c:pt>
                <c:pt idx="600">
                  <c:v>2.9924230105005747</c:v>
                </c:pt>
                <c:pt idx="601">
                  <c:v>2.9981971284182563</c:v>
                </c:pt>
                <c:pt idx="602">
                  <c:v>3.0038991789730551</c:v>
                </c:pt>
                <c:pt idx="603">
                  <c:v>3.0097155233556481</c:v>
                </c:pt>
                <c:pt idx="604">
                  <c:v>3.0155727000417767</c:v>
                </c:pt>
                <c:pt idx="605">
                  <c:v>3.0214150965175679</c:v>
                </c:pt>
                <c:pt idx="606">
                  <c:v>3.0261214083088586</c:v>
                </c:pt>
                <c:pt idx="607">
                  <c:v>3.0317580450873374</c:v>
                </c:pt>
                <c:pt idx="608">
                  <c:v>3.0362593140190932</c:v>
                </c:pt>
                <c:pt idx="609">
                  <c:v>3.0419970647683621</c:v>
                </c:pt>
                <c:pt idx="610">
                  <c:v>3.0478316394815201</c:v>
                </c:pt>
                <c:pt idx="611">
                  <c:v>3.0536416292909654</c:v>
                </c:pt>
                <c:pt idx="612">
                  <c:v>3.0593222226856858</c:v>
                </c:pt>
                <c:pt idx="613">
                  <c:v>3.0649697042797976</c:v>
                </c:pt>
                <c:pt idx="614">
                  <c:v>3.0705626603174121</c:v>
                </c:pt>
                <c:pt idx="615">
                  <c:v>3.0763433575721675</c:v>
                </c:pt>
                <c:pt idx="616">
                  <c:v>3.0810324625845529</c:v>
                </c:pt>
                <c:pt idx="617">
                  <c:v>3.0856194688371628</c:v>
                </c:pt>
                <c:pt idx="618">
                  <c:v>3.0912196778991516</c:v>
                </c:pt>
                <c:pt idx="619">
                  <c:v>3.0967294896601438</c:v>
                </c:pt>
                <c:pt idx="620">
                  <c:v>3.102381039513689</c:v>
                </c:pt>
                <c:pt idx="621">
                  <c:v>3.1080544743817358</c:v>
                </c:pt>
                <c:pt idx="622">
                  <c:v>3.1136229856837385</c:v>
                </c:pt>
                <c:pt idx="623">
                  <c:v>3.118158066787355</c:v>
                </c:pt>
                <c:pt idx="624">
                  <c:v>3.1064042846004507</c:v>
                </c:pt>
                <c:pt idx="625">
                  <c:v>3.082092852672436</c:v>
                </c:pt>
                <c:pt idx="626">
                  <c:v>3.0647333043704168</c:v>
                </c:pt>
                <c:pt idx="627">
                  <c:v>3.0546751417076563</c:v>
                </c:pt>
                <c:pt idx="628">
                  <c:v>3.0535325128190483</c:v>
                </c:pt>
                <c:pt idx="629">
                  <c:v>3.0593104844930066</c:v>
                </c:pt>
                <c:pt idx="630">
                  <c:v>3.0662379026337971</c:v>
                </c:pt>
                <c:pt idx="631">
                  <c:v>3.0729121291730599</c:v>
                </c:pt>
                <c:pt idx="632">
                  <c:v>3.0792984342418341</c:v>
                </c:pt>
                <c:pt idx="633">
                  <c:v>3.0858817105946326</c:v>
                </c:pt>
                <c:pt idx="634">
                  <c:v>3.0910831956001585</c:v>
                </c:pt>
                <c:pt idx="635">
                  <c:v>3.0961096527347589</c:v>
                </c:pt>
                <c:pt idx="636">
                  <c:v>3.1023215964728221</c:v>
                </c:pt>
                <c:pt idx="637">
                  <c:v>3.1084874908870068</c:v>
                </c:pt>
                <c:pt idx="638">
                  <c:v>3.1148353916764111</c:v>
                </c:pt>
                <c:pt idx="639">
                  <c:v>3.1211523179039413</c:v>
                </c:pt>
                <c:pt idx="640">
                  <c:v>3.127298149790732</c:v>
                </c:pt>
                <c:pt idx="641">
                  <c:v>3.1321999577871176</c:v>
                </c:pt>
                <c:pt idx="642">
                  <c:v>3.1370733406152014</c:v>
                </c:pt>
                <c:pt idx="643">
                  <c:v>3.1431655171731072</c:v>
                </c:pt>
                <c:pt idx="644">
                  <c:v>3.1492507530394298</c:v>
                </c:pt>
                <c:pt idx="645">
                  <c:v>3.1553123815189812</c:v>
                </c:pt>
                <c:pt idx="646">
                  <c:v>3.1612791169618593</c:v>
                </c:pt>
                <c:pt idx="647">
                  <c:v>3.1672667865209552</c:v>
                </c:pt>
                <c:pt idx="648">
                  <c:v>3.1734123763056132</c:v>
                </c:pt>
                <c:pt idx="649">
                  <c:v>3.1794827117329647</c:v>
                </c:pt>
                <c:pt idx="650">
                  <c:v>3.1853725730733231</c:v>
                </c:pt>
                <c:pt idx="651">
                  <c:v>3.1912432177788523</c:v>
                </c:pt>
                <c:pt idx="652">
                  <c:v>3.1972484871541482</c:v>
                </c:pt>
                <c:pt idx="653">
                  <c:v>3.2034231541493634</c:v>
                </c:pt>
                <c:pt idx="654">
                  <c:v>3.2095384550703581</c:v>
                </c:pt>
                <c:pt idx="655">
                  <c:v>3.2154088941962864</c:v>
                </c:pt>
                <c:pt idx="656">
                  <c:v>3.2212040832324798</c:v>
                </c:pt>
                <c:pt idx="657">
                  <c:v>3.2270604722428669</c:v>
                </c:pt>
                <c:pt idx="658">
                  <c:v>3.2316881216479789</c:v>
                </c:pt>
                <c:pt idx="659">
                  <c:v>3.2361931371643702</c:v>
                </c:pt>
                <c:pt idx="660">
                  <c:v>3.241905501523108</c:v>
                </c:pt>
                <c:pt idx="661">
                  <c:v>3.2476880410194777</c:v>
                </c:pt>
                <c:pt idx="662">
                  <c:v>3.2534243095599966</c:v>
                </c:pt>
                <c:pt idx="663">
                  <c:v>3.2591410153785798</c:v>
                </c:pt>
                <c:pt idx="664">
                  <c:v>3.264950625902205</c:v>
                </c:pt>
                <c:pt idx="665">
                  <c:v>3.2706986645435183</c:v>
                </c:pt>
                <c:pt idx="666">
                  <c:v>3.2763687474029393</c:v>
                </c:pt>
                <c:pt idx="667">
                  <c:v>3.2819090519945298</c:v>
                </c:pt>
                <c:pt idx="668">
                  <c:v>3.2865452647857087</c:v>
                </c:pt>
                <c:pt idx="669">
                  <c:v>3.2913385781800564</c:v>
                </c:pt>
                <c:pt idx="670">
                  <c:v>3.297031630997052</c:v>
                </c:pt>
                <c:pt idx="671">
                  <c:v>3.302606537832828</c:v>
                </c:pt>
                <c:pt idx="672">
                  <c:v>3.3081434559520031</c:v>
                </c:pt>
                <c:pt idx="673">
                  <c:v>3.3137345630875146</c:v>
                </c:pt>
                <c:pt idx="674">
                  <c:v>3.3194277210942467</c:v>
                </c:pt>
                <c:pt idx="675">
                  <c:v>3.3250773068952237</c:v>
                </c:pt>
                <c:pt idx="676">
                  <c:v>3.3298587830742608</c:v>
                </c:pt>
                <c:pt idx="677">
                  <c:v>3.3202666849742446</c:v>
                </c:pt>
                <c:pt idx="678">
                  <c:v>3.2902366846188826</c:v>
                </c:pt>
                <c:pt idx="679">
                  <c:v>3.2657498623567482</c:v>
                </c:pt>
                <c:pt idx="680">
                  <c:v>3.2546768076173622</c:v>
                </c:pt>
                <c:pt idx="681">
                  <c:v>3.247727803579556</c:v>
                </c:pt>
                <c:pt idx="682">
                  <c:v>3.2493137957512999</c:v>
                </c:pt>
                <c:pt idx="683">
                  <c:v>3.2562916816462932</c:v>
                </c:pt>
                <c:pt idx="684">
                  <c:v>3.2617731605849687</c:v>
                </c:pt>
                <c:pt idx="685">
                  <c:v>3.2671681837033448</c:v>
                </c:pt>
                <c:pt idx="686">
                  <c:v>3.2736567805675265</c:v>
                </c:pt>
                <c:pt idx="687">
                  <c:v>3.2799541059049684</c:v>
                </c:pt>
                <c:pt idx="688">
                  <c:v>3.2863927611188304</c:v>
                </c:pt>
                <c:pt idx="689">
                  <c:v>3.2929964498329021</c:v>
                </c:pt>
                <c:pt idx="690">
                  <c:v>3.2993979698178824</c:v>
                </c:pt>
                <c:pt idx="691">
                  <c:v>3.305561257596493</c:v>
                </c:pt>
                <c:pt idx="692">
                  <c:v>3.3118536810319945</c:v>
                </c:pt>
                <c:pt idx="693">
                  <c:v>3.3180622468628487</c:v>
                </c:pt>
                <c:pt idx="694">
                  <c:v>3.3241318720612831</c:v>
                </c:pt>
                <c:pt idx="695">
                  <c:v>3.3290618676065633</c:v>
                </c:pt>
                <c:pt idx="696">
                  <c:v>3.3339523220717422</c:v>
                </c:pt>
                <c:pt idx="697">
                  <c:v>3.3399743189247388</c:v>
                </c:pt>
                <c:pt idx="698">
                  <c:v>3.3460712566517143</c:v>
                </c:pt>
                <c:pt idx="699">
                  <c:v>3.3522320710204081</c:v>
                </c:pt>
                <c:pt idx="700">
                  <c:v>3.3582491139910471</c:v>
                </c:pt>
                <c:pt idx="701">
                  <c:v>3.3643284620159464</c:v>
                </c:pt>
                <c:pt idx="702">
                  <c:v>3.3702927021884515</c:v>
                </c:pt>
                <c:pt idx="703">
                  <c:v>3.3760998479944999</c:v>
                </c:pt>
                <c:pt idx="704">
                  <c:v>3.3820847768556352</c:v>
                </c:pt>
                <c:pt idx="705">
                  <c:v>3.3880575844157739</c:v>
                </c:pt>
                <c:pt idx="706">
                  <c:v>3.393946094396973</c:v>
                </c:pt>
                <c:pt idx="707">
                  <c:v>3.3998078636815823</c:v>
                </c:pt>
                <c:pt idx="708">
                  <c:v>3.4046160152592462</c:v>
                </c:pt>
                <c:pt idx="709">
                  <c:v>3.4093390929083101</c:v>
                </c:pt>
                <c:pt idx="710">
                  <c:v>3.4151096774987386</c:v>
                </c:pt>
                <c:pt idx="711">
                  <c:v>3.4208805687686925</c:v>
                </c:pt>
                <c:pt idx="712">
                  <c:v>3.4267167865535746</c:v>
                </c:pt>
                <c:pt idx="713">
                  <c:v>3.4325050499333725</c:v>
                </c:pt>
                <c:pt idx="714">
                  <c:v>3.4382797417101245</c:v>
                </c:pt>
                <c:pt idx="715">
                  <c:v>3.4441235592019948</c:v>
                </c:pt>
                <c:pt idx="716">
                  <c:v>3.449928695812531</c:v>
                </c:pt>
                <c:pt idx="717">
                  <c:v>3.4557031971752066</c:v>
                </c:pt>
                <c:pt idx="718">
                  <c:v>3.4601978261804467</c:v>
                </c:pt>
                <c:pt idx="719">
                  <c:v>3.4647446716664767</c:v>
                </c:pt>
                <c:pt idx="720">
                  <c:v>3.4705345899167912</c:v>
                </c:pt>
                <c:pt idx="721">
                  <c:v>3.4762946958253806</c:v>
                </c:pt>
                <c:pt idx="722">
                  <c:v>3.4820294925910398</c:v>
                </c:pt>
                <c:pt idx="723">
                  <c:v>3.4876890010111534</c:v>
                </c:pt>
                <c:pt idx="724">
                  <c:v>3.4931492142542453</c:v>
                </c:pt>
                <c:pt idx="725">
                  <c:v>3.4986636993506242</c:v>
                </c:pt>
                <c:pt idx="726">
                  <c:v>3.5044244609764315</c:v>
                </c:pt>
                <c:pt idx="727">
                  <c:v>3.510100898483794</c:v>
                </c:pt>
                <c:pt idx="728">
                  <c:v>3.5154951987689125</c:v>
                </c:pt>
                <c:pt idx="729">
                  <c:v>3.521070742464913</c:v>
                </c:pt>
                <c:pt idx="730">
                  <c:v>3.5266953365645826</c:v>
                </c:pt>
                <c:pt idx="731">
                  <c:v>3.5322139503988779</c:v>
                </c:pt>
                <c:pt idx="732">
                  <c:v>3.5377796765726224</c:v>
                </c:pt>
                <c:pt idx="733">
                  <c:v>3.5433320476608747</c:v>
                </c:pt>
                <c:pt idx="734">
                  <c:v>3.5488515701302945</c:v>
                </c:pt>
                <c:pt idx="735">
                  <c:v>3.5544199700791683</c:v>
                </c:pt>
                <c:pt idx="736">
                  <c:v>3.5588022118236329</c:v>
                </c:pt>
                <c:pt idx="737">
                  <c:v>3.5643518639197889</c:v>
                </c:pt>
                <c:pt idx="738">
                  <c:v>3.5686760742622274</c:v>
                </c:pt>
                <c:pt idx="739">
                  <c:v>3.5741064508372138</c:v>
                </c:pt>
                <c:pt idx="740">
                  <c:v>3.5794853441489951</c:v>
                </c:pt>
                <c:pt idx="741">
                  <c:v>3.5848617516838455</c:v>
                </c:pt>
                <c:pt idx="742">
                  <c:v>3.5902340986319246</c:v>
                </c:pt>
                <c:pt idx="743">
                  <c:v>3.5955605945739273</c:v>
                </c:pt>
                <c:pt idx="744">
                  <c:v>3.6010085425709333</c:v>
                </c:pt>
                <c:pt idx="745">
                  <c:v>3.6053196679750585</c:v>
                </c:pt>
                <c:pt idx="746">
                  <c:v>3.6095187047115682</c:v>
                </c:pt>
                <c:pt idx="747">
                  <c:v>3.614944012461188</c:v>
                </c:pt>
                <c:pt idx="748">
                  <c:v>3.6205311886909799</c:v>
                </c:pt>
                <c:pt idx="749">
                  <c:v>3.6259792996010272</c:v>
                </c:pt>
                <c:pt idx="750">
                  <c:v>3.6313579584587545</c:v>
                </c:pt>
                <c:pt idx="751">
                  <c:v>3.636765736065195</c:v>
                </c:pt>
                <c:pt idx="752">
                  <c:v>3.6420226589783384</c:v>
                </c:pt>
                <c:pt idx="753">
                  <c:v>3.647278863721227</c:v>
                </c:pt>
                <c:pt idx="754">
                  <c:v>3.6526741251723975</c:v>
                </c:pt>
                <c:pt idx="755">
                  <c:v>3.6578335978054564</c:v>
                </c:pt>
                <c:pt idx="756">
                  <c:v>3.6629053783432162</c:v>
                </c:pt>
                <c:pt idx="757">
                  <c:v>3.668187091314135</c:v>
                </c:pt>
                <c:pt idx="758">
                  <c:v>3.6733988784045604</c:v>
                </c:pt>
                <c:pt idx="759">
                  <c:v>3.6786269335410156</c:v>
                </c:pt>
                <c:pt idx="760">
                  <c:v>3.6838825803607622</c:v>
                </c:pt>
                <c:pt idx="761">
                  <c:v>3.6879752395115535</c:v>
                </c:pt>
                <c:pt idx="762">
                  <c:v>3.6921633933173399</c:v>
                </c:pt>
                <c:pt idx="763">
                  <c:v>3.6973309209503364</c:v>
                </c:pt>
                <c:pt idx="764">
                  <c:v>3.7026287669956801</c:v>
                </c:pt>
                <c:pt idx="765">
                  <c:v>3.707839529609124</c:v>
                </c:pt>
                <c:pt idx="766">
                  <c:v>3.7129281360019735</c:v>
                </c:pt>
                <c:pt idx="767">
                  <c:v>3.7181608364043814</c:v>
                </c:pt>
                <c:pt idx="768">
                  <c:v>3.7234719969672669</c:v>
                </c:pt>
                <c:pt idx="769">
                  <c:v>3.7286288463508201</c:v>
                </c:pt>
                <c:pt idx="770">
                  <c:v>3.7336574044910353</c:v>
                </c:pt>
                <c:pt idx="771">
                  <c:v>3.7377408149373617</c:v>
                </c:pt>
                <c:pt idx="772">
                  <c:v>3.7418865968718791</c:v>
                </c:pt>
                <c:pt idx="773">
                  <c:v>3.7471320420150045</c:v>
                </c:pt>
                <c:pt idx="774">
                  <c:v>3.7522572827127023</c:v>
                </c:pt>
                <c:pt idx="775">
                  <c:v>3.7571970396082146</c:v>
                </c:pt>
                <c:pt idx="776">
                  <c:v>3.7622267550545865</c:v>
                </c:pt>
                <c:pt idx="777">
                  <c:v>3.7673330159229876</c:v>
                </c:pt>
                <c:pt idx="778">
                  <c:v>3.7724108630475972</c:v>
                </c:pt>
                <c:pt idx="779">
                  <c:v>3.7776424564754638</c:v>
                </c:pt>
                <c:pt idx="780">
                  <c:v>3.7827067995821273</c:v>
                </c:pt>
                <c:pt idx="781">
                  <c:v>3.7877078690036097</c:v>
                </c:pt>
                <c:pt idx="782">
                  <c:v>3.7907019408766636</c:v>
                </c:pt>
                <c:pt idx="783">
                  <c:v>3.7753133615664716</c:v>
                </c:pt>
                <c:pt idx="784">
                  <c:v>3.7487244789137963</c:v>
                </c:pt>
                <c:pt idx="785">
                  <c:v>3.7356899674791992</c:v>
                </c:pt>
                <c:pt idx="786">
                  <c:v>3.7353702264839819</c:v>
                </c:pt>
                <c:pt idx="787">
                  <c:v>3.7396712326512338</c:v>
                </c:pt>
                <c:pt idx="788">
                  <c:v>3.7439446849665052</c:v>
                </c:pt>
                <c:pt idx="789">
                  <c:v>3.7488586508744226</c:v>
                </c:pt>
                <c:pt idx="790">
                  <c:v>3.7549113320029019</c:v>
                </c:pt>
                <c:pt idx="791">
                  <c:v>3.7609006667378484</c:v>
                </c:pt>
                <c:pt idx="792">
                  <c:v>3.7667853269714349</c:v>
                </c:pt>
                <c:pt idx="793">
                  <c:v>3.7725421273935336</c:v>
                </c:pt>
                <c:pt idx="794">
                  <c:v>3.7784135143068256</c:v>
                </c:pt>
                <c:pt idx="795">
                  <c:v>3.7842154351048709</c:v>
                </c:pt>
                <c:pt idx="796">
                  <c:v>3.7899072354377386</c:v>
                </c:pt>
                <c:pt idx="797">
                  <c:v>3.795564067005921</c:v>
                </c:pt>
                <c:pt idx="798">
                  <c:v>3.8000252824460401</c:v>
                </c:pt>
                <c:pt idx="799">
                  <c:v>3.8045417005284681</c:v>
                </c:pt>
                <c:pt idx="800">
                  <c:v>3.8101365136854231</c:v>
                </c:pt>
                <c:pt idx="801">
                  <c:v>3.8157456502268774</c:v>
                </c:pt>
                <c:pt idx="802">
                  <c:v>3.8215511794343415</c:v>
                </c:pt>
                <c:pt idx="803">
                  <c:v>3.827145547880586</c:v>
                </c:pt>
                <c:pt idx="804">
                  <c:v>3.8325653787637282</c:v>
                </c:pt>
                <c:pt idx="805">
                  <c:v>3.8379658057322463</c:v>
                </c:pt>
                <c:pt idx="806">
                  <c:v>3.8434302979561936</c:v>
                </c:pt>
                <c:pt idx="807">
                  <c:v>3.8488623468429384</c:v>
                </c:pt>
                <c:pt idx="808">
                  <c:v>3.8542569084801315</c:v>
                </c:pt>
                <c:pt idx="809">
                  <c:v>3.859618249184404</c:v>
                </c:pt>
                <c:pt idx="810">
                  <c:v>3.8649339261236868</c:v>
                </c:pt>
                <c:pt idx="811">
                  <c:v>3.8702862534111513</c:v>
                </c:pt>
                <c:pt idx="812">
                  <c:v>3.8755982225074104</c:v>
                </c:pt>
                <c:pt idx="813">
                  <c:v>3.8809245086430626</c:v>
                </c:pt>
                <c:pt idx="814">
                  <c:v>3.8851517796295094</c:v>
                </c:pt>
                <c:pt idx="815">
                  <c:v>3.8893723014525046</c:v>
                </c:pt>
                <c:pt idx="816">
                  <c:v>3.8947056007302971</c:v>
                </c:pt>
                <c:pt idx="817">
                  <c:v>3.900026547021382</c:v>
                </c:pt>
                <c:pt idx="818">
                  <c:v>3.9053632692683449</c:v>
                </c:pt>
                <c:pt idx="819">
                  <c:v>3.9106308532564373</c:v>
                </c:pt>
                <c:pt idx="820">
                  <c:v>3.9158424102051104</c:v>
                </c:pt>
                <c:pt idx="821">
                  <c:v>3.9199553541497951</c:v>
                </c:pt>
                <c:pt idx="822">
                  <c:v>3.9240342745012327</c:v>
                </c:pt>
                <c:pt idx="823">
                  <c:v>3.9272823295652182</c:v>
                </c:pt>
                <c:pt idx="824">
                  <c:v>3.909034518370071</c:v>
                </c:pt>
                <c:pt idx="825">
                  <c:v>3.8674195354940859</c:v>
                </c:pt>
                <c:pt idx="826">
                  <c:v>3.834116774862109</c:v>
                </c:pt>
                <c:pt idx="827">
                  <c:v>3.8208564037589121</c:v>
                </c:pt>
                <c:pt idx="828">
                  <c:v>3.8216956770605366</c:v>
                </c:pt>
                <c:pt idx="829">
                  <c:v>3.8286244489125867</c:v>
                </c:pt>
                <c:pt idx="830">
                  <c:v>3.8354836274094075</c:v>
                </c:pt>
                <c:pt idx="831">
                  <c:v>3.8420757677082293</c:v>
                </c:pt>
                <c:pt idx="832">
                  <c:v>3.848691612430525</c:v>
                </c:pt>
                <c:pt idx="833">
                  <c:v>3.8552861169346078</c:v>
                </c:pt>
                <c:pt idx="834">
                  <c:v>3.8615272366723046</c:v>
                </c:pt>
                <c:pt idx="835">
                  <c:v>3.8676717458141288</c:v>
                </c:pt>
                <c:pt idx="836">
                  <c:v>3.8737306181799771</c:v>
                </c:pt>
                <c:pt idx="837">
                  <c:v>3.8797637292351084</c:v>
                </c:pt>
                <c:pt idx="838">
                  <c:v>3.8859998731357135</c:v>
                </c:pt>
                <c:pt idx="839">
                  <c:v>3.8908276139447637</c:v>
                </c:pt>
                <c:pt idx="840">
                  <c:v>3.8967260712834082</c:v>
                </c:pt>
                <c:pt idx="841">
                  <c:v>3.9015054656524053</c:v>
                </c:pt>
                <c:pt idx="842">
                  <c:v>3.9074224853476105</c:v>
                </c:pt>
                <c:pt idx="843">
                  <c:v>3.9131411753073024</c:v>
                </c:pt>
                <c:pt idx="844">
                  <c:v>3.9188196170866307</c:v>
                </c:pt>
                <c:pt idx="845">
                  <c:v>3.9245869759548251</c:v>
                </c:pt>
                <c:pt idx="846">
                  <c:v>3.930387395465837</c:v>
                </c:pt>
                <c:pt idx="847">
                  <c:v>3.9361841319964954</c:v>
                </c:pt>
                <c:pt idx="848">
                  <c:v>3.94201652629217</c:v>
                </c:pt>
                <c:pt idx="849">
                  <c:v>3.9465910401134572</c:v>
                </c:pt>
                <c:pt idx="850">
                  <c:v>3.9511322160619913</c:v>
                </c:pt>
                <c:pt idx="851">
                  <c:v>3.9569296858408034</c:v>
                </c:pt>
                <c:pt idx="852">
                  <c:v>3.9626070302189462</c:v>
                </c:pt>
                <c:pt idx="853">
                  <c:v>3.9681535939918349</c:v>
                </c:pt>
                <c:pt idx="854">
                  <c:v>3.9738057266155238</c:v>
                </c:pt>
                <c:pt idx="855">
                  <c:v>3.9794538382406954</c:v>
                </c:pt>
                <c:pt idx="856">
                  <c:v>3.9849262726379067</c:v>
                </c:pt>
                <c:pt idx="857">
                  <c:v>3.9903767473937855</c:v>
                </c:pt>
                <c:pt idx="858">
                  <c:v>3.9958636980428772</c:v>
                </c:pt>
                <c:pt idx="859">
                  <c:v>4.0014823068916794</c:v>
                </c:pt>
                <c:pt idx="860">
                  <c:v>4.0070322632874253</c:v>
                </c:pt>
                <c:pt idx="861">
                  <c:v>4.0124277725862445</c:v>
                </c:pt>
                <c:pt idx="862">
                  <c:v>4.0179532806593627</c:v>
                </c:pt>
                <c:pt idx="863">
                  <c:v>4.023342430734445</c:v>
                </c:pt>
                <c:pt idx="864">
                  <c:v>4.0274943436491064</c:v>
                </c:pt>
                <c:pt idx="865">
                  <c:v>4.031723271204263</c:v>
                </c:pt>
                <c:pt idx="866">
                  <c:v>4.0371447714823505</c:v>
                </c:pt>
                <c:pt idx="867">
                  <c:v>4.0425049154195118</c:v>
                </c:pt>
                <c:pt idx="868">
                  <c:v>4.0477448416683197</c:v>
                </c:pt>
                <c:pt idx="869">
                  <c:v>4.0530272028390799</c:v>
                </c:pt>
                <c:pt idx="870">
                  <c:v>4.0584249065840696</c:v>
                </c:pt>
                <c:pt idx="871">
                  <c:v>4.0637040525173367</c:v>
                </c:pt>
                <c:pt idx="872">
                  <c:v>4.0690120681444313</c:v>
                </c:pt>
                <c:pt idx="873">
                  <c:v>4.0741828557821576</c:v>
                </c:pt>
                <c:pt idx="874">
                  <c:v>4.0783685041784281</c:v>
                </c:pt>
                <c:pt idx="875">
                  <c:v>4.0825155986380919</c:v>
                </c:pt>
                <c:pt idx="876">
                  <c:v>4.0879680267357381</c:v>
                </c:pt>
                <c:pt idx="877">
                  <c:v>4.0932674471312263</c:v>
                </c:pt>
                <c:pt idx="878">
                  <c:v>4.0982946622027185</c:v>
                </c:pt>
                <c:pt idx="879">
                  <c:v>4.1034388668678687</c:v>
                </c:pt>
                <c:pt idx="880">
                  <c:v>4.1085815446165563</c:v>
                </c:pt>
                <c:pt idx="881">
                  <c:v>4.1137225714309205</c:v>
                </c:pt>
                <c:pt idx="882">
                  <c:v>4.118870600199708</c:v>
                </c:pt>
                <c:pt idx="883">
                  <c:v>4.1239717264151547</c:v>
                </c:pt>
                <c:pt idx="884">
                  <c:v>4.1291719516417285</c:v>
                </c:pt>
                <c:pt idx="885">
                  <c:v>4.1343261620553902</c:v>
                </c:pt>
                <c:pt idx="886">
                  <c:v>4.1393748672945359</c:v>
                </c:pt>
                <c:pt idx="887">
                  <c:v>4.1444031155196424</c:v>
                </c:pt>
                <c:pt idx="888">
                  <c:v>4.1493799780182226</c:v>
                </c:pt>
                <c:pt idx="889">
                  <c:v>4.1533895580217424</c:v>
                </c:pt>
                <c:pt idx="890">
                  <c:v>4.1584404163066502</c:v>
                </c:pt>
                <c:pt idx="891">
                  <c:v>4.1625116354383582</c:v>
                </c:pt>
                <c:pt idx="892">
                  <c:v>4.167665208378212</c:v>
                </c:pt>
                <c:pt idx="893">
                  <c:v>4.1726901337378353</c:v>
                </c:pt>
                <c:pt idx="894">
                  <c:v>4.1777165483053507</c:v>
                </c:pt>
                <c:pt idx="895">
                  <c:v>4.1826091331164372</c:v>
                </c:pt>
                <c:pt idx="896">
                  <c:v>4.1873957380283846</c:v>
                </c:pt>
                <c:pt idx="897">
                  <c:v>4.1924003292715115</c:v>
                </c:pt>
                <c:pt idx="898">
                  <c:v>4.1974774352668023</c:v>
                </c:pt>
                <c:pt idx="899">
                  <c:v>4.2024519315498789</c:v>
                </c:pt>
                <c:pt idx="900">
                  <c:v>4.207434536241017</c:v>
                </c:pt>
                <c:pt idx="901">
                  <c:v>4.2113880565147461</c:v>
                </c:pt>
                <c:pt idx="902">
                  <c:v>4.2152458593942024</c:v>
                </c:pt>
                <c:pt idx="903">
                  <c:v>4.2202412767124455</c:v>
                </c:pt>
                <c:pt idx="904">
                  <c:v>4.2252435646139723</c:v>
                </c:pt>
                <c:pt idx="905">
                  <c:v>4.2300933629692095</c:v>
                </c:pt>
                <c:pt idx="906">
                  <c:v>4.2348698443675241</c:v>
                </c:pt>
                <c:pt idx="907">
                  <c:v>4.2397756361040617</c:v>
                </c:pt>
                <c:pt idx="908">
                  <c:v>4.2447558914004953</c:v>
                </c:pt>
                <c:pt idx="909">
                  <c:v>4.2496436312256982</c:v>
                </c:pt>
                <c:pt idx="910">
                  <c:v>4.2543942650997764</c:v>
                </c:pt>
                <c:pt idx="911">
                  <c:v>4.2592708190196626</c:v>
                </c:pt>
                <c:pt idx="912">
                  <c:v>4.2641848516977108</c:v>
                </c:pt>
                <c:pt idx="913">
                  <c:v>4.2614947367220744</c:v>
                </c:pt>
                <c:pt idx="914">
                  <c:v>4.2355512781872688</c:v>
                </c:pt>
                <c:pt idx="915">
                  <c:v>4.2037939827659301</c:v>
                </c:pt>
                <c:pt idx="916">
                  <c:v>4.1860804257074644</c:v>
                </c:pt>
                <c:pt idx="917">
                  <c:v>4.1751450904865637</c:v>
                </c:pt>
                <c:pt idx="918">
                  <c:v>4.1698746812435381</c:v>
                </c:pt>
                <c:pt idx="919">
                  <c:v>4.1740862458729415</c:v>
                </c:pt>
                <c:pt idx="920">
                  <c:v>4.1810785830878014</c:v>
                </c:pt>
                <c:pt idx="921">
                  <c:v>4.1875920580493275</c:v>
                </c:pt>
                <c:pt idx="922">
                  <c:v>4.1939394001526535</c:v>
                </c:pt>
                <c:pt idx="923">
                  <c:v>4.2001460625104245</c:v>
                </c:pt>
                <c:pt idx="924">
                  <c:v>4.2060543980853469</c:v>
                </c:pt>
                <c:pt idx="925">
                  <c:v>4.2119557125605001</c:v>
                </c:pt>
                <c:pt idx="926">
                  <c:v>4.2178400462704859</c:v>
                </c:pt>
                <c:pt idx="927">
                  <c:v>4.2225868820289749</c:v>
                </c:pt>
                <c:pt idx="928">
                  <c:v>4.2271963299809157</c:v>
                </c:pt>
                <c:pt idx="929">
                  <c:v>4.2329618342694237</c:v>
                </c:pt>
                <c:pt idx="930">
                  <c:v>4.2387449688614796</c:v>
                </c:pt>
                <c:pt idx="931">
                  <c:v>4.244579703215309</c:v>
                </c:pt>
                <c:pt idx="932">
                  <c:v>4.2502511578079467</c:v>
                </c:pt>
                <c:pt idx="933">
                  <c:v>4.2558637141370506</c:v>
                </c:pt>
                <c:pt idx="934">
                  <c:v>4.2616507901591065</c:v>
                </c:pt>
                <c:pt idx="935">
                  <c:v>4.2674082067522079</c:v>
                </c:pt>
                <c:pt idx="936">
                  <c:v>4.2729642737322822</c:v>
                </c:pt>
                <c:pt idx="937">
                  <c:v>4.2784703796390993</c:v>
                </c:pt>
                <c:pt idx="938">
                  <c:v>4.2840117340597663</c:v>
                </c:pt>
                <c:pt idx="939">
                  <c:v>4.2893690782085141</c:v>
                </c:pt>
                <c:pt idx="940">
                  <c:v>4.2946491577767096</c:v>
                </c:pt>
                <c:pt idx="941">
                  <c:v>4.2990125829250685</c:v>
                </c:pt>
                <c:pt idx="942">
                  <c:v>4.3035013036184031</c:v>
                </c:pt>
                <c:pt idx="943">
                  <c:v>4.3089762186173139</c:v>
                </c:pt>
                <c:pt idx="944">
                  <c:v>4.3142149257370228</c:v>
                </c:pt>
                <c:pt idx="945">
                  <c:v>4.3194825872181362</c:v>
                </c:pt>
                <c:pt idx="946">
                  <c:v>4.3248866806449131</c:v>
                </c:pt>
                <c:pt idx="947">
                  <c:v>4.3302100098784972</c:v>
                </c:pt>
                <c:pt idx="948">
                  <c:v>4.3355191518635143</c:v>
                </c:pt>
                <c:pt idx="949">
                  <c:v>4.3408336830595342</c:v>
                </c:pt>
                <c:pt idx="950">
                  <c:v>4.3461083830230711</c:v>
                </c:pt>
                <c:pt idx="951">
                  <c:v>4.3503833732923578</c:v>
                </c:pt>
                <c:pt idx="952">
                  <c:v>4.3545525732443249</c:v>
                </c:pt>
                <c:pt idx="953">
                  <c:v>4.3596877783261654</c:v>
                </c:pt>
                <c:pt idx="954">
                  <c:v>4.3649775839007017</c:v>
                </c:pt>
                <c:pt idx="955">
                  <c:v>4.3702457356276625</c:v>
                </c:pt>
                <c:pt idx="956">
                  <c:v>4.3754157197335086</c:v>
                </c:pt>
                <c:pt idx="957">
                  <c:v>4.3806535140365259</c:v>
                </c:pt>
                <c:pt idx="958">
                  <c:v>4.3858024683647603</c:v>
                </c:pt>
                <c:pt idx="959">
                  <c:v>4.3908597730243653</c:v>
                </c:pt>
                <c:pt idx="960">
                  <c:v>4.3959765934407171</c:v>
                </c:pt>
                <c:pt idx="961">
                  <c:v>4.4010054084802066</c:v>
                </c:pt>
                <c:pt idx="962">
                  <c:v>4.4060810440816311</c:v>
                </c:pt>
                <c:pt idx="963">
                  <c:v>4.4111861607786826</c:v>
                </c:pt>
                <c:pt idx="964">
                  <c:v>4.4161336487723393</c:v>
                </c:pt>
                <c:pt idx="965">
                  <c:v>4.4211720742560683</c:v>
                </c:pt>
                <c:pt idx="966">
                  <c:v>4.4263294414783019</c:v>
                </c:pt>
                <c:pt idx="967">
                  <c:v>4.43043256986806</c:v>
                </c:pt>
                <c:pt idx="968">
                  <c:v>4.434441303795011</c:v>
                </c:pt>
                <c:pt idx="969">
                  <c:v>4.4394039475836715</c:v>
                </c:pt>
                <c:pt idx="970">
                  <c:v>4.4443625488119869</c:v>
                </c:pt>
                <c:pt idx="971">
                  <c:v>4.4492923697661837</c:v>
                </c:pt>
                <c:pt idx="972">
                  <c:v>4.454386137748962</c:v>
                </c:pt>
                <c:pt idx="973">
                  <c:v>4.4574954534126459</c:v>
                </c:pt>
                <c:pt idx="974">
                  <c:v>4.4504488355294685</c:v>
                </c:pt>
                <c:pt idx="975">
                  <c:v>4.4389127160898649</c:v>
                </c:pt>
                <c:pt idx="976">
                  <c:v>4.4298477440654125</c:v>
                </c:pt>
                <c:pt idx="977">
                  <c:v>4.4193678133600773</c:v>
                </c:pt>
                <c:pt idx="978">
                  <c:v>4.4158454821657358</c:v>
                </c:pt>
                <c:pt idx="979">
                  <c:v>4.4188781738449352</c:v>
                </c:pt>
                <c:pt idx="980">
                  <c:v>4.4249493063297383</c:v>
                </c:pt>
                <c:pt idx="981">
                  <c:v>4.430801841132606</c:v>
                </c:pt>
                <c:pt idx="982">
                  <c:v>4.4365143391429047</c:v>
                </c:pt>
                <c:pt idx="983">
                  <c:v>4.4421395615730779</c:v>
                </c:pt>
                <c:pt idx="984">
                  <c:v>4.4477611660145193</c:v>
                </c:pt>
                <c:pt idx="985">
                  <c:v>4.4533927185617719</c:v>
                </c:pt>
                <c:pt idx="986">
                  <c:v>4.458911050701662</c:v>
                </c:pt>
                <c:pt idx="987">
                  <c:v>4.464385525889857</c:v>
                </c:pt>
                <c:pt idx="988">
                  <c:v>4.4698999240970085</c:v>
                </c:pt>
                <c:pt idx="989">
                  <c:v>4.475248636594511</c:v>
                </c:pt>
                <c:pt idx="990">
                  <c:v>4.4805478765067894</c:v>
                </c:pt>
                <c:pt idx="991">
                  <c:v>4.4859569614208858</c:v>
                </c:pt>
                <c:pt idx="992">
                  <c:v>4.4913316175828895</c:v>
                </c:pt>
                <c:pt idx="993">
                  <c:v>4.4965509457615793</c:v>
                </c:pt>
                <c:pt idx="994">
                  <c:v>4.5007007849894682</c:v>
                </c:pt>
                <c:pt idx="995">
                  <c:v>4.5049274367936523</c:v>
                </c:pt>
                <c:pt idx="996">
                  <c:v>4.5100770424895016</c:v>
                </c:pt>
                <c:pt idx="997">
                  <c:v>4.5151785702116012</c:v>
                </c:pt>
                <c:pt idx="998">
                  <c:v>4.5203787675108122</c:v>
                </c:pt>
                <c:pt idx="999">
                  <c:v>4.5256507036796689</c:v>
                </c:pt>
                <c:pt idx="1000">
                  <c:v>4.5308501567515078</c:v>
                </c:pt>
                <c:pt idx="1001">
                  <c:v>4.5359071234029438</c:v>
                </c:pt>
                <c:pt idx="1002">
                  <c:v>4.5410718140215138</c:v>
                </c:pt>
                <c:pt idx="1003">
                  <c:v>4.5462174418706143</c:v>
                </c:pt>
                <c:pt idx="1004">
                  <c:v>4.5502999297402891</c:v>
                </c:pt>
                <c:pt idx="1005">
                  <c:v>4.554340823713976</c:v>
                </c:pt>
                <c:pt idx="1006">
                  <c:v>4.5594781646074818</c:v>
                </c:pt>
                <c:pt idx="1007">
                  <c:v>4.5647350122243271</c:v>
                </c:pt>
                <c:pt idx="1008">
                  <c:v>4.5698784066186198</c:v>
                </c:pt>
                <c:pt idx="1009">
                  <c:v>4.5749761104395814</c:v>
                </c:pt>
                <c:pt idx="1010">
                  <c:v>4.5800720063070628</c:v>
                </c:pt>
                <c:pt idx="1011">
                  <c:v>4.5851504037062805</c:v>
                </c:pt>
                <c:pt idx="1012">
                  <c:v>4.5902066585050871</c:v>
                </c:pt>
                <c:pt idx="1013">
                  <c:v>4.5950856455151046</c:v>
                </c:pt>
                <c:pt idx="1014">
                  <c:v>4.5999549906324102</c:v>
                </c:pt>
                <c:pt idx="1015">
                  <c:v>4.5938712792895799</c:v>
                </c:pt>
                <c:pt idx="1016">
                  <c:v>4.5617038059204384</c:v>
                </c:pt>
                <c:pt idx="1017">
                  <c:v>4.5275942915642871</c:v>
                </c:pt>
                <c:pt idx="1018">
                  <c:v>4.5132318143099504</c:v>
                </c:pt>
                <c:pt idx="1019">
                  <c:v>4.5090188027980558</c:v>
                </c:pt>
                <c:pt idx="1020">
                  <c:v>4.5120106972260885</c:v>
                </c:pt>
                <c:pt idx="1021">
                  <c:v>4.5175263746793384</c:v>
                </c:pt>
                <c:pt idx="1022">
                  <c:v>4.5244529516337106</c:v>
                </c:pt>
                <c:pt idx="1023">
                  <c:v>4.5309626407990917</c:v>
                </c:pt>
                <c:pt idx="1024">
                  <c:v>4.5361557650586866</c:v>
                </c:pt>
                <c:pt idx="1025">
                  <c:v>4.5424042089199581</c:v>
                </c:pt>
                <c:pt idx="1026">
                  <c:v>4.5484859634145103</c:v>
                </c:pt>
                <c:pt idx="1027">
                  <c:v>4.5546532703317206</c:v>
                </c:pt>
                <c:pt idx="1028">
                  <c:v>4.5607425324702469</c:v>
                </c:pt>
                <c:pt idx="1029">
                  <c:v>4.5654123097738788</c:v>
                </c:pt>
                <c:pt idx="1030">
                  <c:v>4.570109666228122</c:v>
                </c:pt>
                <c:pt idx="1031">
                  <c:v>4.5761561901915995</c:v>
                </c:pt>
                <c:pt idx="1032">
                  <c:v>4.5820849506753634</c:v>
                </c:pt>
                <c:pt idx="1033">
                  <c:v>4.587866028150092</c:v>
                </c:pt>
                <c:pt idx="1034">
                  <c:v>4.593651124880112</c:v>
                </c:pt>
                <c:pt idx="1035">
                  <c:v>4.5993927028412056</c:v>
                </c:pt>
                <c:pt idx="1036">
                  <c:v>4.6051344281327422</c:v>
                </c:pt>
                <c:pt idx="1037">
                  <c:v>4.6109344471684768</c:v>
                </c:pt>
                <c:pt idx="1038">
                  <c:v>4.616609786869418</c:v>
                </c:pt>
                <c:pt idx="1039">
                  <c:v>4.6223386110020579</c:v>
                </c:pt>
                <c:pt idx="1040">
                  <c:v>4.6280690967652367</c:v>
                </c:pt>
                <c:pt idx="1041">
                  <c:v>4.6335587470947006</c:v>
                </c:pt>
                <c:pt idx="1042">
                  <c:v>4.6390523447741154</c:v>
                </c:pt>
                <c:pt idx="1043">
                  <c:v>4.6446042547259836</c:v>
                </c:pt>
                <c:pt idx="1044">
                  <c:v>4.6490357160354225</c:v>
                </c:pt>
                <c:pt idx="1045">
                  <c:v>4.6535423655552197</c:v>
                </c:pt>
                <c:pt idx="1046">
                  <c:v>4.659180680067557</c:v>
                </c:pt>
                <c:pt idx="1047">
                  <c:v>4.6646516123590205</c:v>
                </c:pt>
                <c:pt idx="1048">
                  <c:v>4.6700585389856908</c:v>
                </c:pt>
                <c:pt idx="1049">
                  <c:v>4.6755953580927834</c:v>
                </c:pt>
                <c:pt idx="1050">
                  <c:v>4.6809930833149114</c:v>
                </c:pt>
                <c:pt idx="1051">
                  <c:v>4.6863737758190966</c:v>
                </c:pt>
                <c:pt idx="1052">
                  <c:v>4.6918591473063627</c:v>
                </c:pt>
                <c:pt idx="1053">
                  <c:v>4.6973031524177244</c:v>
                </c:pt>
                <c:pt idx="1054">
                  <c:v>4.7017340532220055</c:v>
                </c:pt>
                <c:pt idx="1055">
                  <c:v>4.7060633066933582</c:v>
                </c:pt>
                <c:pt idx="1056">
                  <c:v>4.7114513333234465</c:v>
                </c:pt>
                <c:pt idx="1057">
                  <c:v>4.7168311133000538</c:v>
                </c:pt>
                <c:pt idx="1058">
                  <c:v>4.7221308414129215</c:v>
                </c:pt>
                <c:pt idx="1059">
                  <c:v>4.7274683646646158</c:v>
                </c:pt>
                <c:pt idx="1060">
                  <c:v>4.7327874248103869</c:v>
                </c:pt>
                <c:pt idx="1061">
                  <c:v>4.7381437023867319</c:v>
                </c:pt>
                <c:pt idx="1062">
                  <c:v>4.7435141901471436</c:v>
                </c:pt>
                <c:pt idx="1063">
                  <c:v>4.7488276176010071</c:v>
                </c:pt>
                <c:pt idx="1064">
                  <c:v>4.7541614085815063</c:v>
                </c:pt>
                <c:pt idx="1065">
                  <c:v>4.7594319400677172</c:v>
                </c:pt>
                <c:pt idx="1066">
                  <c:v>4.7645672151390226</c:v>
                </c:pt>
                <c:pt idx="1067">
                  <c:v>4.7698055619683606</c:v>
                </c:pt>
                <c:pt idx="1068">
                  <c:v>4.775110121286029</c:v>
                </c:pt>
                <c:pt idx="1069">
                  <c:v>4.7803882595353988</c:v>
                </c:pt>
                <c:pt idx="1070">
                  <c:v>4.7856456319058109</c:v>
                </c:pt>
                <c:pt idx="1071">
                  <c:v>4.7898219943255604</c:v>
                </c:pt>
                <c:pt idx="1072">
                  <c:v>4.7940875366488509</c:v>
                </c:pt>
                <c:pt idx="1073">
                  <c:v>4.7992685928883745</c:v>
                </c:pt>
                <c:pt idx="1074">
                  <c:v>4.8044335491569807</c:v>
                </c:pt>
                <c:pt idx="1075">
                  <c:v>4.809676074144666</c:v>
                </c:pt>
                <c:pt idx="1076">
                  <c:v>4.8150480000098801</c:v>
                </c:pt>
                <c:pt idx="1077">
                  <c:v>4.8204587904846141</c:v>
                </c:pt>
                <c:pt idx="1078">
                  <c:v>4.8257254836676324</c:v>
                </c:pt>
                <c:pt idx="1079">
                  <c:v>4.8309145569038918</c:v>
                </c:pt>
                <c:pt idx="1080">
                  <c:v>4.8361145408008124</c:v>
                </c:pt>
                <c:pt idx="1081">
                  <c:v>4.8402817803139424</c:v>
                </c:pt>
                <c:pt idx="1082">
                  <c:v>4.8444853298729047</c:v>
                </c:pt>
                <c:pt idx="1083">
                  <c:v>4.8496443051835172</c:v>
                </c:pt>
                <c:pt idx="1084">
                  <c:v>4.8548273463618576</c:v>
                </c:pt>
                <c:pt idx="1085">
                  <c:v>4.8599722508809728</c:v>
                </c:pt>
                <c:pt idx="1086">
                  <c:v>4.8636556101984434</c:v>
                </c:pt>
                <c:pt idx="1087">
                  <c:v>4.8478656852074105</c:v>
                </c:pt>
                <c:pt idx="1088">
                  <c:v>4.8085211346951731</c:v>
                </c:pt>
                <c:pt idx="1089">
                  <c:v>4.7748173206123958</c:v>
                </c:pt>
                <c:pt idx="1090">
                  <c:v>4.7574462871656369</c:v>
                </c:pt>
                <c:pt idx="1091">
                  <c:v>4.7526631634009151</c:v>
                </c:pt>
                <c:pt idx="1092">
                  <c:v>4.7581188792922857</c:v>
                </c:pt>
                <c:pt idx="1093">
                  <c:v>4.7660887227535254</c:v>
                </c:pt>
                <c:pt idx="1094">
                  <c:v>4.7733987939813334</c:v>
                </c:pt>
                <c:pt idx="1095">
                  <c:v>4.780360086580794</c:v>
                </c:pt>
                <c:pt idx="1096">
                  <c:v>4.7872586340943641</c:v>
                </c:pt>
                <c:pt idx="1097">
                  <c:v>4.7926673508216977</c:v>
                </c:pt>
                <c:pt idx="1098">
                  <c:v>4.7979369619827077</c:v>
                </c:pt>
                <c:pt idx="1099">
                  <c:v>4.8044749250135803</c:v>
                </c:pt>
                <c:pt idx="1100">
                  <c:v>4.8110039440880774</c:v>
                </c:pt>
                <c:pt idx="1101">
                  <c:v>4.8174660517797756</c:v>
                </c:pt>
                <c:pt idx="1102">
                  <c:v>4.8238042897976081</c:v>
                </c:pt>
                <c:pt idx="1103">
                  <c:v>4.830055752161285</c:v>
                </c:pt>
                <c:pt idx="1104">
                  <c:v>4.83638818362002</c:v>
                </c:pt>
                <c:pt idx="1105">
                  <c:v>4.8427736536568817</c:v>
                </c:pt>
                <c:pt idx="1106">
                  <c:v>4.8490287176347566</c:v>
                </c:pt>
                <c:pt idx="1107">
                  <c:v>4.8539776475608054</c:v>
                </c:pt>
                <c:pt idx="1108">
                  <c:v>4.8588804405529595</c:v>
                </c:pt>
                <c:pt idx="1109">
                  <c:v>4.8650040897504994</c:v>
                </c:pt>
                <c:pt idx="1110">
                  <c:v>4.8710410975074279</c:v>
                </c:pt>
                <c:pt idx="1111">
                  <c:v>4.8772049375829249</c:v>
                </c:pt>
                <c:pt idx="1112">
                  <c:v>4.8833853282215607</c:v>
                </c:pt>
                <c:pt idx="1113">
                  <c:v>4.8894446857964526</c:v>
                </c:pt>
                <c:pt idx="1114">
                  <c:v>4.8954597380164664</c:v>
                </c:pt>
                <c:pt idx="1115">
                  <c:v>4.9014900807823407</c:v>
                </c:pt>
                <c:pt idx="1116">
                  <c:v>4.9075428491365738</c:v>
                </c:pt>
                <c:pt idx="1117">
                  <c:v>4.9135217236398363</c:v>
                </c:pt>
                <c:pt idx="1118">
                  <c:v>4.9194461822897724</c:v>
                </c:pt>
                <c:pt idx="1119">
                  <c:v>4.9254573731082463</c:v>
                </c:pt>
                <c:pt idx="1120">
                  <c:v>4.9314800654554309</c:v>
                </c:pt>
                <c:pt idx="1121">
                  <c:v>4.9373488716507978</c:v>
                </c:pt>
                <c:pt idx="1122">
                  <c:v>4.9419228783123117</c:v>
                </c:pt>
                <c:pt idx="1123">
                  <c:v>4.9477691367392644</c:v>
                </c:pt>
                <c:pt idx="1124">
                  <c:v>4.9524965474982725</c:v>
                </c:pt>
                <c:pt idx="1125">
                  <c:v>4.9584477834070775</c:v>
                </c:pt>
                <c:pt idx="1126">
                  <c:v>4.9642772285701469</c:v>
                </c:pt>
                <c:pt idx="1127">
                  <c:v>4.9701519299355512</c:v>
                </c:pt>
                <c:pt idx="1128">
                  <c:v>4.9760270291024247</c:v>
                </c:pt>
                <c:pt idx="1129">
                  <c:v>4.9818234097242762</c:v>
                </c:pt>
                <c:pt idx="1130">
                  <c:v>4.9875826129631786</c:v>
                </c:pt>
                <c:pt idx="1131">
                  <c:v>4.9934355951583314</c:v>
                </c:pt>
                <c:pt idx="1132">
                  <c:v>4.9992265929266155</c:v>
                </c:pt>
                <c:pt idx="1133">
                  <c:v>5.0049374281001393</c:v>
                </c:pt>
                <c:pt idx="1134">
                  <c:v>5.0095642627094801</c:v>
                </c:pt>
                <c:pt idx="1135">
                  <c:v>5.0142005467407138</c:v>
                </c:pt>
                <c:pt idx="1136">
                  <c:v>5.0199194364985598</c:v>
                </c:pt>
                <c:pt idx="1137">
                  <c:v>5.0213106161110064</c:v>
                </c:pt>
                <c:pt idx="1138">
                  <c:v>5.0118528184746403</c:v>
                </c:pt>
                <c:pt idx="1139">
                  <c:v>5.001391188838908</c:v>
                </c:pt>
                <c:pt idx="1140">
                  <c:v>5.0001649819866643</c:v>
                </c:pt>
                <c:pt idx="1141">
                  <c:v>5.0007936695885329</c:v>
                </c:pt>
                <c:pt idx="1142">
                  <c:v>5.0009827322958706</c:v>
                </c:pt>
                <c:pt idx="1143">
                  <c:v>5.0047186033981008</c:v>
                </c:pt>
                <c:pt idx="1144">
                  <c:v>5.0109705473842556</c:v>
                </c:pt>
                <c:pt idx="1145">
                  <c:v>5.017524372139035</c:v>
                </c:pt>
                <c:pt idx="1146">
                  <c:v>5.0241441054120948</c:v>
                </c:pt>
                <c:pt idx="1147">
                  <c:v>5.0294006565199822</c:v>
                </c:pt>
                <c:pt idx="1148">
                  <c:v>5.0346237585082019</c:v>
                </c:pt>
                <c:pt idx="1149">
                  <c:v>5.040991180768847</c:v>
                </c:pt>
                <c:pt idx="1150">
                  <c:v>5.0472720808281668</c:v>
                </c:pt>
                <c:pt idx="1151">
                  <c:v>5.053482901734986</c:v>
                </c:pt>
                <c:pt idx="1152">
                  <c:v>5.0597110861907968</c:v>
                </c:pt>
                <c:pt idx="1153">
                  <c:v>5.0659555209109977</c:v>
                </c:pt>
                <c:pt idx="1154">
                  <c:v>5.0721171567569554</c:v>
                </c:pt>
                <c:pt idx="1155">
                  <c:v>5.0783678928852449</c:v>
                </c:pt>
                <c:pt idx="1156">
                  <c:v>5.0846037506788697</c:v>
                </c:pt>
                <c:pt idx="1157">
                  <c:v>5.0895083754735628</c:v>
                </c:pt>
                <c:pt idx="1158">
                  <c:v>5.0944238934543247</c:v>
                </c:pt>
                <c:pt idx="1159">
                  <c:v>5.0952009649304495</c:v>
                </c:pt>
                <c:pt idx="1160">
                  <c:v>5.0784402465830061</c:v>
                </c:pt>
                <c:pt idx="1161">
                  <c:v>5.0474921153210888</c:v>
                </c:pt>
                <c:pt idx="1162">
                  <c:v>5.0207979460313918</c:v>
                </c:pt>
                <c:pt idx="1163">
                  <c:v>5.0076556242591277</c:v>
                </c:pt>
                <c:pt idx="1164">
                  <c:v>5.0057469345414054</c:v>
                </c:pt>
                <c:pt idx="1165">
                  <c:v>5.0082686112476278</c:v>
                </c:pt>
                <c:pt idx="1166">
                  <c:v>5.0128680297172163</c:v>
                </c:pt>
                <c:pt idx="1167">
                  <c:v>5.0199162221296536</c:v>
                </c:pt>
                <c:pt idx="1168">
                  <c:v>5.0278889112382794</c:v>
                </c:pt>
                <c:pt idx="1169">
                  <c:v>5.0355673948939268</c:v>
                </c:pt>
                <c:pt idx="1170">
                  <c:v>5.0430933111634841</c:v>
                </c:pt>
                <c:pt idx="1171">
                  <c:v>5.0506917934317395</c:v>
                </c:pt>
                <c:pt idx="1172">
                  <c:v>5.0580333476869637</c:v>
                </c:pt>
                <c:pt idx="1173">
                  <c:v>5.0652818643025848</c:v>
                </c:pt>
                <c:pt idx="1174">
                  <c:v>5.0711571406364531</c:v>
                </c:pt>
                <c:pt idx="1175">
                  <c:v>5.0769106033474616</c:v>
                </c:pt>
                <c:pt idx="1176">
                  <c:v>5.0839852046897898</c:v>
                </c:pt>
                <c:pt idx="1177">
                  <c:v>5.091094666834894</c:v>
                </c:pt>
                <c:pt idx="1178">
                  <c:v>5.0983421050027591</c:v>
                </c:pt>
                <c:pt idx="1179">
                  <c:v>5.1054264772121627</c:v>
                </c:pt>
                <c:pt idx="1180">
                  <c:v>5.112273818526325</c:v>
                </c:pt>
                <c:pt idx="1181">
                  <c:v>5.1190888859324097</c:v>
                </c:pt>
                <c:pt idx="1182">
                  <c:v>5.1260955028588553</c:v>
                </c:pt>
                <c:pt idx="1183">
                  <c:v>5.1331155587175621</c:v>
                </c:pt>
                <c:pt idx="1184">
                  <c:v>5.1385611904749275</c:v>
                </c:pt>
                <c:pt idx="1185">
                  <c:v>5.1440330181643059</c:v>
                </c:pt>
                <c:pt idx="1186">
                  <c:v>5.150985054361227</c:v>
                </c:pt>
                <c:pt idx="1187">
                  <c:v>5.1578982821387855</c:v>
                </c:pt>
                <c:pt idx="1188">
                  <c:v>5.1648065554337217</c:v>
                </c:pt>
                <c:pt idx="1189">
                  <c:v>5.1716476546784786</c:v>
                </c:pt>
                <c:pt idx="1190">
                  <c:v>5.1784384601759115</c:v>
                </c:pt>
                <c:pt idx="1191">
                  <c:v>5.1852630217365903</c:v>
                </c:pt>
                <c:pt idx="1192">
                  <c:v>5.1920253950134727</c:v>
                </c:pt>
                <c:pt idx="1193">
                  <c:v>5.1987458294072972</c:v>
                </c:pt>
                <c:pt idx="1194">
                  <c:v>5.205617609153121</c:v>
                </c:pt>
                <c:pt idx="1195">
                  <c:v>5.2123826300358864</c:v>
                </c:pt>
                <c:pt idx="1196">
                  <c:v>5.2189700324550383</c:v>
                </c:pt>
                <c:pt idx="1197">
                  <c:v>5.2256373739594562</c:v>
                </c:pt>
                <c:pt idx="1198">
                  <c:v>5.2323801393994769</c:v>
                </c:pt>
                <c:pt idx="1199">
                  <c:v>5.2390868806031312</c:v>
                </c:pt>
                <c:pt idx="1200">
                  <c:v>5.2444408340068467</c:v>
                </c:pt>
                <c:pt idx="1201">
                  <c:v>5.2499382502458518</c:v>
                </c:pt>
                <c:pt idx="1202">
                  <c:v>5.2567229060277505</c:v>
                </c:pt>
                <c:pt idx="1203">
                  <c:v>5.2632916496878988</c:v>
                </c:pt>
                <c:pt idx="1204">
                  <c:v>5.2699322526097889</c:v>
                </c:pt>
                <c:pt idx="1205">
                  <c:v>5.2766728903588422</c:v>
                </c:pt>
                <c:pt idx="1206">
                  <c:v>5.2833305091734459</c:v>
                </c:pt>
                <c:pt idx="1207">
                  <c:v>5.2899369992957608</c:v>
                </c:pt>
                <c:pt idx="1208">
                  <c:v>5.2951635370894392</c:v>
                </c:pt>
                <c:pt idx="1209">
                  <c:v>5.2869212366577996</c:v>
                </c:pt>
                <c:pt idx="1210">
                  <c:v>5.2555163646510188</c:v>
                </c:pt>
                <c:pt idx="1211">
                  <c:v>5.228508125404848</c:v>
                </c:pt>
                <c:pt idx="1212">
                  <c:v>5.2135370940223567</c:v>
                </c:pt>
                <c:pt idx="1213">
                  <c:v>5.2069496655678664</c:v>
                </c:pt>
                <c:pt idx="1214">
                  <c:v>5.1997349378082918</c:v>
                </c:pt>
                <c:pt idx="1215">
                  <c:v>5.1881585198191793</c:v>
                </c:pt>
                <c:pt idx="1216">
                  <c:v>5.1825644692050652</c:v>
                </c:pt>
                <c:pt idx="1217">
                  <c:v>5.1882067089051027</c:v>
                </c:pt>
                <c:pt idx="1218">
                  <c:v>5.1975307910904389</c:v>
                </c:pt>
                <c:pt idx="1219">
                  <c:v>5.2065505437431581</c:v>
                </c:pt>
                <c:pt idx="1220">
                  <c:v>5.2152903263071151</c:v>
                </c:pt>
                <c:pt idx="1221">
                  <c:v>5.2239694318732282</c:v>
                </c:pt>
                <c:pt idx="1222">
                  <c:v>5.2324726107282542</c:v>
                </c:pt>
                <c:pt idx="1223">
                  <c:v>5.2408087107036581</c:v>
                </c:pt>
                <c:pt idx="1224">
                  <c:v>5.2490605796959704</c:v>
                </c:pt>
                <c:pt idx="1225">
                  <c:v>5.2572063843008783</c:v>
                </c:pt>
                <c:pt idx="1226">
                  <c:v>5.2652678781523656</c:v>
                </c:pt>
                <c:pt idx="1227">
                  <c:v>5.2717650473760802</c:v>
                </c:pt>
                <c:pt idx="1228">
                  <c:v>5.2798319188962575</c:v>
                </c:pt>
                <c:pt idx="1229">
                  <c:v>5.2861735799892671</c:v>
                </c:pt>
                <c:pt idx="1230">
                  <c:v>5.2941463679722602</c:v>
                </c:pt>
                <c:pt idx="1231">
                  <c:v>5.3020284118421248</c:v>
                </c:pt>
                <c:pt idx="1232">
                  <c:v>5.30987223439194</c:v>
                </c:pt>
                <c:pt idx="1233">
                  <c:v>5.3177665826748486</c:v>
                </c:pt>
                <c:pt idx="1234">
                  <c:v>5.3256376948539517</c:v>
                </c:pt>
                <c:pt idx="1235">
                  <c:v>5.333467601157218</c:v>
                </c:pt>
                <c:pt idx="1236">
                  <c:v>5.3412637936868803</c:v>
                </c:pt>
                <c:pt idx="1237">
                  <c:v>5.3474945819827573</c:v>
                </c:pt>
                <c:pt idx="1238">
                  <c:v>5.3537628736904992</c:v>
                </c:pt>
                <c:pt idx="1239">
                  <c:v>5.3614783813310378</c:v>
                </c:pt>
                <c:pt idx="1240">
                  <c:v>5.3691492629596826</c:v>
                </c:pt>
                <c:pt idx="1241">
                  <c:v>5.3767672191321081</c:v>
                </c:pt>
                <c:pt idx="1242">
                  <c:v>5.3843276290607491</c:v>
                </c:pt>
                <c:pt idx="1243">
                  <c:v>5.3920442470414471</c:v>
                </c:pt>
                <c:pt idx="1244">
                  <c:v>5.399670290611585</c:v>
                </c:pt>
                <c:pt idx="1245">
                  <c:v>5.4072669003261868</c:v>
                </c:pt>
                <c:pt idx="1246">
                  <c:v>5.4149304533971412</c:v>
                </c:pt>
                <c:pt idx="1247">
                  <c:v>5.4225200066351835</c:v>
                </c:pt>
                <c:pt idx="1248">
                  <c:v>5.4300748653276729</c:v>
                </c:pt>
                <c:pt idx="1249">
                  <c:v>5.4377090133846835</c:v>
                </c:pt>
                <c:pt idx="1250">
                  <c:v>5.4438178319942363</c:v>
                </c:pt>
                <c:pt idx="1251">
                  <c:v>5.4499363309189235</c:v>
                </c:pt>
                <c:pt idx="1252">
                  <c:v>5.4575896456448554</c:v>
                </c:pt>
                <c:pt idx="1253">
                  <c:v>5.4605898345831188</c:v>
                </c:pt>
                <c:pt idx="1254">
                  <c:v>5.4455409114012872</c:v>
                </c:pt>
                <c:pt idx="1255">
                  <c:v>5.4149060810138652</c:v>
                </c:pt>
                <c:pt idx="1256">
                  <c:v>5.3895444847854961</c:v>
                </c:pt>
                <c:pt idx="1257">
                  <c:v>5.3778821551368345</c:v>
                </c:pt>
                <c:pt idx="1258">
                  <c:v>5.3736678098805255</c:v>
                </c:pt>
                <c:pt idx="1259">
                  <c:v>5.3722119455169475</c:v>
                </c:pt>
                <c:pt idx="1260">
                  <c:v>5.3704293118280182</c:v>
                </c:pt>
                <c:pt idx="1261">
                  <c:v>5.3685609525887914</c:v>
                </c:pt>
                <c:pt idx="1262">
                  <c:v>5.369442660344121</c:v>
                </c:pt>
                <c:pt idx="1263">
                  <c:v>5.3764247658846447</c:v>
                </c:pt>
                <c:pt idx="1264">
                  <c:v>5.38586087747756</c:v>
                </c:pt>
                <c:pt idx="1265">
                  <c:v>5.3957639587149107</c:v>
                </c:pt>
                <c:pt idx="1266">
                  <c:v>5.4053650653345384</c:v>
                </c:pt>
                <c:pt idx="1267">
                  <c:v>5.4147529847058218</c:v>
                </c:pt>
                <c:pt idx="1268">
                  <c:v>5.4239575398392601</c:v>
                </c:pt>
                <c:pt idx="1269">
                  <c:v>5.4330289467757149</c:v>
                </c:pt>
                <c:pt idx="1270">
                  <c:v>5.4420986395805917</c:v>
                </c:pt>
                <c:pt idx="1271">
                  <c:v>5.4511116395196479</c:v>
                </c:pt>
                <c:pt idx="1272">
                  <c:v>5.4600712245641887</c:v>
                </c:pt>
                <c:pt idx="1273">
                  <c:v>5.4689594578454157</c:v>
                </c:pt>
                <c:pt idx="1274">
                  <c:v>5.4777894866719805</c:v>
                </c:pt>
                <c:pt idx="1275">
                  <c:v>5.4865601031696647</c:v>
                </c:pt>
                <c:pt idx="1276">
                  <c:v>5.4953114045380183</c:v>
                </c:pt>
                <c:pt idx="1277">
                  <c:v>5.5023164791814505</c:v>
                </c:pt>
                <c:pt idx="1278">
                  <c:v>5.5092577505704599</c:v>
                </c:pt>
                <c:pt idx="1279">
                  <c:v>5.5179887425285123</c:v>
                </c:pt>
                <c:pt idx="1280">
                  <c:v>5.5268028687400088</c:v>
                </c:pt>
                <c:pt idx="1281">
                  <c:v>5.5356082683675547</c:v>
                </c:pt>
                <c:pt idx="1282">
                  <c:v>5.5442060288991666</c:v>
                </c:pt>
                <c:pt idx="1283">
                  <c:v>5.5527991030800212</c:v>
                </c:pt>
                <c:pt idx="1284">
                  <c:v>5.5613867336393161</c:v>
                </c:pt>
                <c:pt idx="1285">
                  <c:v>5.5699467509073211</c:v>
                </c:pt>
                <c:pt idx="1286">
                  <c:v>5.5786058526398703</c:v>
                </c:pt>
                <c:pt idx="1287">
                  <c:v>5.585475606519025</c:v>
                </c:pt>
                <c:pt idx="1288">
                  <c:v>5.5923582918498944</c:v>
                </c:pt>
                <c:pt idx="1289">
                  <c:v>5.6008744881290022</c:v>
                </c:pt>
                <c:pt idx="1290">
                  <c:v>5.6093798525044383</c:v>
                </c:pt>
                <c:pt idx="1291">
                  <c:v>5.6178587314346489</c:v>
                </c:pt>
                <c:pt idx="1292">
                  <c:v>5.6263358659303453</c:v>
                </c:pt>
                <c:pt idx="1293">
                  <c:v>5.6341421529854561</c:v>
                </c:pt>
                <c:pt idx="1294">
                  <c:v>5.6323717419368977</c:v>
                </c:pt>
                <c:pt idx="1295">
                  <c:v>5.6083559523117232</c:v>
                </c:pt>
                <c:pt idx="1296">
                  <c:v>5.5760322387677919</c:v>
                </c:pt>
                <c:pt idx="1297">
                  <c:v>5.5577939702065979</c:v>
                </c:pt>
                <c:pt idx="1298">
                  <c:v>5.5525901256883738</c:v>
                </c:pt>
                <c:pt idx="1299">
                  <c:v>5.5502677532086988</c:v>
                </c:pt>
                <c:pt idx="1300">
                  <c:v>5.5417122905657257</c:v>
                </c:pt>
                <c:pt idx="1301">
                  <c:v>5.5254648272464539</c:v>
                </c:pt>
                <c:pt idx="1302">
                  <c:v>5.5195163895623631</c:v>
                </c:pt>
                <c:pt idx="1303">
                  <c:v>5.5286182582198542</c:v>
                </c:pt>
                <c:pt idx="1304">
                  <c:v>5.5377587573122522</c:v>
                </c:pt>
                <c:pt idx="1305">
                  <c:v>5.5467471139246527</c:v>
                </c:pt>
                <c:pt idx="1306">
                  <c:v>5.5575953578213912</c:v>
                </c:pt>
                <c:pt idx="1307">
                  <c:v>5.5682009517405957</c:v>
                </c:pt>
                <c:pt idx="1308">
                  <c:v>5.5787302437114521</c:v>
                </c:pt>
                <c:pt idx="1309">
                  <c:v>5.5891395637338137</c:v>
                </c:pt>
                <c:pt idx="1310">
                  <c:v>5.5995568648577096</c:v>
                </c:pt>
                <c:pt idx="1311">
                  <c:v>5.6099343039693048</c:v>
                </c:pt>
                <c:pt idx="1312">
                  <c:v>5.6200242503297115</c:v>
                </c:pt>
                <c:pt idx="1313">
                  <c:v>5.6299919195453025</c:v>
                </c:pt>
                <c:pt idx="1314">
                  <c:v>5.6379751362610397</c:v>
                </c:pt>
                <c:pt idx="1315">
                  <c:v>5.6458689420422488</c:v>
                </c:pt>
                <c:pt idx="1316">
                  <c:v>5.6558827732368666</c:v>
                </c:pt>
                <c:pt idx="1317">
                  <c:v>5.6658142670716511</c:v>
                </c:pt>
                <c:pt idx="1318">
                  <c:v>5.6756523988557426</c:v>
                </c:pt>
                <c:pt idx="1319">
                  <c:v>5.6854907616169257</c:v>
                </c:pt>
                <c:pt idx="1320">
                  <c:v>5.6952736872658987</c:v>
                </c:pt>
                <c:pt idx="1321">
                  <c:v>5.7050681043304365</c:v>
                </c:pt>
                <c:pt idx="1322">
                  <c:v>5.7147821063299622</c:v>
                </c:pt>
                <c:pt idx="1323">
                  <c:v>5.7245045190453814</c:v>
                </c:pt>
                <c:pt idx="1324">
                  <c:v>5.7343058332253021</c:v>
                </c:pt>
                <c:pt idx="1325">
                  <c:v>5.7441072532120216</c:v>
                </c:pt>
                <c:pt idx="1326">
                  <c:v>5.7537422897877324</c:v>
                </c:pt>
                <c:pt idx="1327">
                  <c:v>5.7632928333880207</c:v>
                </c:pt>
                <c:pt idx="1328">
                  <c:v>5.7728818714551613</c:v>
                </c:pt>
                <c:pt idx="1329">
                  <c:v>5.7818169323656097</c:v>
                </c:pt>
                <c:pt idx="1330">
                  <c:v>5.7828045484351378</c:v>
                </c:pt>
                <c:pt idx="1331">
                  <c:v>5.7737893965943341</c:v>
                </c:pt>
                <c:pt idx="1332">
                  <c:v>5.7604045905466137</c:v>
                </c:pt>
                <c:pt idx="1333">
                  <c:v>5.7564595336386866</c:v>
                </c:pt>
                <c:pt idx="1334">
                  <c:v>5.7530447822723714</c:v>
                </c:pt>
                <c:pt idx="1335">
                  <c:v>5.7518408364864015</c:v>
                </c:pt>
                <c:pt idx="1336">
                  <c:v>5.7595317725571675</c:v>
                </c:pt>
                <c:pt idx="1337">
                  <c:v>5.7707627064922056</c:v>
                </c:pt>
                <c:pt idx="1338">
                  <c:v>5.7797833256653997</c:v>
                </c:pt>
                <c:pt idx="1339">
                  <c:v>5.7773705701526845</c:v>
                </c:pt>
                <c:pt idx="1340">
                  <c:v>5.7634005179235679</c:v>
                </c:pt>
                <c:pt idx="1341">
                  <c:v>5.7408008800966659</c:v>
                </c:pt>
                <c:pt idx="1342">
                  <c:v>5.7260631117542058</c:v>
                </c:pt>
                <c:pt idx="1343">
                  <c:v>5.7205038207605314</c:v>
                </c:pt>
                <c:pt idx="1344">
                  <c:v>5.7199783767631063</c:v>
                </c:pt>
                <c:pt idx="1345">
                  <c:v>5.7219137717317414</c:v>
                </c:pt>
                <c:pt idx="1346">
                  <c:v>5.7263776353242157</c:v>
                </c:pt>
                <c:pt idx="1347">
                  <c:v>5.7326681714639109</c:v>
                </c:pt>
                <c:pt idx="1348">
                  <c:v>5.7353925563223562</c:v>
                </c:pt>
                <c:pt idx="1349">
                  <c:v>5.7341133460810205</c:v>
                </c:pt>
                <c:pt idx="1350">
                  <c:v>5.736205350322428</c:v>
                </c:pt>
                <c:pt idx="1351">
                  <c:v>5.7436688796613158</c:v>
                </c:pt>
                <c:pt idx="1352">
                  <c:v>5.7541967349688843</c:v>
                </c:pt>
                <c:pt idx="1353">
                  <c:v>5.7657764465057921</c:v>
                </c:pt>
                <c:pt idx="1354">
                  <c:v>5.7777992182354918</c:v>
                </c:pt>
                <c:pt idx="1355">
                  <c:v>5.7875120214768616</c:v>
                </c:pt>
                <c:pt idx="1356">
                  <c:v>5.7993637599088217</c:v>
                </c:pt>
                <c:pt idx="1357">
                  <c:v>5.8087884680437023</c:v>
                </c:pt>
                <c:pt idx="1358">
                  <c:v>5.820476474818876</c:v>
                </c:pt>
                <c:pt idx="1359">
                  <c:v>5.8320239874004525</c:v>
                </c:pt>
                <c:pt idx="1360">
                  <c:v>5.8435957843145143</c:v>
                </c:pt>
                <c:pt idx="1361">
                  <c:v>5.855245946651265</c:v>
                </c:pt>
                <c:pt idx="1362">
                  <c:v>5.8668770283037617</c:v>
                </c:pt>
                <c:pt idx="1363">
                  <c:v>5.8783787366041746</c:v>
                </c:pt>
                <c:pt idx="1364">
                  <c:v>5.8897101487788559</c:v>
                </c:pt>
                <c:pt idx="1365">
                  <c:v>5.8987635735755486</c:v>
                </c:pt>
                <c:pt idx="1366">
                  <c:v>5.907789265625917</c:v>
                </c:pt>
                <c:pt idx="1367">
                  <c:v>5.9191562125077661</c:v>
                </c:pt>
                <c:pt idx="1368">
                  <c:v>5.9305755846460348</c:v>
                </c:pt>
                <c:pt idx="1369">
                  <c:v>5.9419574232803161</c:v>
                </c:pt>
                <c:pt idx="1370">
                  <c:v>5.9532191962669847</c:v>
                </c:pt>
                <c:pt idx="1371">
                  <c:v>5.9644100966011235</c:v>
                </c:pt>
                <c:pt idx="1372">
                  <c:v>5.9755876742050109</c:v>
                </c:pt>
                <c:pt idx="1373">
                  <c:v>5.9867261292529861</c:v>
                </c:pt>
                <c:pt idx="1374">
                  <c:v>5.9952664875022066</c:v>
                </c:pt>
                <c:pt idx="1375">
                  <c:v>5.9845411560420185</c:v>
                </c:pt>
                <c:pt idx="1376">
                  <c:v>5.9442943369750321</c:v>
                </c:pt>
                <c:pt idx="1377">
                  <c:v>5.8995129541154663</c:v>
                </c:pt>
                <c:pt idx="1378">
                  <c:v>5.8748404559198137</c:v>
                </c:pt>
                <c:pt idx="1379">
                  <c:v>5.8680919417793493</c:v>
                </c:pt>
                <c:pt idx="1380">
                  <c:v>5.8687614511861268</c:v>
                </c:pt>
                <c:pt idx="1381">
                  <c:v>5.8717629600421031</c:v>
                </c:pt>
                <c:pt idx="1382">
                  <c:v>5.8755742087306837</c:v>
                </c:pt>
                <c:pt idx="1383">
                  <c:v>5.8803081997223474</c:v>
                </c:pt>
                <c:pt idx="1384">
                  <c:v>5.8889910434418171</c:v>
                </c:pt>
                <c:pt idx="1385">
                  <c:v>5.9012171384463281</c:v>
                </c:pt>
                <c:pt idx="1386">
                  <c:v>5.914725216011961</c:v>
                </c:pt>
                <c:pt idx="1387">
                  <c:v>5.9281871939826214</c:v>
                </c:pt>
                <c:pt idx="1388">
                  <c:v>5.9415296281319909</c:v>
                </c:pt>
                <c:pt idx="1389">
                  <c:v>5.9547932733919939</c:v>
                </c:pt>
                <c:pt idx="1390">
                  <c:v>5.9653168188036902</c:v>
                </c:pt>
                <c:pt idx="1391">
                  <c:v>5.9758084916292455</c:v>
                </c:pt>
                <c:pt idx="1392">
                  <c:v>5.9888086843612891</c:v>
                </c:pt>
                <c:pt idx="1393">
                  <c:v>6.0016340287528109</c:v>
                </c:pt>
                <c:pt idx="1394">
                  <c:v>6.0143489371943222</c:v>
                </c:pt>
                <c:pt idx="1395">
                  <c:v>6.02700917622776</c:v>
                </c:pt>
                <c:pt idx="1396">
                  <c:v>6.0396338285356137</c:v>
                </c:pt>
                <c:pt idx="1397">
                  <c:v>6.0523039114005677</c:v>
                </c:pt>
                <c:pt idx="1398">
                  <c:v>6.0650017607308486</c:v>
                </c:pt>
                <c:pt idx="1399">
                  <c:v>6.0775846540205398</c:v>
                </c:pt>
                <c:pt idx="1400">
                  <c:v>6.0901528481597706</c:v>
                </c:pt>
                <c:pt idx="1401">
                  <c:v>6.1026855507793627</c:v>
                </c:pt>
                <c:pt idx="1402">
                  <c:v>6.1150707647934324</c:v>
                </c:pt>
                <c:pt idx="1403">
                  <c:v>6.1274066449444717</c:v>
                </c:pt>
                <c:pt idx="1404">
                  <c:v>6.1398370543694716</c:v>
                </c:pt>
                <c:pt idx="1405">
                  <c:v>6.1497396921495096</c:v>
                </c:pt>
                <c:pt idx="1406">
                  <c:v>6.1620434337394983</c:v>
                </c:pt>
                <c:pt idx="1407">
                  <c:v>6.1698988867280793</c:v>
                </c:pt>
                <c:pt idx="1408">
                  <c:v>6.1638989006548517</c:v>
                </c:pt>
                <c:pt idx="1409">
                  <c:v>6.1349494116168382</c:v>
                </c:pt>
                <c:pt idx="1410">
                  <c:v>6.1004578100788986</c:v>
                </c:pt>
                <c:pt idx="1411">
                  <c:v>6.0758000044154148</c:v>
                </c:pt>
                <c:pt idx="1412">
                  <c:v>6.0603798439588656</c:v>
                </c:pt>
                <c:pt idx="1413">
                  <c:v>6.0503970852801201</c:v>
                </c:pt>
                <c:pt idx="1414">
                  <c:v>6.0459119022235797</c:v>
                </c:pt>
                <c:pt idx="1415">
                  <c:v>6.044842017332388</c:v>
                </c:pt>
                <c:pt idx="1416">
                  <c:v>6.0471889948696393</c:v>
                </c:pt>
                <c:pt idx="1417">
                  <c:v>6.0531882486291382</c:v>
                </c:pt>
                <c:pt idx="1418">
                  <c:v>6.0624729670701543</c:v>
                </c:pt>
                <c:pt idx="1419">
                  <c:v>6.0764971081119903</c:v>
                </c:pt>
                <c:pt idx="1420">
                  <c:v>6.0914232329901115</c:v>
                </c:pt>
                <c:pt idx="1421">
                  <c:v>6.106401648892378</c:v>
                </c:pt>
                <c:pt idx="1422">
                  <c:v>6.121151714549816</c:v>
                </c:pt>
                <c:pt idx="1423">
                  <c:v>6.1357229560782978</c:v>
                </c:pt>
                <c:pt idx="1424">
                  <c:v>6.1502019913614596</c:v>
                </c:pt>
                <c:pt idx="1425">
                  <c:v>6.1644881568043708</c:v>
                </c:pt>
                <c:pt idx="1426">
                  <c:v>6.1786724381126739</c:v>
                </c:pt>
                <c:pt idx="1427">
                  <c:v>6.19289880792111</c:v>
                </c:pt>
                <c:pt idx="1428">
                  <c:v>6.2069945655370748</c:v>
                </c:pt>
                <c:pt idx="1429">
                  <c:v>6.2210721897998447</c:v>
                </c:pt>
                <c:pt idx="1430">
                  <c:v>6.2352181236341764</c:v>
                </c:pt>
                <c:pt idx="1431">
                  <c:v>6.2491714776713634</c:v>
                </c:pt>
                <c:pt idx="1432">
                  <c:v>6.2630322126544558</c:v>
                </c:pt>
                <c:pt idx="1433">
                  <c:v>6.2741672498193877</c:v>
                </c:pt>
                <c:pt idx="1434">
                  <c:v>6.2853156991689678</c:v>
                </c:pt>
                <c:pt idx="1435">
                  <c:v>6.2991808638200153</c:v>
                </c:pt>
                <c:pt idx="1436">
                  <c:v>6.3129940128107283</c:v>
                </c:pt>
                <c:pt idx="1437">
                  <c:v>6.3268332636823637</c:v>
                </c:pt>
                <c:pt idx="1438">
                  <c:v>6.3405384160851339</c:v>
                </c:pt>
                <c:pt idx="1439">
                  <c:v>6.3521971981075938</c:v>
                </c:pt>
                <c:pt idx="1440">
                  <c:v>6.3519038883913961</c:v>
                </c:pt>
                <c:pt idx="1441">
                  <c:v>6.3378916869970023</c:v>
                </c:pt>
                <c:pt idx="1442">
                  <c:v>6.3105950529684067</c:v>
                </c:pt>
                <c:pt idx="1443">
                  <c:v>6.2841146211422529</c:v>
                </c:pt>
                <c:pt idx="1444">
                  <c:v>6.2570959397391013</c:v>
                </c:pt>
                <c:pt idx="1445">
                  <c:v>6.2340726328321674</c:v>
                </c:pt>
                <c:pt idx="1446">
                  <c:v>6.2232487516154498</c:v>
                </c:pt>
                <c:pt idx="1447">
                  <c:v>6.2210458724072657</c:v>
                </c:pt>
                <c:pt idx="1448">
                  <c:v>6.2214075335172607</c:v>
                </c:pt>
                <c:pt idx="1449">
                  <c:v>6.2266821953702829</c:v>
                </c:pt>
                <c:pt idx="1450">
                  <c:v>6.2390719321028199</c:v>
                </c:pt>
                <c:pt idx="1451">
                  <c:v>6.2554400951127578</c:v>
                </c:pt>
                <c:pt idx="1452">
                  <c:v>6.2723513505574475</c:v>
                </c:pt>
                <c:pt idx="1453">
                  <c:v>6.2888925889800067</c:v>
                </c:pt>
                <c:pt idx="1454">
                  <c:v>6.3052269738462643</c:v>
                </c:pt>
                <c:pt idx="1455">
                  <c:v>6.3213004521046932</c:v>
                </c:pt>
                <c:pt idx="1456">
                  <c:v>6.3372273256071896</c:v>
                </c:pt>
                <c:pt idx="1457">
                  <c:v>6.3499751081584259</c:v>
                </c:pt>
                <c:pt idx="1458">
                  <c:v>6.3626684903380868</c:v>
                </c:pt>
                <c:pt idx="1459">
                  <c:v>6.3783768215502326</c:v>
                </c:pt>
                <c:pt idx="1460">
                  <c:v>6.3939329323080356</c:v>
                </c:pt>
                <c:pt idx="1461">
                  <c:v>6.4094108486703076</c:v>
                </c:pt>
                <c:pt idx="1462">
                  <c:v>6.4248076038871353</c:v>
                </c:pt>
                <c:pt idx="1463">
                  <c:v>6.4402968779395522</c:v>
                </c:pt>
                <c:pt idx="1464">
                  <c:v>6.4557778577167984</c:v>
                </c:pt>
                <c:pt idx="1465">
                  <c:v>6.4712003152600168</c:v>
                </c:pt>
                <c:pt idx="1466">
                  <c:v>6.4866172901061372</c:v>
                </c:pt>
                <c:pt idx="1467">
                  <c:v>6.4988303260027687</c:v>
                </c:pt>
                <c:pt idx="1468">
                  <c:v>6.5081540442986503</c:v>
                </c:pt>
                <c:pt idx="1469">
                  <c:v>6.5064597239320161</c:v>
                </c:pt>
                <c:pt idx="1470">
                  <c:v>6.4921335249854542</c:v>
                </c:pt>
                <c:pt idx="1471">
                  <c:v>6.4790089625101261</c:v>
                </c:pt>
                <c:pt idx="1472">
                  <c:v>6.4655812713566654</c:v>
                </c:pt>
                <c:pt idx="1473">
                  <c:v>6.4463352948877928</c:v>
                </c:pt>
                <c:pt idx="1474">
                  <c:v>6.4273377489057983</c:v>
                </c:pt>
                <c:pt idx="1475">
                  <c:v>6.4139201204371279</c:v>
                </c:pt>
                <c:pt idx="1476">
                  <c:v>6.4051654572321102</c:v>
                </c:pt>
                <c:pt idx="1477">
                  <c:v>6.4029862347861384</c:v>
                </c:pt>
                <c:pt idx="1478">
                  <c:v>6.4091269819246142</c:v>
                </c:pt>
                <c:pt idx="1479">
                  <c:v>6.4219952459713587</c:v>
                </c:pt>
                <c:pt idx="1480">
                  <c:v>6.438994973516615</c:v>
                </c:pt>
                <c:pt idx="1481">
                  <c:v>6.457351475180956</c:v>
                </c:pt>
                <c:pt idx="1482">
                  <c:v>6.4754995337668309</c:v>
                </c:pt>
                <c:pt idx="1483">
                  <c:v>6.489752527177858</c:v>
                </c:pt>
                <c:pt idx="1484">
                  <c:v>6.5038332982093543</c:v>
                </c:pt>
                <c:pt idx="1485">
                  <c:v>6.5213010424338913</c:v>
                </c:pt>
                <c:pt idx="1486">
                  <c:v>6.5386045747982644</c:v>
                </c:pt>
                <c:pt idx="1487">
                  <c:v>6.5559094082980804</c:v>
                </c:pt>
                <c:pt idx="1488">
                  <c:v>6.5731681998415183</c:v>
                </c:pt>
                <c:pt idx="1489">
                  <c:v>6.5901875081871859</c:v>
                </c:pt>
                <c:pt idx="1490">
                  <c:v>6.6071311065604919</c:v>
                </c:pt>
                <c:pt idx="1491">
                  <c:v>6.6240729450236842</c:v>
                </c:pt>
                <c:pt idx="1492">
                  <c:v>6.6408646609008164</c:v>
                </c:pt>
                <c:pt idx="1493">
                  <c:v>6.6576403237334922</c:v>
                </c:pt>
                <c:pt idx="1494">
                  <c:v>6.670831660574045</c:v>
                </c:pt>
                <c:pt idx="1495">
                  <c:v>6.6798363249559669</c:v>
                </c:pt>
                <c:pt idx="1496">
                  <c:v>6.6794816501487224</c:v>
                </c:pt>
                <c:pt idx="1497">
                  <c:v>6.6573473611221621</c:v>
                </c:pt>
                <c:pt idx="1498">
                  <c:v>6.6118545316217991</c:v>
                </c:pt>
                <c:pt idx="1499">
                  <c:v>6.5696998201099648</c:v>
                </c:pt>
                <c:pt idx="1500">
                  <c:v>6.5513734760630076</c:v>
                </c:pt>
                <c:pt idx="1501">
                  <c:v>6.5458271619699833</c:v>
                </c:pt>
                <c:pt idx="1502">
                  <c:v>6.5478618201135328</c:v>
                </c:pt>
                <c:pt idx="1503">
                  <c:v>6.5610687374138363</c:v>
                </c:pt>
                <c:pt idx="1504">
                  <c:v>6.5803224633979909</c:v>
                </c:pt>
                <c:pt idx="1505">
                  <c:v>6.6002849123303653</c:v>
                </c:pt>
                <c:pt idx="1506">
                  <c:v>6.6201833079339965</c:v>
                </c:pt>
                <c:pt idx="1507">
                  <c:v>6.639910928357093</c:v>
                </c:pt>
                <c:pt idx="1508">
                  <c:v>6.6594420348673484</c:v>
                </c:pt>
                <c:pt idx="1509">
                  <c:v>6.6786544743047092</c:v>
                </c:pt>
                <c:pt idx="1510">
                  <c:v>6.6939888118941884</c:v>
                </c:pt>
                <c:pt idx="1511">
                  <c:v>6.7092282150036588</c:v>
                </c:pt>
                <c:pt idx="1512">
                  <c:v>6.7281655504254063</c:v>
                </c:pt>
                <c:pt idx="1513">
                  <c:v>6.7469043929604924</c:v>
                </c:pt>
                <c:pt idx="1514">
                  <c:v>6.7656303452293862</c:v>
                </c:pt>
                <c:pt idx="1515">
                  <c:v>6.7843036061147046</c:v>
                </c:pt>
                <c:pt idx="1516">
                  <c:v>6.8026700503455917</c:v>
                </c:pt>
                <c:pt idx="1517">
                  <c:v>6.8210318201586224</c:v>
                </c:pt>
                <c:pt idx="1518">
                  <c:v>6.839449765826032</c:v>
                </c:pt>
                <c:pt idx="1519">
                  <c:v>6.8564653039110253</c:v>
                </c:pt>
                <c:pt idx="1520">
                  <c:v>6.8604838715173324</c:v>
                </c:pt>
                <c:pt idx="1521">
                  <c:v>6.8442665789398101</c:v>
                </c:pt>
                <c:pt idx="1522">
                  <c:v>6.7951963455296491</c:v>
                </c:pt>
                <c:pt idx="1523">
                  <c:v>6.7420039256766913</c:v>
                </c:pt>
                <c:pt idx="1524">
                  <c:v>6.711862143379137</c:v>
                </c:pt>
                <c:pt idx="1525">
                  <c:v>6.6952252474370058</c:v>
                </c:pt>
                <c:pt idx="1526">
                  <c:v>6.6924485336708601</c:v>
                </c:pt>
                <c:pt idx="1527">
                  <c:v>6.7103885801362901</c:v>
                </c:pt>
                <c:pt idx="1528">
                  <c:v>6.7334744778766646</c:v>
                </c:pt>
                <c:pt idx="1529">
                  <c:v>6.7559149754348526</c:v>
                </c:pt>
                <c:pt idx="1530">
                  <c:v>6.7777732504050787</c:v>
                </c:pt>
                <c:pt idx="1531">
                  <c:v>6.799286535172782</c:v>
                </c:pt>
                <c:pt idx="1532">
                  <c:v>6.8205619170583018</c:v>
                </c:pt>
                <c:pt idx="1533">
                  <c:v>6.8415926416250672</c:v>
                </c:pt>
                <c:pt idx="1534">
                  <c:v>6.8623358945018404</c:v>
                </c:pt>
                <c:pt idx="1535">
                  <c:v>6.8828279917428477</c:v>
                </c:pt>
                <c:pt idx="1536">
                  <c:v>6.9033142229517024</c:v>
                </c:pt>
                <c:pt idx="1537">
                  <c:v>6.9197113280670033</c:v>
                </c:pt>
                <c:pt idx="1538">
                  <c:v>6.9399669342225252</c:v>
                </c:pt>
                <c:pt idx="1539">
                  <c:v>6.9601078855526461</c:v>
                </c:pt>
                <c:pt idx="1540">
                  <c:v>6.9802325984068201</c:v>
                </c:pt>
                <c:pt idx="1541">
                  <c:v>7.0002558116281621</c:v>
                </c:pt>
                <c:pt idx="1542">
                  <c:v>7.0201735586268184</c:v>
                </c:pt>
                <c:pt idx="1543">
                  <c:v>7.0400541517270376</c:v>
                </c:pt>
                <c:pt idx="1544">
                  <c:v>7.0570435835061289</c:v>
                </c:pt>
                <c:pt idx="1545">
                  <c:v>7.0500909060200003</c:v>
                </c:pt>
                <c:pt idx="1546">
                  <c:v>7.0019764372921509</c:v>
                </c:pt>
                <c:pt idx="1547">
                  <c:v>6.9445757306420086</c:v>
                </c:pt>
                <c:pt idx="1548">
                  <c:v>6.9140736320677352</c:v>
                </c:pt>
                <c:pt idx="1549">
                  <c:v>6.9057608316848542</c:v>
                </c:pt>
                <c:pt idx="1550">
                  <c:v>6.9118348722751479</c:v>
                </c:pt>
                <c:pt idx="1551">
                  <c:v>6.9309942859670626</c:v>
                </c:pt>
                <c:pt idx="1552">
                  <c:v>6.9549936264682168</c:v>
                </c:pt>
                <c:pt idx="1553">
                  <c:v>6.9786556463066871</c:v>
                </c:pt>
                <c:pt idx="1554">
                  <c:v>7.0018024516477757</c:v>
                </c:pt>
                <c:pt idx="1555">
                  <c:v>7.0245645017795324</c:v>
                </c:pt>
                <c:pt idx="1556">
                  <c:v>7.0470396727613984</c:v>
                </c:pt>
                <c:pt idx="1557">
                  <c:v>7.0693009561801015</c:v>
                </c:pt>
                <c:pt idx="1558">
                  <c:v>7.0912267552601804</c:v>
                </c:pt>
                <c:pt idx="1559">
                  <c:v>7.1130122722142284</c:v>
                </c:pt>
                <c:pt idx="1560">
                  <c:v>7.134751455924091</c:v>
                </c:pt>
                <c:pt idx="1561">
                  <c:v>7.1563443847149255</c:v>
                </c:pt>
                <c:pt idx="1562">
                  <c:v>7.1779958529893024</c:v>
                </c:pt>
                <c:pt idx="1563">
                  <c:v>7.1996223817817206</c:v>
                </c:pt>
                <c:pt idx="1564">
                  <c:v>7.2210046156919816</c:v>
                </c:pt>
                <c:pt idx="1565">
                  <c:v>7.2383474987316418</c:v>
                </c:pt>
                <c:pt idx="1566">
                  <c:v>7.2382495145174071</c:v>
                </c:pt>
                <c:pt idx="1567">
                  <c:v>7.2071625792107614</c:v>
                </c:pt>
                <c:pt idx="1568">
                  <c:v>7.1657957085249633</c:v>
                </c:pt>
                <c:pt idx="1569">
                  <c:v>7.1378160815956457</c:v>
                </c:pt>
                <c:pt idx="1570">
                  <c:v>7.1144501040509205</c:v>
                </c:pt>
                <c:pt idx="1571">
                  <c:v>7.1012870925616083</c:v>
                </c:pt>
                <c:pt idx="1572">
                  <c:v>7.1081442593838293</c:v>
                </c:pt>
                <c:pt idx="1573">
                  <c:v>7.1269323948221404</c:v>
                </c:pt>
                <c:pt idx="1574">
                  <c:v>7.1513614732855126</c:v>
                </c:pt>
                <c:pt idx="1575">
                  <c:v>7.1765590505059933</c:v>
                </c:pt>
                <c:pt idx="1576">
                  <c:v>7.2014237930306484</c:v>
                </c:pt>
                <c:pt idx="1577">
                  <c:v>7.2258464274223249</c:v>
                </c:pt>
                <c:pt idx="1578">
                  <c:v>7.2498885608594223</c:v>
                </c:pt>
                <c:pt idx="1579">
                  <c:v>7.2737117975109857</c:v>
                </c:pt>
                <c:pt idx="1580">
                  <c:v>7.2973871415392493</c:v>
                </c:pt>
                <c:pt idx="1581">
                  <c:v>7.3208135049016994</c:v>
                </c:pt>
                <c:pt idx="1582">
                  <c:v>7.3441133602469524</c:v>
                </c:pt>
                <c:pt idx="1583">
                  <c:v>7.3673589000464945</c:v>
                </c:pt>
                <c:pt idx="1584">
                  <c:v>7.3900414874829483</c:v>
                </c:pt>
                <c:pt idx="1585">
                  <c:v>7.4061606375050291</c:v>
                </c:pt>
                <c:pt idx="1586">
                  <c:v>7.3782118075721081</c:v>
                </c:pt>
                <c:pt idx="1587">
                  <c:v>7.3320090656637147</c:v>
                </c:pt>
                <c:pt idx="1588">
                  <c:v>7.2987478816149478</c:v>
                </c:pt>
                <c:pt idx="1589">
                  <c:v>7.296991527037112</c:v>
                </c:pt>
                <c:pt idx="1590">
                  <c:v>7.2855689171837028</c:v>
                </c:pt>
                <c:pt idx="1591">
                  <c:v>7.2739697006767416</c:v>
                </c:pt>
                <c:pt idx="1592">
                  <c:v>7.2720864019393119</c:v>
                </c:pt>
                <c:pt idx="1593">
                  <c:v>7.2706561618142995</c:v>
                </c:pt>
                <c:pt idx="1594">
                  <c:v>7.2827132486447619</c:v>
                </c:pt>
                <c:pt idx="1595">
                  <c:v>7.3074401450039659</c:v>
                </c:pt>
                <c:pt idx="1596">
                  <c:v>7.3292371206458453</c:v>
                </c:pt>
                <c:pt idx="1597">
                  <c:v>7.3510899586520795</c:v>
                </c:pt>
                <c:pt idx="1598">
                  <c:v>7.3782961069949593</c:v>
                </c:pt>
                <c:pt idx="1599">
                  <c:v>7.4050058959776459</c:v>
                </c:pt>
                <c:pt idx="1600">
                  <c:v>7.4314256192582784</c:v>
                </c:pt>
                <c:pt idx="1601">
                  <c:v>7.4574671129594572</c:v>
                </c:pt>
                <c:pt idx="1602">
                  <c:v>7.4833733718489457</c:v>
                </c:pt>
                <c:pt idx="1603">
                  <c:v>7.5090663073285855</c:v>
                </c:pt>
                <c:pt idx="1604">
                  <c:v>7.5304925450152149</c:v>
                </c:pt>
                <c:pt idx="1605">
                  <c:v>7.541095240216614</c:v>
                </c:pt>
                <c:pt idx="1606">
                  <c:v>7.5370738378140416</c:v>
                </c:pt>
                <c:pt idx="1607">
                  <c:v>7.5165197321463051</c:v>
                </c:pt>
                <c:pt idx="1608">
                  <c:v>7.4951052410061578</c:v>
                </c:pt>
                <c:pt idx="1609">
                  <c:v>7.4833546087582983</c:v>
                </c:pt>
                <c:pt idx="1610">
                  <c:v>7.4723424443913746</c:v>
                </c:pt>
                <c:pt idx="1611">
                  <c:v>7.4680755253099873</c:v>
                </c:pt>
                <c:pt idx="1612">
                  <c:v>7.468508844751752</c:v>
                </c:pt>
                <c:pt idx="1613">
                  <c:v>7.4705655474328365</c:v>
                </c:pt>
                <c:pt idx="1614">
                  <c:v>7.4844378025914766</c:v>
                </c:pt>
                <c:pt idx="1615">
                  <c:v>7.5116831106477182</c:v>
                </c:pt>
                <c:pt idx="1616">
                  <c:v>7.5409260568706244</c:v>
                </c:pt>
                <c:pt idx="1617">
                  <c:v>7.5697028332753247</c:v>
                </c:pt>
                <c:pt idx="1618">
                  <c:v>7.5978895527273886</c:v>
                </c:pt>
                <c:pt idx="1619">
                  <c:v>7.6258750440894731</c:v>
                </c:pt>
                <c:pt idx="1620">
                  <c:v>7.6536438106529578</c:v>
                </c:pt>
                <c:pt idx="1621">
                  <c:v>7.6810790159839186</c:v>
                </c:pt>
                <c:pt idx="1622">
                  <c:v>7.7028270250422368</c:v>
                </c:pt>
                <c:pt idx="1623">
                  <c:v>7.7243974826565562</c:v>
                </c:pt>
                <c:pt idx="1624">
                  <c:v>7.7510893490031263</c:v>
                </c:pt>
                <c:pt idx="1625">
                  <c:v>7.7775439738535344</c:v>
                </c:pt>
                <c:pt idx="1626">
                  <c:v>7.8027168813382302</c:v>
                </c:pt>
                <c:pt idx="1627">
                  <c:v>7.815509594433399</c:v>
                </c:pt>
                <c:pt idx="1628">
                  <c:v>7.7952095192363435</c:v>
                </c:pt>
                <c:pt idx="1629">
                  <c:v>7.7399995379546569</c:v>
                </c:pt>
                <c:pt idx="1630">
                  <c:v>7.6992576690326944</c:v>
                </c:pt>
                <c:pt idx="1631">
                  <c:v>7.6987762476976647</c:v>
                </c:pt>
                <c:pt idx="1632">
                  <c:v>7.7104004072188097</c:v>
                </c:pt>
                <c:pt idx="1633">
                  <c:v>7.7274696369390314</c:v>
                </c:pt>
                <c:pt idx="1634">
                  <c:v>7.7544809164710431</c:v>
                </c:pt>
                <c:pt idx="1635">
                  <c:v>7.7849941570577821</c:v>
                </c:pt>
                <c:pt idx="1636">
                  <c:v>7.8148494075847612</c:v>
                </c:pt>
                <c:pt idx="1637">
                  <c:v>7.8441227183062763</c:v>
                </c:pt>
                <c:pt idx="1638">
                  <c:v>7.8730040743775671</c:v>
                </c:pt>
                <c:pt idx="1639">
                  <c:v>7.8958596894963726</c:v>
                </c:pt>
                <c:pt idx="1640">
                  <c:v>7.9186229373168011</c:v>
                </c:pt>
                <c:pt idx="1641">
                  <c:v>7.9447560182377943</c:v>
                </c:pt>
                <c:pt idx="1642">
                  <c:v>7.936408944699143</c:v>
                </c:pt>
                <c:pt idx="1643">
                  <c:v>7.8727639569148913</c:v>
                </c:pt>
                <c:pt idx="1644">
                  <c:v>7.8242494722438236</c:v>
                </c:pt>
                <c:pt idx="1645">
                  <c:v>7.8207616091235117</c:v>
                </c:pt>
                <c:pt idx="1646">
                  <c:v>7.8294607731949437</c:v>
                </c:pt>
                <c:pt idx="1647">
                  <c:v>7.8489813276198444</c:v>
                </c:pt>
                <c:pt idx="1648">
                  <c:v>7.8758612341190481</c:v>
                </c:pt>
                <c:pt idx="1649">
                  <c:v>7.8987140288552933</c:v>
                </c:pt>
                <c:pt idx="1650">
                  <c:v>7.9216701428286225</c:v>
                </c:pt>
                <c:pt idx="1651">
                  <c:v>7.950710944632446</c:v>
                </c:pt>
                <c:pt idx="1652">
                  <c:v>7.9742650123278729</c:v>
                </c:pt>
                <c:pt idx="1653">
                  <c:v>7.9833276287582402</c:v>
                </c:pt>
                <c:pt idx="1654">
                  <c:v>7.9883450903780577</c:v>
                </c:pt>
                <c:pt idx="1655">
                  <c:v>7.9993975669238564</c:v>
                </c:pt>
                <c:pt idx="1656">
                  <c:v>8.0105192976726354</c:v>
                </c:pt>
                <c:pt idx="1657">
                  <c:v>8.0100502002637981</c:v>
                </c:pt>
                <c:pt idx="1658">
                  <c:v>8.00293298307081</c:v>
                </c:pt>
                <c:pt idx="1659">
                  <c:v>8.0100775224540097</c:v>
                </c:pt>
                <c:pt idx="1660">
                  <c:v>8.0294992699777072</c:v>
                </c:pt>
                <c:pt idx="1661">
                  <c:v>8.0496526183621189</c:v>
                </c:pt>
                <c:pt idx="1662">
                  <c:v>8.0647165666618985</c:v>
                </c:pt>
                <c:pt idx="1663">
                  <c:v>8.0745030551708883</c:v>
                </c:pt>
                <c:pt idx="1664">
                  <c:v>8.0770556340779915</c:v>
                </c:pt>
                <c:pt idx="1665">
                  <c:v>8.0820634050766191</c:v>
                </c:pt>
                <c:pt idx="1666">
                  <c:v>8.1029772112806047</c:v>
                </c:pt>
                <c:pt idx="1667">
                  <c:v>8.133205079044604</c:v>
                </c:pt>
                <c:pt idx="1668">
                  <c:v>8.1650247463188421</c:v>
                </c:pt>
                <c:pt idx="1669">
                  <c:v>8.1967080858161285</c:v>
                </c:pt>
                <c:pt idx="1670">
                  <c:v>8.2280791118915211</c:v>
                </c:pt>
                <c:pt idx="1671">
                  <c:v>8.2555806313687636</c:v>
                </c:pt>
                <c:pt idx="1672">
                  <c:v>8.2689266486463051</c:v>
                </c:pt>
                <c:pt idx="1673">
                  <c:v>8.2733906023207879</c:v>
                </c:pt>
                <c:pt idx="1674">
                  <c:v>8.2660455692847989</c:v>
                </c:pt>
                <c:pt idx="1675">
                  <c:v>8.2149934400945384</c:v>
                </c:pt>
                <c:pt idx="1676">
                  <c:v>8.1477187874303727</c:v>
                </c:pt>
                <c:pt idx="1677">
                  <c:v>8.1220552730625588</c:v>
                </c:pt>
                <c:pt idx="1678">
                  <c:v>8.1216208042461862</c:v>
                </c:pt>
                <c:pt idx="1679">
                  <c:v>8.1365996867085233</c:v>
                </c:pt>
                <c:pt idx="1680">
                  <c:v>8.1667677051494589</c:v>
                </c:pt>
                <c:pt idx="1681">
                  <c:v>8.1969108825464723</c:v>
                </c:pt>
                <c:pt idx="1682">
                  <c:v>8.2157289051110745</c:v>
                </c:pt>
                <c:pt idx="1683">
                  <c:v>8.2223276145602409</c:v>
                </c:pt>
                <c:pt idx="1684">
                  <c:v>8.2353732546370928</c:v>
                </c:pt>
                <c:pt idx="1685">
                  <c:v>8.2626992054161139</c:v>
                </c:pt>
                <c:pt idx="1686">
                  <c:v>8.2908169011531534</c:v>
                </c:pt>
                <c:pt idx="1687">
                  <c:v>8.3135040365513468</c:v>
                </c:pt>
                <c:pt idx="1688">
                  <c:v>8.3376714144522435</c:v>
                </c:pt>
                <c:pt idx="1689">
                  <c:v>8.3609197264494775</c:v>
                </c:pt>
                <c:pt idx="1690">
                  <c:v>8.385084287526869</c:v>
                </c:pt>
                <c:pt idx="1691">
                  <c:v>8.412231615522991</c:v>
                </c:pt>
                <c:pt idx="1692">
                  <c:v>8.4328424352028062</c:v>
                </c:pt>
                <c:pt idx="1693">
                  <c:v>8.4496171531187017</c:v>
                </c:pt>
                <c:pt idx="1694">
                  <c:v>8.4653358840172199</c:v>
                </c:pt>
                <c:pt idx="1695">
                  <c:v>8.484531642494261</c:v>
                </c:pt>
                <c:pt idx="1696">
                  <c:v>8.5087526273275156</c:v>
                </c:pt>
                <c:pt idx="1697">
                  <c:v>8.5325109647194957</c:v>
                </c:pt>
                <c:pt idx="1698">
                  <c:v>8.5534381584005228</c:v>
                </c:pt>
                <c:pt idx="1699">
                  <c:v>8.5699657716048367</c:v>
                </c:pt>
                <c:pt idx="1700">
                  <c:v>8.5884786607486507</c:v>
                </c:pt>
                <c:pt idx="1701">
                  <c:v>8.6153531866979609</c:v>
                </c:pt>
                <c:pt idx="1702">
                  <c:v>8.6433640375420797</c:v>
                </c:pt>
                <c:pt idx="1703">
                  <c:v>8.6682867657667373</c:v>
                </c:pt>
                <c:pt idx="1704">
                  <c:v>8.6575702394890133</c:v>
                </c:pt>
                <c:pt idx="1705">
                  <c:v>8.5933980165764634</c:v>
                </c:pt>
                <c:pt idx="1706">
                  <c:v>8.5231554359381949</c:v>
                </c:pt>
                <c:pt idx="1707">
                  <c:v>8.4949288698022727</c:v>
                </c:pt>
                <c:pt idx="1708">
                  <c:v>8.5034039954905634</c:v>
                </c:pt>
                <c:pt idx="1709">
                  <c:v>8.5230733922584712</c:v>
                </c:pt>
                <c:pt idx="1710">
                  <c:v>8.5474624678120179</c:v>
                </c:pt>
                <c:pt idx="1711">
                  <c:v>8.5739963231242164</c:v>
                </c:pt>
                <c:pt idx="1712">
                  <c:v>8.5966763566002271</c:v>
                </c:pt>
                <c:pt idx="1713">
                  <c:v>8.6148509560791471</c:v>
                </c:pt>
                <c:pt idx="1714">
                  <c:v>8.6286591358149707</c:v>
                </c:pt>
                <c:pt idx="1715">
                  <c:v>8.6352727317110638</c:v>
                </c:pt>
                <c:pt idx="1716">
                  <c:v>8.6464481741481265</c:v>
                </c:pt>
                <c:pt idx="1717">
                  <c:v>8.6765739255151022</c:v>
                </c:pt>
                <c:pt idx="1718">
                  <c:v>8.7124361501718237</c:v>
                </c:pt>
                <c:pt idx="1719">
                  <c:v>8.7456656738041954</c:v>
                </c:pt>
                <c:pt idx="1720">
                  <c:v>8.7778849395083611</c:v>
                </c:pt>
                <c:pt idx="1721">
                  <c:v>8.8107392421995669</c:v>
                </c:pt>
                <c:pt idx="1722">
                  <c:v>8.8428263767738713</c:v>
                </c:pt>
                <c:pt idx="1723">
                  <c:v>8.8702702683967569</c:v>
                </c:pt>
                <c:pt idx="1724">
                  <c:v>8.8771400524688193</c:v>
                </c:pt>
                <c:pt idx="1725">
                  <c:v>8.872087186597275</c:v>
                </c:pt>
                <c:pt idx="1726">
                  <c:v>8.8653982340966273</c:v>
                </c:pt>
                <c:pt idx="1727">
                  <c:v>8.8462722445157027</c:v>
                </c:pt>
                <c:pt idx="1728">
                  <c:v>8.8093919059230004</c:v>
                </c:pt>
                <c:pt idx="1729">
                  <c:v>8.7833980466817945</c:v>
                </c:pt>
                <c:pt idx="1730">
                  <c:v>8.7848180259930579</c:v>
                </c:pt>
                <c:pt idx="1731">
                  <c:v>8.8071498483856949</c:v>
                </c:pt>
                <c:pt idx="1732">
                  <c:v>8.8394360556888678</c:v>
                </c:pt>
                <c:pt idx="1733">
                  <c:v>8.8656693348937097</c:v>
                </c:pt>
                <c:pt idx="1734">
                  <c:v>8.8862922641611473</c:v>
                </c:pt>
                <c:pt idx="1735">
                  <c:v>8.9168101980510297</c:v>
                </c:pt>
                <c:pt idx="1736">
                  <c:v>8.9560185347939321</c:v>
                </c:pt>
                <c:pt idx="1737">
                  <c:v>8.9885781163914285</c:v>
                </c:pt>
                <c:pt idx="1738">
                  <c:v>8.9953295377541664</c:v>
                </c:pt>
                <c:pt idx="1739">
                  <c:v>8.9857033716466503</c:v>
                </c:pt>
                <c:pt idx="1740">
                  <c:v>8.9763272468473883</c:v>
                </c:pt>
                <c:pt idx="1741">
                  <c:v>8.9707794672929495</c:v>
                </c:pt>
                <c:pt idx="1742">
                  <c:v>8.9766268239959395</c:v>
                </c:pt>
                <c:pt idx="1743">
                  <c:v>8.9941554495878862</c:v>
                </c:pt>
                <c:pt idx="1744">
                  <c:v>9.0095010658915076</c:v>
                </c:pt>
                <c:pt idx="1745">
                  <c:v>9.0270859335594835</c:v>
                </c:pt>
                <c:pt idx="1746">
                  <c:v>9.0446815972593413</c:v>
                </c:pt>
                <c:pt idx="1747">
                  <c:v>9.0544580769434599</c:v>
                </c:pt>
                <c:pt idx="1748">
                  <c:v>9.0560954573902119</c:v>
                </c:pt>
                <c:pt idx="1749">
                  <c:v>9.059246992470305</c:v>
                </c:pt>
                <c:pt idx="1750">
                  <c:v>9.0696328356666189</c:v>
                </c:pt>
                <c:pt idx="1751">
                  <c:v>9.0883173042328522</c:v>
                </c:pt>
                <c:pt idx="1752">
                  <c:v>9.1096283512146705</c:v>
                </c:pt>
                <c:pt idx="1753">
                  <c:v>9.1357423916481668</c:v>
                </c:pt>
                <c:pt idx="1754">
                  <c:v>9.1675013376814114</c:v>
                </c:pt>
                <c:pt idx="1755">
                  <c:v>9.1872586403813976</c:v>
                </c:pt>
                <c:pt idx="1756">
                  <c:v>9.1923637193294461</c:v>
                </c:pt>
                <c:pt idx="1757">
                  <c:v>9.1982349028894479</c:v>
                </c:pt>
                <c:pt idx="1758">
                  <c:v>9.2018296109087085</c:v>
                </c:pt>
                <c:pt idx="1759">
                  <c:v>9.2060813761904381</c:v>
                </c:pt>
                <c:pt idx="1760">
                  <c:v>9.2255239542409235</c:v>
                </c:pt>
                <c:pt idx="1761">
                  <c:v>9.2569644215458933</c:v>
                </c:pt>
                <c:pt idx="1762">
                  <c:v>9.2952363022634064</c:v>
                </c:pt>
                <c:pt idx="1763">
                  <c:v>9.3339559793878806</c:v>
                </c:pt>
                <c:pt idx="1764">
                  <c:v>9.3716023924672758</c:v>
                </c:pt>
                <c:pt idx="1765">
                  <c:v>9.4092427658330742</c:v>
                </c:pt>
                <c:pt idx="1766">
                  <c:v>9.4394872947592496</c:v>
                </c:pt>
                <c:pt idx="1767">
                  <c:v>9.4645873392109401</c:v>
                </c:pt>
                <c:pt idx="1768">
                  <c:v>9.477223221518484</c:v>
                </c:pt>
                <c:pt idx="1769">
                  <c:v>9.4759324866847336</c:v>
                </c:pt>
                <c:pt idx="1770">
                  <c:v>9.4737613419786442</c:v>
                </c:pt>
                <c:pt idx="1771">
                  <c:v>9.462889728296993</c:v>
                </c:pt>
                <c:pt idx="1772">
                  <c:v>9.4610284588038027</c:v>
                </c:pt>
                <c:pt idx="1773">
                  <c:v>9.4851422885177765</c:v>
                </c:pt>
                <c:pt idx="1774">
                  <c:v>9.5212098386828377</c:v>
                </c:pt>
                <c:pt idx="1775">
                  <c:v>9.5579964056580113</c:v>
                </c:pt>
                <c:pt idx="1776">
                  <c:v>9.5784486594470533</c:v>
                </c:pt>
                <c:pt idx="1777">
                  <c:v>9.5838128750925691</c:v>
                </c:pt>
                <c:pt idx="1778">
                  <c:v>9.5798862431537444</c:v>
                </c:pt>
                <c:pt idx="1779">
                  <c:v>9.5823657130781008</c:v>
                </c:pt>
                <c:pt idx="1780">
                  <c:v>9.5929270404845042</c:v>
                </c:pt>
                <c:pt idx="1781">
                  <c:v>9.5927711818417496</c:v>
                </c:pt>
                <c:pt idx="1782">
                  <c:v>9.5681699029548835</c:v>
                </c:pt>
                <c:pt idx="1783">
                  <c:v>9.5468585011303997</c:v>
                </c:pt>
                <c:pt idx="1784">
                  <c:v>9.5448088323692062</c:v>
                </c:pt>
                <c:pt idx="1785">
                  <c:v>9.5441545749008121</c:v>
                </c:pt>
                <c:pt idx="1786">
                  <c:v>9.545126986556058</c:v>
                </c:pt>
                <c:pt idx="1787">
                  <c:v>9.5550393952987331</c:v>
                </c:pt>
                <c:pt idx="1788">
                  <c:v>9.5724460042252648</c:v>
                </c:pt>
                <c:pt idx="1789">
                  <c:v>9.588201010430387</c:v>
                </c:pt>
                <c:pt idx="1790">
                  <c:v>9.5850219293553582</c:v>
                </c:pt>
                <c:pt idx="1791">
                  <c:v>9.5735067603791411</c:v>
                </c:pt>
                <c:pt idx="1792">
                  <c:v>9.5909079304151756</c:v>
                </c:pt>
                <c:pt idx="1793">
                  <c:v>9.6344334462531922</c:v>
                </c:pt>
                <c:pt idx="1794">
                  <c:v>9.6814004887228418</c:v>
                </c:pt>
                <c:pt idx="1795">
                  <c:v>9.7190125443946034</c:v>
                </c:pt>
                <c:pt idx="1796">
                  <c:v>9.7561580901846412</c:v>
                </c:pt>
                <c:pt idx="1797">
                  <c:v>9.8017292678092147</c:v>
                </c:pt>
                <c:pt idx="1798">
                  <c:v>9.844698828835833</c:v>
                </c:pt>
                <c:pt idx="1799">
                  <c:v>9.8728488200785911</c:v>
                </c:pt>
                <c:pt idx="1800">
                  <c:v>9.8644804461885656</c:v>
                </c:pt>
                <c:pt idx="1801">
                  <c:v>9.834507104595863</c:v>
                </c:pt>
                <c:pt idx="1802">
                  <c:v>9.8182217123732283</c:v>
                </c:pt>
                <c:pt idx="1803">
                  <c:v>9.8182135785755413</c:v>
                </c:pt>
                <c:pt idx="1804">
                  <c:v>9.8406426525068404</c:v>
                </c:pt>
                <c:pt idx="1805">
                  <c:v>9.8732408386536044</c:v>
                </c:pt>
                <c:pt idx="1806">
                  <c:v>9.9012521460080354</c:v>
                </c:pt>
                <c:pt idx="1807">
                  <c:v>9.9219680133667048</c:v>
                </c:pt>
                <c:pt idx="1808">
                  <c:v>9.9422310943702019</c:v>
                </c:pt>
                <c:pt idx="1809">
                  <c:v>9.9525022909080914</c:v>
                </c:pt>
                <c:pt idx="1810">
                  <c:v>9.9600447092365076</c:v>
                </c:pt>
                <c:pt idx="1811">
                  <c:v>9.9792155567870306</c:v>
                </c:pt>
                <c:pt idx="1812">
                  <c:v>10.001224215985651</c:v>
                </c:pt>
                <c:pt idx="1813">
                  <c:v>10.027966242724364</c:v>
                </c:pt>
                <c:pt idx="1814">
                  <c:v>10.062089917560185</c:v>
                </c:pt>
                <c:pt idx="1815">
                  <c:v>10.096535237420346</c:v>
                </c:pt>
                <c:pt idx="1816">
                  <c:v>10.126747810885176</c:v>
                </c:pt>
                <c:pt idx="1817">
                  <c:v>10.150533940298176</c:v>
                </c:pt>
                <c:pt idx="1818">
                  <c:v>10.171911638067908</c:v>
                </c:pt>
                <c:pt idx="1819">
                  <c:v>10.189564871349932</c:v>
                </c:pt>
                <c:pt idx="1820">
                  <c:v>10.200398038754791</c:v>
                </c:pt>
                <c:pt idx="1821">
                  <c:v>10.209830451694774</c:v>
                </c:pt>
                <c:pt idx="1822">
                  <c:v>10.221419192919203</c:v>
                </c:pt>
                <c:pt idx="1823">
                  <c:v>10.227701084111255</c:v>
                </c:pt>
                <c:pt idx="1824">
                  <c:v>10.230854301495974</c:v>
                </c:pt>
                <c:pt idx="1825">
                  <c:v>10.244284823688238</c:v>
                </c:pt>
                <c:pt idx="1826">
                  <c:v>10.261286204816491</c:v>
                </c:pt>
                <c:pt idx="1827">
                  <c:v>10.27815238145641</c:v>
                </c:pt>
                <c:pt idx="1828">
                  <c:v>10.299102352789268</c:v>
                </c:pt>
                <c:pt idx="1829">
                  <c:v>10.308308652714103</c:v>
                </c:pt>
                <c:pt idx="1830">
                  <c:v>10.310044054837684</c:v>
                </c:pt>
                <c:pt idx="1831">
                  <c:v>10.311921237580105</c:v>
                </c:pt>
                <c:pt idx="1832">
                  <c:v>10.320073841642877</c:v>
                </c:pt>
                <c:pt idx="1833">
                  <c:v>10.334064239269148</c:v>
                </c:pt>
                <c:pt idx="1834">
                  <c:v>10.35278476535068</c:v>
                </c:pt>
                <c:pt idx="1835">
                  <c:v>10.380785896094466</c:v>
                </c:pt>
                <c:pt idx="1836">
                  <c:v>10.416606499362056</c:v>
                </c:pt>
                <c:pt idx="1837">
                  <c:v>10.452778912324094</c:v>
                </c:pt>
                <c:pt idx="1838">
                  <c:v>10.489670484585575</c:v>
                </c:pt>
                <c:pt idx="1839">
                  <c:v>10.528085713236788</c:v>
                </c:pt>
                <c:pt idx="1840">
                  <c:v>10.566515506309713</c:v>
                </c:pt>
                <c:pt idx="1841">
                  <c:v>10.603202974168191</c:v>
                </c:pt>
                <c:pt idx="1842">
                  <c:v>10.62085006180779</c:v>
                </c:pt>
                <c:pt idx="1843">
                  <c:v>10.607016955927914</c:v>
                </c:pt>
                <c:pt idx="1844">
                  <c:v>10.578595761132908</c:v>
                </c:pt>
                <c:pt idx="1845">
                  <c:v>10.562969123935968</c:v>
                </c:pt>
                <c:pt idx="1846">
                  <c:v>10.558496810778777</c:v>
                </c:pt>
                <c:pt idx="1847">
                  <c:v>10.558314002807872</c:v>
                </c:pt>
                <c:pt idx="1848">
                  <c:v>10.56903368208194</c:v>
                </c:pt>
                <c:pt idx="1849">
                  <c:v>10.594936039491218</c:v>
                </c:pt>
                <c:pt idx="1850">
                  <c:v>10.619531119255035</c:v>
                </c:pt>
                <c:pt idx="1851">
                  <c:v>10.634523722323836</c:v>
                </c:pt>
                <c:pt idx="1852">
                  <c:v>10.652669832769655</c:v>
                </c:pt>
                <c:pt idx="1853">
                  <c:v>10.676622566732677</c:v>
                </c:pt>
                <c:pt idx="1854">
                  <c:v>10.698355546632925</c:v>
                </c:pt>
                <c:pt idx="1855">
                  <c:v>10.716551101481755</c:v>
                </c:pt>
                <c:pt idx="1856">
                  <c:v>10.735324613677857</c:v>
                </c:pt>
                <c:pt idx="1857">
                  <c:v>10.758860629125826</c:v>
                </c:pt>
                <c:pt idx="1858">
                  <c:v>10.776786423891153</c:v>
                </c:pt>
                <c:pt idx="1859">
                  <c:v>10.796745103013548</c:v>
                </c:pt>
                <c:pt idx="1860">
                  <c:v>10.826229786894867</c:v>
                </c:pt>
                <c:pt idx="1861">
                  <c:v>10.859239942404939</c:v>
                </c:pt>
                <c:pt idx="1862">
                  <c:v>10.893950514713397</c:v>
                </c:pt>
                <c:pt idx="1863">
                  <c:v>10.929926414031291</c:v>
                </c:pt>
                <c:pt idx="1864">
                  <c:v>10.960263553020006</c:v>
                </c:pt>
                <c:pt idx="1865">
                  <c:v>10.976824609573541</c:v>
                </c:pt>
                <c:pt idx="1866">
                  <c:v>10.98982825428279</c:v>
                </c:pt>
                <c:pt idx="1867">
                  <c:v>11.00820895888495</c:v>
                </c:pt>
                <c:pt idx="1868">
                  <c:v>11.007452700936906</c:v>
                </c:pt>
                <c:pt idx="1869">
                  <c:v>10.990654571827445</c:v>
                </c:pt>
                <c:pt idx="1870">
                  <c:v>10.984418118742614</c:v>
                </c:pt>
                <c:pt idx="1871">
                  <c:v>10.980317545991966</c:v>
                </c:pt>
                <c:pt idx="1872">
                  <c:v>10.980348562007849</c:v>
                </c:pt>
                <c:pt idx="1873">
                  <c:v>10.999661102647661</c:v>
                </c:pt>
                <c:pt idx="1874">
                  <c:v>11.030295238158148</c:v>
                </c:pt>
                <c:pt idx="1875">
                  <c:v>11.06398756959911</c:v>
                </c:pt>
                <c:pt idx="1876">
                  <c:v>11.095269857579314</c:v>
                </c:pt>
                <c:pt idx="1877">
                  <c:v>11.105749348860103</c:v>
                </c:pt>
                <c:pt idx="1878">
                  <c:v>11.102762568046545</c:v>
                </c:pt>
                <c:pt idx="1879">
                  <c:v>11.118680305856804</c:v>
                </c:pt>
                <c:pt idx="1880">
                  <c:v>11.146138674863943</c:v>
                </c:pt>
                <c:pt idx="1881">
                  <c:v>11.178600616016272</c:v>
                </c:pt>
                <c:pt idx="1882">
                  <c:v>11.222250426132899</c:v>
                </c:pt>
                <c:pt idx="1883">
                  <c:v>11.264188987171293</c:v>
                </c:pt>
                <c:pt idx="1884">
                  <c:v>11.30617255952278</c:v>
                </c:pt>
                <c:pt idx="1885">
                  <c:v>11.345713636334022</c:v>
                </c:pt>
                <c:pt idx="1886">
                  <c:v>11.37825015726178</c:v>
                </c:pt>
                <c:pt idx="1887">
                  <c:v>11.404416112874452</c:v>
                </c:pt>
                <c:pt idx="1888">
                  <c:v>11.422996924775971</c:v>
                </c:pt>
                <c:pt idx="1889">
                  <c:v>11.43202027492524</c:v>
                </c:pt>
                <c:pt idx="1890">
                  <c:v>11.430426286095138</c:v>
                </c:pt>
                <c:pt idx="1891">
                  <c:v>11.413528383700472</c:v>
                </c:pt>
                <c:pt idx="1892">
                  <c:v>11.39398350093326</c:v>
                </c:pt>
                <c:pt idx="1893">
                  <c:v>11.392846032235559</c:v>
                </c:pt>
                <c:pt idx="1894">
                  <c:v>11.42086748726779</c:v>
                </c:pt>
                <c:pt idx="1895">
                  <c:v>11.454953760016506</c:v>
                </c:pt>
                <c:pt idx="1896">
                  <c:v>11.485582981048239</c:v>
                </c:pt>
                <c:pt idx="1897">
                  <c:v>11.525044062930847</c:v>
                </c:pt>
                <c:pt idx="1898">
                  <c:v>11.569997800777676</c:v>
                </c:pt>
                <c:pt idx="1899">
                  <c:v>11.605816047142339</c:v>
                </c:pt>
                <c:pt idx="1900">
                  <c:v>11.631770214030617</c:v>
                </c:pt>
                <c:pt idx="1901">
                  <c:v>11.657936604152264</c:v>
                </c:pt>
                <c:pt idx="1902">
                  <c:v>11.680264531551977</c:v>
                </c:pt>
                <c:pt idx="1903">
                  <c:v>11.698777509038589</c:v>
                </c:pt>
                <c:pt idx="1904">
                  <c:v>11.71636483088658</c:v>
                </c:pt>
                <c:pt idx="1905">
                  <c:v>11.724839168177411</c:v>
                </c:pt>
                <c:pt idx="1906">
                  <c:v>11.728087867969409</c:v>
                </c:pt>
                <c:pt idx="1907">
                  <c:v>11.721291218009114</c:v>
                </c:pt>
                <c:pt idx="1908">
                  <c:v>11.713174302853556</c:v>
                </c:pt>
                <c:pt idx="1909">
                  <c:v>11.71965787602984</c:v>
                </c:pt>
                <c:pt idx="1910">
                  <c:v>11.724706252153092</c:v>
                </c:pt>
                <c:pt idx="1911">
                  <c:v>11.711893399869728</c:v>
                </c:pt>
                <c:pt idx="1912">
                  <c:v>11.68772520744664</c:v>
                </c:pt>
                <c:pt idx="1913">
                  <c:v>11.666526762169552</c:v>
                </c:pt>
                <c:pt idx="1914">
                  <c:v>11.664259299597203</c:v>
                </c:pt>
                <c:pt idx="1915">
                  <c:v>11.670157430760762</c:v>
                </c:pt>
                <c:pt idx="1916">
                  <c:v>11.662395148140289</c:v>
                </c:pt>
                <c:pt idx="1917">
                  <c:v>11.665991486598317</c:v>
                </c:pt>
                <c:pt idx="1918">
                  <c:v>11.692564868880559</c:v>
                </c:pt>
                <c:pt idx="1919">
                  <c:v>11.725026815510288</c:v>
                </c:pt>
                <c:pt idx="1920">
                  <c:v>11.74334794037984</c:v>
                </c:pt>
                <c:pt idx="1921">
                  <c:v>11.738358627392781</c:v>
                </c:pt>
                <c:pt idx="1922">
                  <c:v>11.742496887082433</c:v>
                </c:pt>
                <c:pt idx="1923">
                  <c:v>11.774410762720988</c:v>
                </c:pt>
                <c:pt idx="1924">
                  <c:v>11.808721504097241</c:v>
                </c:pt>
                <c:pt idx="1925">
                  <c:v>11.82819476865987</c:v>
                </c:pt>
                <c:pt idx="1926">
                  <c:v>11.85192983168049</c:v>
                </c:pt>
                <c:pt idx="1927">
                  <c:v>11.884267314690572</c:v>
                </c:pt>
                <c:pt idx="1928">
                  <c:v>11.922884309643415</c:v>
                </c:pt>
                <c:pt idx="1929">
                  <c:v>11.963253214672099</c:v>
                </c:pt>
                <c:pt idx="1930">
                  <c:v>12.006029354808465</c:v>
                </c:pt>
                <c:pt idx="1931">
                  <c:v>12.039094778937283</c:v>
                </c:pt>
                <c:pt idx="1932">
                  <c:v>12.067644151758786</c:v>
                </c:pt>
                <c:pt idx="1933">
                  <c:v>12.092812438525247</c:v>
                </c:pt>
                <c:pt idx="1934">
                  <c:v>12.109801584325508</c:v>
                </c:pt>
                <c:pt idx="1935">
                  <c:v>12.126910520333919</c:v>
                </c:pt>
                <c:pt idx="1936">
                  <c:v>12.132785942403002</c:v>
                </c:pt>
                <c:pt idx="1937">
                  <c:v>12.127803573251798</c:v>
                </c:pt>
                <c:pt idx="1938">
                  <c:v>12.135460958082456</c:v>
                </c:pt>
                <c:pt idx="1939">
                  <c:v>12.161225062529438</c:v>
                </c:pt>
                <c:pt idx="1940">
                  <c:v>12.18462890853989</c:v>
                </c:pt>
                <c:pt idx="1941">
                  <c:v>12.204477445778977</c:v>
                </c:pt>
                <c:pt idx="1942">
                  <c:v>12.234401271956056</c:v>
                </c:pt>
                <c:pt idx="1943">
                  <c:v>12.26765748499389</c:v>
                </c:pt>
                <c:pt idx="1944">
                  <c:v>12.297638757645375</c:v>
                </c:pt>
                <c:pt idx="1945">
                  <c:v>12.329184089024583</c:v>
                </c:pt>
                <c:pt idx="1946">
                  <c:v>12.365343201686462</c:v>
                </c:pt>
                <c:pt idx="1947">
                  <c:v>12.402082504110815</c:v>
                </c:pt>
                <c:pt idx="1948">
                  <c:v>12.427520993449452</c:v>
                </c:pt>
                <c:pt idx="1949">
                  <c:v>12.448776474655997</c:v>
                </c:pt>
                <c:pt idx="1950">
                  <c:v>12.478023846726217</c:v>
                </c:pt>
                <c:pt idx="1951">
                  <c:v>12.516524188679897</c:v>
                </c:pt>
                <c:pt idx="1952">
                  <c:v>12.555713421430363</c:v>
                </c:pt>
                <c:pt idx="1953">
                  <c:v>12.580765886508882</c:v>
                </c:pt>
                <c:pt idx="1954">
                  <c:v>12.582183965851968</c:v>
                </c:pt>
                <c:pt idx="1955">
                  <c:v>12.573034893963449</c:v>
                </c:pt>
                <c:pt idx="1956">
                  <c:v>12.568679424391384</c:v>
                </c:pt>
                <c:pt idx="1957">
                  <c:v>12.568942288377267</c:v>
                </c:pt>
                <c:pt idx="1958">
                  <c:v>12.565118971962805</c:v>
                </c:pt>
                <c:pt idx="1959">
                  <c:v>12.572525929902952</c:v>
                </c:pt>
                <c:pt idx="1960">
                  <c:v>12.59586659825543</c:v>
                </c:pt>
                <c:pt idx="1961">
                  <c:v>12.618183358481188</c:v>
                </c:pt>
                <c:pt idx="1962">
                  <c:v>12.64104831016601</c:v>
                </c:pt>
                <c:pt idx="1963">
                  <c:v>12.675549402891203</c:v>
                </c:pt>
                <c:pt idx="1964">
                  <c:v>12.719186082657602</c:v>
                </c:pt>
                <c:pt idx="1965">
                  <c:v>12.759930925979608</c:v>
                </c:pt>
                <c:pt idx="1966">
                  <c:v>12.790202499704462</c:v>
                </c:pt>
                <c:pt idx="1967">
                  <c:v>12.818079760750459</c:v>
                </c:pt>
                <c:pt idx="1968">
                  <c:v>12.853410708743629</c:v>
                </c:pt>
                <c:pt idx="1969">
                  <c:v>12.890858630090234</c:v>
                </c:pt>
                <c:pt idx="1970">
                  <c:v>12.915931175035904</c:v>
                </c:pt>
                <c:pt idx="1971">
                  <c:v>12.935594693851812</c:v>
                </c:pt>
                <c:pt idx="1972">
                  <c:v>12.955826711646814</c:v>
                </c:pt>
                <c:pt idx="1973">
                  <c:v>12.972328248124397</c:v>
                </c:pt>
                <c:pt idx="1974">
                  <c:v>12.985598339207046</c:v>
                </c:pt>
                <c:pt idx="1975">
                  <c:v>13.001693243303997</c:v>
                </c:pt>
                <c:pt idx="1976">
                  <c:v>13.023768351186741</c:v>
                </c:pt>
                <c:pt idx="1977">
                  <c:v>13.051545596658016</c:v>
                </c:pt>
                <c:pt idx="1978">
                  <c:v>13.086076706157707</c:v>
                </c:pt>
                <c:pt idx="1979">
                  <c:v>13.111842901259653</c:v>
                </c:pt>
                <c:pt idx="1980">
                  <c:v>13.098000568673999</c:v>
                </c:pt>
                <c:pt idx="1981">
                  <c:v>13.050140536763536</c:v>
                </c:pt>
                <c:pt idx="1982">
                  <c:v>13.016450235079876</c:v>
                </c:pt>
                <c:pt idx="1983">
                  <c:v>12.998533919100915</c:v>
                </c:pt>
                <c:pt idx="1984">
                  <c:v>12.991149416415066</c:v>
                </c:pt>
                <c:pt idx="1985">
                  <c:v>12.983015850034372</c:v>
                </c:pt>
                <c:pt idx="1986">
                  <c:v>12.987442373879567</c:v>
                </c:pt>
                <c:pt idx="1987">
                  <c:v>13.009651755122141</c:v>
                </c:pt>
                <c:pt idx="1988">
                  <c:v>13.026724835330732</c:v>
                </c:pt>
                <c:pt idx="1989">
                  <c:v>13.028308918408273</c:v>
                </c:pt>
                <c:pt idx="1990">
                  <c:v>13.017666144774104</c:v>
                </c:pt>
                <c:pt idx="1991">
                  <c:v>13.024205398372851</c:v>
                </c:pt>
                <c:pt idx="1992">
                  <c:v>13.06059883710447</c:v>
                </c:pt>
                <c:pt idx="1993">
                  <c:v>13.108838420115642</c:v>
                </c:pt>
                <c:pt idx="1994">
                  <c:v>13.16062148347044</c:v>
                </c:pt>
                <c:pt idx="1995">
                  <c:v>13.2122302310283</c:v>
                </c:pt>
                <c:pt idx="1996">
                  <c:v>13.263187177510799</c:v>
                </c:pt>
                <c:pt idx="1997">
                  <c:v>13.297528442787417</c:v>
                </c:pt>
                <c:pt idx="1998">
                  <c:v>13.329604406739021</c:v>
                </c:pt>
                <c:pt idx="1999">
                  <c:v>13.348042113738133</c:v>
                </c:pt>
                <c:pt idx="2000">
                  <c:v>13.361399790354946</c:v>
                </c:pt>
                <c:pt idx="2001">
                  <c:v>13.364732756481686</c:v>
                </c:pt>
                <c:pt idx="2002">
                  <c:v>13.36310888294841</c:v>
                </c:pt>
                <c:pt idx="2003">
                  <c:v>13.353917147589728</c:v>
                </c:pt>
                <c:pt idx="2004">
                  <c:v>13.350088460248053</c:v>
                </c:pt>
                <c:pt idx="2005">
                  <c:v>13.369834075349409</c:v>
                </c:pt>
                <c:pt idx="2006">
                  <c:v>13.40998332984192</c:v>
                </c:pt>
                <c:pt idx="2007">
                  <c:v>13.457020345656799</c:v>
                </c:pt>
                <c:pt idx="2008">
                  <c:v>13.504584527539251</c:v>
                </c:pt>
                <c:pt idx="2009">
                  <c:v>13.543130654525108</c:v>
                </c:pt>
                <c:pt idx="2010">
                  <c:v>13.581211443563539</c:v>
                </c:pt>
                <c:pt idx="2011">
                  <c:v>13.629651382545225</c:v>
                </c:pt>
                <c:pt idx="2012">
                  <c:v>13.678138857894446</c:v>
                </c:pt>
                <c:pt idx="2013">
                  <c:v>13.722924753279733</c:v>
                </c:pt>
                <c:pt idx="2014">
                  <c:v>13.756263223296603</c:v>
                </c:pt>
                <c:pt idx="2015">
                  <c:v>13.769438381556283</c:v>
                </c:pt>
                <c:pt idx="2016">
                  <c:v>13.7574709246609</c:v>
                </c:pt>
                <c:pt idx="2017">
                  <c:v>13.736576721746117</c:v>
                </c:pt>
                <c:pt idx="2018">
                  <c:v>13.725721378550727</c:v>
                </c:pt>
                <c:pt idx="2019">
                  <c:v>13.727699590607786</c:v>
                </c:pt>
                <c:pt idx="2020">
                  <c:v>13.73989776845</c:v>
                </c:pt>
                <c:pt idx="2021">
                  <c:v>13.756777905116374</c:v>
                </c:pt>
                <c:pt idx="2022">
                  <c:v>13.774477481520758</c:v>
                </c:pt>
                <c:pt idx="2023">
                  <c:v>13.797270400788001</c:v>
                </c:pt>
                <c:pt idx="2024">
                  <c:v>13.835870190793091</c:v>
                </c:pt>
                <c:pt idx="2025">
                  <c:v>13.881807314727149</c:v>
                </c:pt>
                <c:pt idx="2026">
                  <c:v>13.927445835093744</c:v>
                </c:pt>
                <c:pt idx="2027">
                  <c:v>13.974488407220628</c:v>
                </c:pt>
                <c:pt idx="2028">
                  <c:v>14.02212470616791</c:v>
                </c:pt>
                <c:pt idx="2029">
                  <c:v>14.06269955138613</c:v>
                </c:pt>
                <c:pt idx="2030">
                  <c:v>14.08190694304086</c:v>
                </c:pt>
                <c:pt idx="2031">
                  <c:v>14.083969445662829</c:v>
                </c:pt>
                <c:pt idx="2032">
                  <c:v>14.083738831032607</c:v>
                </c:pt>
                <c:pt idx="2033">
                  <c:v>14.084586124534434</c:v>
                </c:pt>
                <c:pt idx="2034">
                  <c:v>14.085874800042751</c:v>
                </c:pt>
                <c:pt idx="2035">
                  <c:v>14.087726479681002</c:v>
                </c:pt>
                <c:pt idx="2036">
                  <c:v>14.090858636101649</c:v>
                </c:pt>
                <c:pt idx="2037">
                  <c:v>14.10218912297832</c:v>
                </c:pt>
                <c:pt idx="2038">
                  <c:v>14.132255790806623</c:v>
                </c:pt>
                <c:pt idx="2039">
                  <c:v>14.168840045626011</c:v>
                </c:pt>
                <c:pt idx="2040">
                  <c:v>14.181798556549847</c:v>
                </c:pt>
                <c:pt idx="2041">
                  <c:v>14.181723628840558</c:v>
                </c:pt>
                <c:pt idx="2042">
                  <c:v>14.150572911203977</c:v>
                </c:pt>
                <c:pt idx="2043">
                  <c:v>14.146515246220485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E1AC-4084-8B72-4A482269FD05}"/>
            </c:ext>
          </c:extLst>
        </c:ser>
        <c:ser>
          <c:idx val="1"/>
          <c:order val="3"/>
          <c:tx>
            <c:v>ShA90-4</c:v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'ShA 90 - 4'!$H$4:$H$1897</c:f>
              <c:numCache>
                <c:formatCode>General</c:formatCode>
                <c:ptCount val="1894"/>
                <c:pt idx="0">
                  <c:v>0</c:v>
                </c:pt>
                <c:pt idx="1">
                  <c:v>-1.5088983726333715E-8</c:v>
                </c:pt>
                <c:pt idx="2">
                  <c:v>-3.0941957850164874E-8</c:v>
                </c:pt>
                <c:pt idx="3">
                  <c:v>-9.0406559607353568E-9</c:v>
                </c:pt>
                <c:pt idx="4">
                  <c:v>-4.7558929884675121E-8</c:v>
                </c:pt>
                <c:pt idx="5">
                  <c:v>2.164657677672678E-9</c:v>
                </c:pt>
                <c:pt idx="6">
                  <c:v>-2.5530298882144978E-8</c:v>
                </c:pt>
                <c:pt idx="7">
                  <c:v>-3.9918941355067721E-8</c:v>
                </c:pt>
                <c:pt idx="8">
                  <c:v>-6.2393294780392155E-9</c:v>
                </c:pt>
                <c:pt idx="9">
                  <c:v>3.1811572821078173E-5</c:v>
                </c:pt>
                <c:pt idx="10">
                  <c:v>1.4485175097633869E-4</c:v>
                </c:pt>
                <c:pt idx="11">
                  <c:v>3.4062564901724441E-4</c:v>
                </c:pt>
                <c:pt idx="12">
                  <c:v>6.1879480291609926E-4</c:v>
                </c:pt>
                <c:pt idx="13">
                  <c:v>9.8071273886058134E-4</c:v>
                </c:pt>
                <c:pt idx="14">
                  <c:v>1.329864539178783E-3</c:v>
                </c:pt>
                <c:pt idx="15">
                  <c:v>1.678151961579315E-3</c:v>
                </c:pt>
                <c:pt idx="16">
                  <c:v>2.0104881082380634E-3</c:v>
                </c:pt>
                <c:pt idx="17">
                  <c:v>2.3712859387600448E-3</c:v>
                </c:pt>
                <c:pt idx="18">
                  <c:v>2.762264667939295E-3</c:v>
                </c:pt>
                <c:pt idx="19">
                  <c:v>3.1124288780040006E-3</c:v>
                </c:pt>
                <c:pt idx="20">
                  <c:v>3.4832303246646081E-3</c:v>
                </c:pt>
                <c:pt idx="21">
                  <c:v>3.8746944035285918E-3</c:v>
                </c:pt>
                <c:pt idx="22">
                  <c:v>4.2842482360278614E-3</c:v>
                </c:pt>
                <c:pt idx="23">
                  <c:v>4.6995437112317224E-3</c:v>
                </c:pt>
                <c:pt idx="24">
                  <c:v>5.1151773744795249E-3</c:v>
                </c:pt>
                <c:pt idx="25">
                  <c:v>5.5313331523734795E-3</c:v>
                </c:pt>
                <c:pt idx="26">
                  <c:v>5.9477257220024128E-3</c:v>
                </c:pt>
                <c:pt idx="27">
                  <c:v>6.3641457561818115E-3</c:v>
                </c:pt>
                <c:pt idx="28">
                  <c:v>6.7802320631160538E-3</c:v>
                </c:pt>
                <c:pt idx="29">
                  <c:v>7.114159851182118E-3</c:v>
                </c:pt>
                <c:pt idx="30">
                  <c:v>7.5305827709130002E-3</c:v>
                </c:pt>
                <c:pt idx="31">
                  <c:v>7.8644748062722467E-3</c:v>
                </c:pt>
                <c:pt idx="32">
                  <c:v>8.2817830012420802E-3</c:v>
                </c:pt>
                <c:pt idx="33">
                  <c:v>8.6990409401888676E-3</c:v>
                </c:pt>
                <c:pt idx="34">
                  <c:v>9.1164611055693373E-3</c:v>
                </c:pt>
                <c:pt idx="35">
                  <c:v>9.5339430030677869E-3</c:v>
                </c:pt>
                <c:pt idx="36">
                  <c:v>9.8682824810193311E-3</c:v>
                </c:pt>
                <c:pt idx="37">
                  <c:v>1.0204089634594654E-2</c:v>
                </c:pt>
                <c:pt idx="38">
                  <c:v>1.0622895646203648E-2</c:v>
                </c:pt>
                <c:pt idx="39">
                  <c:v>1.1041286439028904E-2</c:v>
                </c:pt>
                <c:pt idx="40">
                  <c:v>1.1459742553343779E-2</c:v>
                </c:pt>
                <c:pt idx="41">
                  <c:v>1.187836685611943E-2</c:v>
                </c:pt>
                <c:pt idx="42">
                  <c:v>1.2297334317671825E-2</c:v>
                </c:pt>
                <c:pt idx="43">
                  <c:v>1.2716527359586586E-2</c:v>
                </c:pt>
                <c:pt idx="44">
                  <c:v>1.3135794210217424E-2</c:v>
                </c:pt>
                <c:pt idx="45">
                  <c:v>1.3554803789606776E-2</c:v>
                </c:pt>
                <c:pt idx="46">
                  <c:v>1.3974485368193582E-2</c:v>
                </c:pt>
                <c:pt idx="47">
                  <c:v>1.4394169956261582E-2</c:v>
                </c:pt>
                <c:pt idx="48">
                  <c:v>1.481453353650564E-2</c:v>
                </c:pt>
                <c:pt idx="49">
                  <c:v>1.5234248264243917E-2</c:v>
                </c:pt>
                <c:pt idx="50">
                  <c:v>1.5654266531393565E-2</c:v>
                </c:pt>
                <c:pt idx="51">
                  <c:v>1.6075074012960239E-2</c:v>
                </c:pt>
                <c:pt idx="52">
                  <c:v>1.6495864018364292E-2</c:v>
                </c:pt>
                <c:pt idx="53">
                  <c:v>1.6916086441203342E-2</c:v>
                </c:pt>
                <c:pt idx="54">
                  <c:v>1.7253218868641482E-2</c:v>
                </c:pt>
                <c:pt idx="55">
                  <c:v>1.7590278184667879E-2</c:v>
                </c:pt>
                <c:pt idx="56">
                  <c:v>1.8011548642115401E-2</c:v>
                </c:pt>
                <c:pt idx="57">
                  <c:v>1.8432737303959491E-2</c:v>
                </c:pt>
                <c:pt idx="58">
                  <c:v>1.8854817426784281E-2</c:v>
                </c:pt>
                <c:pt idx="59">
                  <c:v>1.9276574768852743E-2</c:v>
                </c:pt>
                <c:pt idx="60">
                  <c:v>1.9697932355230902E-2</c:v>
                </c:pt>
                <c:pt idx="61">
                  <c:v>2.0120567080396324E-2</c:v>
                </c:pt>
                <c:pt idx="62">
                  <c:v>2.0542830507687512E-2</c:v>
                </c:pt>
                <c:pt idx="63">
                  <c:v>2.0965044567613795E-2</c:v>
                </c:pt>
                <c:pt idx="64">
                  <c:v>2.1303591400579275E-2</c:v>
                </c:pt>
                <c:pt idx="65">
                  <c:v>2.1643537616668006E-2</c:v>
                </c:pt>
                <c:pt idx="66">
                  <c:v>2.2066279313431674E-2</c:v>
                </c:pt>
                <c:pt idx="67">
                  <c:v>2.2489300723961606E-2</c:v>
                </c:pt>
                <c:pt idx="68">
                  <c:v>2.2913001970488175E-2</c:v>
                </c:pt>
                <c:pt idx="69">
                  <c:v>2.3336709073124805E-2</c:v>
                </c:pt>
                <c:pt idx="70">
                  <c:v>2.375979541608322E-2</c:v>
                </c:pt>
                <c:pt idx="71">
                  <c:v>2.4184304352116541E-2</c:v>
                </c:pt>
                <c:pt idx="72">
                  <c:v>2.4608255237591047E-2</c:v>
                </c:pt>
                <c:pt idx="73">
                  <c:v>2.5032331293948072E-2</c:v>
                </c:pt>
                <c:pt idx="74">
                  <c:v>2.5456702666546753E-2</c:v>
                </c:pt>
                <c:pt idx="75">
                  <c:v>2.5881349401007586E-2</c:v>
                </c:pt>
                <c:pt idx="76">
                  <c:v>2.6306271771725533E-2</c:v>
                </c:pt>
                <c:pt idx="77">
                  <c:v>2.6731275448664365E-2</c:v>
                </c:pt>
                <c:pt idx="78">
                  <c:v>2.7156029895504051E-2</c:v>
                </c:pt>
                <c:pt idx="79">
                  <c:v>2.7496450284971365E-2</c:v>
                </c:pt>
                <c:pt idx="80">
                  <c:v>2.792151978897647E-2</c:v>
                </c:pt>
                <c:pt idx="81">
                  <c:v>2.8262564323928149E-2</c:v>
                </c:pt>
                <c:pt idx="82">
                  <c:v>2.8688416672252366E-2</c:v>
                </c:pt>
                <c:pt idx="83">
                  <c:v>2.9114251314970599E-2</c:v>
                </c:pt>
                <c:pt idx="84">
                  <c:v>2.9540328355166914E-2</c:v>
                </c:pt>
                <c:pt idx="85">
                  <c:v>2.9966564643663606E-2</c:v>
                </c:pt>
                <c:pt idx="86">
                  <c:v>3.0393336702273642E-2</c:v>
                </c:pt>
                <c:pt idx="87">
                  <c:v>3.0819926629397424E-2</c:v>
                </c:pt>
                <c:pt idx="88">
                  <c:v>3.1246782101777778E-2</c:v>
                </c:pt>
                <c:pt idx="89">
                  <c:v>3.1588653156563604E-2</c:v>
                </c:pt>
                <c:pt idx="90">
                  <c:v>3.1931818919020555E-2</c:v>
                </c:pt>
                <c:pt idx="91">
                  <c:v>3.2359177914190629E-2</c:v>
                </c:pt>
                <c:pt idx="92">
                  <c:v>3.2786943962265433E-2</c:v>
                </c:pt>
                <c:pt idx="93">
                  <c:v>3.3214650274437263E-2</c:v>
                </c:pt>
                <c:pt idx="94">
                  <c:v>3.3642843735281702E-2</c:v>
                </c:pt>
                <c:pt idx="95">
                  <c:v>3.4070346619781831E-2</c:v>
                </c:pt>
                <c:pt idx="96">
                  <c:v>3.4498884247221542E-2</c:v>
                </c:pt>
                <c:pt idx="97">
                  <c:v>3.4927094643751079E-2</c:v>
                </c:pt>
                <c:pt idx="98">
                  <c:v>3.5356232751070367E-2</c:v>
                </c:pt>
                <c:pt idx="99">
                  <c:v>3.5784785962443375E-2</c:v>
                </c:pt>
                <c:pt idx="100">
                  <c:v>3.6213494260157998E-2</c:v>
                </c:pt>
                <c:pt idx="101">
                  <c:v>3.6643074328876021E-2</c:v>
                </c:pt>
                <c:pt idx="102">
                  <c:v>3.7072560459927163E-2</c:v>
                </c:pt>
                <c:pt idx="103">
                  <c:v>3.7501530341428765E-2</c:v>
                </c:pt>
                <c:pt idx="104">
                  <c:v>3.7845364352625796E-2</c:v>
                </c:pt>
                <c:pt idx="105">
                  <c:v>3.8189726725261962E-2</c:v>
                </c:pt>
                <c:pt idx="106">
                  <c:v>3.8619689052323707E-2</c:v>
                </c:pt>
                <c:pt idx="107">
                  <c:v>3.9049782967764055E-2</c:v>
                </c:pt>
                <c:pt idx="108">
                  <c:v>3.9480620398545531E-2</c:v>
                </c:pt>
                <c:pt idx="109">
                  <c:v>3.9911158779505684E-2</c:v>
                </c:pt>
                <c:pt idx="110">
                  <c:v>4.0341299008513742E-2</c:v>
                </c:pt>
                <c:pt idx="111">
                  <c:v>4.0772722133517708E-2</c:v>
                </c:pt>
                <c:pt idx="112">
                  <c:v>4.1203891334080853E-2</c:v>
                </c:pt>
                <c:pt idx="113">
                  <c:v>4.1634760934757487E-2</c:v>
                </c:pt>
                <c:pt idx="114">
                  <c:v>4.1980253922249099E-2</c:v>
                </c:pt>
                <c:pt idx="115">
                  <c:v>4.2327385855022874E-2</c:v>
                </c:pt>
                <c:pt idx="116">
                  <c:v>4.2759098331958609E-2</c:v>
                </c:pt>
                <c:pt idx="117">
                  <c:v>4.3190976657296265E-2</c:v>
                </c:pt>
                <c:pt idx="118">
                  <c:v>4.3623552875527813E-2</c:v>
                </c:pt>
                <c:pt idx="119">
                  <c:v>4.4056048164171538E-2</c:v>
                </c:pt>
                <c:pt idx="120">
                  <c:v>4.4487950601374338E-2</c:v>
                </c:pt>
                <c:pt idx="121">
                  <c:v>4.4921484699467225E-2</c:v>
                </c:pt>
                <c:pt idx="122">
                  <c:v>4.5354302255874529E-2</c:v>
                </c:pt>
                <c:pt idx="123">
                  <c:v>4.5787373340704686E-2</c:v>
                </c:pt>
                <c:pt idx="124">
                  <c:v>4.6220545242154576E-2</c:v>
                </c:pt>
                <c:pt idx="125">
                  <c:v>4.6654157149648386E-2</c:v>
                </c:pt>
                <c:pt idx="126">
                  <c:v>4.7087886818036585E-2</c:v>
                </c:pt>
                <c:pt idx="127">
                  <c:v>4.7521891617730516E-2</c:v>
                </c:pt>
                <c:pt idx="128">
                  <c:v>4.7955492662479449E-2</c:v>
                </c:pt>
                <c:pt idx="129">
                  <c:v>4.8389977828379935E-2</c:v>
                </c:pt>
                <c:pt idx="130">
                  <c:v>4.8824245659776846E-2</c:v>
                </c:pt>
                <c:pt idx="131">
                  <c:v>4.9172306581094928E-2</c:v>
                </c:pt>
                <c:pt idx="132">
                  <c:v>4.9520389145679071E-2</c:v>
                </c:pt>
                <c:pt idx="133">
                  <c:v>4.9954994730280755E-2</c:v>
                </c:pt>
                <c:pt idx="134">
                  <c:v>5.0390063266782824E-2</c:v>
                </c:pt>
                <c:pt idx="135">
                  <c:v>5.0825188269914716E-2</c:v>
                </c:pt>
                <c:pt idx="136">
                  <c:v>5.1261171635654024E-2</c:v>
                </c:pt>
                <c:pt idx="137">
                  <c:v>5.1696696711333597E-2</c:v>
                </c:pt>
                <c:pt idx="138">
                  <c:v>5.2132582053123384E-2</c:v>
                </c:pt>
                <c:pt idx="139">
                  <c:v>5.2568503539597772E-2</c:v>
                </c:pt>
                <c:pt idx="140">
                  <c:v>5.3004452810769834E-2</c:v>
                </c:pt>
                <c:pt idx="141">
                  <c:v>5.3354105235838341E-2</c:v>
                </c:pt>
                <c:pt idx="142">
                  <c:v>5.3704979550082591E-2</c:v>
                </c:pt>
                <c:pt idx="143">
                  <c:v>5.4141858018062941E-2</c:v>
                </c:pt>
                <c:pt idx="144">
                  <c:v>5.4579052494952256E-2</c:v>
                </c:pt>
                <c:pt idx="145">
                  <c:v>5.5015737537204075E-2</c:v>
                </c:pt>
                <c:pt idx="146">
                  <c:v>5.5453297630403478E-2</c:v>
                </c:pt>
                <c:pt idx="147">
                  <c:v>5.5890711153713975E-2</c:v>
                </c:pt>
                <c:pt idx="148">
                  <c:v>5.6328783809640029E-2</c:v>
                </c:pt>
                <c:pt idx="149">
                  <c:v>5.6766392529157703E-2</c:v>
                </c:pt>
                <c:pt idx="150">
                  <c:v>5.7204297326778196E-2</c:v>
                </c:pt>
                <c:pt idx="151">
                  <c:v>5.7643004474998275E-2</c:v>
                </c:pt>
                <c:pt idx="152">
                  <c:v>5.8081602968000155E-2</c:v>
                </c:pt>
                <c:pt idx="153">
                  <c:v>5.8519615463527519E-2</c:v>
                </c:pt>
                <c:pt idx="154">
                  <c:v>5.8959063452886644E-2</c:v>
                </c:pt>
                <c:pt idx="155">
                  <c:v>5.9398000907229256E-2</c:v>
                </c:pt>
                <c:pt idx="156">
                  <c:v>5.9837189782546672E-2</c:v>
                </c:pt>
                <c:pt idx="157">
                  <c:v>6.0188829056825981E-2</c:v>
                </c:pt>
                <c:pt idx="158">
                  <c:v>6.0540831064742402E-2</c:v>
                </c:pt>
                <c:pt idx="159">
                  <c:v>6.0980664903662524E-2</c:v>
                </c:pt>
                <c:pt idx="160">
                  <c:v>6.1419873793626699E-2</c:v>
                </c:pt>
                <c:pt idx="161">
                  <c:v>6.1860531239421479E-2</c:v>
                </c:pt>
                <c:pt idx="162">
                  <c:v>6.2300651963246301E-2</c:v>
                </c:pt>
                <c:pt idx="163">
                  <c:v>6.2740827782238759E-2</c:v>
                </c:pt>
                <c:pt idx="164">
                  <c:v>6.3093435096556461E-2</c:v>
                </c:pt>
                <c:pt idx="165">
                  <c:v>6.3448151966719962E-2</c:v>
                </c:pt>
                <c:pt idx="166">
                  <c:v>6.38891320389081E-2</c:v>
                </c:pt>
                <c:pt idx="167">
                  <c:v>6.4330256145044604E-2</c:v>
                </c:pt>
                <c:pt idx="168">
                  <c:v>6.4772156109740811E-2</c:v>
                </c:pt>
                <c:pt idx="169">
                  <c:v>6.521380061027536E-2</c:v>
                </c:pt>
                <c:pt idx="170">
                  <c:v>6.5654927880193018E-2</c:v>
                </c:pt>
                <c:pt idx="171">
                  <c:v>6.6097645672637262E-2</c:v>
                </c:pt>
                <c:pt idx="172">
                  <c:v>6.6539914056291879E-2</c:v>
                </c:pt>
                <c:pt idx="173">
                  <c:v>6.6982091114478337E-2</c:v>
                </c:pt>
                <c:pt idx="174">
                  <c:v>6.7424776255963714E-2</c:v>
                </c:pt>
                <c:pt idx="175">
                  <c:v>6.7867581412962411E-2</c:v>
                </c:pt>
                <c:pt idx="176">
                  <c:v>6.8310717977877133E-2</c:v>
                </c:pt>
                <c:pt idx="177">
                  <c:v>6.8753886097370071E-2</c:v>
                </c:pt>
                <c:pt idx="178">
                  <c:v>6.9196836147908461E-2</c:v>
                </c:pt>
                <c:pt idx="179">
                  <c:v>6.9640608828876072E-2</c:v>
                </c:pt>
                <c:pt idx="180">
                  <c:v>7.0084299094171507E-2</c:v>
                </c:pt>
                <c:pt idx="181">
                  <c:v>7.0439603176832316E-2</c:v>
                </c:pt>
                <c:pt idx="182">
                  <c:v>7.0795245390785438E-2</c:v>
                </c:pt>
                <c:pt idx="183">
                  <c:v>7.1239338158250051E-2</c:v>
                </c:pt>
                <c:pt idx="184">
                  <c:v>7.1683730007924606E-2</c:v>
                </c:pt>
                <c:pt idx="185">
                  <c:v>7.2128378825372499E-2</c:v>
                </c:pt>
                <c:pt idx="186">
                  <c:v>7.2573514065912378E-2</c:v>
                </c:pt>
                <c:pt idx="187">
                  <c:v>7.3018626730384992E-2</c:v>
                </c:pt>
                <c:pt idx="188">
                  <c:v>7.3463810161445903E-2</c:v>
                </c:pt>
                <c:pt idx="189">
                  <c:v>7.3909208869559415E-2</c:v>
                </c:pt>
                <c:pt idx="190">
                  <c:v>7.4354559429100964E-2</c:v>
                </c:pt>
                <c:pt idx="191">
                  <c:v>7.4711401282257131E-2</c:v>
                </c:pt>
                <c:pt idx="192">
                  <c:v>7.5070123600196881E-2</c:v>
                </c:pt>
                <c:pt idx="193">
                  <c:v>7.5516255520740622E-2</c:v>
                </c:pt>
                <c:pt idx="194">
                  <c:v>7.5963020967552572E-2</c:v>
                </c:pt>
                <c:pt idx="195">
                  <c:v>7.6409133950288588E-2</c:v>
                </c:pt>
                <c:pt idx="196">
                  <c:v>7.685628152104515E-2</c:v>
                </c:pt>
                <c:pt idx="197">
                  <c:v>7.7303074727678764E-2</c:v>
                </c:pt>
                <c:pt idx="198">
                  <c:v>7.7750707619725939E-2</c:v>
                </c:pt>
                <c:pt idx="199">
                  <c:v>7.8197729982464714E-2</c:v>
                </c:pt>
                <c:pt idx="200">
                  <c:v>7.8645148697314052E-2</c:v>
                </c:pt>
                <c:pt idx="201">
                  <c:v>7.9093374339446701E-2</c:v>
                </c:pt>
                <c:pt idx="202">
                  <c:v>7.9541493240591829E-2</c:v>
                </c:pt>
                <c:pt idx="203">
                  <c:v>7.9989043354470407E-2</c:v>
                </c:pt>
                <c:pt idx="204">
                  <c:v>8.0438025911509767E-2</c:v>
                </c:pt>
                <c:pt idx="205">
                  <c:v>8.088657672176644E-2</c:v>
                </c:pt>
                <c:pt idx="206">
                  <c:v>8.1335123293640343E-2</c:v>
                </c:pt>
                <c:pt idx="207">
                  <c:v>8.1784188145426567E-2</c:v>
                </c:pt>
                <c:pt idx="208">
                  <c:v>8.2233283321073769E-2</c:v>
                </c:pt>
                <c:pt idx="209">
                  <c:v>8.2592948244809547E-2</c:v>
                </c:pt>
                <c:pt idx="210">
                  <c:v>8.3042261029290937E-2</c:v>
                </c:pt>
                <c:pt idx="211">
                  <c:v>8.3402577499701119E-2</c:v>
                </c:pt>
                <c:pt idx="212">
                  <c:v>8.3852451749400231E-2</c:v>
                </c:pt>
                <c:pt idx="213">
                  <c:v>8.4302081846383936E-2</c:v>
                </c:pt>
                <c:pt idx="214">
                  <c:v>8.4752807864942215E-2</c:v>
                </c:pt>
                <c:pt idx="215">
                  <c:v>8.5203358870064735E-2</c:v>
                </c:pt>
                <c:pt idx="216">
                  <c:v>8.5654095761561508E-2</c:v>
                </c:pt>
                <c:pt idx="217">
                  <c:v>8.6104855212916387E-2</c:v>
                </c:pt>
                <c:pt idx="218">
                  <c:v>8.6466087709267753E-2</c:v>
                </c:pt>
                <c:pt idx="219">
                  <c:v>8.682889735158443E-2</c:v>
                </c:pt>
                <c:pt idx="220">
                  <c:v>8.7279781897389039E-2</c:v>
                </c:pt>
                <c:pt idx="221">
                  <c:v>8.7732153996489703E-2</c:v>
                </c:pt>
                <c:pt idx="222">
                  <c:v>8.8183903072705905E-2</c:v>
                </c:pt>
                <c:pt idx="223">
                  <c:v>8.8635882197445379E-2</c:v>
                </c:pt>
                <c:pt idx="224">
                  <c:v>8.9088169262752565E-2</c:v>
                </c:pt>
                <c:pt idx="225">
                  <c:v>8.9540868204113236E-2</c:v>
                </c:pt>
                <c:pt idx="226">
                  <c:v>8.9993616689294467E-2</c:v>
                </c:pt>
                <c:pt idx="227">
                  <c:v>9.0446708520315389E-2</c:v>
                </c:pt>
                <c:pt idx="228">
                  <c:v>9.0899184375846612E-2</c:v>
                </c:pt>
                <c:pt idx="229">
                  <c:v>9.1352790588975302E-2</c:v>
                </c:pt>
                <c:pt idx="230">
                  <c:v>9.180608342932374E-2</c:v>
                </c:pt>
                <c:pt idx="231">
                  <c:v>9.226034371242256E-2</c:v>
                </c:pt>
                <c:pt idx="232">
                  <c:v>9.271397892738506E-2</c:v>
                </c:pt>
                <c:pt idx="233">
                  <c:v>9.3167794024045847E-2</c:v>
                </c:pt>
                <c:pt idx="234">
                  <c:v>9.3531526699690865E-2</c:v>
                </c:pt>
                <c:pt idx="235">
                  <c:v>9.3986198715063987E-2</c:v>
                </c:pt>
                <c:pt idx="236">
                  <c:v>9.4350194544141078E-2</c:v>
                </c:pt>
                <c:pt idx="237">
                  <c:v>9.4804900512347287E-2</c:v>
                </c:pt>
                <c:pt idx="238">
                  <c:v>9.5259978322122713E-2</c:v>
                </c:pt>
                <c:pt idx="239">
                  <c:v>9.5715133007426706E-2</c:v>
                </c:pt>
                <c:pt idx="240">
                  <c:v>9.6170434111696082E-2</c:v>
                </c:pt>
                <c:pt idx="241">
                  <c:v>9.6626612167388173E-2</c:v>
                </c:pt>
                <c:pt idx="242">
                  <c:v>9.7082546041046283E-2</c:v>
                </c:pt>
                <c:pt idx="243">
                  <c:v>9.7537982902408282E-2</c:v>
                </c:pt>
                <c:pt idx="244">
                  <c:v>9.7903535301435932E-2</c:v>
                </c:pt>
                <c:pt idx="245">
                  <c:v>9.827024914132472E-2</c:v>
                </c:pt>
                <c:pt idx="246">
                  <c:v>9.8727212035243622E-2</c:v>
                </c:pt>
                <c:pt idx="247">
                  <c:v>9.9184052562241595E-2</c:v>
                </c:pt>
                <c:pt idx="248">
                  <c:v>9.9641503091341566E-2</c:v>
                </c:pt>
                <c:pt idx="249">
                  <c:v>0.10009851726759793</c:v>
                </c:pt>
                <c:pt idx="250">
                  <c:v>0.10055580150986605</c:v>
                </c:pt>
                <c:pt idx="251">
                  <c:v>0.10101394999103151</c:v>
                </c:pt>
                <c:pt idx="252">
                  <c:v>0.10147195021877418</c:v>
                </c:pt>
                <c:pt idx="253">
                  <c:v>0.10192950467207165</c:v>
                </c:pt>
                <c:pt idx="254">
                  <c:v>0.1023884667521531</c:v>
                </c:pt>
                <c:pt idx="255">
                  <c:v>0.10284689584039335</c:v>
                </c:pt>
                <c:pt idx="256">
                  <c:v>0.10330550892075875</c:v>
                </c:pt>
                <c:pt idx="257">
                  <c:v>0.10376446379132431</c:v>
                </c:pt>
                <c:pt idx="258">
                  <c:v>0.10422364692192931</c:v>
                </c:pt>
                <c:pt idx="259">
                  <c:v>0.10468304976444635</c:v>
                </c:pt>
                <c:pt idx="260">
                  <c:v>0.10514290054302675</c:v>
                </c:pt>
                <c:pt idx="261">
                  <c:v>0.10551089312323952</c:v>
                </c:pt>
                <c:pt idx="262">
                  <c:v>0.10597093173319419</c:v>
                </c:pt>
                <c:pt idx="263">
                  <c:v>0.10643069910824125</c:v>
                </c:pt>
                <c:pt idx="264">
                  <c:v>0.10679928017950537</c:v>
                </c:pt>
                <c:pt idx="265">
                  <c:v>0.10725997353546493</c:v>
                </c:pt>
                <c:pt idx="266">
                  <c:v>0.10772053631752487</c:v>
                </c:pt>
                <c:pt idx="267">
                  <c:v>0.10818145206129055</c:v>
                </c:pt>
                <c:pt idx="268">
                  <c:v>0.10864250114026684</c:v>
                </c:pt>
                <c:pt idx="269">
                  <c:v>0.10901174882613424</c:v>
                </c:pt>
                <c:pt idx="270">
                  <c:v>0.10938242756222707</c:v>
                </c:pt>
                <c:pt idx="271">
                  <c:v>0.10984494718139554</c:v>
                </c:pt>
                <c:pt idx="272">
                  <c:v>0.11030698441217457</c:v>
                </c:pt>
                <c:pt idx="273">
                  <c:v>0.11076889126304053</c:v>
                </c:pt>
                <c:pt idx="274">
                  <c:v>0.11123134686294425</c:v>
                </c:pt>
                <c:pt idx="275">
                  <c:v>0.11169406056484138</c:v>
                </c:pt>
                <c:pt idx="276">
                  <c:v>0.11215704145978504</c:v>
                </c:pt>
                <c:pt idx="277">
                  <c:v>0.1126203339986008</c:v>
                </c:pt>
                <c:pt idx="278">
                  <c:v>0.11308305453064324</c:v>
                </c:pt>
                <c:pt idx="279">
                  <c:v>0.11354674100686912</c:v>
                </c:pt>
                <c:pt idx="280">
                  <c:v>0.11401031521035988</c:v>
                </c:pt>
                <c:pt idx="281">
                  <c:v>0.11447466209999094</c:v>
                </c:pt>
                <c:pt idx="282">
                  <c:v>0.11493850735058653</c:v>
                </c:pt>
                <c:pt idx="283">
                  <c:v>0.11540254127233703</c:v>
                </c:pt>
                <c:pt idx="284">
                  <c:v>0.11577423196334384</c:v>
                </c:pt>
                <c:pt idx="285">
                  <c:v>0.11614627366675248</c:v>
                </c:pt>
                <c:pt idx="286">
                  <c:v>0.11661156931765972</c:v>
                </c:pt>
                <c:pt idx="287">
                  <c:v>0.11707662005811063</c:v>
                </c:pt>
                <c:pt idx="288">
                  <c:v>0.11754179837793197</c:v>
                </c:pt>
                <c:pt idx="289">
                  <c:v>0.11800727314063754</c:v>
                </c:pt>
                <c:pt idx="290">
                  <c:v>0.1184728046939173</c:v>
                </c:pt>
                <c:pt idx="291">
                  <c:v>0.11893938000136352</c:v>
                </c:pt>
                <c:pt idx="292">
                  <c:v>0.11940543474232722</c:v>
                </c:pt>
                <c:pt idx="293">
                  <c:v>0.119871226188648</c:v>
                </c:pt>
                <c:pt idx="294">
                  <c:v>0.12024485788043625</c:v>
                </c:pt>
                <c:pt idx="295">
                  <c:v>0.12061989397821572</c:v>
                </c:pt>
                <c:pt idx="296">
                  <c:v>0.12108721395962976</c:v>
                </c:pt>
                <c:pt idx="297">
                  <c:v>0.12155435125401511</c:v>
                </c:pt>
                <c:pt idx="298">
                  <c:v>0.12202218850522699</c:v>
                </c:pt>
                <c:pt idx="299">
                  <c:v>0.12248965578685771</c:v>
                </c:pt>
                <c:pt idx="300">
                  <c:v>0.12295735062391465</c:v>
                </c:pt>
                <c:pt idx="301">
                  <c:v>0.12342588059202445</c:v>
                </c:pt>
                <c:pt idx="302">
                  <c:v>0.12389420125867458</c:v>
                </c:pt>
                <c:pt idx="303">
                  <c:v>0.12436209766411749</c:v>
                </c:pt>
                <c:pt idx="304">
                  <c:v>0.12483143846857123</c:v>
                </c:pt>
                <c:pt idx="305">
                  <c:v>0.12530040905582754</c:v>
                </c:pt>
                <c:pt idx="306">
                  <c:v>0.12576933109862506</c:v>
                </c:pt>
                <c:pt idx="307">
                  <c:v>0.12623881349480309</c:v>
                </c:pt>
                <c:pt idx="308">
                  <c:v>0.12670838199154599</c:v>
                </c:pt>
                <c:pt idx="309">
                  <c:v>0.12717845797682226</c:v>
                </c:pt>
                <c:pt idx="310">
                  <c:v>0.12764851285983275</c:v>
                </c:pt>
                <c:pt idx="311">
                  <c:v>0.12811837600548806</c:v>
                </c:pt>
                <c:pt idx="312">
                  <c:v>0.12849514730376882</c:v>
                </c:pt>
                <c:pt idx="313">
                  <c:v>0.12896547138330475</c:v>
                </c:pt>
                <c:pt idx="314">
                  <c:v>0.12934269680947139</c:v>
                </c:pt>
                <c:pt idx="315">
                  <c:v>0.12981379731202036</c:v>
                </c:pt>
                <c:pt idx="316">
                  <c:v>0.13028495797689707</c:v>
                </c:pt>
                <c:pt idx="317">
                  <c:v>0.1307563227438743</c:v>
                </c:pt>
                <c:pt idx="318">
                  <c:v>0.13122797281230575</c:v>
                </c:pt>
                <c:pt idx="319">
                  <c:v>0.13170022368958936</c:v>
                </c:pt>
                <c:pt idx="320">
                  <c:v>0.13217246342764646</c:v>
                </c:pt>
                <c:pt idx="321">
                  <c:v>0.13255045010304603</c:v>
                </c:pt>
                <c:pt idx="322">
                  <c:v>0.13293036507905515</c:v>
                </c:pt>
                <c:pt idx="323">
                  <c:v>0.13340295167972471</c:v>
                </c:pt>
                <c:pt idx="324">
                  <c:v>0.13387599638894743</c:v>
                </c:pt>
                <c:pt idx="325">
                  <c:v>0.13434934624398367</c:v>
                </c:pt>
                <c:pt idx="326">
                  <c:v>0.13482287509460408</c:v>
                </c:pt>
                <c:pt idx="327">
                  <c:v>0.13529687231795817</c:v>
                </c:pt>
                <c:pt idx="328">
                  <c:v>0.13577017196696281</c:v>
                </c:pt>
                <c:pt idx="329">
                  <c:v>0.13624460043177961</c:v>
                </c:pt>
                <c:pt idx="330">
                  <c:v>0.13671881962488946</c:v>
                </c:pt>
                <c:pt idx="331">
                  <c:v>0.13719377997573415</c:v>
                </c:pt>
                <c:pt idx="332">
                  <c:v>0.13766816875276397</c:v>
                </c:pt>
                <c:pt idx="333">
                  <c:v>0.13814293677213546</c:v>
                </c:pt>
                <c:pt idx="334">
                  <c:v>0.13861869205525432</c:v>
                </c:pt>
                <c:pt idx="335">
                  <c:v>0.13909425644061957</c:v>
                </c:pt>
                <c:pt idx="336">
                  <c:v>0.13956933908065974</c:v>
                </c:pt>
                <c:pt idx="337">
                  <c:v>0.13995027786595307</c:v>
                </c:pt>
                <c:pt idx="338">
                  <c:v>0.14033154350141003</c:v>
                </c:pt>
                <c:pt idx="339">
                  <c:v>0.14080774158308584</c:v>
                </c:pt>
                <c:pt idx="340">
                  <c:v>0.14128397559107464</c:v>
                </c:pt>
                <c:pt idx="341">
                  <c:v>0.14176129162576795</c:v>
                </c:pt>
                <c:pt idx="342">
                  <c:v>0.14223817120018917</c:v>
                </c:pt>
                <c:pt idx="343">
                  <c:v>0.1427147592721531</c:v>
                </c:pt>
                <c:pt idx="344">
                  <c:v>0.14319266779446252</c:v>
                </c:pt>
                <c:pt idx="345">
                  <c:v>0.14367027618686085</c:v>
                </c:pt>
                <c:pt idx="346">
                  <c:v>0.14414765686004147</c:v>
                </c:pt>
                <c:pt idx="347">
                  <c:v>0.14453064507143321</c:v>
                </c:pt>
                <c:pt idx="348">
                  <c:v>0.14491527664256468</c:v>
                </c:pt>
                <c:pt idx="349">
                  <c:v>0.14539354433116788</c:v>
                </c:pt>
                <c:pt idx="350">
                  <c:v>0.14587218702115032</c:v>
                </c:pt>
                <c:pt idx="351">
                  <c:v>0.14635158897440576</c:v>
                </c:pt>
                <c:pt idx="352">
                  <c:v>0.14683080027418932</c:v>
                </c:pt>
                <c:pt idx="353">
                  <c:v>0.14730945463061326</c:v>
                </c:pt>
                <c:pt idx="354">
                  <c:v>0.14778978422646313</c:v>
                </c:pt>
                <c:pt idx="355">
                  <c:v>0.14826946563288801</c:v>
                </c:pt>
                <c:pt idx="356">
                  <c:v>0.14874937724399373</c:v>
                </c:pt>
                <c:pt idx="357">
                  <c:v>0.14922975757648932</c:v>
                </c:pt>
                <c:pt idx="358">
                  <c:v>0.14971044214215815</c:v>
                </c:pt>
                <c:pt idx="359">
                  <c:v>0.15019132118045989</c:v>
                </c:pt>
                <c:pt idx="360">
                  <c:v>0.1506725050022745</c:v>
                </c:pt>
                <c:pt idx="361">
                  <c:v>0.15115324094123397</c:v>
                </c:pt>
                <c:pt idx="362">
                  <c:v>0.15153851794638615</c:v>
                </c:pt>
                <c:pt idx="363">
                  <c:v>0.15201974401602711</c:v>
                </c:pt>
                <c:pt idx="364">
                  <c:v>0.15240592512504891</c:v>
                </c:pt>
                <c:pt idx="365">
                  <c:v>0.15288832319754694</c:v>
                </c:pt>
                <c:pt idx="366">
                  <c:v>0.15337029145634104</c:v>
                </c:pt>
                <c:pt idx="367">
                  <c:v>0.15385276835113426</c:v>
                </c:pt>
                <c:pt idx="368">
                  <c:v>0.15433533074813616</c:v>
                </c:pt>
                <c:pt idx="369">
                  <c:v>0.15481873441851984</c:v>
                </c:pt>
                <c:pt idx="370">
                  <c:v>0.15530185550267681</c:v>
                </c:pt>
                <c:pt idx="371">
                  <c:v>0.15578530236062027</c:v>
                </c:pt>
                <c:pt idx="372">
                  <c:v>0.15626890921278644</c:v>
                </c:pt>
                <c:pt idx="373">
                  <c:v>0.15675250995859993</c:v>
                </c:pt>
                <c:pt idx="374">
                  <c:v>0.15714056041181579</c:v>
                </c:pt>
                <c:pt idx="375">
                  <c:v>0.15752974111640189</c:v>
                </c:pt>
                <c:pt idx="376">
                  <c:v>0.15801441443795938</c:v>
                </c:pt>
                <c:pt idx="377">
                  <c:v>0.15849945228965936</c:v>
                </c:pt>
                <c:pt idx="378">
                  <c:v>0.15898405915299207</c:v>
                </c:pt>
                <c:pt idx="379">
                  <c:v>0.1594694935850175</c:v>
                </c:pt>
                <c:pt idx="380">
                  <c:v>0.1599549414409541</c:v>
                </c:pt>
                <c:pt idx="381">
                  <c:v>0.16044106996130053</c:v>
                </c:pt>
                <c:pt idx="382">
                  <c:v>0.16092669307303825</c:v>
                </c:pt>
                <c:pt idx="383">
                  <c:v>0.1614125521291673</c:v>
                </c:pt>
                <c:pt idx="384">
                  <c:v>0.16189948274572399</c:v>
                </c:pt>
                <c:pt idx="385">
                  <c:v>0.16238622339567174</c:v>
                </c:pt>
                <c:pt idx="386">
                  <c:v>0.16287243920588021</c:v>
                </c:pt>
                <c:pt idx="387">
                  <c:v>0.16326220302611619</c:v>
                </c:pt>
                <c:pt idx="388">
                  <c:v>0.16365271391665212</c:v>
                </c:pt>
                <c:pt idx="389">
                  <c:v>0.16414014144006123</c:v>
                </c:pt>
                <c:pt idx="390">
                  <c:v>0.16462776943518087</c:v>
                </c:pt>
                <c:pt idx="391">
                  <c:v>0.16511626854210651</c:v>
                </c:pt>
                <c:pt idx="392">
                  <c:v>0.16560433560663468</c:v>
                </c:pt>
                <c:pt idx="393">
                  <c:v>0.1660922122273239</c:v>
                </c:pt>
                <c:pt idx="394">
                  <c:v>0.16658157662267817</c:v>
                </c:pt>
                <c:pt idx="395">
                  <c:v>0.16707043419657633</c:v>
                </c:pt>
                <c:pt idx="396">
                  <c:v>0.16755917614813148</c:v>
                </c:pt>
                <c:pt idx="397">
                  <c:v>0.16795075265795761</c:v>
                </c:pt>
                <c:pt idx="398">
                  <c:v>0.16834476202898546</c:v>
                </c:pt>
                <c:pt idx="399">
                  <c:v>0.16883438905431045</c:v>
                </c:pt>
                <c:pt idx="400">
                  <c:v>0.16932433074171765</c:v>
                </c:pt>
                <c:pt idx="401">
                  <c:v>0.16981522363353496</c:v>
                </c:pt>
                <c:pt idx="402">
                  <c:v>0.1703057959932974</c:v>
                </c:pt>
                <c:pt idx="403">
                  <c:v>0.17079587866034412</c:v>
                </c:pt>
                <c:pt idx="404">
                  <c:v>0.17128764454812831</c:v>
                </c:pt>
                <c:pt idx="405">
                  <c:v>0.17177878995880336</c:v>
                </c:pt>
                <c:pt idx="406">
                  <c:v>0.17227006416575508</c:v>
                </c:pt>
                <c:pt idx="407">
                  <c:v>0.17276184257832555</c:v>
                </c:pt>
                <c:pt idx="408">
                  <c:v>0.17325393806046904</c:v>
                </c:pt>
                <c:pt idx="409">
                  <c:v>0.17374640731753746</c:v>
                </c:pt>
                <c:pt idx="410">
                  <c:v>0.17423900645218338</c:v>
                </c:pt>
                <c:pt idx="411">
                  <c:v>0.17473122783140599</c:v>
                </c:pt>
                <c:pt idx="412">
                  <c:v>0.17522427482007411</c:v>
                </c:pt>
                <c:pt idx="413">
                  <c:v>0.17571735797698965</c:v>
                </c:pt>
                <c:pt idx="414">
                  <c:v>0.17611240635723541</c:v>
                </c:pt>
                <c:pt idx="415">
                  <c:v>0.17650755435038359</c:v>
                </c:pt>
                <c:pt idx="416">
                  <c:v>0.17700125198669503</c:v>
                </c:pt>
                <c:pt idx="417">
                  <c:v>0.17749519348075937</c:v>
                </c:pt>
                <c:pt idx="418">
                  <c:v>0.17798943566940106</c:v>
                </c:pt>
                <c:pt idx="419">
                  <c:v>0.17848429974622823</c:v>
                </c:pt>
                <c:pt idx="420">
                  <c:v>0.17897912557550322</c:v>
                </c:pt>
                <c:pt idx="421">
                  <c:v>0.17947396965903967</c:v>
                </c:pt>
                <c:pt idx="422">
                  <c:v>0.17996926666366403</c:v>
                </c:pt>
                <c:pt idx="423">
                  <c:v>0.18046450651663826</c:v>
                </c:pt>
                <c:pt idx="424">
                  <c:v>0.18086151075980278</c:v>
                </c:pt>
                <c:pt idx="425">
                  <c:v>0.18126030040503646</c:v>
                </c:pt>
                <c:pt idx="426">
                  <c:v>0.18175644531143914</c:v>
                </c:pt>
                <c:pt idx="427">
                  <c:v>0.18225332909254363</c:v>
                </c:pt>
                <c:pt idx="428">
                  <c:v>0.18274934152780348</c:v>
                </c:pt>
                <c:pt idx="429">
                  <c:v>0.18324660524246439</c:v>
                </c:pt>
                <c:pt idx="430">
                  <c:v>0.18374373686853426</c:v>
                </c:pt>
                <c:pt idx="431">
                  <c:v>0.18424162831409521</c:v>
                </c:pt>
                <c:pt idx="432">
                  <c:v>0.18473898906447508</c:v>
                </c:pt>
                <c:pt idx="433">
                  <c:v>0.18523657830318427</c:v>
                </c:pt>
                <c:pt idx="434">
                  <c:v>0.18573523277423765</c:v>
                </c:pt>
                <c:pt idx="435">
                  <c:v>0.18623369853239324</c:v>
                </c:pt>
                <c:pt idx="436">
                  <c:v>0.18673165164568292</c:v>
                </c:pt>
                <c:pt idx="437">
                  <c:v>0.18723120470904089</c:v>
                </c:pt>
                <c:pt idx="438">
                  <c:v>0.18773030260273871</c:v>
                </c:pt>
                <c:pt idx="439">
                  <c:v>0.1882295353628734</c:v>
                </c:pt>
                <c:pt idx="440">
                  <c:v>0.18862946337086928</c:v>
                </c:pt>
                <c:pt idx="441">
                  <c:v>0.18902976120695461</c:v>
                </c:pt>
                <c:pt idx="442">
                  <c:v>0.18952968145183227</c:v>
                </c:pt>
                <c:pt idx="443">
                  <c:v>0.19002933620986404</c:v>
                </c:pt>
                <c:pt idx="444">
                  <c:v>0.19053048246442542</c:v>
                </c:pt>
                <c:pt idx="445">
                  <c:v>0.19103136394354386</c:v>
                </c:pt>
                <c:pt idx="446">
                  <c:v>0.19153178889842401</c:v>
                </c:pt>
                <c:pt idx="447">
                  <c:v>0.19203363146031147</c:v>
                </c:pt>
                <c:pt idx="448">
                  <c:v>0.19253526659408002</c:v>
                </c:pt>
                <c:pt idx="449">
                  <c:v>0.19303705773549057</c:v>
                </c:pt>
                <c:pt idx="450">
                  <c:v>0.19353877506226524</c:v>
                </c:pt>
                <c:pt idx="451">
                  <c:v>0.19394102414463724</c:v>
                </c:pt>
                <c:pt idx="452">
                  <c:v>0.19434508426193994</c:v>
                </c:pt>
                <c:pt idx="453">
                  <c:v>0.19484701716487113</c:v>
                </c:pt>
                <c:pt idx="454">
                  <c:v>0.19535083376031456</c:v>
                </c:pt>
                <c:pt idx="455">
                  <c:v>0.19585398245929267</c:v>
                </c:pt>
                <c:pt idx="456">
                  <c:v>0.19635740365931628</c:v>
                </c:pt>
                <c:pt idx="457">
                  <c:v>0.19686100152123218</c:v>
                </c:pt>
                <c:pt idx="458">
                  <c:v>0.19736521857454337</c:v>
                </c:pt>
                <c:pt idx="459">
                  <c:v>0.19786961301468561</c:v>
                </c:pt>
                <c:pt idx="460">
                  <c:v>0.19837433901209536</c:v>
                </c:pt>
                <c:pt idx="461">
                  <c:v>0.19887847229256797</c:v>
                </c:pt>
                <c:pt idx="462">
                  <c:v>0.19938376569281932</c:v>
                </c:pt>
                <c:pt idx="463">
                  <c:v>0.19988885175234902</c:v>
                </c:pt>
                <c:pt idx="464">
                  <c:v>0.20039492617598609</c:v>
                </c:pt>
                <c:pt idx="465">
                  <c:v>0.20090023380890024</c:v>
                </c:pt>
                <c:pt idx="466">
                  <c:v>0.2014059320923777</c:v>
                </c:pt>
                <c:pt idx="467">
                  <c:v>0.20181141681651393</c:v>
                </c:pt>
                <c:pt idx="468">
                  <c:v>0.20231809811652673</c:v>
                </c:pt>
                <c:pt idx="469">
                  <c:v>0.20272364355058356</c:v>
                </c:pt>
                <c:pt idx="470">
                  <c:v>0.2032305165218318</c:v>
                </c:pt>
                <c:pt idx="471">
                  <c:v>0.20373766590090908</c:v>
                </c:pt>
                <c:pt idx="472">
                  <c:v>0.20424497577525785</c:v>
                </c:pt>
                <c:pt idx="473">
                  <c:v>0.20475236875076275</c:v>
                </c:pt>
                <c:pt idx="474">
                  <c:v>0.20526098864576375</c:v>
                </c:pt>
                <c:pt idx="475">
                  <c:v>0.20576924667238011</c:v>
                </c:pt>
                <c:pt idx="476">
                  <c:v>0.2062770451143178</c:v>
                </c:pt>
                <c:pt idx="477">
                  <c:v>0.20668464612341306</c:v>
                </c:pt>
                <c:pt idx="478">
                  <c:v>0.20709352041458567</c:v>
                </c:pt>
                <c:pt idx="479">
                  <c:v>0.20760300241581028</c:v>
                </c:pt>
                <c:pt idx="480">
                  <c:v>0.20811229695080796</c:v>
                </c:pt>
                <c:pt idx="481">
                  <c:v>0.2086223956578179</c:v>
                </c:pt>
                <c:pt idx="482">
                  <c:v>0.20913207352716998</c:v>
                </c:pt>
                <c:pt idx="483">
                  <c:v>0.20964208918834132</c:v>
                </c:pt>
                <c:pt idx="484">
                  <c:v>0.2101530469647222</c:v>
                </c:pt>
                <c:pt idx="485">
                  <c:v>0.21066383713140738</c:v>
                </c:pt>
                <c:pt idx="486">
                  <c:v>0.21117410826536601</c:v>
                </c:pt>
                <c:pt idx="487">
                  <c:v>0.21168596670998202</c:v>
                </c:pt>
                <c:pt idx="488">
                  <c:v>0.21219748211258127</c:v>
                </c:pt>
                <c:pt idx="489">
                  <c:v>0.21270908351118276</c:v>
                </c:pt>
                <c:pt idx="490">
                  <c:v>0.21322116173921291</c:v>
                </c:pt>
                <c:pt idx="491">
                  <c:v>0.21373350232570859</c:v>
                </c:pt>
                <c:pt idx="492">
                  <c:v>0.2142463011577663</c:v>
                </c:pt>
                <c:pt idx="493">
                  <c:v>0.21475918694072288</c:v>
                </c:pt>
                <c:pt idx="494">
                  <c:v>0.21516998657891753</c:v>
                </c:pt>
                <c:pt idx="495">
                  <c:v>0.21568336603748151</c:v>
                </c:pt>
                <c:pt idx="496">
                  <c:v>0.21619646038973594</c:v>
                </c:pt>
                <c:pt idx="497">
                  <c:v>0.2167112300686144</c:v>
                </c:pt>
                <c:pt idx="498">
                  <c:v>0.21722551930467229</c:v>
                </c:pt>
                <c:pt idx="499">
                  <c:v>0.21773956278314052</c:v>
                </c:pt>
                <c:pt idx="500">
                  <c:v>0.21825449913015632</c:v>
                </c:pt>
                <c:pt idx="501">
                  <c:v>0.21876946496724889</c:v>
                </c:pt>
                <c:pt idx="502">
                  <c:v>0.21928503036144642</c:v>
                </c:pt>
                <c:pt idx="503">
                  <c:v>0.21980058630963878</c:v>
                </c:pt>
                <c:pt idx="504">
                  <c:v>0.22031627042646171</c:v>
                </c:pt>
                <c:pt idx="505">
                  <c:v>0.2208323978302705</c:v>
                </c:pt>
                <c:pt idx="506">
                  <c:v>0.22134881146038984</c:v>
                </c:pt>
                <c:pt idx="507">
                  <c:v>0.22186555104563069</c:v>
                </c:pt>
                <c:pt idx="508">
                  <c:v>0.22238224224279962</c:v>
                </c:pt>
                <c:pt idx="509">
                  <c:v>0.22289868752071451</c:v>
                </c:pt>
                <c:pt idx="510">
                  <c:v>0.22341691978759637</c:v>
                </c:pt>
                <c:pt idx="511">
                  <c:v>0.22393455165881102</c:v>
                </c:pt>
                <c:pt idx="512">
                  <c:v>0.22445162158742069</c:v>
                </c:pt>
                <c:pt idx="513">
                  <c:v>0.22497028378728384</c:v>
                </c:pt>
                <c:pt idx="514">
                  <c:v>0.22548891839246474</c:v>
                </c:pt>
                <c:pt idx="515">
                  <c:v>0.22600722832177358</c:v>
                </c:pt>
                <c:pt idx="516">
                  <c:v>0.22652592585662035</c:v>
                </c:pt>
                <c:pt idx="517">
                  <c:v>0.22704515015749777</c:v>
                </c:pt>
                <c:pt idx="518">
                  <c:v>0.22756513979463155</c:v>
                </c:pt>
                <c:pt idx="519">
                  <c:v>0.22808482476382003</c:v>
                </c:pt>
                <c:pt idx="520">
                  <c:v>0.22860454180931392</c:v>
                </c:pt>
                <c:pt idx="521">
                  <c:v>0.22912476736152651</c:v>
                </c:pt>
                <c:pt idx="522">
                  <c:v>0.22964494584324777</c:v>
                </c:pt>
                <c:pt idx="523">
                  <c:v>0.23016634908611583</c:v>
                </c:pt>
                <c:pt idx="524">
                  <c:v>0.23068730843270382</c:v>
                </c:pt>
                <c:pt idx="525">
                  <c:v>0.23120798221876807</c:v>
                </c:pt>
                <c:pt idx="526">
                  <c:v>0.23162561622320227</c:v>
                </c:pt>
                <c:pt idx="527">
                  <c:v>0.23204497793972151</c:v>
                </c:pt>
                <c:pt idx="528">
                  <c:v>0.23256745508583276</c:v>
                </c:pt>
                <c:pt idx="529">
                  <c:v>0.23308952760361545</c:v>
                </c:pt>
                <c:pt idx="530">
                  <c:v>0.23361257087535275</c:v>
                </c:pt>
                <c:pt idx="531">
                  <c:v>0.23413512958295013</c:v>
                </c:pt>
                <c:pt idx="532">
                  <c:v>0.23465808129217111</c:v>
                </c:pt>
                <c:pt idx="533">
                  <c:v>0.23518202574692249</c:v>
                </c:pt>
                <c:pt idx="534">
                  <c:v>0.23570582515438784</c:v>
                </c:pt>
                <c:pt idx="535">
                  <c:v>0.2362289192378014</c:v>
                </c:pt>
                <c:pt idx="536">
                  <c:v>0.23675388765824465</c:v>
                </c:pt>
                <c:pt idx="537">
                  <c:v>0.23727829107613546</c:v>
                </c:pt>
                <c:pt idx="538">
                  <c:v>0.23780286949678806</c:v>
                </c:pt>
                <c:pt idx="539">
                  <c:v>0.23832802382357152</c:v>
                </c:pt>
                <c:pt idx="540">
                  <c:v>0.23885339393489807</c:v>
                </c:pt>
                <c:pt idx="541">
                  <c:v>0.23937930098103061</c:v>
                </c:pt>
                <c:pt idx="542">
                  <c:v>0.2399052037674651</c:v>
                </c:pt>
                <c:pt idx="543">
                  <c:v>0.24032622561398598</c:v>
                </c:pt>
                <c:pt idx="544">
                  <c:v>0.24074738462025738</c:v>
                </c:pt>
                <c:pt idx="545">
                  <c:v>0.24127322375631535</c:v>
                </c:pt>
                <c:pt idx="546">
                  <c:v>0.24180076723467786</c:v>
                </c:pt>
                <c:pt idx="547">
                  <c:v>0.24232798559401444</c:v>
                </c:pt>
                <c:pt idx="548">
                  <c:v>0.24285532102283677</c:v>
                </c:pt>
                <c:pt idx="549">
                  <c:v>0.24338273327941534</c:v>
                </c:pt>
                <c:pt idx="550">
                  <c:v>0.2439106253544038</c:v>
                </c:pt>
                <c:pt idx="551">
                  <c:v>0.24443932044422939</c:v>
                </c:pt>
                <c:pt idx="552">
                  <c:v>0.24496785141389263</c:v>
                </c:pt>
                <c:pt idx="553">
                  <c:v>0.24539109132505171</c:v>
                </c:pt>
                <c:pt idx="554">
                  <c:v>0.24581634766264668</c:v>
                </c:pt>
                <c:pt idx="555">
                  <c:v>0.24634542532865814</c:v>
                </c:pt>
                <c:pt idx="556">
                  <c:v>0.24687508622528581</c:v>
                </c:pt>
                <c:pt idx="557">
                  <c:v>0.2474050480325892</c:v>
                </c:pt>
                <c:pt idx="558">
                  <c:v>0.24793533131245821</c:v>
                </c:pt>
                <c:pt idx="559">
                  <c:v>0.24846597691307623</c:v>
                </c:pt>
                <c:pt idx="560">
                  <c:v>0.24899597258514694</c:v>
                </c:pt>
                <c:pt idx="561">
                  <c:v>0.24952728278003086</c:v>
                </c:pt>
                <c:pt idx="562">
                  <c:v>0.25005846991421321</c:v>
                </c:pt>
                <c:pt idx="563">
                  <c:v>0.25059050736178828</c:v>
                </c:pt>
                <c:pt idx="564">
                  <c:v>0.25112191467497141</c:v>
                </c:pt>
                <c:pt idx="565">
                  <c:v>0.25165360453203961</c:v>
                </c:pt>
                <c:pt idx="566">
                  <c:v>0.2521865525093005</c:v>
                </c:pt>
                <c:pt idx="567">
                  <c:v>0.25271929677350979</c:v>
                </c:pt>
                <c:pt idx="568">
                  <c:v>0.25325155208880673</c:v>
                </c:pt>
                <c:pt idx="569">
                  <c:v>0.25367855748856888</c:v>
                </c:pt>
                <c:pt idx="570">
                  <c:v>0.25410578601440809</c:v>
                </c:pt>
                <c:pt idx="571">
                  <c:v>0.25463935031271218</c:v>
                </c:pt>
                <c:pt idx="572">
                  <c:v>0.25517301604263271</c:v>
                </c:pt>
                <c:pt idx="573">
                  <c:v>0.25570786388010774</c:v>
                </c:pt>
                <c:pt idx="574">
                  <c:v>0.25624222270122821</c:v>
                </c:pt>
                <c:pt idx="575">
                  <c:v>0.2567763160976701</c:v>
                </c:pt>
                <c:pt idx="576">
                  <c:v>0.25720446200101998</c:v>
                </c:pt>
                <c:pt idx="577">
                  <c:v>0.25763491593226751</c:v>
                </c:pt>
                <c:pt idx="578">
                  <c:v>0.25817091896554983</c:v>
                </c:pt>
                <c:pt idx="579">
                  <c:v>0.25870673907525588</c:v>
                </c:pt>
                <c:pt idx="580">
                  <c:v>0.25924323522266396</c:v>
                </c:pt>
                <c:pt idx="581">
                  <c:v>0.25977942563219469</c:v>
                </c:pt>
                <c:pt idx="582">
                  <c:v>0.26031590369612512</c:v>
                </c:pt>
                <c:pt idx="583">
                  <c:v>0.26085355101291213</c:v>
                </c:pt>
                <c:pt idx="584">
                  <c:v>0.26139097489634261</c:v>
                </c:pt>
                <c:pt idx="585">
                  <c:v>0.26192772345326781</c:v>
                </c:pt>
                <c:pt idx="586">
                  <c:v>0.26246646410313995</c:v>
                </c:pt>
                <c:pt idx="587">
                  <c:v>0.2630044476487845</c:v>
                </c:pt>
                <c:pt idx="588">
                  <c:v>0.26354276187713521</c:v>
                </c:pt>
                <c:pt idx="589">
                  <c:v>0.26408144828929664</c:v>
                </c:pt>
                <c:pt idx="590">
                  <c:v>0.2646206101931225</c:v>
                </c:pt>
                <c:pt idx="591">
                  <c:v>0.26516012470004241</c:v>
                </c:pt>
                <c:pt idx="592">
                  <c:v>0.26569999222405499</c:v>
                </c:pt>
                <c:pt idx="593">
                  <c:v>0.26623934773602548</c:v>
                </c:pt>
                <c:pt idx="594">
                  <c:v>0.26667173022574653</c:v>
                </c:pt>
                <c:pt idx="595">
                  <c:v>0.26721171337548272</c:v>
                </c:pt>
                <c:pt idx="596">
                  <c:v>0.26764486738578752</c:v>
                </c:pt>
                <c:pt idx="597">
                  <c:v>0.26818595449743976</c:v>
                </c:pt>
                <c:pt idx="598">
                  <c:v>0.26872706600023238</c:v>
                </c:pt>
                <c:pt idx="599">
                  <c:v>0.26926861514139255</c:v>
                </c:pt>
                <c:pt idx="600">
                  <c:v>0.26981023024230644</c:v>
                </c:pt>
                <c:pt idx="601">
                  <c:v>0.27035288371528671</c:v>
                </c:pt>
                <c:pt idx="602">
                  <c:v>0.27089516935807068</c:v>
                </c:pt>
                <c:pt idx="603">
                  <c:v>0.27143797707929423</c:v>
                </c:pt>
                <c:pt idx="604">
                  <c:v>0.27198072728516609</c:v>
                </c:pt>
                <c:pt idx="605">
                  <c:v>0.27252360634320716</c:v>
                </c:pt>
                <c:pt idx="606">
                  <c:v>0.27295948274011006</c:v>
                </c:pt>
                <c:pt idx="607">
                  <c:v>0.27339650388269165</c:v>
                </c:pt>
                <c:pt idx="608">
                  <c:v>0.27394069218216271</c:v>
                </c:pt>
                <c:pt idx="609">
                  <c:v>0.27448530144226946</c:v>
                </c:pt>
                <c:pt idx="610">
                  <c:v>0.27502935516632404</c:v>
                </c:pt>
                <c:pt idx="611">
                  <c:v>0.27557453700790635</c:v>
                </c:pt>
                <c:pt idx="612">
                  <c:v>0.27611976651002795</c:v>
                </c:pt>
                <c:pt idx="613">
                  <c:v>0.2766658972806525</c:v>
                </c:pt>
                <c:pt idx="614">
                  <c:v>0.27721138898178932</c:v>
                </c:pt>
                <c:pt idx="615">
                  <c:v>0.27775715756203184</c:v>
                </c:pt>
                <c:pt idx="616">
                  <c:v>0.27830422525144183</c:v>
                </c:pt>
                <c:pt idx="617">
                  <c:v>0.27885109157197169</c:v>
                </c:pt>
                <c:pt idx="618">
                  <c:v>0.27939727581865764</c:v>
                </c:pt>
                <c:pt idx="619">
                  <c:v>0.27983530286342151</c:v>
                </c:pt>
                <c:pt idx="620">
                  <c:v>0.2802741069767371</c:v>
                </c:pt>
                <c:pt idx="621">
                  <c:v>0.2808218428316071</c:v>
                </c:pt>
                <c:pt idx="622">
                  <c:v>0.28136983702558127</c:v>
                </c:pt>
                <c:pt idx="623">
                  <c:v>0.28191890614459303</c:v>
                </c:pt>
                <c:pt idx="624">
                  <c:v>0.28246756484656754</c:v>
                </c:pt>
                <c:pt idx="625">
                  <c:v>0.2830157913357097</c:v>
                </c:pt>
                <c:pt idx="626">
                  <c:v>0.28356568132661103</c:v>
                </c:pt>
                <c:pt idx="627">
                  <c:v>0.28411526551644983</c:v>
                </c:pt>
                <c:pt idx="628">
                  <c:v>0.28466462719041929</c:v>
                </c:pt>
                <c:pt idx="629">
                  <c:v>0.28510528304763172</c:v>
                </c:pt>
                <c:pt idx="630">
                  <c:v>0.28554808686693006</c:v>
                </c:pt>
                <c:pt idx="631">
                  <c:v>0.28609855174542415</c:v>
                </c:pt>
                <c:pt idx="632">
                  <c:v>0.28664953010924404</c:v>
                </c:pt>
                <c:pt idx="633">
                  <c:v>0.28720142244400526</c:v>
                </c:pt>
                <c:pt idx="634">
                  <c:v>0.28775311423817523</c:v>
                </c:pt>
                <c:pt idx="635">
                  <c:v>0.28830428900871918</c:v>
                </c:pt>
                <c:pt idx="636">
                  <c:v>0.28885743283562698</c:v>
                </c:pt>
                <c:pt idx="637">
                  <c:v>0.28940999706907466</c:v>
                </c:pt>
                <c:pt idx="638">
                  <c:v>0.28996263469326922</c:v>
                </c:pt>
                <c:pt idx="639">
                  <c:v>0.2905158101283643</c:v>
                </c:pt>
                <c:pt idx="640">
                  <c:v>0.29106931285973986</c:v>
                </c:pt>
                <c:pt idx="641">
                  <c:v>0.29162341802374514</c:v>
                </c:pt>
                <c:pt idx="642">
                  <c:v>0.29217755547600532</c:v>
                </c:pt>
                <c:pt idx="643">
                  <c:v>0.29273151351006998</c:v>
                </c:pt>
                <c:pt idx="644">
                  <c:v>0.29328637136395302</c:v>
                </c:pt>
                <c:pt idx="645">
                  <c:v>0.29384128306621216</c:v>
                </c:pt>
                <c:pt idx="646">
                  <c:v>0.29428581145784766</c:v>
                </c:pt>
                <c:pt idx="647">
                  <c:v>0.29473049514020949</c:v>
                </c:pt>
                <c:pt idx="648">
                  <c:v>0.29528612415299699</c:v>
                </c:pt>
                <c:pt idx="649">
                  <c:v>0.29584216818554637</c:v>
                </c:pt>
                <c:pt idx="650">
                  <c:v>0.29639852157508595</c:v>
                </c:pt>
                <c:pt idx="651">
                  <c:v>0.29695582212250959</c:v>
                </c:pt>
                <c:pt idx="652">
                  <c:v>0.29751281687539044</c:v>
                </c:pt>
                <c:pt idx="653">
                  <c:v>0.29807007949984193</c:v>
                </c:pt>
                <c:pt idx="654">
                  <c:v>0.29862761027086543</c:v>
                </c:pt>
                <c:pt idx="655">
                  <c:v>0.29918517520808641</c:v>
                </c:pt>
                <c:pt idx="656">
                  <c:v>0.29963225644638869</c:v>
                </c:pt>
                <c:pt idx="657">
                  <c:v>0.3000812641749982</c:v>
                </c:pt>
                <c:pt idx="658">
                  <c:v>0.30064023759005382</c:v>
                </c:pt>
                <c:pt idx="659">
                  <c:v>0.30119977969822098</c:v>
                </c:pt>
                <c:pt idx="660">
                  <c:v>0.30175854617498216</c:v>
                </c:pt>
                <c:pt idx="661">
                  <c:v>0.30231867182366862</c:v>
                </c:pt>
                <c:pt idx="662">
                  <c:v>0.30287849152019436</c:v>
                </c:pt>
                <c:pt idx="663">
                  <c:v>0.30343937332702614</c:v>
                </c:pt>
                <c:pt idx="664">
                  <c:v>0.30399962835314415</c:v>
                </c:pt>
                <c:pt idx="665">
                  <c:v>0.30456039013772368</c:v>
                </c:pt>
                <c:pt idx="666">
                  <c:v>0.30512238773225303</c:v>
                </c:pt>
                <c:pt idx="667">
                  <c:v>0.30568403686574547</c:v>
                </c:pt>
                <c:pt idx="668">
                  <c:v>0.30624531532638233</c:v>
                </c:pt>
                <c:pt idx="669">
                  <c:v>0.30680811069724401</c:v>
                </c:pt>
                <c:pt idx="670">
                  <c:v>0.30737049297052527</c:v>
                </c:pt>
                <c:pt idx="671">
                  <c:v>0.30793321317869765</c:v>
                </c:pt>
                <c:pt idx="672">
                  <c:v>0.30838428802212797</c:v>
                </c:pt>
                <c:pt idx="673">
                  <c:v>0.3088353944060015</c:v>
                </c:pt>
                <c:pt idx="674">
                  <c:v>0.30939896129498407</c:v>
                </c:pt>
                <c:pt idx="675">
                  <c:v>0.30996224322211891</c:v>
                </c:pt>
                <c:pt idx="676">
                  <c:v>0.31052726418069415</c:v>
                </c:pt>
                <c:pt idx="677">
                  <c:v>0.31109191493426569</c:v>
                </c:pt>
                <c:pt idx="678">
                  <c:v>0.31165606529567058</c:v>
                </c:pt>
                <c:pt idx="679">
                  <c:v>0.31210843462100862</c:v>
                </c:pt>
                <c:pt idx="680">
                  <c:v>0.31256368494086917</c:v>
                </c:pt>
                <c:pt idx="681">
                  <c:v>0.31312931429812629</c:v>
                </c:pt>
                <c:pt idx="682">
                  <c:v>0.31369535020198841</c:v>
                </c:pt>
                <c:pt idx="683">
                  <c:v>0.31426239850760812</c:v>
                </c:pt>
                <c:pt idx="684">
                  <c:v>0.31482920611369009</c:v>
                </c:pt>
                <c:pt idx="685">
                  <c:v>0.31539546941220137</c:v>
                </c:pt>
                <c:pt idx="686">
                  <c:v>0.31596382936251305</c:v>
                </c:pt>
                <c:pt idx="687">
                  <c:v>0.31653155911026554</c:v>
                </c:pt>
                <c:pt idx="688">
                  <c:v>0.31709943791082018</c:v>
                </c:pt>
                <c:pt idx="689">
                  <c:v>0.31766789969988474</c:v>
                </c:pt>
                <c:pt idx="690">
                  <c:v>0.31823664141038793</c:v>
                </c:pt>
                <c:pt idx="691">
                  <c:v>0.31880592395156981</c:v>
                </c:pt>
                <c:pt idx="692">
                  <c:v>0.31937540037804313</c:v>
                </c:pt>
                <c:pt idx="693">
                  <c:v>0.31994450552637982</c:v>
                </c:pt>
                <c:pt idx="694">
                  <c:v>0.32051480494319401</c:v>
                </c:pt>
                <c:pt idx="695">
                  <c:v>0.3210850815069124</c:v>
                </c:pt>
                <c:pt idx="696">
                  <c:v>0.32154169382632958</c:v>
                </c:pt>
                <c:pt idx="697">
                  <c:v>0.32199890690900951</c:v>
                </c:pt>
                <c:pt idx="698">
                  <c:v>0.32256985629275653</c:v>
                </c:pt>
                <c:pt idx="699">
                  <c:v>0.32314117547054821</c:v>
                </c:pt>
                <c:pt idx="700">
                  <c:v>0.32371295218921814</c:v>
                </c:pt>
                <c:pt idx="701">
                  <c:v>0.32428579849103079</c:v>
                </c:pt>
                <c:pt idx="702">
                  <c:v>0.32485809914192404</c:v>
                </c:pt>
                <c:pt idx="703">
                  <c:v>0.32543085868224225</c:v>
                </c:pt>
                <c:pt idx="704">
                  <c:v>0.32600381521503913</c:v>
                </c:pt>
                <c:pt idx="705">
                  <c:v>0.32657701266571437</c:v>
                </c:pt>
                <c:pt idx="706">
                  <c:v>0.32703618393939671</c:v>
                </c:pt>
                <c:pt idx="707">
                  <c:v>0.32749771308473491</c:v>
                </c:pt>
                <c:pt idx="708">
                  <c:v>0.32807233764305727</c:v>
                </c:pt>
                <c:pt idx="709">
                  <c:v>0.32864733645009542</c:v>
                </c:pt>
                <c:pt idx="710">
                  <c:v>0.32922178825692155</c:v>
                </c:pt>
                <c:pt idx="711">
                  <c:v>0.32979749248303231</c:v>
                </c:pt>
                <c:pt idx="712">
                  <c:v>0.33037300104039979</c:v>
                </c:pt>
                <c:pt idx="713">
                  <c:v>0.33094958843024785</c:v>
                </c:pt>
                <c:pt idx="714">
                  <c:v>0.3315254526585239</c:v>
                </c:pt>
                <c:pt idx="715">
                  <c:v>0.3321017807493013</c:v>
                </c:pt>
                <c:pt idx="716">
                  <c:v>0.33267941012471736</c:v>
                </c:pt>
                <c:pt idx="717">
                  <c:v>0.33325693266711054</c:v>
                </c:pt>
                <c:pt idx="718">
                  <c:v>0.33383368659465262</c:v>
                </c:pt>
                <c:pt idx="719">
                  <c:v>0.3344124498835831</c:v>
                </c:pt>
                <c:pt idx="720">
                  <c:v>0.33499062129612595</c:v>
                </c:pt>
                <c:pt idx="721">
                  <c:v>0.33556912718424459</c:v>
                </c:pt>
                <c:pt idx="722">
                  <c:v>0.33603244695920187</c:v>
                </c:pt>
                <c:pt idx="723">
                  <c:v>0.3364964678212915</c:v>
                </c:pt>
                <c:pt idx="724">
                  <c:v>0.33707584575932226</c:v>
                </c:pt>
                <c:pt idx="725">
                  <c:v>0.33765507268432615</c:v>
                </c:pt>
                <c:pt idx="726">
                  <c:v>0.33823600823817357</c:v>
                </c:pt>
                <c:pt idx="727">
                  <c:v>0.33881643951126039</c:v>
                </c:pt>
                <c:pt idx="728">
                  <c:v>0.33939649844761005</c:v>
                </c:pt>
                <c:pt idx="729">
                  <c:v>0.33997826937226849</c:v>
                </c:pt>
                <c:pt idx="730">
                  <c:v>0.34055993503971665</c:v>
                </c:pt>
                <c:pt idx="731">
                  <c:v>0.34114176157105802</c:v>
                </c:pt>
                <c:pt idx="732">
                  <c:v>0.34172392682159736</c:v>
                </c:pt>
                <c:pt idx="733">
                  <c:v>0.34219019662461247</c:v>
                </c:pt>
                <c:pt idx="734">
                  <c:v>0.34265890815553635</c:v>
                </c:pt>
                <c:pt idx="735">
                  <c:v>0.34324120088810822</c:v>
                </c:pt>
                <c:pt idx="736">
                  <c:v>0.34382556979948808</c:v>
                </c:pt>
                <c:pt idx="737">
                  <c:v>0.34440930002512876</c:v>
                </c:pt>
                <c:pt idx="738">
                  <c:v>0.34499319283719959</c:v>
                </c:pt>
                <c:pt idx="739">
                  <c:v>0.34557773908045641</c:v>
                </c:pt>
                <c:pt idx="740">
                  <c:v>0.34616276113958444</c:v>
                </c:pt>
                <c:pt idx="741">
                  <c:v>0.34674821498329239</c:v>
                </c:pt>
                <c:pt idx="742">
                  <c:v>0.34733387770535318</c:v>
                </c:pt>
                <c:pt idx="743">
                  <c:v>0.34791889981004248</c:v>
                </c:pt>
                <c:pt idx="744">
                  <c:v>0.34850529350647624</c:v>
                </c:pt>
                <c:pt idx="745">
                  <c:v>0.34909185217615757</c:v>
                </c:pt>
                <c:pt idx="746">
                  <c:v>0.34967942706608934</c:v>
                </c:pt>
                <c:pt idx="747">
                  <c:v>0.35026622679947261</c:v>
                </c:pt>
                <c:pt idx="748">
                  <c:v>0.3508533262185155</c:v>
                </c:pt>
                <c:pt idx="749">
                  <c:v>0.3513239630242701</c:v>
                </c:pt>
                <c:pt idx="750">
                  <c:v>0.35179468675524556</c:v>
                </c:pt>
                <c:pt idx="751">
                  <c:v>0.35238358286475985</c:v>
                </c:pt>
                <c:pt idx="752">
                  <c:v>0.35297237652124597</c:v>
                </c:pt>
                <c:pt idx="753">
                  <c:v>0.35356138214372762</c:v>
                </c:pt>
                <c:pt idx="754">
                  <c:v>0.35415082489547872</c:v>
                </c:pt>
                <c:pt idx="755">
                  <c:v>0.35474043519438719</c:v>
                </c:pt>
                <c:pt idx="756">
                  <c:v>0.35533133942482786</c:v>
                </c:pt>
                <c:pt idx="757">
                  <c:v>0.35592164638386875</c:v>
                </c:pt>
                <c:pt idx="758">
                  <c:v>0.35651176075146496</c:v>
                </c:pt>
                <c:pt idx="759">
                  <c:v>0.35698524931075548</c:v>
                </c:pt>
                <c:pt idx="760">
                  <c:v>0.35746040689500558</c:v>
                </c:pt>
                <c:pt idx="761">
                  <c:v>0.3580527855093884</c:v>
                </c:pt>
                <c:pt idx="762">
                  <c:v>0.35864483722495122</c:v>
                </c:pt>
                <c:pt idx="763">
                  <c:v>0.35923796332252378</c:v>
                </c:pt>
                <c:pt idx="764">
                  <c:v>0.35983031005470406</c:v>
                </c:pt>
                <c:pt idx="765">
                  <c:v>0.36042337012329401</c:v>
                </c:pt>
                <c:pt idx="766">
                  <c:v>0.36101750705887919</c:v>
                </c:pt>
                <c:pt idx="767">
                  <c:v>0.36161154384726468</c:v>
                </c:pt>
                <c:pt idx="768">
                  <c:v>0.36220484502520384</c:v>
                </c:pt>
                <c:pt idx="769">
                  <c:v>0.36280040477541309</c:v>
                </c:pt>
                <c:pt idx="770">
                  <c:v>0.36339527484826373</c:v>
                </c:pt>
                <c:pt idx="771">
                  <c:v>0.36399045355861609</c:v>
                </c:pt>
                <c:pt idx="772">
                  <c:v>0.36458612312948996</c:v>
                </c:pt>
                <c:pt idx="773">
                  <c:v>0.36518210223636521</c:v>
                </c:pt>
                <c:pt idx="774">
                  <c:v>0.36577889199494851</c:v>
                </c:pt>
                <c:pt idx="775">
                  <c:v>0.36637571925971091</c:v>
                </c:pt>
                <c:pt idx="776">
                  <c:v>0.36685376580191548</c:v>
                </c:pt>
                <c:pt idx="777">
                  <c:v>0.36745118951626732</c:v>
                </c:pt>
                <c:pt idx="778">
                  <c:v>0.3680484684473383</c:v>
                </c:pt>
                <c:pt idx="779">
                  <c:v>0.36852708725144667</c:v>
                </c:pt>
                <c:pt idx="780">
                  <c:v>0.36912555746150277</c:v>
                </c:pt>
                <c:pt idx="781">
                  <c:v>0.36972420323320987</c:v>
                </c:pt>
                <c:pt idx="782">
                  <c:v>0.37032316186411857</c:v>
                </c:pt>
                <c:pt idx="783">
                  <c:v>0.37092257098079734</c:v>
                </c:pt>
                <c:pt idx="784">
                  <c:v>0.37152279747548633</c:v>
                </c:pt>
                <c:pt idx="785">
                  <c:v>0.37212310957060485</c:v>
                </c:pt>
                <c:pt idx="786">
                  <c:v>0.37260395804273372</c:v>
                </c:pt>
                <c:pt idx="787">
                  <c:v>0.37308678047418486</c:v>
                </c:pt>
                <c:pt idx="788">
                  <c:v>0.37368743594156217</c:v>
                </c:pt>
                <c:pt idx="789">
                  <c:v>0.37428895746623692</c:v>
                </c:pt>
                <c:pt idx="790">
                  <c:v>0.37489102480328401</c:v>
                </c:pt>
                <c:pt idx="791">
                  <c:v>0.37549359275169841</c:v>
                </c:pt>
                <c:pt idx="792">
                  <c:v>0.37609647801014456</c:v>
                </c:pt>
                <c:pt idx="793">
                  <c:v>0.3766986223643003</c:v>
                </c:pt>
                <c:pt idx="794">
                  <c:v>0.37730228082719575</c:v>
                </c:pt>
                <c:pt idx="795">
                  <c:v>0.37790579703003208</c:v>
                </c:pt>
                <c:pt idx="796">
                  <c:v>0.37851041541549951</c:v>
                </c:pt>
                <c:pt idx="797">
                  <c:v>0.37911429231976862</c:v>
                </c:pt>
                <c:pt idx="798">
                  <c:v>0.37971881109535138</c:v>
                </c:pt>
                <c:pt idx="799">
                  <c:v>0.38032452698910846</c:v>
                </c:pt>
                <c:pt idx="800">
                  <c:v>0.3809301940177785</c:v>
                </c:pt>
                <c:pt idx="801">
                  <c:v>0.38153521064755996</c:v>
                </c:pt>
                <c:pt idx="802">
                  <c:v>0.38202079246480591</c:v>
                </c:pt>
                <c:pt idx="803">
                  <c:v>0.38250623984380289</c:v>
                </c:pt>
                <c:pt idx="804">
                  <c:v>0.38311276689905027</c:v>
                </c:pt>
                <c:pt idx="805">
                  <c:v>0.38371989379772325</c:v>
                </c:pt>
                <c:pt idx="806">
                  <c:v>0.38432822431312796</c:v>
                </c:pt>
                <c:pt idx="807">
                  <c:v>0.38493595060553515</c:v>
                </c:pt>
                <c:pt idx="808">
                  <c:v>0.38554344281656</c:v>
                </c:pt>
                <c:pt idx="809">
                  <c:v>0.38603046432106525</c:v>
                </c:pt>
                <c:pt idx="810">
                  <c:v>0.38651995411984202</c:v>
                </c:pt>
                <c:pt idx="811">
                  <c:v>0.38712966535338844</c:v>
                </c:pt>
                <c:pt idx="812">
                  <c:v>0.38773928320450513</c:v>
                </c:pt>
                <c:pt idx="813">
                  <c:v>0.38834978512133644</c:v>
                </c:pt>
                <c:pt idx="814">
                  <c:v>0.38895991449770168</c:v>
                </c:pt>
                <c:pt idx="815">
                  <c:v>0.38957046298018255</c:v>
                </c:pt>
                <c:pt idx="816">
                  <c:v>0.39018231744980442</c:v>
                </c:pt>
                <c:pt idx="817">
                  <c:v>0.39079379966539768</c:v>
                </c:pt>
                <c:pt idx="818">
                  <c:v>0.39140472188827463</c:v>
                </c:pt>
                <c:pt idx="819">
                  <c:v>0.39201788697257717</c:v>
                </c:pt>
                <c:pt idx="820">
                  <c:v>0.3926304462173798</c:v>
                </c:pt>
                <c:pt idx="821">
                  <c:v>0.39324314695836549</c:v>
                </c:pt>
                <c:pt idx="822">
                  <c:v>0.39385659790154354</c:v>
                </c:pt>
                <c:pt idx="823">
                  <c:v>0.39447037854780415</c:v>
                </c:pt>
                <c:pt idx="824">
                  <c:v>0.39508481742476792</c:v>
                </c:pt>
                <c:pt idx="825">
                  <c:v>0.39569944643856703</c:v>
                </c:pt>
                <c:pt idx="826">
                  <c:v>0.39631370247046799</c:v>
                </c:pt>
                <c:pt idx="827">
                  <c:v>0.3968064685653927</c:v>
                </c:pt>
                <c:pt idx="828">
                  <c:v>0.39742159313186698</c:v>
                </c:pt>
                <c:pt idx="829">
                  <c:v>0.39791471754849012</c:v>
                </c:pt>
                <c:pt idx="830">
                  <c:v>0.39853123002317742</c:v>
                </c:pt>
                <c:pt idx="831">
                  <c:v>0.39914774626285077</c:v>
                </c:pt>
                <c:pt idx="832">
                  <c:v>0.39976454863193489</c:v>
                </c:pt>
                <c:pt idx="833">
                  <c:v>0.40038177880875048</c:v>
                </c:pt>
                <c:pt idx="834">
                  <c:v>0.4010001447041584</c:v>
                </c:pt>
                <c:pt idx="835">
                  <c:v>0.40161832697960659</c:v>
                </c:pt>
                <c:pt idx="836">
                  <c:v>0.40223674999499981</c:v>
                </c:pt>
                <c:pt idx="837">
                  <c:v>0.40273216072144319</c:v>
                </c:pt>
                <c:pt idx="838">
                  <c:v>0.40322947117522567</c:v>
                </c:pt>
                <c:pt idx="839">
                  <c:v>0.40384893896268254</c:v>
                </c:pt>
                <c:pt idx="840">
                  <c:v>0.40446907465295162</c:v>
                </c:pt>
                <c:pt idx="841">
                  <c:v>0.40508954779999529</c:v>
                </c:pt>
                <c:pt idx="842">
                  <c:v>0.40571069045034219</c:v>
                </c:pt>
                <c:pt idx="843">
                  <c:v>0.40633117616077935</c:v>
                </c:pt>
                <c:pt idx="844">
                  <c:v>0.40695280612771445</c:v>
                </c:pt>
                <c:pt idx="845">
                  <c:v>0.40757472782290854</c:v>
                </c:pt>
                <c:pt idx="846">
                  <c:v>0.40819755901818305</c:v>
                </c:pt>
                <c:pt idx="847">
                  <c:v>0.40881959019593794</c:v>
                </c:pt>
                <c:pt idx="848">
                  <c:v>0.40944210365068839</c:v>
                </c:pt>
                <c:pt idx="849">
                  <c:v>0.41006628970128239</c:v>
                </c:pt>
                <c:pt idx="850">
                  <c:v>0.41069019897812531</c:v>
                </c:pt>
                <c:pt idx="851">
                  <c:v>0.41131340190763743</c:v>
                </c:pt>
                <c:pt idx="852">
                  <c:v>0.4118133785729412</c:v>
                </c:pt>
                <c:pt idx="853">
                  <c:v>0.41231393919411158</c:v>
                </c:pt>
                <c:pt idx="854">
                  <c:v>0.41293891875353111</c:v>
                </c:pt>
                <c:pt idx="855">
                  <c:v>0.41356428915668225</c:v>
                </c:pt>
                <c:pt idx="856">
                  <c:v>0.41419091098745037</c:v>
                </c:pt>
                <c:pt idx="857">
                  <c:v>0.41481720852413584</c:v>
                </c:pt>
                <c:pt idx="858">
                  <c:v>0.41544322875389428</c:v>
                </c:pt>
                <c:pt idx="859">
                  <c:v>0.41607107731903403</c:v>
                </c:pt>
                <c:pt idx="860">
                  <c:v>0.41669860177984547</c:v>
                </c:pt>
                <c:pt idx="861">
                  <c:v>0.4173257533451703</c:v>
                </c:pt>
                <c:pt idx="862">
                  <c:v>0.41782903360238605</c:v>
                </c:pt>
                <c:pt idx="863">
                  <c:v>0.41833463047932312</c:v>
                </c:pt>
                <c:pt idx="864">
                  <c:v>0.4189632413496715</c:v>
                </c:pt>
                <c:pt idx="865">
                  <c:v>0.41959263195510227</c:v>
                </c:pt>
                <c:pt idx="866">
                  <c:v>0.42022304388052545</c:v>
                </c:pt>
                <c:pt idx="867">
                  <c:v>0.42085332434849115</c:v>
                </c:pt>
                <c:pt idx="868">
                  <c:v>0.42148308779728744</c:v>
                </c:pt>
                <c:pt idx="869">
                  <c:v>0.42211478931899726</c:v>
                </c:pt>
                <c:pt idx="870">
                  <c:v>0.42274587807371189</c:v>
                </c:pt>
                <c:pt idx="871">
                  <c:v>0.42337746180104641</c:v>
                </c:pt>
                <c:pt idx="872">
                  <c:v>0.42400973420572818</c:v>
                </c:pt>
                <c:pt idx="873">
                  <c:v>0.42464226177649572</c:v>
                </c:pt>
                <c:pt idx="874">
                  <c:v>0.42527562453256323</c:v>
                </c:pt>
                <c:pt idx="875">
                  <c:v>0.42590914695978843</c:v>
                </c:pt>
                <c:pt idx="876">
                  <c:v>0.4265422002074748</c:v>
                </c:pt>
                <c:pt idx="877">
                  <c:v>0.42717642898667568</c:v>
                </c:pt>
                <c:pt idx="878">
                  <c:v>0.42781106026731219</c:v>
                </c:pt>
                <c:pt idx="879">
                  <c:v>0.42831959822141369</c:v>
                </c:pt>
                <c:pt idx="880">
                  <c:v>0.4288278130665712</c:v>
                </c:pt>
                <c:pt idx="881">
                  <c:v>0.42946325097433108</c:v>
                </c:pt>
                <c:pt idx="882">
                  <c:v>0.43009909292018011</c:v>
                </c:pt>
                <c:pt idx="883">
                  <c:v>0.43073538799843608</c:v>
                </c:pt>
                <c:pt idx="884">
                  <c:v>0.43137267153956976</c:v>
                </c:pt>
                <c:pt idx="885">
                  <c:v>0.43200992369066199</c:v>
                </c:pt>
                <c:pt idx="886">
                  <c:v>0.43264738749837189</c:v>
                </c:pt>
                <c:pt idx="887">
                  <c:v>0.43315790451518232</c:v>
                </c:pt>
                <c:pt idx="888">
                  <c:v>0.43367067993331793</c:v>
                </c:pt>
                <c:pt idx="889">
                  <c:v>0.43430944740153771</c:v>
                </c:pt>
                <c:pt idx="890">
                  <c:v>0.43494872072504243</c:v>
                </c:pt>
                <c:pt idx="891">
                  <c:v>0.43558854942992203</c:v>
                </c:pt>
                <c:pt idx="892">
                  <c:v>0.4362287389299021</c:v>
                </c:pt>
                <c:pt idx="893">
                  <c:v>0.436868409832812</c:v>
                </c:pt>
                <c:pt idx="894">
                  <c:v>0.43750951729413912</c:v>
                </c:pt>
                <c:pt idx="895">
                  <c:v>0.43815059556205077</c:v>
                </c:pt>
                <c:pt idx="896">
                  <c:v>0.43879286864582417</c:v>
                </c:pt>
                <c:pt idx="897">
                  <c:v>0.43943423138388993</c:v>
                </c:pt>
                <c:pt idx="898">
                  <c:v>0.44007629994863223</c:v>
                </c:pt>
                <c:pt idx="899">
                  <c:v>0.440719713315263</c:v>
                </c:pt>
                <c:pt idx="900">
                  <c:v>0.4413630499367806</c:v>
                </c:pt>
                <c:pt idx="901">
                  <c:v>0.44200576895948651</c:v>
                </c:pt>
                <c:pt idx="902">
                  <c:v>0.44252098893929226</c:v>
                </c:pt>
                <c:pt idx="903">
                  <c:v>0.44303740895579358</c:v>
                </c:pt>
                <c:pt idx="904">
                  <c:v>0.44368199278030818</c:v>
                </c:pt>
                <c:pt idx="905">
                  <c:v>0.44432684462622529</c:v>
                </c:pt>
                <c:pt idx="906">
                  <c:v>0.44497309810991587</c:v>
                </c:pt>
                <c:pt idx="907">
                  <c:v>0.44561878333420935</c:v>
                </c:pt>
                <c:pt idx="908">
                  <c:v>0.44626458969435329</c:v>
                </c:pt>
                <c:pt idx="909">
                  <c:v>0.4469120970725321</c:v>
                </c:pt>
                <c:pt idx="910">
                  <c:v>0.4475593323262449</c:v>
                </c:pt>
                <c:pt idx="911">
                  <c:v>0.44820614634606382</c:v>
                </c:pt>
                <c:pt idx="912">
                  <c:v>0.44872491787332164</c:v>
                </c:pt>
                <c:pt idx="913">
                  <c:v>0.44924648254032234</c:v>
                </c:pt>
                <c:pt idx="914">
                  <c:v>0.44989473574692568</c:v>
                </c:pt>
                <c:pt idx="915">
                  <c:v>0.45054390497901914</c:v>
                </c:pt>
                <c:pt idx="916">
                  <c:v>0.45119423967000905</c:v>
                </c:pt>
                <c:pt idx="917">
                  <c:v>0.45184430293940253</c:v>
                </c:pt>
                <c:pt idx="918">
                  <c:v>0.45249379608957879</c:v>
                </c:pt>
                <c:pt idx="919">
                  <c:v>0.45314564891896286</c:v>
                </c:pt>
                <c:pt idx="920">
                  <c:v>0.4537968332393702</c:v>
                </c:pt>
                <c:pt idx="921">
                  <c:v>0.45444814340155754</c:v>
                </c:pt>
                <c:pt idx="922">
                  <c:v>0.45510012693694452</c:v>
                </c:pt>
                <c:pt idx="923">
                  <c:v>0.45575298412995752</c:v>
                </c:pt>
                <c:pt idx="924">
                  <c:v>0.45640621798052183</c:v>
                </c:pt>
                <c:pt idx="925">
                  <c:v>0.45705987882449117</c:v>
                </c:pt>
                <c:pt idx="926">
                  <c:v>0.45771296904801284</c:v>
                </c:pt>
                <c:pt idx="927">
                  <c:v>0.45836738501956237</c:v>
                </c:pt>
                <c:pt idx="928">
                  <c:v>0.45902192968798167</c:v>
                </c:pt>
                <c:pt idx="929">
                  <c:v>0.45954629406790914</c:v>
                </c:pt>
                <c:pt idx="930">
                  <c:v>0.46007103360294149</c:v>
                </c:pt>
                <c:pt idx="931">
                  <c:v>0.4607265445241463</c:v>
                </c:pt>
                <c:pt idx="932">
                  <c:v>0.46138268579010355</c:v>
                </c:pt>
                <c:pt idx="933">
                  <c:v>0.46203925786010552</c:v>
                </c:pt>
                <c:pt idx="934">
                  <c:v>0.46269686319553371</c:v>
                </c:pt>
                <c:pt idx="935">
                  <c:v>0.46335439935070949</c:v>
                </c:pt>
                <c:pt idx="936">
                  <c:v>0.46401201657634933</c:v>
                </c:pt>
                <c:pt idx="937">
                  <c:v>0.46467036808920548</c:v>
                </c:pt>
                <c:pt idx="938">
                  <c:v>0.46532880128326065</c:v>
                </c:pt>
                <c:pt idx="939">
                  <c:v>0.46585653440483338</c:v>
                </c:pt>
                <c:pt idx="940">
                  <c:v>0.46638671093845302</c:v>
                </c:pt>
                <c:pt idx="941">
                  <c:v>0.46704698084557705</c:v>
                </c:pt>
                <c:pt idx="942">
                  <c:v>0.46770768699710624</c:v>
                </c:pt>
                <c:pt idx="943">
                  <c:v>0.46836782110519848</c:v>
                </c:pt>
                <c:pt idx="944">
                  <c:v>0.46902945128613016</c:v>
                </c:pt>
                <c:pt idx="945">
                  <c:v>0.46969106492128065</c:v>
                </c:pt>
                <c:pt idx="946">
                  <c:v>0.47035382418744065</c:v>
                </c:pt>
                <c:pt idx="947">
                  <c:v>0.47101585972398646</c:v>
                </c:pt>
                <c:pt idx="948">
                  <c:v>0.47167858689437986</c:v>
                </c:pt>
                <c:pt idx="949">
                  <c:v>0.47234271580106485</c:v>
                </c:pt>
                <c:pt idx="950">
                  <c:v>0.47300667793489326</c:v>
                </c:pt>
                <c:pt idx="951">
                  <c:v>0.47366991484508009</c:v>
                </c:pt>
                <c:pt idx="952">
                  <c:v>0.47433557098896878</c:v>
                </c:pt>
                <c:pt idx="953">
                  <c:v>0.47500065494756455</c:v>
                </c:pt>
                <c:pt idx="954">
                  <c:v>0.47566618153723522</c:v>
                </c:pt>
                <c:pt idx="955">
                  <c:v>0.47619934895377714</c:v>
                </c:pt>
                <c:pt idx="956">
                  <c:v>0.47673310599111829</c:v>
                </c:pt>
                <c:pt idx="957">
                  <c:v>0.47739963425450033</c:v>
                </c:pt>
                <c:pt idx="958">
                  <c:v>0.47806604679119685</c:v>
                </c:pt>
                <c:pt idx="959">
                  <c:v>0.47873463666961102</c:v>
                </c:pt>
                <c:pt idx="960">
                  <c:v>0.4794028068093269</c:v>
                </c:pt>
                <c:pt idx="961">
                  <c:v>0.48007045399553094</c:v>
                </c:pt>
                <c:pt idx="962">
                  <c:v>0.48060566904963475</c:v>
                </c:pt>
                <c:pt idx="963">
                  <c:v>0.48114459386005193</c:v>
                </c:pt>
                <c:pt idx="964">
                  <c:v>0.48181376323038944</c:v>
                </c:pt>
                <c:pt idx="965">
                  <c:v>0.48248399461192754</c:v>
                </c:pt>
                <c:pt idx="966">
                  <c:v>0.4831553410354969</c:v>
                </c:pt>
                <c:pt idx="967">
                  <c:v>0.48382647249000199</c:v>
                </c:pt>
                <c:pt idx="968">
                  <c:v>0.48449723444930837</c:v>
                </c:pt>
                <c:pt idx="969">
                  <c:v>0.48517019076048962</c:v>
                </c:pt>
                <c:pt idx="970">
                  <c:v>0.48584257359756167</c:v>
                </c:pt>
                <c:pt idx="971">
                  <c:v>0.48651525473656598</c:v>
                </c:pt>
                <c:pt idx="972">
                  <c:v>0.48718849148323784</c:v>
                </c:pt>
                <c:pt idx="973">
                  <c:v>0.48786254183655742</c:v>
                </c:pt>
                <c:pt idx="974">
                  <c:v>0.48853714978211277</c:v>
                </c:pt>
                <c:pt idx="975">
                  <c:v>0.48921226463648732</c:v>
                </c:pt>
                <c:pt idx="976">
                  <c:v>0.48988670168823878</c:v>
                </c:pt>
                <c:pt idx="977">
                  <c:v>0.49056252226725017</c:v>
                </c:pt>
                <c:pt idx="978">
                  <c:v>0.4912386450580597</c:v>
                </c:pt>
                <c:pt idx="979">
                  <c:v>0.49191589668687113</c:v>
                </c:pt>
                <c:pt idx="980">
                  <c:v>0.49259231529320924</c:v>
                </c:pt>
                <c:pt idx="981">
                  <c:v>0.49326919175139544</c:v>
                </c:pt>
                <c:pt idx="982">
                  <c:v>0.49381198541038124</c:v>
                </c:pt>
                <c:pt idx="983">
                  <c:v>0.49435481499801825</c:v>
                </c:pt>
                <c:pt idx="984">
                  <c:v>0.49503402564849408</c:v>
                </c:pt>
                <c:pt idx="985">
                  <c:v>0.49571317952321919</c:v>
                </c:pt>
                <c:pt idx="986">
                  <c:v>0.49639248370022698</c:v>
                </c:pt>
                <c:pt idx="987">
                  <c:v>0.4970723015572332</c:v>
                </c:pt>
                <c:pt idx="988">
                  <c:v>0.49775242603859193</c:v>
                </c:pt>
                <c:pt idx="989">
                  <c:v>0.498434416941272</c:v>
                </c:pt>
                <c:pt idx="990">
                  <c:v>0.49911578088753433</c:v>
                </c:pt>
                <c:pt idx="991">
                  <c:v>0.49979682860040309</c:v>
                </c:pt>
                <c:pt idx="992">
                  <c:v>0.50034333422660637</c:v>
                </c:pt>
                <c:pt idx="993">
                  <c:v>0.50089191045014381</c:v>
                </c:pt>
                <c:pt idx="994">
                  <c:v>0.50157531650063636</c:v>
                </c:pt>
                <c:pt idx="995">
                  <c:v>0.50225872027560148</c:v>
                </c:pt>
                <c:pt idx="996">
                  <c:v>0.50294347911321469</c:v>
                </c:pt>
                <c:pt idx="997">
                  <c:v>0.50362745308092161</c:v>
                </c:pt>
                <c:pt idx="998">
                  <c:v>0.50431220892521689</c:v>
                </c:pt>
                <c:pt idx="999">
                  <c:v>0.50499848048556839</c:v>
                </c:pt>
                <c:pt idx="1000">
                  <c:v>0.50568449028174089</c:v>
                </c:pt>
                <c:pt idx="1001">
                  <c:v>0.50636976587783145</c:v>
                </c:pt>
                <c:pt idx="1002">
                  <c:v>0.50705739898772928</c:v>
                </c:pt>
                <c:pt idx="1003">
                  <c:v>0.50774466575589572</c:v>
                </c:pt>
                <c:pt idx="1004">
                  <c:v>0.50843230017408891</c:v>
                </c:pt>
                <c:pt idx="1005">
                  <c:v>0.50898296900061768</c:v>
                </c:pt>
                <c:pt idx="1006">
                  <c:v>0.50953472967710967</c:v>
                </c:pt>
                <c:pt idx="1007">
                  <c:v>0.5102236491310288</c:v>
                </c:pt>
                <c:pt idx="1008">
                  <c:v>0.51091230662356824</c:v>
                </c:pt>
                <c:pt idx="1009">
                  <c:v>0.51160328220961249</c:v>
                </c:pt>
                <c:pt idx="1010">
                  <c:v>0.5122936814054122</c:v>
                </c:pt>
                <c:pt idx="1011">
                  <c:v>0.51298371366542228</c:v>
                </c:pt>
                <c:pt idx="1012">
                  <c:v>0.51367575305389335</c:v>
                </c:pt>
                <c:pt idx="1013">
                  <c:v>0.51436795478570829</c:v>
                </c:pt>
                <c:pt idx="1014">
                  <c:v>0.5150601603031989</c:v>
                </c:pt>
                <c:pt idx="1015">
                  <c:v>0.51575289819208525</c:v>
                </c:pt>
                <c:pt idx="1016">
                  <c:v>0.51630777291875418</c:v>
                </c:pt>
                <c:pt idx="1017">
                  <c:v>0.51686533844369242</c:v>
                </c:pt>
                <c:pt idx="1018">
                  <c:v>0.5175586925723028</c:v>
                </c:pt>
                <c:pt idx="1019">
                  <c:v>0.51825433057076475</c:v>
                </c:pt>
                <c:pt idx="1020">
                  <c:v>0.51894955079206007</c:v>
                </c:pt>
                <c:pt idx="1021">
                  <c:v>0.51964461751372282</c:v>
                </c:pt>
                <c:pt idx="1022">
                  <c:v>0.52034085843380296</c:v>
                </c:pt>
                <c:pt idx="1023">
                  <c:v>0.5210375312718093</c:v>
                </c:pt>
                <c:pt idx="1024">
                  <c:v>0.52173484942625392</c:v>
                </c:pt>
                <c:pt idx="1025">
                  <c:v>0.52243270741811942</c:v>
                </c:pt>
                <c:pt idx="1026">
                  <c:v>0.52313004038544297</c:v>
                </c:pt>
                <c:pt idx="1027">
                  <c:v>0.52382881972264539</c:v>
                </c:pt>
                <c:pt idx="1028">
                  <c:v>0.52452760747945049</c:v>
                </c:pt>
                <c:pt idx="1029">
                  <c:v>0.52522816535016892</c:v>
                </c:pt>
                <c:pt idx="1030">
                  <c:v>0.52592734422861231</c:v>
                </c:pt>
                <c:pt idx="1031">
                  <c:v>0.52662722617736246</c:v>
                </c:pt>
                <c:pt idx="1032">
                  <c:v>0.52732882896005406</c:v>
                </c:pt>
                <c:pt idx="1033">
                  <c:v>0.52803044243534603</c:v>
                </c:pt>
                <c:pt idx="1034">
                  <c:v>0.52873126255101199</c:v>
                </c:pt>
                <c:pt idx="1035">
                  <c:v>0.52929403096016148</c:v>
                </c:pt>
                <c:pt idx="1036">
                  <c:v>0.52985652619111534</c:v>
                </c:pt>
                <c:pt idx="1037">
                  <c:v>0.53055943288103291</c:v>
                </c:pt>
                <c:pt idx="1038">
                  <c:v>0.53126299514952691</c:v>
                </c:pt>
                <c:pt idx="1039">
                  <c:v>0.53196791285596079</c:v>
                </c:pt>
                <c:pt idx="1040">
                  <c:v>0.53267252091894424</c:v>
                </c:pt>
                <c:pt idx="1041">
                  <c:v>0.53337687216447582</c:v>
                </c:pt>
                <c:pt idx="1042">
                  <c:v>0.53394166931880449</c:v>
                </c:pt>
                <c:pt idx="1043">
                  <c:v>0.53450915691200684</c:v>
                </c:pt>
                <c:pt idx="1044">
                  <c:v>0.53521615170199588</c:v>
                </c:pt>
                <c:pt idx="1045">
                  <c:v>0.535923053031929</c:v>
                </c:pt>
                <c:pt idx="1046">
                  <c:v>0.53663094048657112</c:v>
                </c:pt>
                <c:pt idx="1047">
                  <c:v>0.53733835658880569</c:v>
                </c:pt>
                <c:pt idx="1048">
                  <c:v>0.53804676023323672</c:v>
                </c:pt>
                <c:pt idx="1049">
                  <c:v>0.53875669438276952</c:v>
                </c:pt>
                <c:pt idx="1050">
                  <c:v>0.53946604969226697</c:v>
                </c:pt>
                <c:pt idx="1051">
                  <c:v>0.54017514976295988</c:v>
                </c:pt>
                <c:pt idx="1052">
                  <c:v>0.54088654283907256</c:v>
                </c:pt>
                <c:pt idx="1053">
                  <c:v>0.54159741111562809</c:v>
                </c:pt>
                <c:pt idx="1054">
                  <c:v>0.54230851351351084</c:v>
                </c:pt>
                <c:pt idx="1055">
                  <c:v>0.54302066546835315</c:v>
                </c:pt>
                <c:pt idx="1056">
                  <c:v>0.54373343372868588</c:v>
                </c:pt>
                <c:pt idx="1057">
                  <c:v>0.54444681925126726</c:v>
                </c:pt>
                <c:pt idx="1058">
                  <c:v>0.54516049617809004</c:v>
                </c:pt>
                <c:pt idx="1059">
                  <c:v>0.54573177196717459</c:v>
                </c:pt>
                <c:pt idx="1060">
                  <c:v>0.5463033742988409</c:v>
                </c:pt>
                <c:pt idx="1061">
                  <c:v>0.54701723192526819</c:v>
                </c:pt>
                <c:pt idx="1062">
                  <c:v>0.54773312858181189</c:v>
                </c:pt>
                <c:pt idx="1063">
                  <c:v>0.54844937416675588</c:v>
                </c:pt>
                <c:pt idx="1064">
                  <c:v>0.54916558624614864</c:v>
                </c:pt>
                <c:pt idx="1065">
                  <c:v>0.54988247583486127</c:v>
                </c:pt>
                <c:pt idx="1066">
                  <c:v>0.55059977018981743</c:v>
                </c:pt>
                <c:pt idx="1067">
                  <c:v>0.55131812748447406</c:v>
                </c:pt>
                <c:pt idx="1068">
                  <c:v>0.55203683665130177</c:v>
                </c:pt>
                <c:pt idx="1069">
                  <c:v>0.55261205539826797</c:v>
                </c:pt>
                <c:pt idx="1070">
                  <c:v>0.55318991137135276</c:v>
                </c:pt>
                <c:pt idx="1071">
                  <c:v>0.55390947301777993</c:v>
                </c:pt>
                <c:pt idx="1072">
                  <c:v>0.5546298277446563</c:v>
                </c:pt>
                <c:pt idx="1073">
                  <c:v>0.55535103192093216</c:v>
                </c:pt>
                <c:pt idx="1074">
                  <c:v>0.5560728116752246</c:v>
                </c:pt>
                <c:pt idx="1075">
                  <c:v>0.55679489234416657</c:v>
                </c:pt>
                <c:pt idx="1076">
                  <c:v>0.55751655729609495</c:v>
                </c:pt>
                <c:pt idx="1077">
                  <c:v>0.55823962640945957</c:v>
                </c:pt>
                <c:pt idx="1078">
                  <c:v>0.55896338440971938</c:v>
                </c:pt>
                <c:pt idx="1079">
                  <c:v>0.55968799821443915</c:v>
                </c:pt>
                <c:pt idx="1080">
                  <c:v>0.56041186541259058</c:v>
                </c:pt>
                <c:pt idx="1081">
                  <c:v>0.56113642301408928</c:v>
                </c:pt>
                <c:pt idx="1082">
                  <c:v>0.56186277987784572</c:v>
                </c:pt>
                <c:pt idx="1083">
                  <c:v>0.56258877788503969</c:v>
                </c:pt>
                <c:pt idx="1084">
                  <c:v>0.5633144158701614</c:v>
                </c:pt>
                <c:pt idx="1085">
                  <c:v>0.56389660430440502</c:v>
                </c:pt>
                <c:pt idx="1086">
                  <c:v>0.56447929847548906</c:v>
                </c:pt>
                <c:pt idx="1087">
                  <c:v>0.56520692138753026</c:v>
                </c:pt>
                <c:pt idx="1088">
                  <c:v>0.56593540779772444</c:v>
                </c:pt>
                <c:pt idx="1089">
                  <c:v>0.56666526008992257</c:v>
                </c:pt>
                <c:pt idx="1090">
                  <c:v>0.5673945315722706</c:v>
                </c:pt>
                <c:pt idx="1091">
                  <c:v>0.56812372219711771</c:v>
                </c:pt>
                <c:pt idx="1092">
                  <c:v>0.56885528552039244</c:v>
                </c:pt>
                <c:pt idx="1093">
                  <c:v>0.56958649135843653</c:v>
                </c:pt>
                <c:pt idx="1094">
                  <c:v>0.57031722682052133</c:v>
                </c:pt>
                <c:pt idx="1095">
                  <c:v>0.57090417839741925</c:v>
                </c:pt>
                <c:pt idx="1096">
                  <c:v>0.57149315237356113</c:v>
                </c:pt>
                <c:pt idx="1097">
                  <c:v>0.57222567468707197</c:v>
                </c:pt>
                <c:pt idx="1098">
                  <c:v>0.57295912601721544</c:v>
                </c:pt>
                <c:pt idx="1099">
                  <c:v>0.57369406847614612</c:v>
                </c:pt>
                <c:pt idx="1100">
                  <c:v>0.57442899059968944</c:v>
                </c:pt>
                <c:pt idx="1101">
                  <c:v>0.57516333066046776</c:v>
                </c:pt>
                <c:pt idx="1102">
                  <c:v>0.57590012014650449</c:v>
                </c:pt>
                <c:pt idx="1103">
                  <c:v>0.57663627245503601</c:v>
                </c:pt>
                <c:pt idx="1104">
                  <c:v>0.57737285457773613</c:v>
                </c:pt>
                <c:pt idx="1105">
                  <c:v>0.57811020483016251</c:v>
                </c:pt>
                <c:pt idx="1106">
                  <c:v>0.57884838084771995</c:v>
                </c:pt>
                <c:pt idx="1107">
                  <c:v>0.5795874404357978</c:v>
                </c:pt>
                <c:pt idx="1108">
                  <c:v>0.58032665170349318</c:v>
                </c:pt>
                <c:pt idx="1109">
                  <c:v>0.58106561935775836</c:v>
                </c:pt>
                <c:pt idx="1110">
                  <c:v>0.58165784223845973</c:v>
                </c:pt>
                <c:pt idx="1111">
                  <c:v>0.58239813383501815</c:v>
                </c:pt>
                <c:pt idx="1112">
                  <c:v>0.58299142946943605</c:v>
                </c:pt>
                <c:pt idx="1113">
                  <c:v>0.58373344528464965</c:v>
                </c:pt>
                <c:pt idx="1114">
                  <c:v>0.58447521894550225</c:v>
                </c:pt>
                <c:pt idx="1115">
                  <c:v>0.58521794011276229</c:v>
                </c:pt>
                <c:pt idx="1116">
                  <c:v>0.58596109984910416</c:v>
                </c:pt>
                <c:pt idx="1117">
                  <c:v>0.58670549364349545</c:v>
                </c:pt>
                <c:pt idx="1118">
                  <c:v>0.58744993057129069</c:v>
                </c:pt>
                <c:pt idx="1119">
                  <c:v>0.58819469463943586</c:v>
                </c:pt>
                <c:pt idx="1120">
                  <c:v>0.58879121276946922</c:v>
                </c:pt>
                <c:pt idx="1121">
                  <c:v>0.58939007958931677</c:v>
                </c:pt>
                <c:pt idx="1122">
                  <c:v>0.59013640450359839</c:v>
                </c:pt>
                <c:pt idx="1123">
                  <c:v>0.59088368595951279</c:v>
                </c:pt>
                <c:pt idx="1124">
                  <c:v>0.59163164038361815</c:v>
                </c:pt>
                <c:pt idx="1125">
                  <c:v>0.59237998335267938</c:v>
                </c:pt>
                <c:pt idx="1126">
                  <c:v>0.59312791527703923</c:v>
                </c:pt>
                <c:pt idx="1127">
                  <c:v>0.59387720766472296</c:v>
                </c:pt>
                <c:pt idx="1128">
                  <c:v>0.59462689021752657</c:v>
                </c:pt>
                <c:pt idx="1129">
                  <c:v>0.5953781661594717</c:v>
                </c:pt>
                <c:pt idx="1130">
                  <c:v>0.5961281154574507</c:v>
                </c:pt>
                <c:pt idx="1131">
                  <c:v>0.5968792585691135</c:v>
                </c:pt>
                <c:pt idx="1132">
                  <c:v>0.59763199959062629</c:v>
                </c:pt>
                <c:pt idx="1133">
                  <c:v>0.59838461829234013</c:v>
                </c:pt>
                <c:pt idx="1134">
                  <c:v>0.59913653906745945</c:v>
                </c:pt>
                <c:pt idx="1135">
                  <c:v>0.59989086673016878</c:v>
                </c:pt>
                <c:pt idx="1136">
                  <c:v>0.60064518806117817</c:v>
                </c:pt>
                <c:pt idx="1137">
                  <c:v>0.601249354656471</c:v>
                </c:pt>
                <c:pt idx="1138">
                  <c:v>0.60200516305144858</c:v>
                </c:pt>
                <c:pt idx="1139">
                  <c:v>0.60276085073571639</c:v>
                </c:pt>
                <c:pt idx="1140">
                  <c:v>0.60351734088669662</c:v>
                </c:pt>
                <c:pt idx="1141">
                  <c:v>0.60427399924307834</c:v>
                </c:pt>
                <c:pt idx="1142">
                  <c:v>0.60488001596470342</c:v>
                </c:pt>
                <c:pt idx="1143">
                  <c:v>0.60563788009032138</c:v>
                </c:pt>
                <c:pt idx="1144">
                  <c:v>0.60639568200839289</c:v>
                </c:pt>
                <c:pt idx="1145">
                  <c:v>0.6070036815937373</c:v>
                </c:pt>
                <c:pt idx="1146">
                  <c:v>0.60761442823658762</c:v>
                </c:pt>
                <c:pt idx="1147">
                  <c:v>0.6083740781803646</c:v>
                </c:pt>
                <c:pt idx="1148">
                  <c:v>0.60913477017495654</c:v>
                </c:pt>
                <c:pt idx="1149">
                  <c:v>0.60989702917099575</c:v>
                </c:pt>
                <c:pt idx="1150">
                  <c:v>0.61065853204710596</c:v>
                </c:pt>
                <c:pt idx="1151">
                  <c:v>0.61141997504203871</c:v>
                </c:pt>
                <c:pt idx="1152">
                  <c:v>0.61218397861422846</c:v>
                </c:pt>
                <c:pt idx="1153">
                  <c:v>0.61294757540635603</c:v>
                </c:pt>
                <c:pt idx="1154">
                  <c:v>0.61371146405216859</c:v>
                </c:pt>
                <c:pt idx="1155">
                  <c:v>0.6144760534279694</c:v>
                </c:pt>
                <c:pt idx="1156">
                  <c:v>0.61524169523769334</c:v>
                </c:pt>
                <c:pt idx="1157">
                  <c:v>0.61600798217250163</c:v>
                </c:pt>
                <c:pt idx="1158">
                  <c:v>0.61677468121323664</c:v>
                </c:pt>
                <c:pt idx="1159">
                  <c:v>0.61754103160062446</c:v>
                </c:pt>
                <c:pt idx="1160">
                  <c:v>0.61830890738204691</c:v>
                </c:pt>
                <c:pt idx="1161">
                  <c:v>0.61907702136041109</c:v>
                </c:pt>
                <c:pt idx="1162">
                  <c:v>0.61969272399536923</c:v>
                </c:pt>
                <c:pt idx="1163">
                  <c:v>0.62030827746915418</c:v>
                </c:pt>
                <c:pt idx="1164">
                  <c:v>0.62107757672555586</c:v>
                </c:pt>
                <c:pt idx="1165">
                  <c:v>0.62184770350272989</c:v>
                </c:pt>
                <c:pt idx="1166">
                  <c:v>0.62261901239537898</c:v>
                </c:pt>
                <c:pt idx="1167">
                  <c:v>0.62339127007539452</c:v>
                </c:pt>
                <c:pt idx="1168">
                  <c:v>0.6241632993359244</c:v>
                </c:pt>
                <c:pt idx="1169">
                  <c:v>0.624936043071875</c:v>
                </c:pt>
                <c:pt idx="1170">
                  <c:v>0.62570897113314583</c:v>
                </c:pt>
                <c:pt idx="1171">
                  <c:v>0.62648267432683591</c:v>
                </c:pt>
                <c:pt idx="1172">
                  <c:v>0.62710283674533518</c:v>
                </c:pt>
                <c:pt idx="1173">
                  <c:v>0.62772569114980448</c:v>
                </c:pt>
                <c:pt idx="1174">
                  <c:v>0.62850148969822406</c:v>
                </c:pt>
                <c:pt idx="1175">
                  <c:v>0.62927824607471483</c:v>
                </c:pt>
                <c:pt idx="1176">
                  <c:v>0.63005412388063253</c:v>
                </c:pt>
                <c:pt idx="1177">
                  <c:v>0.63083173163178619</c:v>
                </c:pt>
                <c:pt idx="1178">
                  <c:v>0.63160976636371124</c:v>
                </c:pt>
                <c:pt idx="1179">
                  <c:v>0.6323888823782372</c:v>
                </c:pt>
                <c:pt idx="1180">
                  <c:v>0.63316735679767333</c:v>
                </c:pt>
                <c:pt idx="1181">
                  <c:v>0.63394679487260441</c:v>
                </c:pt>
                <c:pt idx="1182">
                  <c:v>0.63472827070490456</c:v>
                </c:pt>
                <c:pt idx="1183">
                  <c:v>0.63550928456037281</c:v>
                </c:pt>
                <c:pt idx="1184">
                  <c:v>0.63628971554542368</c:v>
                </c:pt>
                <c:pt idx="1185">
                  <c:v>0.63707272661225167</c:v>
                </c:pt>
                <c:pt idx="1186">
                  <c:v>0.63785551462614354</c:v>
                </c:pt>
                <c:pt idx="1187">
                  <c:v>0.63863867665004059</c:v>
                </c:pt>
                <c:pt idx="1188">
                  <c:v>0.63926648599624647</c:v>
                </c:pt>
                <c:pt idx="1189">
                  <c:v>0.63989462985270351</c:v>
                </c:pt>
                <c:pt idx="1190">
                  <c:v>0.64067939109092431</c:v>
                </c:pt>
                <c:pt idx="1191">
                  <c:v>0.64146428885488582</c:v>
                </c:pt>
                <c:pt idx="1192">
                  <c:v>0.64225142379331857</c:v>
                </c:pt>
                <c:pt idx="1193">
                  <c:v>0.64303827774363131</c:v>
                </c:pt>
                <c:pt idx="1194">
                  <c:v>0.64382466920076797</c:v>
                </c:pt>
                <c:pt idx="1195">
                  <c:v>0.64445520244764098</c:v>
                </c:pt>
                <c:pt idx="1196">
                  <c:v>0.64508968494767205</c:v>
                </c:pt>
                <c:pt idx="1197">
                  <c:v>0.64587847504321805</c:v>
                </c:pt>
                <c:pt idx="1198">
                  <c:v>0.64666818926437619</c:v>
                </c:pt>
                <c:pt idx="1199">
                  <c:v>0.64745961368634042</c:v>
                </c:pt>
                <c:pt idx="1200">
                  <c:v>0.64825039688397301</c:v>
                </c:pt>
                <c:pt idx="1201">
                  <c:v>0.64904102029628585</c:v>
                </c:pt>
                <c:pt idx="1202">
                  <c:v>0.6498342046501705</c:v>
                </c:pt>
                <c:pt idx="1203">
                  <c:v>0.65062723177946602</c:v>
                </c:pt>
                <c:pt idx="1204">
                  <c:v>0.65142046426701261</c:v>
                </c:pt>
                <c:pt idx="1205">
                  <c:v>0.65221444772034887</c:v>
                </c:pt>
                <c:pt idx="1206">
                  <c:v>0.65300960813637743</c:v>
                </c:pt>
                <c:pt idx="1207">
                  <c:v>0.65380546205645584</c:v>
                </c:pt>
                <c:pt idx="1208">
                  <c:v>0.65460164601881066</c:v>
                </c:pt>
                <c:pt idx="1209">
                  <c:v>0.655397612949561</c:v>
                </c:pt>
                <c:pt idx="1210">
                  <c:v>0.65619506607258027</c:v>
                </c:pt>
                <c:pt idx="1211">
                  <c:v>0.65699297289075864</c:v>
                </c:pt>
                <c:pt idx="1212">
                  <c:v>0.65763186677072338</c:v>
                </c:pt>
                <c:pt idx="1213">
                  <c:v>0.65827177902257628</c:v>
                </c:pt>
                <c:pt idx="1214">
                  <c:v>0.65907073483586343</c:v>
                </c:pt>
                <c:pt idx="1215">
                  <c:v>0.65987100148184996</c:v>
                </c:pt>
                <c:pt idx="1216">
                  <c:v>0.66067172565010202</c:v>
                </c:pt>
                <c:pt idx="1217">
                  <c:v>0.66147394812572335</c:v>
                </c:pt>
                <c:pt idx="1218">
                  <c:v>0.6622761410684721</c:v>
                </c:pt>
                <c:pt idx="1219">
                  <c:v>0.66307891675493025</c:v>
                </c:pt>
                <c:pt idx="1220">
                  <c:v>0.66388190805793112</c:v>
                </c:pt>
                <c:pt idx="1221">
                  <c:v>0.66468591298437341</c:v>
                </c:pt>
                <c:pt idx="1222">
                  <c:v>0.66532980380377205</c:v>
                </c:pt>
                <c:pt idx="1223">
                  <c:v>0.66597699830588253</c:v>
                </c:pt>
                <c:pt idx="1224">
                  <c:v>0.66678305922386572</c:v>
                </c:pt>
                <c:pt idx="1225">
                  <c:v>0.66758995509092067</c:v>
                </c:pt>
                <c:pt idx="1226">
                  <c:v>0.6683966399788609</c:v>
                </c:pt>
                <c:pt idx="1227">
                  <c:v>0.66920459276302635</c:v>
                </c:pt>
                <c:pt idx="1228">
                  <c:v>0.67001301372399846</c:v>
                </c:pt>
                <c:pt idx="1229">
                  <c:v>0.67082252109841323</c:v>
                </c:pt>
                <c:pt idx="1230">
                  <c:v>0.67163150986048126</c:v>
                </c:pt>
                <c:pt idx="1231">
                  <c:v>0.67244171038198941</c:v>
                </c:pt>
                <c:pt idx="1232">
                  <c:v>0.67325368229831029</c:v>
                </c:pt>
                <c:pt idx="1233">
                  <c:v>0.67406550852275482</c:v>
                </c:pt>
                <c:pt idx="1234">
                  <c:v>0.67487675406762171</c:v>
                </c:pt>
                <c:pt idx="1235">
                  <c:v>0.67569070638612105</c:v>
                </c:pt>
                <c:pt idx="1236">
                  <c:v>0.67650414158064942</c:v>
                </c:pt>
                <c:pt idx="1237">
                  <c:v>0.67731830115609937</c:v>
                </c:pt>
                <c:pt idx="1238">
                  <c:v>0.6779703179098544</c:v>
                </c:pt>
                <c:pt idx="1239">
                  <c:v>0.67862344477909164</c:v>
                </c:pt>
                <c:pt idx="1240">
                  <c:v>0.67943920774524291</c:v>
                </c:pt>
                <c:pt idx="1241">
                  <c:v>0.68025507558967668</c:v>
                </c:pt>
                <c:pt idx="1242">
                  <c:v>0.68107354399402398</c:v>
                </c:pt>
                <c:pt idx="1243">
                  <c:v>0.68189155873071772</c:v>
                </c:pt>
                <c:pt idx="1244">
                  <c:v>0.68270918063845676</c:v>
                </c:pt>
                <c:pt idx="1245">
                  <c:v>0.68352934817855371</c:v>
                </c:pt>
                <c:pt idx="1246">
                  <c:v>0.68434968811310759</c:v>
                </c:pt>
                <c:pt idx="1247">
                  <c:v>0.68517013765873525</c:v>
                </c:pt>
                <c:pt idx="1248">
                  <c:v>0.68599151172223616</c:v>
                </c:pt>
                <c:pt idx="1249">
                  <c:v>0.68664964925497995</c:v>
                </c:pt>
                <c:pt idx="1250">
                  <c:v>0.68731066901312132</c:v>
                </c:pt>
                <c:pt idx="1251">
                  <c:v>0.68813298692332348</c:v>
                </c:pt>
                <c:pt idx="1252">
                  <c:v>0.68895793128447969</c:v>
                </c:pt>
                <c:pt idx="1253">
                  <c:v>0.68978254961869945</c:v>
                </c:pt>
                <c:pt idx="1254">
                  <c:v>0.69060721853909535</c:v>
                </c:pt>
                <c:pt idx="1255">
                  <c:v>0.69143307249212482</c:v>
                </c:pt>
                <c:pt idx="1256">
                  <c:v>0.69225998765099006</c:v>
                </c:pt>
                <c:pt idx="1257">
                  <c:v>0.69308771347143727</c:v>
                </c:pt>
                <c:pt idx="1258">
                  <c:v>0.6939158721662686</c:v>
                </c:pt>
                <c:pt idx="1259">
                  <c:v>0.6947437051454779</c:v>
                </c:pt>
                <c:pt idx="1260">
                  <c:v>0.69557311034853253</c:v>
                </c:pt>
                <c:pt idx="1261">
                  <c:v>0.69640301394601944</c:v>
                </c:pt>
                <c:pt idx="1262">
                  <c:v>0.69723474834163013</c:v>
                </c:pt>
                <c:pt idx="1263">
                  <c:v>0.69806520756628798</c:v>
                </c:pt>
                <c:pt idx="1264">
                  <c:v>0.69889711928366127</c:v>
                </c:pt>
                <c:pt idx="1265">
                  <c:v>0.69956342699318885</c:v>
                </c:pt>
                <c:pt idx="1266">
                  <c:v>0.70023036978324049</c:v>
                </c:pt>
                <c:pt idx="1267">
                  <c:v>0.70106484933878543</c:v>
                </c:pt>
                <c:pt idx="1268">
                  <c:v>0.70189932499513952</c:v>
                </c:pt>
                <c:pt idx="1269">
                  <c:v>0.70273449758272732</c:v>
                </c:pt>
                <c:pt idx="1270">
                  <c:v>0.70356992153386355</c:v>
                </c:pt>
                <c:pt idx="1271">
                  <c:v>0.70440668272534279</c:v>
                </c:pt>
                <c:pt idx="1272">
                  <c:v>0.70524516748728527</c:v>
                </c:pt>
                <c:pt idx="1273">
                  <c:v>0.70608301232476123</c:v>
                </c:pt>
                <c:pt idx="1274">
                  <c:v>0.7069205352040554</c:v>
                </c:pt>
                <c:pt idx="1275">
                  <c:v>0.70759266081810956</c:v>
                </c:pt>
                <c:pt idx="1276">
                  <c:v>0.70826748266716877</c:v>
                </c:pt>
                <c:pt idx="1277">
                  <c:v>0.70910857053940746</c:v>
                </c:pt>
                <c:pt idx="1278">
                  <c:v>0.70994991684396824</c:v>
                </c:pt>
                <c:pt idx="1279">
                  <c:v>0.71079267870526575</c:v>
                </c:pt>
                <c:pt idx="1280">
                  <c:v>0.71163480036206184</c:v>
                </c:pt>
                <c:pt idx="1281">
                  <c:v>0.71247801812541145</c:v>
                </c:pt>
                <c:pt idx="1282">
                  <c:v>0.71332317194867723</c:v>
                </c:pt>
                <c:pt idx="1283">
                  <c:v>0.7141678796802744</c:v>
                </c:pt>
                <c:pt idx="1284">
                  <c:v>0.7150124623517693</c:v>
                </c:pt>
                <c:pt idx="1285">
                  <c:v>0.71586002022830808</c:v>
                </c:pt>
                <c:pt idx="1286">
                  <c:v>0.71670687448442916</c:v>
                </c:pt>
                <c:pt idx="1287">
                  <c:v>0.71755425235748727</c:v>
                </c:pt>
                <c:pt idx="1288">
                  <c:v>0.71840267275186787</c:v>
                </c:pt>
                <c:pt idx="1289">
                  <c:v>0.71925194322997943</c:v>
                </c:pt>
                <c:pt idx="1290">
                  <c:v>0.72010225999549149</c:v>
                </c:pt>
                <c:pt idx="1291">
                  <c:v>0.72095297572483097</c:v>
                </c:pt>
                <c:pt idx="1292">
                  <c:v>0.72163427771247668</c:v>
                </c:pt>
                <c:pt idx="1293">
                  <c:v>0.72248629830805122</c:v>
                </c:pt>
                <c:pt idx="1294">
                  <c:v>0.72333813415809922</c:v>
                </c:pt>
                <c:pt idx="1295">
                  <c:v>0.72402086824143275</c:v>
                </c:pt>
                <c:pt idx="1296">
                  <c:v>0.72487538191184364</c:v>
                </c:pt>
                <c:pt idx="1297">
                  <c:v>0.72572971291463384</c:v>
                </c:pt>
                <c:pt idx="1298">
                  <c:v>0.72658516625171898</c:v>
                </c:pt>
                <c:pt idx="1299">
                  <c:v>0.72727012155817028</c:v>
                </c:pt>
                <c:pt idx="1300">
                  <c:v>0.72795907765106815</c:v>
                </c:pt>
                <c:pt idx="1301">
                  <c:v>0.72881519748978629</c:v>
                </c:pt>
                <c:pt idx="1302">
                  <c:v>0.72967440914155413</c:v>
                </c:pt>
                <c:pt idx="1303">
                  <c:v>0.73053337622527081</c:v>
                </c:pt>
                <c:pt idx="1304">
                  <c:v>0.73139262243118308</c:v>
                </c:pt>
                <c:pt idx="1305">
                  <c:v>0.73225254190015876</c:v>
                </c:pt>
                <c:pt idx="1306">
                  <c:v>0.73311412172254597</c:v>
                </c:pt>
                <c:pt idx="1307">
                  <c:v>0.73397631292635868</c:v>
                </c:pt>
                <c:pt idx="1308">
                  <c:v>0.73483911645326727</c:v>
                </c:pt>
                <c:pt idx="1309">
                  <c:v>0.73570147880088665</c:v>
                </c:pt>
                <c:pt idx="1310">
                  <c:v>0.73656570677581601</c:v>
                </c:pt>
                <c:pt idx="1311">
                  <c:v>0.73743055025300686</c:v>
                </c:pt>
                <c:pt idx="1312">
                  <c:v>0.73829713344350645</c:v>
                </c:pt>
                <c:pt idx="1313">
                  <c:v>0.73916241817826955</c:v>
                </c:pt>
                <c:pt idx="1314">
                  <c:v>0.7400289817883775</c:v>
                </c:pt>
                <c:pt idx="1315">
                  <c:v>0.74089762190519992</c:v>
                </c:pt>
                <c:pt idx="1316">
                  <c:v>0.74176615526459078</c:v>
                </c:pt>
                <c:pt idx="1317">
                  <c:v>0.74263424912526832</c:v>
                </c:pt>
                <c:pt idx="1318">
                  <c:v>0.743331020363732</c:v>
                </c:pt>
                <c:pt idx="1319">
                  <c:v>0.74402787870752318</c:v>
                </c:pt>
                <c:pt idx="1320">
                  <c:v>0.74489860415124542</c:v>
                </c:pt>
                <c:pt idx="1321">
                  <c:v>0.74577055440695517</c:v>
                </c:pt>
                <c:pt idx="1322">
                  <c:v>0.74664439829860241</c:v>
                </c:pt>
                <c:pt idx="1323">
                  <c:v>0.7475175393641077</c:v>
                </c:pt>
                <c:pt idx="1324">
                  <c:v>0.74839084277099632</c:v>
                </c:pt>
                <c:pt idx="1325">
                  <c:v>0.74909090331192307</c:v>
                </c:pt>
                <c:pt idx="1326">
                  <c:v>0.74979499670114447</c:v>
                </c:pt>
                <c:pt idx="1327">
                  <c:v>0.75067136250631861</c:v>
                </c:pt>
                <c:pt idx="1328">
                  <c:v>0.75154849700222093</c:v>
                </c:pt>
                <c:pt idx="1329">
                  <c:v>0.7524271386965935</c:v>
                </c:pt>
                <c:pt idx="1330">
                  <c:v>0.75330501039521158</c:v>
                </c:pt>
                <c:pt idx="1331">
                  <c:v>0.75418432475205532</c:v>
                </c:pt>
                <c:pt idx="1332">
                  <c:v>0.75506548804555373</c:v>
                </c:pt>
                <c:pt idx="1333">
                  <c:v>0.7559463524616874</c:v>
                </c:pt>
                <c:pt idx="1334">
                  <c:v>0.7568266472856805</c:v>
                </c:pt>
                <c:pt idx="1335">
                  <c:v>0.75771014300579165</c:v>
                </c:pt>
                <c:pt idx="1336">
                  <c:v>0.75859347597576687</c:v>
                </c:pt>
                <c:pt idx="1337">
                  <c:v>0.75947731995863599</c:v>
                </c:pt>
                <c:pt idx="1338">
                  <c:v>0.76036262129558319</c:v>
                </c:pt>
                <c:pt idx="1339">
                  <c:v>0.76124776057141874</c:v>
                </c:pt>
                <c:pt idx="1340">
                  <c:v>0.76213463136594728</c:v>
                </c:pt>
                <c:pt idx="1341">
                  <c:v>0.76302174757308394</c:v>
                </c:pt>
                <c:pt idx="1342">
                  <c:v>0.76390897357119536</c:v>
                </c:pt>
                <c:pt idx="1343">
                  <c:v>0.76462018987512692</c:v>
                </c:pt>
                <c:pt idx="1344">
                  <c:v>0.76550910740496869</c:v>
                </c:pt>
                <c:pt idx="1345">
                  <c:v>0.7662217348478414</c:v>
                </c:pt>
                <c:pt idx="1346">
                  <c:v>0.76711330189856086</c:v>
                </c:pt>
                <c:pt idx="1347">
                  <c:v>0.76800430322031199</c:v>
                </c:pt>
                <c:pt idx="1348">
                  <c:v>0.76889650789667707</c:v>
                </c:pt>
                <c:pt idx="1349">
                  <c:v>0.76961100884450284</c:v>
                </c:pt>
                <c:pt idx="1350">
                  <c:v>0.77032956835843747</c:v>
                </c:pt>
                <c:pt idx="1351">
                  <c:v>0.77122316813076919</c:v>
                </c:pt>
                <c:pt idx="1352">
                  <c:v>0.77211948085611348</c:v>
                </c:pt>
                <c:pt idx="1353">
                  <c:v>0.77301577677722622</c:v>
                </c:pt>
                <c:pt idx="1354">
                  <c:v>0.77391219206740958</c:v>
                </c:pt>
                <c:pt idx="1355">
                  <c:v>0.77480968576399067</c:v>
                </c:pt>
                <c:pt idx="1356">
                  <c:v>0.77570853442207977</c:v>
                </c:pt>
                <c:pt idx="1357">
                  <c:v>0.7766084663545284</c:v>
                </c:pt>
                <c:pt idx="1358">
                  <c:v>0.77750879659502281</c:v>
                </c:pt>
                <c:pt idx="1359">
                  <c:v>0.77840883770623281</c:v>
                </c:pt>
                <c:pt idx="1360">
                  <c:v>0.77931079106739154</c:v>
                </c:pt>
                <c:pt idx="1361">
                  <c:v>0.78021342087770751</c:v>
                </c:pt>
                <c:pt idx="1362">
                  <c:v>0.78111769374344575</c:v>
                </c:pt>
                <c:pt idx="1363">
                  <c:v>0.78202071423981412</c:v>
                </c:pt>
                <c:pt idx="1364">
                  <c:v>0.78292537999535861</c:v>
                </c:pt>
                <c:pt idx="1365">
                  <c:v>0.78383224795890127</c:v>
                </c:pt>
                <c:pt idx="1366">
                  <c:v>0.7847392469269111</c:v>
                </c:pt>
                <c:pt idx="1367">
                  <c:v>0.78564554517412211</c:v>
                </c:pt>
                <c:pt idx="1368">
                  <c:v>0.78637225714809356</c:v>
                </c:pt>
                <c:pt idx="1369">
                  <c:v>0.78710019140361265</c:v>
                </c:pt>
                <c:pt idx="1370">
                  <c:v>0.78800904952274398</c:v>
                </c:pt>
                <c:pt idx="1371">
                  <c:v>0.78891970748724149</c:v>
                </c:pt>
                <c:pt idx="1372">
                  <c:v>0.78983175205356215</c:v>
                </c:pt>
                <c:pt idx="1373">
                  <c:v>0.79074393288434175</c:v>
                </c:pt>
                <c:pt idx="1374">
                  <c:v>0.7916555526376301</c:v>
                </c:pt>
                <c:pt idx="1375">
                  <c:v>0.79257037601307079</c:v>
                </c:pt>
                <c:pt idx="1376">
                  <c:v>0.79348478023987934</c:v>
                </c:pt>
                <c:pt idx="1377">
                  <c:v>0.79439932249687684</c:v>
                </c:pt>
                <c:pt idx="1378">
                  <c:v>0.79513298571931923</c:v>
                </c:pt>
                <c:pt idx="1379">
                  <c:v>0.79587026714839848</c:v>
                </c:pt>
                <c:pt idx="1380">
                  <c:v>0.79678741496412586</c:v>
                </c:pt>
                <c:pt idx="1381">
                  <c:v>0.79770596565982255</c:v>
                </c:pt>
                <c:pt idx="1382">
                  <c:v>0.79862620306265752</c:v>
                </c:pt>
                <c:pt idx="1383">
                  <c:v>0.79954672610098432</c:v>
                </c:pt>
                <c:pt idx="1384">
                  <c:v>0.80046655041081372</c:v>
                </c:pt>
                <c:pt idx="1385">
                  <c:v>0.8013889106275679</c:v>
                </c:pt>
                <c:pt idx="1386">
                  <c:v>0.80231184060943839</c:v>
                </c:pt>
                <c:pt idx="1387">
                  <c:v>0.80323477709103241</c:v>
                </c:pt>
                <c:pt idx="1388">
                  <c:v>0.80415913075053991</c:v>
                </c:pt>
                <c:pt idx="1389">
                  <c:v>0.80508462218134424</c:v>
                </c:pt>
                <c:pt idx="1390">
                  <c:v>0.80601139515952402</c:v>
                </c:pt>
                <c:pt idx="1391">
                  <c:v>0.80693846169180539</c:v>
                </c:pt>
                <c:pt idx="1392">
                  <c:v>0.8078653967909889</c:v>
                </c:pt>
                <c:pt idx="1393">
                  <c:v>0.80879404269904687</c:v>
                </c:pt>
                <c:pt idx="1394">
                  <c:v>0.80972411952182666</c:v>
                </c:pt>
                <c:pt idx="1395">
                  <c:v>0.81046897475930946</c:v>
                </c:pt>
                <c:pt idx="1396">
                  <c:v>0.81121395878726599</c:v>
                </c:pt>
                <c:pt idx="1397">
                  <c:v>0.81214543643432024</c:v>
                </c:pt>
                <c:pt idx="1398">
                  <c:v>0.8130774977224472</c:v>
                </c:pt>
                <c:pt idx="1399">
                  <c:v>0.81401099872821137</c:v>
                </c:pt>
                <c:pt idx="1400">
                  <c:v>0.81494622802579697</c:v>
                </c:pt>
                <c:pt idx="1401">
                  <c:v>0.81588147594092808</c:v>
                </c:pt>
                <c:pt idx="1402">
                  <c:v>0.81681774230648829</c:v>
                </c:pt>
                <c:pt idx="1403">
                  <c:v>0.81775402762718097</c:v>
                </c:pt>
                <c:pt idx="1404">
                  <c:v>0.81850446076449324</c:v>
                </c:pt>
                <c:pt idx="1405">
                  <c:v>0.81925860989867849</c:v>
                </c:pt>
                <c:pt idx="1406">
                  <c:v>0.82019876212921805</c:v>
                </c:pt>
                <c:pt idx="1407">
                  <c:v>0.82113908126786317</c:v>
                </c:pt>
                <c:pt idx="1408">
                  <c:v>0.82208071653032888</c:v>
                </c:pt>
                <c:pt idx="1409">
                  <c:v>0.82302180097971556</c:v>
                </c:pt>
                <c:pt idx="1410">
                  <c:v>0.82396492364825069</c:v>
                </c:pt>
                <c:pt idx="1411">
                  <c:v>0.82490908074107805</c:v>
                </c:pt>
                <c:pt idx="1412">
                  <c:v>0.82585441858995201</c:v>
                </c:pt>
                <c:pt idx="1413">
                  <c:v>0.82679906280210025</c:v>
                </c:pt>
                <c:pt idx="1414">
                  <c:v>0.82774503375098218</c:v>
                </c:pt>
                <c:pt idx="1415">
                  <c:v>0.828693346912728</c:v>
                </c:pt>
                <c:pt idx="1416">
                  <c:v>0.82964169149888467</c:v>
                </c:pt>
                <c:pt idx="1417">
                  <c:v>0.83058992181970748</c:v>
                </c:pt>
                <c:pt idx="1418">
                  <c:v>0.83154050276347657</c:v>
                </c:pt>
                <c:pt idx="1419">
                  <c:v>0.83249184297015166</c:v>
                </c:pt>
                <c:pt idx="1420">
                  <c:v>0.83344350772955467</c:v>
                </c:pt>
                <c:pt idx="1421">
                  <c:v>0.8342061030453044</c:v>
                </c:pt>
                <c:pt idx="1422">
                  <c:v>0.83496913479531432</c:v>
                </c:pt>
                <c:pt idx="1423">
                  <c:v>0.83592272405465429</c:v>
                </c:pt>
                <c:pt idx="1424">
                  <c:v>0.83687693183612111</c:v>
                </c:pt>
                <c:pt idx="1425">
                  <c:v>0.83783424068009205</c:v>
                </c:pt>
                <c:pt idx="1426">
                  <c:v>0.83879144401147765</c:v>
                </c:pt>
                <c:pt idx="1427">
                  <c:v>0.83974810187297755</c:v>
                </c:pt>
                <c:pt idx="1428">
                  <c:v>0.84051537571072388</c:v>
                </c:pt>
                <c:pt idx="1429">
                  <c:v>0.84128704728004489</c:v>
                </c:pt>
                <c:pt idx="1430">
                  <c:v>0.84224668320559071</c:v>
                </c:pt>
                <c:pt idx="1431">
                  <c:v>0.84320797474367259</c:v>
                </c:pt>
                <c:pt idx="1432">
                  <c:v>0.84417121959982355</c:v>
                </c:pt>
                <c:pt idx="1433">
                  <c:v>0.84513421680350753</c:v>
                </c:pt>
                <c:pt idx="1434">
                  <c:v>0.84609696474388474</c:v>
                </c:pt>
                <c:pt idx="1435">
                  <c:v>0.84706373443662886</c:v>
                </c:pt>
                <c:pt idx="1436">
                  <c:v>0.84802893260505596</c:v>
                </c:pt>
                <c:pt idx="1437">
                  <c:v>0.84899521089834151</c:v>
                </c:pt>
                <c:pt idx="1438">
                  <c:v>0.84996257154861565</c:v>
                </c:pt>
                <c:pt idx="1439">
                  <c:v>0.85093175631161044</c:v>
                </c:pt>
                <c:pt idx="1440">
                  <c:v>0.85190188130504074</c:v>
                </c:pt>
                <c:pt idx="1441">
                  <c:v>0.85287280016420131</c:v>
                </c:pt>
                <c:pt idx="1442">
                  <c:v>0.85384332761036541</c:v>
                </c:pt>
                <c:pt idx="1443">
                  <c:v>0.85481598572639361</c:v>
                </c:pt>
                <c:pt idx="1444">
                  <c:v>0.85578914495663805</c:v>
                </c:pt>
                <c:pt idx="1445">
                  <c:v>0.85656897949015198</c:v>
                </c:pt>
                <c:pt idx="1446">
                  <c:v>0.85734972035151946</c:v>
                </c:pt>
                <c:pt idx="1447">
                  <c:v>0.85832460463554061</c:v>
                </c:pt>
                <c:pt idx="1448">
                  <c:v>0.8593013351248342</c:v>
                </c:pt>
                <c:pt idx="1449">
                  <c:v>0.86027902054936667</c:v>
                </c:pt>
                <c:pt idx="1450">
                  <c:v>0.86125870884848299</c:v>
                </c:pt>
                <c:pt idx="1451">
                  <c:v>0.86223801161120706</c:v>
                </c:pt>
                <c:pt idx="1452">
                  <c:v>0.86321887327543079</c:v>
                </c:pt>
                <c:pt idx="1453">
                  <c:v>0.86419949894280479</c:v>
                </c:pt>
                <c:pt idx="1454">
                  <c:v>0.86518198733724339</c:v>
                </c:pt>
                <c:pt idx="1455">
                  <c:v>0.86596933428389478</c:v>
                </c:pt>
                <c:pt idx="1456">
                  <c:v>0.86675985610263084</c:v>
                </c:pt>
                <c:pt idx="1457">
                  <c:v>0.86774561653811388</c:v>
                </c:pt>
                <c:pt idx="1458">
                  <c:v>0.86873204853674457</c:v>
                </c:pt>
                <c:pt idx="1459">
                  <c:v>0.86971885171086161</c:v>
                </c:pt>
                <c:pt idx="1460">
                  <c:v>0.8707066296274415</c:v>
                </c:pt>
                <c:pt idx="1461">
                  <c:v>0.87169583723364152</c:v>
                </c:pt>
                <c:pt idx="1462">
                  <c:v>0.87268662896538118</c:v>
                </c:pt>
                <c:pt idx="1463">
                  <c:v>0.87367658766577749</c:v>
                </c:pt>
                <c:pt idx="1464">
                  <c:v>0.8746681331797177</c:v>
                </c:pt>
                <c:pt idx="1465">
                  <c:v>0.87566217889790332</c:v>
                </c:pt>
                <c:pt idx="1466">
                  <c:v>0.87665599966599395</c:v>
                </c:pt>
                <c:pt idx="1467">
                  <c:v>0.87764974573758336</c:v>
                </c:pt>
                <c:pt idx="1468">
                  <c:v>0.87864645709843403</c:v>
                </c:pt>
                <c:pt idx="1469">
                  <c:v>0.8796432496148876</c:v>
                </c:pt>
                <c:pt idx="1470">
                  <c:v>0.88064088435474319</c:v>
                </c:pt>
                <c:pt idx="1471">
                  <c:v>0.88163936284806299</c:v>
                </c:pt>
                <c:pt idx="1472">
                  <c:v>0.88243916935035183</c:v>
                </c:pt>
                <c:pt idx="1473">
                  <c:v>0.88324053261469038</c:v>
                </c:pt>
                <c:pt idx="1474">
                  <c:v>0.88424084691445026</c:v>
                </c:pt>
                <c:pt idx="1475">
                  <c:v>0.88524476497147797</c:v>
                </c:pt>
                <c:pt idx="1476">
                  <c:v>0.88624785325019328</c:v>
                </c:pt>
                <c:pt idx="1477">
                  <c:v>0.88725118185565266</c:v>
                </c:pt>
                <c:pt idx="1478">
                  <c:v>0.88825705342175942</c:v>
                </c:pt>
                <c:pt idx="1479">
                  <c:v>0.88926439883312303</c:v>
                </c:pt>
                <c:pt idx="1480">
                  <c:v>0.89027152930916309</c:v>
                </c:pt>
                <c:pt idx="1481">
                  <c:v>0.89127982911267267</c:v>
                </c:pt>
                <c:pt idx="1482">
                  <c:v>0.89208861947819396</c:v>
                </c:pt>
                <c:pt idx="1483">
                  <c:v>0.89290006966862057</c:v>
                </c:pt>
                <c:pt idx="1484">
                  <c:v>0.89391009826506795</c:v>
                </c:pt>
                <c:pt idx="1485">
                  <c:v>0.89492362093041833</c:v>
                </c:pt>
                <c:pt idx="1486">
                  <c:v>0.89593693417058329</c:v>
                </c:pt>
                <c:pt idx="1487">
                  <c:v>0.89695034604330148</c:v>
                </c:pt>
                <c:pt idx="1488">
                  <c:v>0.89796571611746123</c:v>
                </c:pt>
                <c:pt idx="1489">
                  <c:v>0.89898196303229216</c:v>
                </c:pt>
                <c:pt idx="1490">
                  <c:v>0.90000017580579472</c:v>
                </c:pt>
                <c:pt idx="1491">
                  <c:v>0.90101864889274219</c:v>
                </c:pt>
                <c:pt idx="1492">
                  <c:v>0.90203784900742923</c:v>
                </c:pt>
                <c:pt idx="1493">
                  <c:v>0.90305793313336713</c:v>
                </c:pt>
                <c:pt idx="1494">
                  <c:v>0.90407952682373838</c:v>
                </c:pt>
                <c:pt idx="1495">
                  <c:v>0.90510310205367239</c:v>
                </c:pt>
                <c:pt idx="1496">
                  <c:v>0.90612538161785006</c:v>
                </c:pt>
                <c:pt idx="1497">
                  <c:v>0.90714964604478432</c:v>
                </c:pt>
                <c:pt idx="1498">
                  <c:v>0.90797028337649932</c:v>
                </c:pt>
                <c:pt idx="1499">
                  <c:v>0.90879253498822543</c:v>
                </c:pt>
                <c:pt idx="1500">
                  <c:v>0.90982032071055796</c:v>
                </c:pt>
                <c:pt idx="1501">
                  <c:v>0.91084853571849922</c:v>
                </c:pt>
                <c:pt idx="1502">
                  <c:v>0.91187780904081117</c:v>
                </c:pt>
                <c:pt idx="1503">
                  <c:v>0.91290767077869894</c:v>
                </c:pt>
                <c:pt idx="1504">
                  <c:v>0.91393953935863292</c:v>
                </c:pt>
                <c:pt idx="1505">
                  <c:v>0.91497326221701869</c:v>
                </c:pt>
                <c:pt idx="1506">
                  <c:v>0.91600679197722845</c:v>
                </c:pt>
                <c:pt idx="1507">
                  <c:v>0.91704012693390258</c:v>
                </c:pt>
                <c:pt idx="1508">
                  <c:v>0.91786987327057468</c:v>
                </c:pt>
                <c:pt idx="1509">
                  <c:v>0.91870252449664425</c:v>
                </c:pt>
                <c:pt idx="1510">
                  <c:v>0.91974055151460599</c:v>
                </c:pt>
                <c:pt idx="1511">
                  <c:v>0.92077933994551719</c:v>
                </c:pt>
                <c:pt idx="1512">
                  <c:v>0.92181984365393221</c:v>
                </c:pt>
                <c:pt idx="1513">
                  <c:v>0.9228607954023561</c:v>
                </c:pt>
                <c:pt idx="1514">
                  <c:v>0.92390187726350936</c:v>
                </c:pt>
                <c:pt idx="1515">
                  <c:v>0.92494595529149004</c:v>
                </c:pt>
                <c:pt idx="1516">
                  <c:v>0.92598984910123761</c:v>
                </c:pt>
                <c:pt idx="1517">
                  <c:v>0.92703371657407929</c:v>
                </c:pt>
                <c:pt idx="1518">
                  <c:v>0.9280809115623273</c:v>
                </c:pt>
                <c:pt idx="1519">
                  <c:v>0.92912904438433497</c:v>
                </c:pt>
                <c:pt idx="1520">
                  <c:v>0.93017635572965474</c:v>
                </c:pt>
                <c:pt idx="1521">
                  <c:v>0.93122620750609986</c:v>
                </c:pt>
                <c:pt idx="1522">
                  <c:v>0.93227716262975013</c:v>
                </c:pt>
                <c:pt idx="1523">
                  <c:v>0.93311853001140466</c:v>
                </c:pt>
                <c:pt idx="1524">
                  <c:v>0.93417083384558908</c:v>
                </c:pt>
                <c:pt idx="1525">
                  <c:v>0.93501492282328058</c:v>
                </c:pt>
                <c:pt idx="1526">
                  <c:v>0.93606938623271962</c:v>
                </c:pt>
                <c:pt idx="1527">
                  <c:v>0.93712367297236643</c:v>
                </c:pt>
                <c:pt idx="1528">
                  <c:v>0.93818149321693489</c:v>
                </c:pt>
                <c:pt idx="1529">
                  <c:v>0.93924043363021492</c:v>
                </c:pt>
                <c:pt idx="1530">
                  <c:v>0.94029904101860107</c:v>
                </c:pt>
                <c:pt idx="1531">
                  <c:v>0.94114718776536277</c:v>
                </c:pt>
                <c:pt idx="1532">
                  <c:v>0.94200075261453531</c:v>
                </c:pt>
                <c:pt idx="1533">
                  <c:v>0.94306228768730593</c:v>
                </c:pt>
                <c:pt idx="1534">
                  <c:v>0.94412413906636883</c:v>
                </c:pt>
                <c:pt idx="1535">
                  <c:v>0.94519020709897628</c:v>
                </c:pt>
                <c:pt idx="1536">
                  <c:v>0.94625546049266618</c:v>
                </c:pt>
                <c:pt idx="1537">
                  <c:v>0.94732184986135748</c:v>
                </c:pt>
                <c:pt idx="1538">
                  <c:v>0.94838921458696279</c:v>
                </c:pt>
                <c:pt idx="1539">
                  <c:v>0.94945902554030337</c:v>
                </c:pt>
                <c:pt idx="1540">
                  <c:v>0.95052932864372153</c:v>
                </c:pt>
                <c:pt idx="1541">
                  <c:v>0.95160077852338076</c:v>
                </c:pt>
                <c:pt idx="1542">
                  <c:v>0.95267223143586688</c:v>
                </c:pt>
                <c:pt idx="1543">
                  <c:v>0.95374598102472385</c:v>
                </c:pt>
                <c:pt idx="1544">
                  <c:v>0.9548205566002913</c:v>
                </c:pt>
                <c:pt idx="1545">
                  <c:v>0.95589727376346145</c:v>
                </c:pt>
                <c:pt idx="1546">
                  <c:v>0.95697334255496036</c:v>
                </c:pt>
                <c:pt idx="1547">
                  <c:v>0.95805073514427652</c:v>
                </c:pt>
                <c:pt idx="1548">
                  <c:v>0.95891473799550953</c:v>
                </c:pt>
                <c:pt idx="1549">
                  <c:v>0.95977899325986304</c:v>
                </c:pt>
                <c:pt idx="1550">
                  <c:v>0.96086106541164273</c:v>
                </c:pt>
                <c:pt idx="1551">
                  <c:v>0.96194298756441587</c:v>
                </c:pt>
                <c:pt idx="1552">
                  <c:v>0.96302641243560538</c:v>
                </c:pt>
                <c:pt idx="1553">
                  <c:v>0.96411034988154753</c:v>
                </c:pt>
                <c:pt idx="1554">
                  <c:v>0.96519612675012845</c:v>
                </c:pt>
                <c:pt idx="1555">
                  <c:v>0.96628441170999402</c:v>
                </c:pt>
                <c:pt idx="1556">
                  <c:v>0.96737238681052895</c:v>
                </c:pt>
                <c:pt idx="1557">
                  <c:v>0.96846071514471077</c:v>
                </c:pt>
                <c:pt idx="1558">
                  <c:v>0.96933326369120731</c:v>
                </c:pt>
                <c:pt idx="1559">
                  <c:v>0.9702105736046408</c:v>
                </c:pt>
                <c:pt idx="1560">
                  <c:v>0.97130349829641605</c:v>
                </c:pt>
                <c:pt idx="1561">
                  <c:v>0.97239711776405213</c:v>
                </c:pt>
                <c:pt idx="1562">
                  <c:v>0.97349277048551031</c:v>
                </c:pt>
                <c:pt idx="1563">
                  <c:v>0.97458862074898445</c:v>
                </c:pt>
                <c:pt idx="1564">
                  <c:v>0.97568533810736957</c:v>
                </c:pt>
                <c:pt idx="1565">
                  <c:v>0.97678493696940027</c:v>
                </c:pt>
                <c:pt idx="1566">
                  <c:v>0.97788473873498105</c:v>
                </c:pt>
                <c:pt idx="1567">
                  <c:v>0.97898390219785181</c:v>
                </c:pt>
                <c:pt idx="1568">
                  <c:v>0.98008848250652536</c:v>
                </c:pt>
                <c:pt idx="1569">
                  <c:v>0.98119057769155038</c:v>
                </c:pt>
                <c:pt idx="1570">
                  <c:v>0.98229456349545607</c:v>
                </c:pt>
                <c:pt idx="1571">
                  <c:v>0.98340010713678006</c:v>
                </c:pt>
                <c:pt idx="1572">
                  <c:v>0.98450788859717497</c:v>
                </c:pt>
                <c:pt idx="1573">
                  <c:v>0.98561656014333054</c:v>
                </c:pt>
                <c:pt idx="1574">
                  <c:v>0.98672629279101964</c:v>
                </c:pt>
                <c:pt idx="1575">
                  <c:v>0.98783590148459377</c:v>
                </c:pt>
                <c:pt idx="1576">
                  <c:v>0.98872654678379157</c:v>
                </c:pt>
                <c:pt idx="1577">
                  <c:v>0.98983837843339428</c:v>
                </c:pt>
                <c:pt idx="1578">
                  <c:v>0.99072961914732494</c:v>
                </c:pt>
                <c:pt idx="1579">
                  <c:v>0.99184606533768649</c:v>
                </c:pt>
                <c:pt idx="1580">
                  <c:v>0.99296154319515761</c:v>
                </c:pt>
                <c:pt idx="1581">
                  <c:v>0.99407912006121335</c:v>
                </c:pt>
                <c:pt idx="1582">
                  <c:v>0.99519777644611629</c:v>
                </c:pt>
                <c:pt idx="1583">
                  <c:v>0.99631871191420329</c:v>
                </c:pt>
                <c:pt idx="1584">
                  <c:v>0.9974405628080466</c:v>
                </c:pt>
                <c:pt idx="1585">
                  <c:v>0.99833912195491559</c:v>
                </c:pt>
                <c:pt idx="1586">
                  <c:v>0.99924140556513041</c:v>
                </c:pt>
                <c:pt idx="1587">
                  <c:v>1.0003648245099048</c:v>
                </c:pt>
                <c:pt idx="1588">
                  <c:v>1.0014913982320821</c:v>
                </c:pt>
                <c:pt idx="1589">
                  <c:v>1.00261924255417</c:v>
                </c:pt>
                <c:pt idx="1590">
                  <c:v>1.0037481880215984</c:v>
                </c:pt>
                <c:pt idx="1591">
                  <c:v>1.0048780644100899</c:v>
                </c:pt>
                <c:pt idx="1592">
                  <c:v>1.0060081825803222</c:v>
                </c:pt>
                <c:pt idx="1593">
                  <c:v>1.0071407897284415</c:v>
                </c:pt>
                <c:pt idx="1594">
                  <c:v>1.0082743349189438</c:v>
                </c:pt>
                <c:pt idx="1595">
                  <c:v>1.0094108995155369</c:v>
                </c:pt>
                <c:pt idx="1596">
                  <c:v>1.0105458078695739</c:v>
                </c:pt>
                <c:pt idx="1597">
                  <c:v>1.0116827004903803</c:v>
                </c:pt>
                <c:pt idx="1598">
                  <c:v>1.0128224521583526</c:v>
                </c:pt>
                <c:pt idx="1599">
                  <c:v>1.0139629820630292</c:v>
                </c:pt>
                <c:pt idx="1600">
                  <c:v>1.0151025484676326</c:v>
                </c:pt>
                <c:pt idx="1601">
                  <c:v>1.016017300708036</c:v>
                </c:pt>
                <c:pt idx="1602">
                  <c:v>1.0169325412644539</c:v>
                </c:pt>
                <c:pt idx="1603">
                  <c:v>1.0180770719423933</c:v>
                </c:pt>
                <c:pt idx="1604">
                  <c:v>1.0192234391059056</c:v>
                </c:pt>
                <c:pt idx="1605">
                  <c:v>1.0203719979975507</c:v>
                </c:pt>
                <c:pt idx="1606">
                  <c:v>1.0215199480407398</c:v>
                </c:pt>
                <c:pt idx="1607">
                  <c:v>1.0226683393109726</c:v>
                </c:pt>
                <c:pt idx="1608">
                  <c:v>1.0235895144933644</c:v>
                </c:pt>
                <c:pt idx="1609">
                  <c:v>1.024515937513979</c:v>
                </c:pt>
                <c:pt idx="1610">
                  <c:v>1.0256704186427898</c:v>
                </c:pt>
                <c:pt idx="1611">
                  <c:v>1.0268257050980301</c:v>
                </c:pt>
                <c:pt idx="1612">
                  <c:v>1.0279821512329534</c:v>
                </c:pt>
                <c:pt idx="1613">
                  <c:v>1.0291390525069672</c:v>
                </c:pt>
                <c:pt idx="1614">
                  <c:v>1.0302971167917312</c:v>
                </c:pt>
                <c:pt idx="1615">
                  <c:v>1.0314590040637153</c:v>
                </c:pt>
                <c:pt idx="1616">
                  <c:v>1.032620114425431</c:v>
                </c:pt>
                <c:pt idx="1617">
                  <c:v>1.0337816866420722</c:v>
                </c:pt>
                <c:pt idx="1618">
                  <c:v>1.0349481653740937</c:v>
                </c:pt>
                <c:pt idx="1619">
                  <c:v>1.036113158486101</c:v>
                </c:pt>
                <c:pt idx="1620">
                  <c:v>1.0372791539900899</c:v>
                </c:pt>
                <c:pt idx="1621">
                  <c:v>1.0384475810763922</c:v>
                </c:pt>
                <c:pt idx="1622">
                  <c:v>1.0396179108334185</c:v>
                </c:pt>
                <c:pt idx="1623">
                  <c:v>1.0407896118671873</c:v>
                </c:pt>
                <c:pt idx="1624">
                  <c:v>1.041962329321817</c:v>
                </c:pt>
                <c:pt idx="1625">
                  <c:v>1.0431348104371774</c:v>
                </c:pt>
                <c:pt idx="1626">
                  <c:v>1.0440750420343778</c:v>
                </c:pt>
                <c:pt idx="1627">
                  <c:v>1.0452501839675434</c:v>
                </c:pt>
                <c:pt idx="1628">
                  <c:v>1.0461933065269575</c:v>
                </c:pt>
                <c:pt idx="1629">
                  <c:v>1.0473725618963854</c:v>
                </c:pt>
                <c:pt idx="1630">
                  <c:v>1.0485533897715031</c:v>
                </c:pt>
                <c:pt idx="1631">
                  <c:v>1.0497339897482019</c:v>
                </c:pt>
                <c:pt idx="1632">
                  <c:v>1.0509170690699403</c:v>
                </c:pt>
                <c:pt idx="1633">
                  <c:v>1.0521020923096973</c:v>
                </c:pt>
                <c:pt idx="1634">
                  <c:v>1.0532874350412682</c:v>
                </c:pt>
                <c:pt idx="1635">
                  <c:v>1.0544743657685114</c:v>
                </c:pt>
                <c:pt idx="1636">
                  <c:v>1.0554256878795276</c:v>
                </c:pt>
                <c:pt idx="1637">
                  <c:v>1.0563819118689852</c:v>
                </c:pt>
                <c:pt idx="1638">
                  <c:v>1.0575719778458141</c:v>
                </c:pt>
                <c:pt idx="1639">
                  <c:v>1.0587649183279337</c:v>
                </c:pt>
                <c:pt idx="1640">
                  <c:v>1.0599589190413894</c:v>
                </c:pt>
                <c:pt idx="1641">
                  <c:v>1.0611545296027598</c:v>
                </c:pt>
                <c:pt idx="1642">
                  <c:v>1.062350292290027</c:v>
                </c:pt>
                <c:pt idx="1643">
                  <c:v>1.0635484012534047</c:v>
                </c:pt>
                <c:pt idx="1644">
                  <c:v>1.0647481305667761</c:v>
                </c:pt>
                <c:pt idx="1645">
                  <c:v>1.0659496677256894</c:v>
                </c:pt>
                <c:pt idx="1646">
                  <c:v>1.0671511814837991</c:v>
                </c:pt>
                <c:pt idx="1647">
                  <c:v>1.0683546920877487</c:v>
                </c:pt>
                <c:pt idx="1648">
                  <c:v>1.0695611252461161</c:v>
                </c:pt>
                <c:pt idx="1649">
                  <c:v>1.07076717295566</c:v>
                </c:pt>
                <c:pt idx="1650">
                  <c:v>1.0719743079903581</c:v>
                </c:pt>
                <c:pt idx="1651">
                  <c:v>1.0731851185355854</c:v>
                </c:pt>
                <c:pt idx="1652">
                  <c:v>1.0743961023497866</c:v>
                </c:pt>
                <c:pt idx="1653">
                  <c:v>1.075366205542666</c:v>
                </c:pt>
                <c:pt idx="1654">
                  <c:v>1.0765803911342742</c:v>
                </c:pt>
                <c:pt idx="1655">
                  <c:v>1.0775526166601272</c:v>
                </c:pt>
                <c:pt idx="1656">
                  <c:v>1.0787683469883809</c:v>
                </c:pt>
                <c:pt idx="1657">
                  <c:v>1.0799849991908042</c:v>
                </c:pt>
                <c:pt idx="1658">
                  <c:v>1.0812057402666384</c:v>
                </c:pt>
                <c:pt idx="1659">
                  <c:v>1.082426854793864</c:v>
                </c:pt>
                <c:pt idx="1660">
                  <c:v>1.0836474090314294</c:v>
                </c:pt>
                <c:pt idx="1661">
                  <c:v>1.0846276540464068</c:v>
                </c:pt>
                <c:pt idx="1662">
                  <c:v>1.0856118532712309</c:v>
                </c:pt>
                <c:pt idx="1663">
                  <c:v>1.0868372398226933</c:v>
                </c:pt>
                <c:pt idx="1664">
                  <c:v>1.0880650672074699</c:v>
                </c:pt>
                <c:pt idx="1665">
                  <c:v>1.0892955302931129</c:v>
                </c:pt>
                <c:pt idx="1666">
                  <c:v>1.0905263816079107</c:v>
                </c:pt>
                <c:pt idx="1667">
                  <c:v>1.0917576207198902</c:v>
                </c:pt>
                <c:pt idx="1668">
                  <c:v>1.0929930153872847</c:v>
                </c:pt>
                <c:pt idx="1669">
                  <c:v>1.0942276744267669</c:v>
                </c:pt>
                <c:pt idx="1670">
                  <c:v>1.0954638597338069</c:v>
                </c:pt>
                <c:pt idx="1671">
                  <c:v>1.0967021424168502</c:v>
                </c:pt>
                <c:pt idx="1672">
                  <c:v>1.0979427177244587</c:v>
                </c:pt>
                <c:pt idx="1673">
                  <c:v>1.0991859714530408</c:v>
                </c:pt>
                <c:pt idx="1674">
                  <c:v>1.100427925541025</c:v>
                </c:pt>
                <c:pt idx="1675">
                  <c:v>1.1016710438928201</c:v>
                </c:pt>
                <c:pt idx="1676">
                  <c:v>1.1029174221126214</c:v>
                </c:pt>
                <c:pt idx="1677">
                  <c:v>1.1041653557299052</c:v>
                </c:pt>
                <c:pt idx="1678">
                  <c:v>1.1051655498474984</c:v>
                </c:pt>
                <c:pt idx="1679">
                  <c:v>1.1064159119798853</c:v>
                </c:pt>
                <c:pt idx="1680">
                  <c:v>1.1076663099141275</c:v>
                </c:pt>
                <c:pt idx="1681">
                  <c:v>1.1086694394023597</c:v>
                </c:pt>
                <c:pt idx="1682">
                  <c:v>1.1099241931046249</c:v>
                </c:pt>
                <c:pt idx="1683">
                  <c:v>1.1111830174799582</c:v>
                </c:pt>
                <c:pt idx="1684">
                  <c:v>1.1124401626178404</c:v>
                </c:pt>
                <c:pt idx="1685">
                  <c:v>1.1136990825110322</c:v>
                </c:pt>
                <c:pt idx="1686">
                  <c:v>1.1149592040925072</c:v>
                </c:pt>
                <c:pt idx="1687">
                  <c:v>1.1162218797725512</c:v>
                </c:pt>
                <c:pt idx="1688">
                  <c:v>1.1172349840170963</c:v>
                </c:pt>
                <c:pt idx="1689">
                  <c:v>1.1182508547463512</c:v>
                </c:pt>
                <c:pt idx="1690">
                  <c:v>1.1195192439961434</c:v>
                </c:pt>
                <c:pt idx="1691">
                  <c:v>1.1207878880576072</c:v>
                </c:pt>
                <c:pt idx="1692">
                  <c:v>1.1220571737892782</c:v>
                </c:pt>
                <c:pt idx="1693">
                  <c:v>1.1233290437204921</c:v>
                </c:pt>
                <c:pt idx="1694">
                  <c:v>1.1246019499832227</c:v>
                </c:pt>
                <c:pt idx="1695">
                  <c:v>1.1258780362714573</c:v>
                </c:pt>
                <c:pt idx="1696">
                  <c:v>1.1271541933754023</c:v>
                </c:pt>
                <c:pt idx="1697">
                  <c:v>1.1284317859307271</c:v>
                </c:pt>
                <c:pt idx="1698">
                  <c:v>1.1297131628422221</c:v>
                </c:pt>
                <c:pt idx="1699">
                  <c:v>1.1309948138324157</c:v>
                </c:pt>
                <c:pt idx="1700">
                  <c:v>1.1322765418890874</c:v>
                </c:pt>
                <c:pt idx="1701">
                  <c:v>1.1335628580410277</c:v>
                </c:pt>
                <c:pt idx="1702">
                  <c:v>1.1348480804437775</c:v>
                </c:pt>
                <c:pt idx="1703">
                  <c:v>1.1358788649793059</c:v>
                </c:pt>
                <c:pt idx="1704">
                  <c:v>1.1371684477726942</c:v>
                </c:pt>
                <c:pt idx="1705">
                  <c:v>1.1382022194913863</c:v>
                </c:pt>
                <c:pt idx="1706">
                  <c:v>1.139494409108962</c:v>
                </c:pt>
                <c:pt idx="1707">
                  <c:v>1.1407872824727674</c:v>
                </c:pt>
                <c:pt idx="1708">
                  <c:v>1.1420853915413913</c:v>
                </c:pt>
                <c:pt idx="1709">
                  <c:v>1.1433820175296372</c:v>
                </c:pt>
                <c:pt idx="1710">
                  <c:v>1.1446793349178999</c:v>
                </c:pt>
                <c:pt idx="1711">
                  <c:v>1.1459807214741304</c:v>
                </c:pt>
                <c:pt idx="1712">
                  <c:v>1.147022852623294</c:v>
                </c:pt>
                <c:pt idx="1713">
                  <c:v>1.1480700524982275</c:v>
                </c:pt>
                <c:pt idx="1714">
                  <c:v>1.1493754633888627</c:v>
                </c:pt>
                <c:pt idx="1715">
                  <c:v>1.1506845765961999</c:v>
                </c:pt>
                <c:pt idx="1716">
                  <c:v>1.1519932073573818</c:v>
                </c:pt>
                <c:pt idx="1717">
                  <c:v>1.1533019518963747</c:v>
                </c:pt>
                <c:pt idx="1718">
                  <c:v>1.1546158180411337</c:v>
                </c:pt>
                <c:pt idx="1719">
                  <c:v>1.1559296068588392</c:v>
                </c:pt>
                <c:pt idx="1720">
                  <c:v>1.1572439185104584</c:v>
                </c:pt>
                <c:pt idx="1721">
                  <c:v>1.1585615692718298</c:v>
                </c:pt>
                <c:pt idx="1722">
                  <c:v>1.1598811599711298</c:v>
                </c:pt>
                <c:pt idx="1723">
                  <c:v>1.1612030994207123</c:v>
                </c:pt>
                <c:pt idx="1724">
                  <c:v>1.1625263847535408</c:v>
                </c:pt>
                <c:pt idx="1725">
                  <c:v>1.1638485920675892</c:v>
                </c:pt>
                <c:pt idx="1726">
                  <c:v>1.1651745750525089</c:v>
                </c:pt>
                <c:pt idx="1727">
                  <c:v>1.166502318603043</c:v>
                </c:pt>
                <c:pt idx="1728">
                  <c:v>1.167567083380298</c:v>
                </c:pt>
                <c:pt idx="1729">
                  <c:v>1.1686323734477926</c:v>
                </c:pt>
                <c:pt idx="1730">
                  <c:v>1.169963498170453</c:v>
                </c:pt>
                <c:pt idx="1731">
                  <c:v>1.1712974159293692</c:v>
                </c:pt>
                <c:pt idx="1732">
                  <c:v>1.1726337274880394</c:v>
                </c:pt>
                <c:pt idx="1733">
                  <c:v>1.1739724400712399</c:v>
                </c:pt>
                <c:pt idx="1734">
                  <c:v>1.1753117197521488</c:v>
                </c:pt>
                <c:pt idx="1735">
                  <c:v>1.1766530003593247</c:v>
                </c:pt>
                <c:pt idx="1736">
                  <c:v>1.1779952619137308</c:v>
                </c:pt>
                <c:pt idx="1737">
                  <c:v>1.1793403545642887</c:v>
                </c:pt>
                <c:pt idx="1738">
                  <c:v>1.1804184731263556</c:v>
                </c:pt>
                <c:pt idx="1739">
                  <c:v>1.1815014605061172</c:v>
                </c:pt>
                <c:pt idx="1740">
                  <c:v>1.1828512807862095</c:v>
                </c:pt>
                <c:pt idx="1741">
                  <c:v>1.1842037511562928</c:v>
                </c:pt>
                <c:pt idx="1742">
                  <c:v>1.1855566064010503</c:v>
                </c:pt>
                <c:pt idx="1743">
                  <c:v>1.1869121221940766</c:v>
                </c:pt>
                <c:pt idx="1744">
                  <c:v>1.188268648928734</c:v>
                </c:pt>
                <c:pt idx="1745">
                  <c:v>1.1896280559564054</c:v>
                </c:pt>
                <c:pt idx="1746">
                  <c:v>1.1909878588292466</c:v>
                </c:pt>
                <c:pt idx="1747">
                  <c:v>1.1923503456496169</c:v>
                </c:pt>
                <c:pt idx="1748">
                  <c:v>1.1937176086358601</c:v>
                </c:pt>
                <c:pt idx="1749">
                  <c:v>1.1950825703648773</c:v>
                </c:pt>
                <c:pt idx="1750">
                  <c:v>1.1964493977612707</c:v>
                </c:pt>
                <c:pt idx="1751">
                  <c:v>1.19782060672402</c:v>
                </c:pt>
                <c:pt idx="1752">
                  <c:v>1.1991926508812651</c:v>
                </c:pt>
                <c:pt idx="1753">
                  <c:v>1.2005651114736695</c:v>
                </c:pt>
                <c:pt idx="1754">
                  <c:v>1.2016661601084793</c:v>
                </c:pt>
                <c:pt idx="1755">
                  <c:v>1.2027690532001873</c:v>
                </c:pt>
                <c:pt idx="1756">
                  <c:v>1.2041474872436619</c:v>
                </c:pt>
                <c:pt idx="1757">
                  <c:v>1.2055276131388681</c:v>
                </c:pt>
                <c:pt idx="1758">
                  <c:v>1.2069123912811714</c:v>
                </c:pt>
                <c:pt idx="1759">
                  <c:v>1.2082959181450807</c:v>
                </c:pt>
                <c:pt idx="1760">
                  <c:v>1.2096794562454198</c:v>
                </c:pt>
                <c:pt idx="1761">
                  <c:v>1.2107899557991457</c:v>
                </c:pt>
                <c:pt idx="1762">
                  <c:v>1.2119069949470413</c:v>
                </c:pt>
                <c:pt idx="1763">
                  <c:v>1.2132987290623087</c:v>
                </c:pt>
                <c:pt idx="1764">
                  <c:v>1.2146917644223669</c:v>
                </c:pt>
                <c:pt idx="1765">
                  <c:v>1.2160888739387232</c:v>
                </c:pt>
                <c:pt idx="1766">
                  <c:v>1.2174864443814168</c:v>
                </c:pt>
                <c:pt idx="1767">
                  <c:v>1.2188840475778169</c:v>
                </c:pt>
                <c:pt idx="1768">
                  <c:v>1.2202872445734052</c:v>
                </c:pt>
                <c:pt idx="1769">
                  <c:v>1.221689413273378</c:v>
                </c:pt>
                <c:pt idx="1770">
                  <c:v>1.2230939799879537</c:v>
                </c:pt>
                <c:pt idx="1771">
                  <c:v>1.224501381847209</c:v>
                </c:pt>
                <c:pt idx="1772">
                  <c:v>1.2259114128595809</c:v>
                </c:pt>
                <c:pt idx="1773">
                  <c:v>1.2273227883737732</c:v>
                </c:pt>
                <c:pt idx="1774">
                  <c:v>1.2287361586845462</c:v>
                </c:pt>
                <c:pt idx="1775">
                  <c:v>1.2301500166826971</c:v>
                </c:pt>
                <c:pt idx="1776">
                  <c:v>1.2315673914052445</c:v>
                </c:pt>
                <c:pt idx="1777">
                  <c:v>1.232985477601074</c:v>
                </c:pt>
                <c:pt idx="1778">
                  <c:v>1.2341223942891486</c:v>
                </c:pt>
                <c:pt idx="1779">
                  <c:v>1.2352619083195697</c:v>
                </c:pt>
                <c:pt idx="1780">
                  <c:v>1.2366854646108145</c:v>
                </c:pt>
                <c:pt idx="1781">
                  <c:v>1.2381110503038846</c:v>
                </c:pt>
                <c:pt idx="1782">
                  <c:v>1.2395401982188083</c:v>
                </c:pt>
                <c:pt idx="1783">
                  <c:v>1.2409722653578401</c:v>
                </c:pt>
                <c:pt idx="1784">
                  <c:v>1.2424037609841647</c:v>
                </c:pt>
                <c:pt idx="1785">
                  <c:v>1.243837527814287</c:v>
                </c:pt>
                <c:pt idx="1786">
                  <c:v>1.2452733532836944</c:v>
                </c:pt>
                <c:pt idx="1787">
                  <c:v>1.2467121221795368</c:v>
                </c:pt>
                <c:pt idx="1788">
                  <c:v>1.24786586143136</c:v>
                </c:pt>
                <c:pt idx="1789">
                  <c:v>1.2490231355846086</c:v>
                </c:pt>
                <c:pt idx="1790">
                  <c:v>1.2504695190204078</c:v>
                </c:pt>
                <c:pt idx="1791">
                  <c:v>1.2519146845628177</c:v>
                </c:pt>
                <c:pt idx="1792">
                  <c:v>1.2533623839972989</c:v>
                </c:pt>
                <c:pt idx="1793">
                  <c:v>1.2548132898238604</c:v>
                </c:pt>
                <c:pt idx="1794">
                  <c:v>1.2562656383591826</c:v>
                </c:pt>
                <c:pt idx="1795">
                  <c:v>1.257721432172956</c:v>
                </c:pt>
                <c:pt idx="1796">
                  <c:v>1.2591771236826097</c:v>
                </c:pt>
                <c:pt idx="1797">
                  <c:v>1.2606358285091961</c:v>
                </c:pt>
                <c:pt idx="1798">
                  <c:v>1.2620980030045057</c:v>
                </c:pt>
                <c:pt idx="1799">
                  <c:v>1.2635612013333422</c:v>
                </c:pt>
                <c:pt idx="1800">
                  <c:v>1.2650238584179854</c:v>
                </c:pt>
                <c:pt idx="1801">
                  <c:v>1.2664938124382479</c:v>
                </c:pt>
                <c:pt idx="1802">
                  <c:v>1.2679621149891287</c:v>
                </c:pt>
                <c:pt idx="1803">
                  <c:v>1.2694339252201419</c:v>
                </c:pt>
                <c:pt idx="1804">
                  <c:v>1.2709070044787096</c:v>
                </c:pt>
                <c:pt idx="1805">
                  <c:v>1.2723845112040686</c:v>
                </c:pt>
                <c:pt idx="1806">
                  <c:v>1.273864429950518</c:v>
                </c:pt>
                <c:pt idx="1807">
                  <c:v>1.2753447333106316</c:v>
                </c:pt>
                <c:pt idx="1808">
                  <c:v>1.2768247404438895</c:v>
                </c:pt>
                <c:pt idx="1809">
                  <c:v>1.278013771160641</c:v>
                </c:pt>
                <c:pt idx="1810">
                  <c:v>1.2794990989411736</c:v>
                </c:pt>
                <c:pt idx="1811">
                  <c:v>1.2809902742581951</c:v>
                </c:pt>
                <c:pt idx="1812">
                  <c:v>1.2824818547521359</c:v>
                </c:pt>
                <c:pt idx="1813">
                  <c:v>1.2839736108559197</c:v>
                </c:pt>
                <c:pt idx="1814">
                  <c:v>1.2851700357082776</c:v>
                </c:pt>
                <c:pt idx="1815">
                  <c:v>1.2866660389949209</c:v>
                </c:pt>
                <c:pt idx="1816">
                  <c:v>1.2881672608730481</c:v>
                </c:pt>
                <c:pt idx="1817">
                  <c:v>1.2896675287548842</c:v>
                </c:pt>
                <c:pt idx="1818">
                  <c:v>1.2908723969531337</c:v>
                </c:pt>
                <c:pt idx="1819">
                  <c:v>1.2920821673291236</c:v>
                </c:pt>
                <c:pt idx="1820">
                  <c:v>1.2935871732582931</c:v>
                </c:pt>
                <c:pt idx="1821">
                  <c:v>1.2950983679987758</c:v>
                </c:pt>
                <c:pt idx="1822">
                  <c:v>1.2966106951122676</c:v>
                </c:pt>
                <c:pt idx="1823">
                  <c:v>1.2981264693673489</c:v>
                </c:pt>
                <c:pt idx="1824">
                  <c:v>1.299642923061644</c:v>
                </c:pt>
                <c:pt idx="1825">
                  <c:v>1.3011607518331381</c:v>
                </c:pt>
                <c:pt idx="1826">
                  <c:v>1.3026822821008719</c:v>
                </c:pt>
                <c:pt idx="1827">
                  <c:v>1.3042052000738718</c:v>
                </c:pt>
                <c:pt idx="1828">
                  <c:v>1.3054274899755014</c:v>
                </c:pt>
                <c:pt idx="1829">
                  <c:v>1.3066503425420029</c:v>
                </c:pt>
                <c:pt idx="1830">
                  <c:v>1.3081793201823586</c:v>
                </c:pt>
                <c:pt idx="1831">
                  <c:v>1.3097101711678227</c:v>
                </c:pt>
                <c:pt idx="1832">
                  <c:v>1.3112459472469791</c:v>
                </c:pt>
                <c:pt idx="1833">
                  <c:v>1.3127850244602104</c:v>
                </c:pt>
                <c:pt idx="1834">
                  <c:v>1.3143231828769208</c:v>
                </c:pt>
                <c:pt idx="1835">
                  <c:v>1.3158630045256634</c:v>
                </c:pt>
                <c:pt idx="1836">
                  <c:v>1.3174066157521083</c:v>
                </c:pt>
                <c:pt idx="1837">
                  <c:v>1.3189526133983502</c:v>
                </c:pt>
                <c:pt idx="1838">
                  <c:v>1.3205036068270395</c:v>
                </c:pt>
                <c:pt idx="1839">
                  <c:v>1.322054877377048</c:v>
                </c:pt>
                <c:pt idx="1840">
                  <c:v>1.3236073717131445</c:v>
                </c:pt>
                <c:pt idx="1841">
                  <c:v>1.325165131813804</c:v>
                </c:pt>
                <c:pt idx="1842">
                  <c:v>1.3267217520306269</c:v>
                </c:pt>
                <c:pt idx="1843">
                  <c:v>1.3279716549614886</c:v>
                </c:pt>
                <c:pt idx="1844">
                  <c:v>1.3292255082560134</c:v>
                </c:pt>
                <c:pt idx="1845">
                  <c:v>1.330790617637859</c:v>
                </c:pt>
                <c:pt idx="1846">
                  <c:v>1.3323569836078437</c:v>
                </c:pt>
                <c:pt idx="1847">
                  <c:v>1.3339277248483483</c:v>
                </c:pt>
                <c:pt idx="1848">
                  <c:v>1.3355016575516634</c:v>
                </c:pt>
                <c:pt idx="1849">
                  <c:v>1.337075425966795</c:v>
                </c:pt>
                <c:pt idx="1850">
                  <c:v>1.3386507115329063</c:v>
                </c:pt>
                <c:pt idx="1851">
                  <c:v>1.3402325838889846</c:v>
                </c:pt>
                <c:pt idx="1852">
                  <c:v>1.3418150294210647</c:v>
                </c:pt>
                <c:pt idx="1853">
                  <c:v>1.3433975628422192</c:v>
                </c:pt>
                <c:pt idx="1854">
                  <c:v>1.3449850286989617</c:v>
                </c:pt>
                <c:pt idx="1855">
                  <c:v>1.3465747758195961</c:v>
                </c:pt>
                <c:pt idx="1856">
                  <c:v>1.3481687565097284</c:v>
                </c:pt>
                <c:pt idx="1857">
                  <c:v>1.3497626027959528</c:v>
                </c:pt>
                <c:pt idx="1858">
                  <c:v>1.3513585055728912</c:v>
                </c:pt>
                <c:pt idx="1859">
                  <c:v>1.3526386274207789</c:v>
                </c:pt>
                <c:pt idx="1860">
                  <c:v>1.3542391303402894</c:v>
                </c:pt>
                <c:pt idx="1861">
                  <c:v>1.3555246622433377</c:v>
                </c:pt>
                <c:pt idx="1862">
                  <c:v>1.3571312668627178</c:v>
                </c:pt>
                <c:pt idx="1863">
                  <c:v>1.3587402110516265</c:v>
                </c:pt>
                <c:pt idx="1864">
                  <c:v>1.3603505173181232</c:v>
                </c:pt>
                <c:pt idx="1865">
                  <c:v>1.3619656398642084</c:v>
                </c:pt>
                <c:pt idx="1866">
                  <c:v>1.3635833752517603</c:v>
                </c:pt>
                <c:pt idx="1867">
                  <c:v>1.365202247809467</c:v>
                </c:pt>
                <c:pt idx="1868">
                  <c:v>1.3665002261555663</c:v>
                </c:pt>
                <c:pt idx="1869">
                  <c:v>1.3678058434488405</c:v>
                </c:pt>
                <c:pt idx="1870">
                  <c:v>1.3694313232629924</c:v>
                </c:pt>
                <c:pt idx="1871">
                  <c:v>1.3710587031364005</c:v>
                </c:pt>
                <c:pt idx="1872">
                  <c:v>1.3726922247094937</c:v>
                </c:pt>
                <c:pt idx="1873">
                  <c:v>1.3743266716752474</c:v>
                </c:pt>
                <c:pt idx="1874">
                  <c:v>1.3759647945627869</c:v>
                </c:pt>
                <c:pt idx="1875">
                  <c:v>1.3776023495411951</c:v>
                </c:pt>
                <c:pt idx="1876">
                  <c:v>1.3792461024635307</c:v>
                </c:pt>
                <c:pt idx="1877">
                  <c:v>1.3808900490820499</c:v>
                </c:pt>
                <c:pt idx="1878">
                  <c:v>1.3825382128016619</c:v>
                </c:pt>
                <c:pt idx="1879">
                  <c:v>1.384187836962534</c:v>
                </c:pt>
                <c:pt idx="1880">
                  <c:v>1.3858422069963838</c:v>
                </c:pt>
                <c:pt idx="1881">
                  <c:v>1.3875000773074191</c:v>
                </c:pt>
                <c:pt idx="1882">
                  <c:v>1.3891579138259293</c:v>
                </c:pt>
                <c:pt idx="1883">
                  <c:v>1.3908172344594174</c:v>
                </c:pt>
                <c:pt idx="1884">
                  <c:v>1.392482617572113</c:v>
                </c:pt>
                <c:pt idx="1885">
                  <c:v>1.3938162620748145</c:v>
                </c:pt>
                <c:pt idx="1886">
                  <c:v>1.3954874162803055</c:v>
                </c:pt>
                <c:pt idx="1887">
                  <c:v>1.3971590694171634</c:v>
                </c:pt>
                <c:pt idx="1888">
                  <c:v>1.3988324983919116</c:v>
                </c:pt>
                <c:pt idx="1889">
                  <c:v>1.4004641466919496</c:v>
                </c:pt>
                <c:pt idx="1890">
                  <c:v>1.4008088410080166</c:v>
                </c:pt>
                <c:pt idx="1891">
                  <c:v>1.400985462790566</c:v>
                </c:pt>
                <c:pt idx="1892">
                  <c:v>1.4010839128533639</c:v>
                </c:pt>
                <c:pt idx="1893">
                  <c:v>1.4010846820326375</c:v>
                </c:pt>
              </c:numCache>
            </c:numRef>
          </c:xVal>
          <c:yVal>
            <c:numRef>
              <c:f>'ShA 90 - 4'!$I$4:$I$1897</c:f>
              <c:numCache>
                <c:formatCode>General</c:formatCode>
                <c:ptCount val="1894"/>
                <c:pt idx="0">
                  <c:v>5.598463848783973E-2</c:v>
                </c:pt>
                <c:pt idx="1">
                  <c:v>5.5696117806669311E-2</c:v>
                </c:pt>
                <c:pt idx="2">
                  <c:v>5.5518619374053883E-2</c:v>
                </c:pt>
                <c:pt idx="3">
                  <c:v>5.5505173351548615E-2</c:v>
                </c:pt>
                <c:pt idx="4">
                  <c:v>5.544960052409565E-2</c:v>
                </c:pt>
                <c:pt idx="5">
                  <c:v>5.5528737907004855E-2</c:v>
                </c:pt>
                <c:pt idx="6">
                  <c:v>5.5443519339612272E-2</c:v>
                </c:pt>
                <c:pt idx="7">
                  <c:v>5.5415825537823156E-2</c:v>
                </c:pt>
                <c:pt idx="8">
                  <c:v>5.5368832640645474E-2</c:v>
                </c:pt>
                <c:pt idx="9">
                  <c:v>5.572987568009511E-2</c:v>
                </c:pt>
                <c:pt idx="10">
                  <c:v>5.9618491894966243E-2</c:v>
                </c:pt>
                <c:pt idx="11">
                  <c:v>6.7447147492539869E-2</c:v>
                </c:pt>
                <c:pt idx="12">
                  <c:v>7.9014595111153316E-2</c:v>
                </c:pt>
                <c:pt idx="13">
                  <c:v>9.5266721119272868E-2</c:v>
                </c:pt>
                <c:pt idx="14">
                  <c:v>0.11230197111025637</c:v>
                </c:pt>
                <c:pt idx="15">
                  <c:v>0.13073366018785193</c:v>
                </c:pt>
                <c:pt idx="16">
                  <c:v>0.14910387955781235</c:v>
                </c:pt>
                <c:pt idx="17">
                  <c:v>0.16997777420183816</c:v>
                </c:pt>
                <c:pt idx="18">
                  <c:v>0.19325050282092956</c:v>
                </c:pt>
                <c:pt idx="19">
                  <c:v>0.21370839438096337</c:v>
                </c:pt>
                <c:pt idx="20">
                  <c:v>0.23445210586853205</c:v>
                </c:pt>
                <c:pt idx="21">
                  <c:v>0.25550791167983361</c:v>
                </c:pt>
                <c:pt idx="22">
                  <c:v>0.27732280851298907</c:v>
                </c:pt>
                <c:pt idx="23">
                  <c:v>0.29996055370972047</c:v>
                </c:pt>
                <c:pt idx="24">
                  <c:v>0.32389866715779098</c:v>
                </c:pt>
                <c:pt idx="25">
                  <c:v>0.34862760464104892</c:v>
                </c:pt>
                <c:pt idx="26">
                  <c:v>0.37363583766344588</c:v>
                </c:pt>
                <c:pt idx="27">
                  <c:v>0.39863071448659432</c:v>
                </c:pt>
                <c:pt idx="28">
                  <c:v>0.42368167343345031</c:v>
                </c:pt>
                <c:pt idx="29">
                  <c:v>0.44378881551555127</c:v>
                </c:pt>
                <c:pt idx="30">
                  <c:v>0.46903724545347608</c:v>
                </c:pt>
                <c:pt idx="31">
                  <c:v>0.48928287207075111</c:v>
                </c:pt>
                <c:pt idx="32">
                  <c:v>0.51496367007876409</c:v>
                </c:pt>
                <c:pt idx="33">
                  <c:v>0.54069194770672524</c:v>
                </c:pt>
                <c:pt idx="34">
                  <c:v>0.56663211388968837</c:v>
                </c:pt>
                <c:pt idx="35">
                  <c:v>0.59284833783462632</c:v>
                </c:pt>
                <c:pt idx="36">
                  <c:v>0.61364011563171628</c:v>
                </c:pt>
                <c:pt idx="37">
                  <c:v>0.63439499105950126</c:v>
                </c:pt>
                <c:pt idx="38">
                  <c:v>0.66008889255374481</c:v>
                </c:pt>
                <c:pt idx="39">
                  <c:v>0.6859701633753521</c:v>
                </c:pt>
                <c:pt idx="40">
                  <c:v>0.71204877448668913</c:v>
                </c:pt>
                <c:pt idx="41">
                  <c:v>0.7378336333688954</c:v>
                </c:pt>
                <c:pt idx="42">
                  <c:v>0.76354098370749723</c:v>
                </c:pt>
                <c:pt idx="43">
                  <c:v>0.78943283584773805</c:v>
                </c:pt>
                <c:pt idx="44">
                  <c:v>0.81504330130459868</c:v>
                </c:pt>
                <c:pt idx="45">
                  <c:v>0.84048087463120058</c:v>
                </c:pt>
                <c:pt idx="46">
                  <c:v>0.86594361176320656</c:v>
                </c:pt>
                <c:pt idx="47">
                  <c:v>0.89138776001696185</c:v>
                </c:pt>
                <c:pt idx="48">
                  <c:v>0.91697707395773742</c:v>
                </c:pt>
                <c:pt idx="49">
                  <c:v>0.94246288014139312</c:v>
                </c:pt>
                <c:pt idx="50">
                  <c:v>0.96750487571715482</c:v>
                </c:pt>
                <c:pt idx="51">
                  <c:v>0.99249320405721841</c:v>
                </c:pt>
                <c:pt idx="52">
                  <c:v>1.0178772741276862</c:v>
                </c:pt>
                <c:pt idx="53">
                  <c:v>1.0432853343028849</c:v>
                </c:pt>
                <c:pt idx="54">
                  <c:v>1.0632607393822335</c:v>
                </c:pt>
                <c:pt idx="55">
                  <c:v>1.0831067950063247</c:v>
                </c:pt>
                <c:pt idx="56">
                  <c:v>1.1081524860462129</c:v>
                </c:pt>
                <c:pt idx="57">
                  <c:v>1.1331358853281601</c:v>
                </c:pt>
                <c:pt idx="58">
                  <c:v>1.1576078534243064</c:v>
                </c:pt>
                <c:pt idx="59">
                  <c:v>1.1821411030840536</c:v>
                </c:pt>
                <c:pt idx="60">
                  <c:v>1.206704089389409</c:v>
                </c:pt>
                <c:pt idx="61">
                  <c:v>1.231155386082021</c:v>
                </c:pt>
                <c:pt idx="62">
                  <c:v>1.2556718046259872</c:v>
                </c:pt>
                <c:pt idx="63">
                  <c:v>1.2801164312190603</c:v>
                </c:pt>
                <c:pt idx="64">
                  <c:v>1.2996649539024889</c:v>
                </c:pt>
                <c:pt idx="65">
                  <c:v>1.3191656491803303</c:v>
                </c:pt>
                <c:pt idx="66">
                  <c:v>1.3436049576921316</c:v>
                </c:pt>
                <c:pt idx="67">
                  <c:v>1.3677351586648689</c:v>
                </c:pt>
                <c:pt idx="68">
                  <c:v>1.3917412425576892</c:v>
                </c:pt>
                <c:pt idx="69">
                  <c:v>1.4160037950902966</c:v>
                </c:pt>
                <c:pt idx="70">
                  <c:v>1.4401935867656581</c:v>
                </c:pt>
                <c:pt idx="71">
                  <c:v>1.4641913387924061</c:v>
                </c:pt>
                <c:pt idx="72">
                  <c:v>1.4879812746881151</c:v>
                </c:pt>
                <c:pt idx="73">
                  <c:v>1.5117110952352737</c:v>
                </c:pt>
                <c:pt idx="74">
                  <c:v>1.5355930802404414</c:v>
                </c:pt>
                <c:pt idx="75">
                  <c:v>1.5593010763501391</c:v>
                </c:pt>
                <c:pt idx="76">
                  <c:v>1.5828486613571262</c:v>
                </c:pt>
                <c:pt idx="77">
                  <c:v>1.6063910195262792</c:v>
                </c:pt>
                <c:pt idx="78">
                  <c:v>1.6299409711521586</c:v>
                </c:pt>
                <c:pt idx="79">
                  <c:v>1.648814053303387</c:v>
                </c:pt>
                <c:pt idx="80">
                  <c:v>1.6723909985881116</c:v>
                </c:pt>
                <c:pt idx="81">
                  <c:v>1.6909013061675402</c:v>
                </c:pt>
                <c:pt idx="82">
                  <c:v>1.7141514907818656</c:v>
                </c:pt>
                <c:pt idx="83">
                  <c:v>1.7374769917646007</c:v>
                </c:pt>
                <c:pt idx="84">
                  <c:v>1.7606190901844152</c:v>
                </c:pt>
                <c:pt idx="85">
                  <c:v>1.7838591376240309</c:v>
                </c:pt>
                <c:pt idx="86">
                  <c:v>1.8071928202550727</c:v>
                </c:pt>
                <c:pt idx="87">
                  <c:v>1.8302491365851814</c:v>
                </c:pt>
                <c:pt idx="88">
                  <c:v>1.8529338655047061</c:v>
                </c:pt>
                <c:pt idx="89">
                  <c:v>1.871010299128433</c:v>
                </c:pt>
                <c:pt idx="90">
                  <c:v>1.8893676341431647</c:v>
                </c:pt>
                <c:pt idx="91">
                  <c:v>1.9121554848598061</c:v>
                </c:pt>
                <c:pt idx="92">
                  <c:v>1.9349317187151971</c:v>
                </c:pt>
                <c:pt idx="93">
                  <c:v>1.9575074628688349</c:v>
                </c:pt>
                <c:pt idx="94">
                  <c:v>1.9801225743122837</c:v>
                </c:pt>
                <c:pt idx="95">
                  <c:v>2.0024465606383255</c:v>
                </c:pt>
                <c:pt idx="96">
                  <c:v>2.0245798300286237</c:v>
                </c:pt>
                <c:pt idx="97">
                  <c:v>2.0468524182335677</c:v>
                </c:pt>
                <c:pt idx="98">
                  <c:v>2.0691301834813531</c:v>
                </c:pt>
                <c:pt idx="99">
                  <c:v>2.0914176396047703</c:v>
                </c:pt>
                <c:pt idx="100">
                  <c:v>2.1137029664685909</c:v>
                </c:pt>
                <c:pt idx="101">
                  <c:v>2.1358189021516254</c:v>
                </c:pt>
                <c:pt idx="102">
                  <c:v>2.1575989337908039</c:v>
                </c:pt>
                <c:pt idx="103">
                  <c:v>2.1793922451238803</c:v>
                </c:pt>
                <c:pt idx="104">
                  <c:v>2.1968330715483497</c:v>
                </c:pt>
                <c:pt idx="105">
                  <c:v>2.2145079455792653</c:v>
                </c:pt>
                <c:pt idx="106">
                  <c:v>2.2364911433454977</c:v>
                </c:pt>
                <c:pt idx="107">
                  <c:v>2.2582822765505068</c:v>
                </c:pt>
                <c:pt idx="108">
                  <c:v>2.2799373203714817</c:v>
                </c:pt>
                <c:pt idx="109">
                  <c:v>2.3015394683181456</c:v>
                </c:pt>
                <c:pt idx="110">
                  <c:v>2.3229401048918517</c:v>
                </c:pt>
                <c:pt idx="111">
                  <c:v>2.3441289058520547</c:v>
                </c:pt>
                <c:pt idx="112">
                  <c:v>2.3654041799152963</c:v>
                </c:pt>
                <c:pt idx="113">
                  <c:v>2.386766404413962</c:v>
                </c:pt>
                <c:pt idx="114">
                  <c:v>2.4037481674159906</c:v>
                </c:pt>
                <c:pt idx="115">
                  <c:v>2.4207075356530852</c:v>
                </c:pt>
                <c:pt idx="116">
                  <c:v>2.4420417674673374</c:v>
                </c:pt>
                <c:pt idx="117">
                  <c:v>2.4629767004653131</c:v>
                </c:pt>
                <c:pt idx="118">
                  <c:v>2.4837377153018574</c:v>
                </c:pt>
                <c:pt idx="119">
                  <c:v>2.5046151377394716</c:v>
                </c:pt>
                <c:pt idx="120">
                  <c:v>2.5254004376038361</c:v>
                </c:pt>
                <c:pt idx="121">
                  <c:v>2.5463848172903516</c:v>
                </c:pt>
                <c:pt idx="122">
                  <c:v>2.5674711971522322</c:v>
                </c:pt>
                <c:pt idx="123">
                  <c:v>2.5882388924865021</c:v>
                </c:pt>
                <c:pt idx="124">
                  <c:v>2.6086948359238797</c:v>
                </c:pt>
                <c:pt idx="125">
                  <c:v>2.629188627264142</c:v>
                </c:pt>
                <c:pt idx="126">
                  <c:v>2.6497035450298672</c:v>
                </c:pt>
                <c:pt idx="127">
                  <c:v>2.670030091681749</c:v>
                </c:pt>
                <c:pt idx="128">
                  <c:v>2.6904191482678081</c:v>
                </c:pt>
                <c:pt idx="129">
                  <c:v>2.7107047971606009</c:v>
                </c:pt>
                <c:pt idx="130">
                  <c:v>2.7309438942459079</c:v>
                </c:pt>
                <c:pt idx="131">
                  <c:v>2.7472040833958467</c:v>
                </c:pt>
                <c:pt idx="132">
                  <c:v>2.7631567350431245</c:v>
                </c:pt>
                <c:pt idx="133">
                  <c:v>2.7830656525134678</c:v>
                </c:pt>
                <c:pt idx="134">
                  <c:v>2.8027733954327054</c:v>
                </c:pt>
                <c:pt idx="135">
                  <c:v>2.8227851181474768</c:v>
                </c:pt>
                <c:pt idx="136">
                  <c:v>2.8428701126727742</c:v>
                </c:pt>
                <c:pt idx="137">
                  <c:v>2.8625342849914892</c:v>
                </c:pt>
                <c:pt idx="138">
                  <c:v>2.8821872785945888</c:v>
                </c:pt>
                <c:pt idx="139">
                  <c:v>2.9015889009367601</c:v>
                </c:pt>
                <c:pt idx="140">
                  <c:v>2.920863754140159</c:v>
                </c:pt>
                <c:pt idx="141">
                  <c:v>2.9362804484960519</c:v>
                </c:pt>
                <c:pt idx="142">
                  <c:v>2.9518781705480261</c:v>
                </c:pt>
                <c:pt idx="143">
                  <c:v>2.9713246323558544</c:v>
                </c:pt>
                <c:pt idx="144">
                  <c:v>2.9906698084831254</c:v>
                </c:pt>
                <c:pt idx="145">
                  <c:v>3.0101652491030286</c:v>
                </c:pt>
                <c:pt idx="146">
                  <c:v>3.029411039786944</c:v>
                </c:pt>
                <c:pt idx="147">
                  <c:v>3.048495112013446</c:v>
                </c:pt>
                <c:pt idx="148">
                  <c:v>3.0676003943655048</c:v>
                </c:pt>
                <c:pt idx="149">
                  <c:v>3.0865758213116794</c:v>
                </c:pt>
                <c:pt idx="150">
                  <c:v>3.1054016764153842</c:v>
                </c:pt>
                <c:pt idx="151">
                  <c:v>3.1242727154308776</c:v>
                </c:pt>
                <c:pt idx="152">
                  <c:v>3.1432575892219807</c:v>
                </c:pt>
                <c:pt idx="153">
                  <c:v>3.1620796580844317</c:v>
                </c:pt>
                <c:pt idx="154">
                  <c:v>3.1808644280916143</c:v>
                </c:pt>
                <c:pt idx="155">
                  <c:v>3.1997326783570741</c:v>
                </c:pt>
                <c:pt idx="156">
                  <c:v>3.2186730009237157</c:v>
                </c:pt>
                <c:pt idx="157">
                  <c:v>3.2337786027512792</c:v>
                </c:pt>
                <c:pt idx="158">
                  <c:v>3.2191430099948333</c:v>
                </c:pt>
                <c:pt idx="159">
                  <c:v>3.1556420163110159</c:v>
                </c:pt>
                <c:pt idx="160">
                  <c:v>3.1266491547224464</c:v>
                </c:pt>
                <c:pt idx="161">
                  <c:v>3.153418035821431</c:v>
                </c:pt>
                <c:pt idx="162">
                  <c:v>3.178640762728457</c:v>
                </c:pt>
                <c:pt idx="163">
                  <c:v>3.2033501314706534</c:v>
                </c:pt>
                <c:pt idx="164">
                  <c:v>3.2228234329147885</c:v>
                </c:pt>
                <c:pt idx="165">
                  <c:v>3.2422646079021065</c:v>
                </c:pt>
                <c:pt idx="166">
                  <c:v>3.2661930972579416</c:v>
                </c:pt>
                <c:pt idx="167">
                  <c:v>3.2896418393922633</c:v>
                </c:pt>
                <c:pt idx="168">
                  <c:v>3.3127943771063886</c:v>
                </c:pt>
                <c:pt idx="169">
                  <c:v>3.3355017825633007</c:v>
                </c:pt>
                <c:pt idx="170">
                  <c:v>3.3578474067844986</c:v>
                </c:pt>
                <c:pt idx="171">
                  <c:v>3.3801777288608261</c:v>
                </c:pt>
                <c:pt idx="172">
                  <c:v>3.402136673273227</c:v>
                </c:pt>
                <c:pt idx="173">
                  <c:v>3.4241071218037247</c:v>
                </c:pt>
                <c:pt idx="174">
                  <c:v>3.4459311616856838</c:v>
                </c:pt>
                <c:pt idx="175">
                  <c:v>3.4672959946473765</c:v>
                </c:pt>
                <c:pt idx="176">
                  <c:v>3.4882866023997896</c:v>
                </c:pt>
                <c:pt idx="177">
                  <c:v>3.5089112049078852</c:v>
                </c:pt>
                <c:pt idx="178">
                  <c:v>3.5295240876118141</c:v>
                </c:pt>
                <c:pt idx="179">
                  <c:v>3.5499783376315466</c:v>
                </c:pt>
                <c:pt idx="180">
                  <c:v>3.5701741079242333</c:v>
                </c:pt>
                <c:pt idx="181">
                  <c:v>3.5861951436073563</c:v>
                </c:pt>
                <c:pt idx="182">
                  <c:v>3.6021322850476047</c:v>
                </c:pt>
                <c:pt idx="183">
                  <c:v>3.6218776892837221</c:v>
                </c:pt>
                <c:pt idx="184">
                  <c:v>3.6408542291932786</c:v>
                </c:pt>
                <c:pt idx="185">
                  <c:v>3.6576789608029832</c:v>
                </c:pt>
                <c:pt idx="186">
                  <c:v>3.5957913874278993</c:v>
                </c:pt>
                <c:pt idx="187">
                  <c:v>3.5396973792825235</c:v>
                </c:pt>
                <c:pt idx="188">
                  <c:v>3.5657969698053873</c:v>
                </c:pt>
                <c:pt idx="189">
                  <c:v>3.5908449471881023</c:v>
                </c:pt>
                <c:pt idx="190">
                  <c:v>3.6149786097750427</c:v>
                </c:pt>
                <c:pt idx="191">
                  <c:v>3.6339808808530525</c:v>
                </c:pt>
                <c:pt idx="192">
                  <c:v>3.6526359832640454</c:v>
                </c:pt>
                <c:pt idx="193">
                  <c:v>3.6756602619841483</c:v>
                </c:pt>
                <c:pt idx="194">
                  <c:v>3.6981811311999548</c:v>
                </c:pt>
                <c:pt idx="195">
                  <c:v>3.7205507145787786</c:v>
                </c:pt>
                <c:pt idx="196">
                  <c:v>3.7427211891697825</c:v>
                </c:pt>
                <c:pt idx="197">
                  <c:v>3.7646069462195269</c:v>
                </c:pt>
                <c:pt idx="198">
                  <c:v>3.7861894207311257</c:v>
                </c:pt>
                <c:pt idx="199">
                  <c:v>3.8071246991882748</c:v>
                </c:pt>
                <c:pt idx="200">
                  <c:v>3.8276706031391039</c:v>
                </c:pt>
                <c:pt idx="201">
                  <c:v>3.8149196215908598</c:v>
                </c:pt>
                <c:pt idx="202">
                  <c:v>3.7902291416136809</c:v>
                </c:pt>
                <c:pt idx="203">
                  <c:v>3.8007210147729444</c:v>
                </c:pt>
                <c:pt idx="204">
                  <c:v>3.8246082764553329</c:v>
                </c:pt>
                <c:pt idx="205">
                  <c:v>3.8477885202915156</c:v>
                </c:pt>
                <c:pt idx="206">
                  <c:v>3.8701857082930555</c:v>
                </c:pt>
                <c:pt idx="207">
                  <c:v>3.8920994346718123</c:v>
                </c:pt>
                <c:pt idx="208">
                  <c:v>3.9138488604750079</c:v>
                </c:pt>
                <c:pt idx="209">
                  <c:v>3.931246657913658</c:v>
                </c:pt>
                <c:pt idx="210">
                  <c:v>3.9529518124126981</c:v>
                </c:pt>
                <c:pt idx="211">
                  <c:v>3.970162804447261</c:v>
                </c:pt>
                <c:pt idx="212">
                  <c:v>3.9911586990543029</c:v>
                </c:pt>
                <c:pt idx="213">
                  <c:v>4.0115872150633773</c:v>
                </c:pt>
                <c:pt idx="214">
                  <c:v>4.0317732261013193</c:v>
                </c:pt>
                <c:pt idx="215">
                  <c:v>4.052042385363241</c:v>
                </c:pt>
                <c:pt idx="216">
                  <c:v>4.0720993662904883</c:v>
                </c:pt>
                <c:pt idx="217">
                  <c:v>4.0765559724762328</c:v>
                </c:pt>
                <c:pt idx="218">
                  <c:v>4.0674897803397956</c:v>
                </c:pt>
                <c:pt idx="219">
                  <c:v>4.0617918373832644</c:v>
                </c:pt>
                <c:pt idx="220">
                  <c:v>4.0840536276209534</c:v>
                </c:pt>
                <c:pt idx="221">
                  <c:v>4.1055923347683834</c:v>
                </c:pt>
                <c:pt idx="222">
                  <c:v>4.1267599701884361</c:v>
                </c:pt>
                <c:pt idx="223">
                  <c:v>4.147567582030792</c:v>
                </c:pt>
                <c:pt idx="224">
                  <c:v>4.1680284461308261</c:v>
                </c:pt>
                <c:pt idx="225">
                  <c:v>4.1882331532487918</c:v>
                </c:pt>
                <c:pt idx="226">
                  <c:v>4.2082695567282009</c:v>
                </c:pt>
                <c:pt idx="227">
                  <c:v>4.2280800596763157</c:v>
                </c:pt>
                <c:pt idx="228">
                  <c:v>4.2476812218542843</c:v>
                </c:pt>
                <c:pt idx="229">
                  <c:v>4.2669854241709917</c:v>
                </c:pt>
                <c:pt idx="230">
                  <c:v>4.2863304331100069</c:v>
                </c:pt>
                <c:pt idx="231">
                  <c:v>4.3055042513486343</c:v>
                </c:pt>
                <c:pt idx="232">
                  <c:v>4.3244159471597312</c:v>
                </c:pt>
                <c:pt idx="233">
                  <c:v>4.3433137863331384</c:v>
                </c:pt>
                <c:pt idx="234">
                  <c:v>4.3582212993138372</c:v>
                </c:pt>
                <c:pt idx="235">
                  <c:v>4.3765545032389799</c:v>
                </c:pt>
                <c:pt idx="236">
                  <c:v>4.3905666428550116</c:v>
                </c:pt>
                <c:pt idx="237">
                  <c:v>4.3701000475614196</c:v>
                </c:pt>
                <c:pt idx="238">
                  <c:v>4.3500823358150686</c:v>
                </c:pt>
                <c:pt idx="239">
                  <c:v>4.3699035871742522</c:v>
                </c:pt>
                <c:pt idx="240">
                  <c:v>4.3911734565849647</c:v>
                </c:pt>
                <c:pt idx="241">
                  <c:v>4.4118088775378492</c:v>
                </c:pt>
                <c:pt idx="242">
                  <c:v>4.4321406339154761</c:v>
                </c:pt>
                <c:pt idx="243">
                  <c:v>4.4518907805924339</c:v>
                </c:pt>
                <c:pt idx="244">
                  <c:v>4.467507513594807</c:v>
                </c:pt>
                <c:pt idx="245">
                  <c:v>4.4830212686635189</c:v>
                </c:pt>
                <c:pt idx="246">
                  <c:v>4.5022748106816914</c:v>
                </c:pt>
                <c:pt idx="247">
                  <c:v>4.5211950119423481</c:v>
                </c:pt>
                <c:pt idx="248">
                  <c:v>4.5398547784065162</c:v>
                </c:pt>
                <c:pt idx="249">
                  <c:v>4.5582130231345515</c:v>
                </c:pt>
                <c:pt idx="250">
                  <c:v>4.576318459609432</c:v>
                </c:pt>
                <c:pt idx="251">
                  <c:v>4.5944731670934562</c:v>
                </c:pt>
                <c:pt idx="252">
                  <c:v>4.6125577055428488</c:v>
                </c:pt>
                <c:pt idx="253">
                  <c:v>4.6305390986325108</c:v>
                </c:pt>
                <c:pt idx="254">
                  <c:v>4.6485841763474403</c:v>
                </c:pt>
                <c:pt idx="255">
                  <c:v>4.6661819956273876</c:v>
                </c:pt>
                <c:pt idx="256">
                  <c:v>4.6834406285902519</c:v>
                </c:pt>
                <c:pt idx="257">
                  <c:v>4.7006701302897316</c:v>
                </c:pt>
                <c:pt idx="258">
                  <c:v>4.7176451945178943</c:v>
                </c:pt>
                <c:pt idx="259">
                  <c:v>4.734703023636289</c:v>
                </c:pt>
                <c:pt idx="260">
                  <c:v>4.7517086147024292</c:v>
                </c:pt>
                <c:pt idx="261">
                  <c:v>4.7649716847608321</c:v>
                </c:pt>
                <c:pt idx="262">
                  <c:v>4.7817344988990982</c:v>
                </c:pt>
                <c:pt idx="263">
                  <c:v>4.7984492303093775</c:v>
                </c:pt>
                <c:pt idx="264">
                  <c:v>4.811566995641952</c:v>
                </c:pt>
                <c:pt idx="265">
                  <c:v>4.8275091966233612</c:v>
                </c:pt>
                <c:pt idx="266">
                  <c:v>4.8433451423782419</c:v>
                </c:pt>
                <c:pt idx="267">
                  <c:v>4.8593820558439687</c:v>
                </c:pt>
                <c:pt idx="268">
                  <c:v>4.8753482968279416</c:v>
                </c:pt>
                <c:pt idx="269">
                  <c:v>4.8877006080263179</c:v>
                </c:pt>
                <c:pt idx="270">
                  <c:v>4.8999215575586401</c:v>
                </c:pt>
                <c:pt idx="271">
                  <c:v>4.8737521476619516</c:v>
                </c:pt>
                <c:pt idx="272">
                  <c:v>4.8148482067562686</c:v>
                </c:pt>
                <c:pt idx="273">
                  <c:v>4.801535326727989</c:v>
                </c:pt>
                <c:pt idx="274">
                  <c:v>4.824097127771414</c:v>
                </c:pt>
                <c:pt idx="275">
                  <c:v>4.8453948802996836</c:v>
                </c:pt>
                <c:pt idx="276">
                  <c:v>4.8660107959272372</c:v>
                </c:pt>
                <c:pt idx="277">
                  <c:v>4.8859610632612007</c:v>
                </c:pt>
                <c:pt idx="278">
                  <c:v>4.9053774360852973</c:v>
                </c:pt>
                <c:pt idx="279">
                  <c:v>4.924472881028378</c:v>
                </c:pt>
                <c:pt idx="280">
                  <c:v>4.9433578530233966</c:v>
                </c:pt>
                <c:pt idx="281">
                  <c:v>4.9619774416374307</c:v>
                </c:pt>
                <c:pt idx="282">
                  <c:v>4.9804504653058892</c:v>
                </c:pt>
                <c:pt idx="283">
                  <c:v>4.9984152926258707</c:v>
                </c:pt>
                <c:pt idx="284">
                  <c:v>5.0125678605879651</c:v>
                </c:pt>
                <c:pt idx="285">
                  <c:v>5.0268596190894828</c:v>
                </c:pt>
                <c:pt idx="286">
                  <c:v>5.0444119031571937</c:v>
                </c:pt>
                <c:pt idx="287">
                  <c:v>5.0614364199338944</c:v>
                </c:pt>
                <c:pt idx="288">
                  <c:v>5.0782253495989309</c:v>
                </c:pt>
                <c:pt idx="289">
                  <c:v>5.0950999536056631</c:v>
                </c:pt>
                <c:pt idx="290">
                  <c:v>5.1117950905852831</c:v>
                </c:pt>
                <c:pt idx="291">
                  <c:v>5.1281458386130865</c:v>
                </c:pt>
                <c:pt idx="292">
                  <c:v>5.1441905508545247</c:v>
                </c:pt>
                <c:pt idx="293">
                  <c:v>5.160079504108543</c:v>
                </c:pt>
                <c:pt idx="294">
                  <c:v>5.1726854019789847</c:v>
                </c:pt>
                <c:pt idx="295">
                  <c:v>5.1849652015068637</c:v>
                </c:pt>
                <c:pt idx="296">
                  <c:v>5.200044443249789</c:v>
                </c:pt>
                <c:pt idx="297">
                  <c:v>5.214889199970254</c:v>
                </c:pt>
                <c:pt idx="298">
                  <c:v>5.2297152960649402</c:v>
                </c:pt>
                <c:pt idx="299">
                  <c:v>5.1627307288419084</c:v>
                </c:pt>
                <c:pt idx="300">
                  <c:v>5.0723053519843999</c:v>
                </c:pt>
                <c:pt idx="301">
                  <c:v>5.0687051355564883</c:v>
                </c:pt>
                <c:pt idx="302">
                  <c:v>5.0924763204551873</c:v>
                </c:pt>
                <c:pt idx="303">
                  <c:v>5.1146541222491768</c:v>
                </c:pt>
                <c:pt idx="304">
                  <c:v>5.1361686413324152</c:v>
                </c:pt>
                <c:pt idx="305">
                  <c:v>5.1573053834921607</c:v>
                </c:pt>
                <c:pt idx="306">
                  <c:v>5.1778880565173848</c:v>
                </c:pt>
                <c:pt idx="307">
                  <c:v>5.1981186046612216</c:v>
                </c:pt>
                <c:pt idx="308">
                  <c:v>5.2184333125649838</c:v>
                </c:pt>
                <c:pt idx="309">
                  <c:v>5.2382383251422882</c:v>
                </c:pt>
                <c:pt idx="310">
                  <c:v>5.2573094943683811</c:v>
                </c:pt>
                <c:pt idx="311">
                  <c:v>5.2761368459210667</c:v>
                </c:pt>
                <c:pt idx="312">
                  <c:v>5.2909768760207765</c:v>
                </c:pt>
                <c:pt idx="313">
                  <c:v>5.3095863642511061</c:v>
                </c:pt>
                <c:pt idx="314">
                  <c:v>5.3242787331420915</c:v>
                </c:pt>
                <c:pt idx="315">
                  <c:v>5.3422623284368651</c:v>
                </c:pt>
                <c:pt idx="316">
                  <c:v>5.3598552370743064</c:v>
                </c:pt>
                <c:pt idx="317">
                  <c:v>5.3770363574275439</c:v>
                </c:pt>
                <c:pt idx="318">
                  <c:v>5.3940369385211486</c:v>
                </c:pt>
                <c:pt idx="319">
                  <c:v>5.411002275740624</c:v>
                </c:pt>
                <c:pt idx="320">
                  <c:v>5.4279595659073792</c:v>
                </c:pt>
                <c:pt idx="321">
                  <c:v>5.4410458669059434</c:v>
                </c:pt>
                <c:pt idx="322">
                  <c:v>5.4539947490382916</c:v>
                </c:pt>
                <c:pt idx="323">
                  <c:v>5.4699621058380758</c:v>
                </c:pt>
                <c:pt idx="324">
                  <c:v>5.4858616802354856</c:v>
                </c:pt>
                <c:pt idx="325">
                  <c:v>5.5016878767786395</c:v>
                </c:pt>
                <c:pt idx="326">
                  <c:v>5.4646339891055415</c:v>
                </c:pt>
                <c:pt idx="327">
                  <c:v>5.4025621686633656</c:v>
                </c:pt>
                <c:pt idx="328">
                  <c:v>5.39608051425295</c:v>
                </c:pt>
                <c:pt idx="329">
                  <c:v>5.4177412437259687</c:v>
                </c:pt>
                <c:pt idx="330">
                  <c:v>5.4391065501783258</c:v>
                </c:pt>
                <c:pt idx="331">
                  <c:v>5.4594111425032672</c:v>
                </c:pt>
                <c:pt idx="332">
                  <c:v>5.4789239514494694</c:v>
                </c:pt>
                <c:pt idx="333">
                  <c:v>5.4982082691289245</c:v>
                </c:pt>
                <c:pt idx="334">
                  <c:v>5.5170389316987967</c:v>
                </c:pt>
                <c:pt idx="335">
                  <c:v>5.5355876917381037</c:v>
                </c:pt>
                <c:pt idx="336">
                  <c:v>5.5541017159228199</c:v>
                </c:pt>
                <c:pt idx="337">
                  <c:v>5.5686093163145998</c:v>
                </c:pt>
                <c:pt idx="338">
                  <c:v>5.5828535358903366</c:v>
                </c:pt>
                <c:pt idx="339">
                  <c:v>5.6003113839356553</c:v>
                </c:pt>
                <c:pt idx="340">
                  <c:v>5.6175218952485766</c:v>
                </c:pt>
                <c:pt idx="341">
                  <c:v>5.6345934380580589</c:v>
                </c:pt>
                <c:pt idx="342">
                  <c:v>5.6515678032378851</c:v>
                </c:pt>
                <c:pt idx="343">
                  <c:v>5.6684060968415073</c:v>
                </c:pt>
                <c:pt idx="344">
                  <c:v>5.6850933441483598</c:v>
                </c:pt>
                <c:pt idx="345">
                  <c:v>5.7014076379022525</c:v>
                </c:pt>
                <c:pt idx="346">
                  <c:v>5.7174237279482805</c:v>
                </c:pt>
                <c:pt idx="347">
                  <c:v>5.7301287607827041</c:v>
                </c:pt>
                <c:pt idx="348">
                  <c:v>5.74277821846837</c:v>
                </c:pt>
                <c:pt idx="349">
                  <c:v>5.7585439647011798</c:v>
                </c:pt>
                <c:pt idx="350">
                  <c:v>5.7741532954423063</c:v>
                </c:pt>
                <c:pt idx="351">
                  <c:v>5.7895515427366915</c:v>
                </c:pt>
                <c:pt idx="352">
                  <c:v>5.8049245445311275</c:v>
                </c:pt>
                <c:pt idx="353">
                  <c:v>5.82017442787732</c:v>
                </c:pt>
                <c:pt idx="354">
                  <c:v>5.8351208546318798</c:v>
                </c:pt>
                <c:pt idx="355">
                  <c:v>5.8497410215212486</c:v>
                </c:pt>
                <c:pt idx="356">
                  <c:v>5.8643525849865261</c:v>
                </c:pt>
                <c:pt idx="357">
                  <c:v>5.8787761975313213</c:v>
                </c:pt>
                <c:pt idx="358">
                  <c:v>5.8932130915321919</c:v>
                </c:pt>
                <c:pt idx="359">
                  <c:v>5.9066198801313412</c:v>
                </c:pt>
                <c:pt idx="360">
                  <c:v>5.871668037536848</c:v>
                </c:pt>
                <c:pt idx="361">
                  <c:v>5.834359315052696</c:v>
                </c:pt>
                <c:pt idx="362">
                  <c:v>5.8436688795240403</c:v>
                </c:pt>
                <c:pt idx="363">
                  <c:v>5.8626598925121476</c:v>
                </c:pt>
                <c:pt idx="364">
                  <c:v>5.8773200765577442</c:v>
                </c:pt>
                <c:pt idx="365">
                  <c:v>5.8951309749954124</c:v>
                </c:pt>
                <c:pt idx="366">
                  <c:v>5.9123420015892059</c:v>
                </c:pt>
                <c:pt idx="367">
                  <c:v>5.9291451242106028</c:v>
                </c:pt>
                <c:pt idx="368">
                  <c:v>5.945624491344434</c:v>
                </c:pt>
                <c:pt idx="369">
                  <c:v>5.9618002349574954</c:v>
                </c:pt>
                <c:pt idx="370">
                  <c:v>5.9777354367997297</c:v>
                </c:pt>
                <c:pt idx="371">
                  <c:v>5.9935717818812586</c:v>
                </c:pt>
                <c:pt idx="372">
                  <c:v>6.0092252140641129</c:v>
                </c:pt>
                <c:pt idx="373">
                  <c:v>6.0244509226067837</c:v>
                </c:pt>
                <c:pt idx="374">
                  <c:v>6.0365714971177971</c:v>
                </c:pt>
                <c:pt idx="375">
                  <c:v>6.0485378144795652</c:v>
                </c:pt>
                <c:pt idx="376">
                  <c:v>6.0629940019476996</c:v>
                </c:pt>
                <c:pt idx="377">
                  <c:v>6.05753678920001</c:v>
                </c:pt>
                <c:pt idx="378">
                  <c:v>6.0321851464428615</c:v>
                </c:pt>
                <c:pt idx="379">
                  <c:v>6.0288230230448967</c:v>
                </c:pt>
                <c:pt idx="380">
                  <c:v>6.0470362332653806</c:v>
                </c:pt>
                <c:pt idx="381">
                  <c:v>6.0642118599709498</c:v>
                </c:pt>
                <c:pt idx="382">
                  <c:v>6.0808811093546753</c:v>
                </c:pt>
                <c:pt idx="383">
                  <c:v>6.0970958584713433</c:v>
                </c:pt>
                <c:pt idx="384">
                  <c:v>6.112831833052188</c:v>
                </c:pt>
                <c:pt idx="385">
                  <c:v>6.1285029343487665</c:v>
                </c:pt>
                <c:pt idx="386">
                  <c:v>6.1440738513772493</c:v>
                </c:pt>
                <c:pt idx="387">
                  <c:v>6.15627057430207</c:v>
                </c:pt>
                <c:pt idx="388">
                  <c:v>6.1684101908868438</c:v>
                </c:pt>
                <c:pt idx="389">
                  <c:v>6.183105096859193</c:v>
                </c:pt>
                <c:pt idx="390">
                  <c:v>6.1973304372649913</c:v>
                </c:pt>
                <c:pt idx="391">
                  <c:v>6.2116165028122028</c:v>
                </c:pt>
                <c:pt idx="392">
                  <c:v>6.2254662758622157</c:v>
                </c:pt>
                <c:pt idx="393">
                  <c:v>6.2393916101323263</c:v>
                </c:pt>
                <c:pt idx="394">
                  <c:v>6.2531755733986971</c:v>
                </c:pt>
                <c:pt idx="395">
                  <c:v>6.2664807908299061</c:v>
                </c:pt>
                <c:pt idx="396">
                  <c:v>6.2796704297115884</c:v>
                </c:pt>
                <c:pt idx="397">
                  <c:v>6.2832470990309703</c:v>
                </c:pt>
                <c:pt idx="398">
                  <c:v>6.2594212973888403</c:v>
                </c:pt>
                <c:pt idx="399">
                  <c:v>6.2328726912111101</c:v>
                </c:pt>
                <c:pt idx="400">
                  <c:v>6.2483507368912328</c:v>
                </c:pt>
                <c:pt idx="401">
                  <c:v>6.2655300322109531</c:v>
                </c:pt>
                <c:pt idx="402">
                  <c:v>6.2818887028138155</c:v>
                </c:pt>
                <c:pt idx="403">
                  <c:v>6.2976825092820166</c:v>
                </c:pt>
                <c:pt idx="404">
                  <c:v>6.3131878332262366</c:v>
                </c:pt>
                <c:pt idx="405">
                  <c:v>6.3283140241624087</c:v>
                </c:pt>
                <c:pt idx="406">
                  <c:v>6.3431194573562042</c:v>
                </c:pt>
                <c:pt idx="407">
                  <c:v>6.3579368731640544</c:v>
                </c:pt>
                <c:pt idx="408">
                  <c:v>6.3725978625278268</c:v>
                </c:pt>
                <c:pt idx="409">
                  <c:v>6.3867071322424698</c:v>
                </c:pt>
                <c:pt idx="410">
                  <c:v>6.4005154769084678</c:v>
                </c:pt>
                <c:pt idx="411">
                  <c:v>6.4141106030611459</c:v>
                </c:pt>
                <c:pt idx="412">
                  <c:v>6.4273034148138972</c:v>
                </c:pt>
                <c:pt idx="413">
                  <c:v>6.4401751698256531</c:v>
                </c:pt>
                <c:pt idx="414">
                  <c:v>6.4503983275808423</c:v>
                </c:pt>
                <c:pt idx="415">
                  <c:v>6.4605627654282571</c:v>
                </c:pt>
                <c:pt idx="416">
                  <c:v>6.4728826925119316</c:v>
                </c:pt>
                <c:pt idx="417">
                  <c:v>6.4849579124999872</c:v>
                </c:pt>
                <c:pt idx="418">
                  <c:v>6.4969140231161377</c:v>
                </c:pt>
                <c:pt idx="419">
                  <c:v>6.5085377429540419</c:v>
                </c:pt>
                <c:pt idx="420">
                  <c:v>6.5197849570626376</c:v>
                </c:pt>
                <c:pt idx="421">
                  <c:v>6.5306748911159076</c:v>
                </c:pt>
                <c:pt idx="422">
                  <c:v>6.4459965366477414</c:v>
                </c:pt>
                <c:pt idx="423">
                  <c:v>6.3405518029415822</c:v>
                </c:pt>
                <c:pt idx="424">
                  <c:v>6.3320297919833894</c:v>
                </c:pt>
                <c:pt idx="425">
                  <c:v>6.3513248228510859</c:v>
                </c:pt>
                <c:pt idx="426">
                  <c:v>6.3728308214881686</c:v>
                </c:pt>
                <c:pt idx="427">
                  <c:v>6.3931846183819108</c:v>
                </c:pt>
                <c:pt idx="428">
                  <c:v>6.4127514040711997</c:v>
                </c:pt>
                <c:pt idx="429">
                  <c:v>6.4315410125583341</c:v>
                </c:pt>
                <c:pt idx="430">
                  <c:v>6.4502732811914596</c:v>
                </c:pt>
                <c:pt idx="431">
                  <c:v>6.4686326797746965</c:v>
                </c:pt>
                <c:pt idx="432">
                  <c:v>6.4863694516694084</c:v>
                </c:pt>
                <c:pt idx="433">
                  <c:v>6.5038558201496519</c:v>
                </c:pt>
                <c:pt idx="434">
                  <c:v>6.5212162672588052</c:v>
                </c:pt>
                <c:pt idx="435">
                  <c:v>6.5381893525090806</c:v>
                </c:pt>
                <c:pt idx="436">
                  <c:v>6.5548110667431079</c:v>
                </c:pt>
                <c:pt idx="437">
                  <c:v>6.5714726992637615</c:v>
                </c:pt>
                <c:pt idx="438">
                  <c:v>6.5878316425319889</c:v>
                </c:pt>
                <c:pt idx="439">
                  <c:v>6.6038335793684002</c:v>
                </c:pt>
                <c:pt idx="440">
                  <c:v>6.6165158963299175</c:v>
                </c:pt>
                <c:pt idx="441">
                  <c:v>6.6289188493959932</c:v>
                </c:pt>
                <c:pt idx="442">
                  <c:v>6.64410793330463</c:v>
                </c:pt>
                <c:pt idx="443">
                  <c:v>6.6590103528168152</c:v>
                </c:pt>
                <c:pt idx="444">
                  <c:v>6.6736750018102819</c:v>
                </c:pt>
                <c:pt idx="445">
                  <c:v>6.6883463356914792</c:v>
                </c:pt>
                <c:pt idx="446">
                  <c:v>6.7026890017378866</c:v>
                </c:pt>
                <c:pt idx="447">
                  <c:v>6.6865066810180913</c:v>
                </c:pt>
                <c:pt idx="448">
                  <c:v>6.6238244245633906</c:v>
                </c:pt>
                <c:pt idx="449">
                  <c:v>6.5871255459563152</c:v>
                </c:pt>
                <c:pt idx="450">
                  <c:v>6.6007503084964423</c:v>
                </c:pt>
                <c:pt idx="451">
                  <c:v>6.6174023073188346</c:v>
                </c:pt>
                <c:pt idx="452">
                  <c:v>6.6332165582493809</c:v>
                </c:pt>
                <c:pt idx="453">
                  <c:v>6.6521629002081957</c:v>
                </c:pt>
                <c:pt idx="454">
                  <c:v>6.6705116457585101</c:v>
                </c:pt>
                <c:pt idx="455">
                  <c:v>6.6885209117727191</c:v>
                </c:pt>
                <c:pt idx="456">
                  <c:v>6.7060554871921809</c:v>
                </c:pt>
                <c:pt idx="457">
                  <c:v>6.7231285002471806</c:v>
                </c:pt>
                <c:pt idx="458">
                  <c:v>6.7398901340411639</c:v>
                </c:pt>
                <c:pt idx="459">
                  <c:v>6.756360863820122</c:v>
                </c:pt>
                <c:pt idx="460">
                  <c:v>6.772416564604292</c:v>
                </c:pt>
                <c:pt idx="461">
                  <c:v>6.7880178179660451</c:v>
                </c:pt>
                <c:pt idx="462">
                  <c:v>6.8034484448337578</c:v>
                </c:pt>
                <c:pt idx="463">
                  <c:v>6.8185520493055058</c:v>
                </c:pt>
                <c:pt idx="464">
                  <c:v>6.8333769028359805</c:v>
                </c:pt>
                <c:pt idx="465">
                  <c:v>6.8480508671599036</c:v>
                </c:pt>
                <c:pt idx="466">
                  <c:v>6.8626172885788703</c:v>
                </c:pt>
                <c:pt idx="467">
                  <c:v>6.8743359159409811</c:v>
                </c:pt>
                <c:pt idx="468">
                  <c:v>6.888554283687907</c:v>
                </c:pt>
                <c:pt idx="469">
                  <c:v>6.8997140386429852</c:v>
                </c:pt>
                <c:pt idx="470">
                  <c:v>6.9133377236337799</c:v>
                </c:pt>
                <c:pt idx="471">
                  <c:v>6.9267814801008942</c:v>
                </c:pt>
                <c:pt idx="472">
                  <c:v>6.9398896625255979</c:v>
                </c:pt>
                <c:pt idx="473">
                  <c:v>6.9529418232623144</c:v>
                </c:pt>
                <c:pt idx="474">
                  <c:v>6.9659098920895648</c:v>
                </c:pt>
                <c:pt idx="475">
                  <c:v>6.9784437047904451</c:v>
                </c:pt>
                <c:pt idx="476">
                  <c:v>6.9821073429036415</c:v>
                </c:pt>
                <c:pt idx="477">
                  <c:v>6.9502153672013591</c:v>
                </c:pt>
                <c:pt idx="478">
                  <c:v>6.9183563300024087</c:v>
                </c:pt>
                <c:pt idx="479">
                  <c:v>6.9204820436281267</c:v>
                </c:pt>
                <c:pt idx="480">
                  <c:v>6.9376021257356424</c:v>
                </c:pt>
                <c:pt idx="481">
                  <c:v>6.9545059887382434</c:v>
                </c:pt>
                <c:pt idx="482">
                  <c:v>6.970415534310523</c:v>
                </c:pt>
                <c:pt idx="483">
                  <c:v>6.9857752768358869</c:v>
                </c:pt>
                <c:pt idx="484">
                  <c:v>7.0012289836848858</c:v>
                </c:pt>
                <c:pt idx="485">
                  <c:v>7.0162577550776914</c:v>
                </c:pt>
                <c:pt idx="486">
                  <c:v>7.0305358296368681</c:v>
                </c:pt>
                <c:pt idx="487">
                  <c:v>7.0447542589372105</c:v>
                </c:pt>
                <c:pt idx="488">
                  <c:v>7.0589803525496055</c:v>
                </c:pt>
                <c:pt idx="489">
                  <c:v>7.0726207960668219</c:v>
                </c:pt>
                <c:pt idx="490">
                  <c:v>7.0860683511016269</c:v>
                </c:pt>
                <c:pt idx="491">
                  <c:v>7.0994592163426011</c:v>
                </c:pt>
                <c:pt idx="492">
                  <c:v>7.1125217672857586</c:v>
                </c:pt>
                <c:pt idx="493">
                  <c:v>7.1251775939842554</c:v>
                </c:pt>
                <c:pt idx="494">
                  <c:v>7.1352268609405032</c:v>
                </c:pt>
                <c:pt idx="495">
                  <c:v>7.1476097100696458</c:v>
                </c:pt>
                <c:pt idx="496">
                  <c:v>7.1597996334241305</c:v>
                </c:pt>
                <c:pt idx="497">
                  <c:v>7.1720700486008759</c:v>
                </c:pt>
                <c:pt idx="498">
                  <c:v>7.1841173062159234</c:v>
                </c:pt>
                <c:pt idx="499">
                  <c:v>7.1958165547941944</c:v>
                </c:pt>
                <c:pt idx="500">
                  <c:v>7.2073847343971158</c:v>
                </c:pt>
                <c:pt idx="501">
                  <c:v>7.2187000606792262</c:v>
                </c:pt>
                <c:pt idx="502">
                  <c:v>7.2298884846615517</c:v>
                </c:pt>
                <c:pt idx="503">
                  <c:v>7.2398014554696069</c:v>
                </c:pt>
                <c:pt idx="504">
                  <c:v>7.1924780659197838</c:v>
                </c:pt>
                <c:pt idx="505">
                  <c:v>7.1464496152190069</c:v>
                </c:pt>
                <c:pt idx="506">
                  <c:v>7.1610496142349742</c:v>
                </c:pt>
                <c:pt idx="507">
                  <c:v>7.1781881143625972</c:v>
                </c:pt>
                <c:pt idx="508">
                  <c:v>7.1941302278953367</c:v>
                </c:pt>
                <c:pt idx="509">
                  <c:v>7.2095277274735761</c:v>
                </c:pt>
                <c:pt idx="510">
                  <c:v>7.2244119364514816</c:v>
                </c:pt>
                <c:pt idx="511">
                  <c:v>7.2390194061941697</c:v>
                </c:pt>
                <c:pt idx="512">
                  <c:v>7.2534682506853656</c:v>
                </c:pt>
                <c:pt idx="513">
                  <c:v>7.2674590530769914</c:v>
                </c:pt>
                <c:pt idx="514">
                  <c:v>7.2808690054266698</c:v>
                </c:pt>
                <c:pt idx="515">
                  <c:v>7.2937612326264052</c:v>
                </c:pt>
                <c:pt idx="516">
                  <c:v>7.3064038639354889</c:v>
                </c:pt>
                <c:pt idx="517">
                  <c:v>7.3100815748056736</c:v>
                </c:pt>
                <c:pt idx="518">
                  <c:v>7.2768186082281954</c:v>
                </c:pt>
                <c:pt idx="519">
                  <c:v>7.2557828826313955</c:v>
                </c:pt>
                <c:pt idx="520">
                  <c:v>7.2739721510500628</c:v>
                </c:pt>
                <c:pt idx="521">
                  <c:v>7.2904618295846166</c:v>
                </c:pt>
                <c:pt idx="522">
                  <c:v>7.3060783328988981</c:v>
                </c:pt>
                <c:pt idx="523">
                  <c:v>7.3213449624433142</c:v>
                </c:pt>
                <c:pt idx="524">
                  <c:v>7.3360950683229467</c:v>
                </c:pt>
                <c:pt idx="525">
                  <c:v>7.3504658961423361</c:v>
                </c:pt>
                <c:pt idx="526">
                  <c:v>7.361774895241239</c:v>
                </c:pt>
                <c:pt idx="527">
                  <c:v>7.3728184724435293</c:v>
                </c:pt>
                <c:pt idx="528">
                  <c:v>7.3863988382016474</c:v>
                </c:pt>
                <c:pt idx="529">
                  <c:v>7.3992793370479841</c:v>
                </c:pt>
                <c:pt idx="530">
                  <c:v>7.4118885448530367</c:v>
                </c:pt>
                <c:pt idx="531">
                  <c:v>7.4243857963052644</c:v>
                </c:pt>
                <c:pt idx="532">
                  <c:v>7.4365586854066992</c:v>
                </c:pt>
                <c:pt idx="533">
                  <c:v>7.4486084000992383</c:v>
                </c:pt>
                <c:pt idx="534">
                  <c:v>7.4603744993256598</c:v>
                </c:pt>
                <c:pt idx="535">
                  <c:v>7.4717497422810553</c:v>
                </c:pt>
                <c:pt idx="536">
                  <c:v>7.4827709748156872</c:v>
                </c:pt>
                <c:pt idx="537">
                  <c:v>7.4934928868529838</c:v>
                </c:pt>
                <c:pt idx="538">
                  <c:v>7.504015073837893</c:v>
                </c:pt>
                <c:pt idx="539">
                  <c:v>7.5143082776379737</c:v>
                </c:pt>
                <c:pt idx="540">
                  <c:v>7.5243997218902532</c:v>
                </c:pt>
                <c:pt idx="541">
                  <c:v>7.5342599918989794</c:v>
                </c:pt>
                <c:pt idx="542">
                  <c:v>7.5438849296125143</c:v>
                </c:pt>
                <c:pt idx="543">
                  <c:v>7.5512257289340807</c:v>
                </c:pt>
                <c:pt idx="544">
                  <c:v>7.5584201325276545</c:v>
                </c:pt>
                <c:pt idx="545">
                  <c:v>7.5514040509986691</c:v>
                </c:pt>
                <c:pt idx="546">
                  <c:v>7.4435323413297869</c:v>
                </c:pt>
                <c:pt idx="547">
                  <c:v>7.3584586656856965</c:v>
                </c:pt>
                <c:pt idx="548">
                  <c:v>7.3807320869630919</c:v>
                </c:pt>
                <c:pt idx="549">
                  <c:v>7.4016325755259222</c:v>
                </c:pt>
                <c:pt idx="550">
                  <c:v>7.4211080505631992</c:v>
                </c:pt>
                <c:pt idx="551">
                  <c:v>7.439471775562617</c:v>
                </c:pt>
                <c:pt idx="552">
                  <c:v>7.4571909689019238</c:v>
                </c:pt>
                <c:pt idx="553">
                  <c:v>7.4710758513193225</c:v>
                </c:pt>
                <c:pt idx="554">
                  <c:v>7.4846342442176201</c:v>
                </c:pt>
                <c:pt idx="555">
                  <c:v>7.5013810867271298</c:v>
                </c:pt>
                <c:pt idx="556">
                  <c:v>7.5177732308359264</c:v>
                </c:pt>
                <c:pt idx="557">
                  <c:v>7.5337746359968731</c:v>
                </c:pt>
                <c:pt idx="558">
                  <c:v>7.5493919206366327</c:v>
                </c:pt>
                <c:pt idx="559">
                  <c:v>7.5646748112376621</c:v>
                </c:pt>
                <c:pt idx="560">
                  <c:v>7.5796569655126715</c:v>
                </c:pt>
                <c:pt idx="561">
                  <c:v>7.5942529452403065</c:v>
                </c:pt>
                <c:pt idx="562">
                  <c:v>7.6087589193983245</c:v>
                </c:pt>
                <c:pt idx="563">
                  <c:v>7.622997953190418</c:v>
                </c:pt>
                <c:pt idx="564">
                  <c:v>7.6369578259209376</c:v>
                </c:pt>
                <c:pt idx="565">
                  <c:v>7.6505480555571657</c:v>
                </c:pt>
                <c:pt idx="566">
                  <c:v>7.6638063819666842</c:v>
                </c:pt>
                <c:pt idx="567">
                  <c:v>7.6767883413104352</c:v>
                </c:pt>
                <c:pt idx="568">
                  <c:v>7.6893442860261239</c:v>
                </c:pt>
                <c:pt idx="569">
                  <c:v>7.6783393526650592</c:v>
                </c:pt>
                <c:pt idx="570">
                  <c:v>7.6234414650753015</c:v>
                </c:pt>
                <c:pt idx="571">
                  <c:v>7.551190323559779</c:v>
                </c:pt>
                <c:pt idx="572">
                  <c:v>7.5478263433106916</c:v>
                </c:pt>
                <c:pt idx="573">
                  <c:v>7.5698662936907093</c:v>
                </c:pt>
                <c:pt idx="574">
                  <c:v>7.5899089611092032</c:v>
                </c:pt>
                <c:pt idx="575">
                  <c:v>7.6087375755401832</c:v>
                </c:pt>
                <c:pt idx="576">
                  <c:v>7.6232394030609028</c:v>
                </c:pt>
                <c:pt idx="577">
                  <c:v>7.6374394907692027</c:v>
                </c:pt>
                <c:pt idx="578">
                  <c:v>7.6546648579456971</c:v>
                </c:pt>
                <c:pt idx="579">
                  <c:v>7.6712873490814726</c:v>
                </c:pt>
                <c:pt idx="580">
                  <c:v>7.6875773093441602</c:v>
                </c:pt>
                <c:pt idx="581">
                  <c:v>7.7033960749705717</c:v>
                </c:pt>
                <c:pt idx="582">
                  <c:v>7.7188833982047331</c:v>
                </c:pt>
                <c:pt idx="583">
                  <c:v>7.7342527836483788</c:v>
                </c:pt>
                <c:pt idx="584">
                  <c:v>7.7492405019675275</c:v>
                </c:pt>
                <c:pt idx="585">
                  <c:v>7.7636997101443992</c:v>
                </c:pt>
                <c:pt idx="586">
                  <c:v>7.7779229721858067</c:v>
                </c:pt>
                <c:pt idx="587">
                  <c:v>7.7919258741017812</c:v>
                </c:pt>
                <c:pt idx="588">
                  <c:v>7.8054057165389041</c:v>
                </c:pt>
                <c:pt idx="589">
                  <c:v>7.8186863323945959</c:v>
                </c:pt>
                <c:pt idx="590">
                  <c:v>7.8317284216641028</c:v>
                </c:pt>
                <c:pt idx="591">
                  <c:v>7.8445667361617328</c:v>
                </c:pt>
                <c:pt idx="592">
                  <c:v>7.857164352368768</c:v>
                </c:pt>
                <c:pt idx="593">
                  <c:v>7.8694168392846402</c:v>
                </c:pt>
                <c:pt idx="594">
                  <c:v>7.879010883439876</c:v>
                </c:pt>
                <c:pt idx="595">
                  <c:v>7.8907292993425866</c:v>
                </c:pt>
                <c:pt idx="596">
                  <c:v>7.8999724527505544</c:v>
                </c:pt>
                <c:pt idx="597">
                  <c:v>7.9114575256916275</c:v>
                </c:pt>
                <c:pt idx="598">
                  <c:v>7.9224770850356121</c:v>
                </c:pt>
                <c:pt idx="599">
                  <c:v>7.9334592560647836</c:v>
                </c:pt>
                <c:pt idx="600">
                  <c:v>7.9440567789811256</c:v>
                </c:pt>
                <c:pt idx="601">
                  <c:v>7.9545520980183175</c:v>
                </c:pt>
                <c:pt idx="602">
                  <c:v>7.9649353651365571</c:v>
                </c:pt>
                <c:pt idx="603">
                  <c:v>7.9747767408454679</c:v>
                </c:pt>
                <c:pt idx="604">
                  <c:v>7.9844115597797556</c:v>
                </c:pt>
                <c:pt idx="605">
                  <c:v>7.99366891788309</c:v>
                </c:pt>
                <c:pt idx="606">
                  <c:v>7.958424902251453</c:v>
                </c:pt>
                <c:pt idx="607">
                  <c:v>7.9119105221745993</c:v>
                </c:pt>
                <c:pt idx="608">
                  <c:v>7.8876357079658668</c:v>
                </c:pt>
                <c:pt idx="609">
                  <c:v>7.9057221789799348</c:v>
                </c:pt>
                <c:pt idx="610">
                  <c:v>7.9226215950320356</c:v>
                </c:pt>
                <c:pt idx="611">
                  <c:v>7.9384263375139739</c:v>
                </c:pt>
                <c:pt idx="612">
                  <c:v>7.9535699148400081</c:v>
                </c:pt>
                <c:pt idx="613">
                  <c:v>7.9682126245254059</c:v>
                </c:pt>
                <c:pt idx="614">
                  <c:v>7.9824786473138305</c:v>
                </c:pt>
                <c:pt idx="615">
                  <c:v>7.9963725536520522</c:v>
                </c:pt>
                <c:pt idx="616">
                  <c:v>8.0099497409387546</c:v>
                </c:pt>
                <c:pt idx="617">
                  <c:v>8.0230862466591226</c:v>
                </c:pt>
                <c:pt idx="618">
                  <c:v>8.0356832576855837</c:v>
                </c:pt>
                <c:pt idx="619">
                  <c:v>8.0456012534462076</c:v>
                </c:pt>
                <c:pt idx="620">
                  <c:v>8.0555828605955853</c:v>
                </c:pt>
                <c:pt idx="621">
                  <c:v>8.0676548617315937</c:v>
                </c:pt>
                <c:pt idx="622">
                  <c:v>8.0792918841909138</c:v>
                </c:pt>
                <c:pt idx="623">
                  <c:v>8.0908362806445844</c:v>
                </c:pt>
                <c:pt idx="624">
                  <c:v>8.102252370251108</c:v>
                </c:pt>
                <c:pt idx="625">
                  <c:v>8.1130926253310811</c:v>
                </c:pt>
                <c:pt idx="626">
                  <c:v>8.1236088368215373</c:v>
                </c:pt>
                <c:pt idx="627">
                  <c:v>8.1339681063724996</c:v>
                </c:pt>
                <c:pt idx="628">
                  <c:v>8.1441260438664962</c:v>
                </c:pt>
                <c:pt idx="629">
                  <c:v>8.1521962814687736</c:v>
                </c:pt>
                <c:pt idx="630">
                  <c:v>8.1601606219757379</c:v>
                </c:pt>
                <c:pt idx="631">
                  <c:v>8.169667663930861</c:v>
                </c:pt>
                <c:pt idx="632">
                  <c:v>8.1790125239538742</c:v>
                </c:pt>
                <c:pt idx="633">
                  <c:v>8.1881133568544886</c:v>
                </c:pt>
                <c:pt idx="634">
                  <c:v>8.197049497975291</c:v>
                </c:pt>
                <c:pt idx="635">
                  <c:v>8.2055505379302929</c:v>
                </c:pt>
                <c:pt idx="636">
                  <c:v>8.1543811007865941</c:v>
                </c:pt>
                <c:pt idx="637">
                  <c:v>8.0850367315822638</c:v>
                </c:pt>
                <c:pt idx="638">
                  <c:v>8.0808968150485203</c:v>
                </c:pt>
                <c:pt idx="639">
                  <c:v>8.0998659728661959</c:v>
                </c:pt>
                <c:pt idx="640">
                  <c:v>8.1170457696009333</c:v>
                </c:pt>
                <c:pt idx="641">
                  <c:v>8.132992003595275</c:v>
                </c:pt>
                <c:pt idx="642">
                  <c:v>8.1483852107141743</c:v>
                </c:pt>
                <c:pt idx="643">
                  <c:v>8.1633899315739544</c:v>
                </c:pt>
                <c:pt idx="644">
                  <c:v>8.1778716267967226</c:v>
                </c:pt>
                <c:pt idx="645">
                  <c:v>8.1918963718591531</c:v>
                </c:pt>
                <c:pt idx="646">
                  <c:v>8.2028692562946688</c:v>
                </c:pt>
                <c:pt idx="647">
                  <c:v>8.2136110918158511</c:v>
                </c:pt>
                <c:pt idx="648">
                  <c:v>8.2265804114682854</c:v>
                </c:pt>
                <c:pt idx="649">
                  <c:v>8.2392942580659678</c:v>
                </c:pt>
                <c:pt idx="650">
                  <c:v>8.251773783211787</c:v>
                </c:pt>
                <c:pt idx="651">
                  <c:v>8.2637645047509771</c:v>
                </c:pt>
                <c:pt idx="652">
                  <c:v>8.2756285220268513</c:v>
                </c:pt>
                <c:pt idx="653">
                  <c:v>8.2871892150496418</c:v>
                </c:pt>
                <c:pt idx="654">
                  <c:v>8.2981876169612985</c:v>
                </c:pt>
                <c:pt idx="655">
                  <c:v>8.3090114993381441</c:v>
                </c:pt>
                <c:pt idx="656">
                  <c:v>8.3174469406409752</c:v>
                </c:pt>
                <c:pt idx="657">
                  <c:v>8.3257654028163834</c:v>
                </c:pt>
                <c:pt idx="658">
                  <c:v>8.3358773817676237</c:v>
                </c:pt>
                <c:pt idx="659">
                  <c:v>8.3457199973529974</c:v>
                </c:pt>
                <c:pt idx="660">
                  <c:v>8.3553459280756694</c:v>
                </c:pt>
                <c:pt idx="661">
                  <c:v>8.3645751392937182</c:v>
                </c:pt>
                <c:pt idx="662">
                  <c:v>8.3734682800284173</c:v>
                </c:pt>
                <c:pt idx="663">
                  <c:v>8.3821366013186331</c:v>
                </c:pt>
                <c:pt idx="664">
                  <c:v>8.3905975238657895</c:v>
                </c:pt>
                <c:pt idx="665">
                  <c:v>8.3986373152300722</c:v>
                </c:pt>
                <c:pt idx="666">
                  <c:v>8.4067032605955738</c:v>
                </c:pt>
                <c:pt idx="667">
                  <c:v>8.402917121201833</c:v>
                </c:pt>
                <c:pt idx="668">
                  <c:v>8.3363579435726436</c:v>
                </c:pt>
                <c:pt idx="669">
                  <c:v>8.2868611581107352</c:v>
                </c:pt>
                <c:pt idx="670">
                  <c:v>8.3052207430504605</c:v>
                </c:pt>
                <c:pt idx="671">
                  <c:v>8.3226498678715295</c:v>
                </c:pt>
                <c:pt idx="672">
                  <c:v>8.3354549056420364</c:v>
                </c:pt>
                <c:pt idx="673">
                  <c:v>8.3478448522822433</c:v>
                </c:pt>
                <c:pt idx="674">
                  <c:v>8.362778411997482</c:v>
                </c:pt>
                <c:pt idx="675">
                  <c:v>8.3772654073996158</c:v>
                </c:pt>
                <c:pt idx="676">
                  <c:v>8.3911102183720345</c:v>
                </c:pt>
                <c:pt idx="677">
                  <c:v>8.4046240734676125</c:v>
                </c:pt>
                <c:pt idx="678">
                  <c:v>8.4180045090851277</c:v>
                </c:pt>
                <c:pt idx="679">
                  <c:v>8.4282968114226797</c:v>
                </c:pt>
                <c:pt idx="680">
                  <c:v>8.4382232604971232</c:v>
                </c:pt>
                <c:pt idx="681">
                  <c:v>8.450353970125974</c:v>
                </c:pt>
                <c:pt idx="682">
                  <c:v>8.4621650930227954</c:v>
                </c:pt>
                <c:pt idx="683">
                  <c:v>8.4736360859077529</c:v>
                </c:pt>
                <c:pt idx="684">
                  <c:v>8.4847788203620382</c:v>
                </c:pt>
                <c:pt idx="685">
                  <c:v>8.4956911133605271</c:v>
                </c:pt>
                <c:pt idx="686">
                  <c:v>8.5064231389865306</c:v>
                </c:pt>
                <c:pt idx="687">
                  <c:v>8.5168806441158722</c:v>
                </c:pt>
                <c:pt idx="688">
                  <c:v>8.5269312018539587</c:v>
                </c:pt>
                <c:pt idx="689">
                  <c:v>8.5366164916521932</c:v>
                </c:pt>
                <c:pt idx="690">
                  <c:v>8.5459706797735606</c:v>
                </c:pt>
                <c:pt idx="691">
                  <c:v>8.5547882331771152</c:v>
                </c:pt>
                <c:pt idx="692">
                  <c:v>8.5634631825813141</c:v>
                </c:pt>
                <c:pt idx="693">
                  <c:v>8.5720783011974273</c:v>
                </c:pt>
                <c:pt idx="694">
                  <c:v>8.5802334069376975</c:v>
                </c:pt>
                <c:pt idx="695">
                  <c:v>8.5880941928727257</c:v>
                </c:pt>
                <c:pt idx="696">
                  <c:v>8.594260376694093</c:v>
                </c:pt>
                <c:pt idx="697">
                  <c:v>8.600247398920299</c:v>
                </c:pt>
                <c:pt idx="698">
                  <c:v>8.6075216819247355</c:v>
                </c:pt>
                <c:pt idx="699">
                  <c:v>8.614403720961425</c:v>
                </c:pt>
                <c:pt idx="700">
                  <c:v>8.5656851542014412</c:v>
                </c:pt>
                <c:pt idx="701">
                  <c:v>8.451810461192256</c:v>
                </c:pt>
                <c:pt idx="702">
                  <c:v>8.4022969372877068</c:v>
                </c:pt>
                <c:pt idx="703">
                  <c:v>8.4255505977445395</c:v>
                </c:pt>
                <c:pt idx="704">
                  <c:v>8.446587781676806</c:v>
                </c:pt>
                <c:pt idx="705">
                  <c:v>8.4657699594542404</c:v>
                </c:pt>
                <c:pt idx="706">
                  <c:v>8.4802505519239055</c:v>
                </c:pt>
                <c:pt idx="707">
                  <c:v>8.4942840235928188</c:v>
                </c:pt>
                <c:pt idx="708">
                  <c:v>8.5113277007150092</c:v>
                </c:pt>
                <c:pt idx="709">
                  <c:v>8.5282045798755881</c:v>
                </c:pt>
                <c:pt idx="710">
                  <c:v>8.5446098457466988</c:v>
                </c:pt>
                <c:pt idx="711">
                  <c:v>8.5603558056738969</c:v>
                </c:pt>
                <c:pt idx="712">
                  <c:v>8.5756972915881935</c:v>
                </c:pt>
                <c:pt idx="713">
                  <c:v>8.5907272292881238</c:v>
                </c:pt>
                <c:pt idx="714">
                  <c:v>8.6052148003786471</c:v>
                </c:pt>
                <c:pt idx="715">
                  <c:v>8.6194322045679215</c:v>
                </c:pt>
                <c:pt idx="716">
                  <c:v>8.6335594633076642</c:v>
                </c:pt>
                <c:pt idx="717">
                  <c:v>8.6474291996481067</c:v>
                </c:pt>
                <c:pt idx="718">
                  <c:v>8.6606977738038591</c:v>
                </c:pt>
                <c:pt idx="719">
                  <c:v>8.6736364504367529</c:v>
                </c:pt>
                <c:pt idx="720">
                  <c:v>8.6863086716038929</c:v>
                </c:pt>
                <c:pt idx="721">
                  <c:v>8.6443370006326852</c:v>
                </c:pt>
                <c:pt idx="722">
                  <c:v>8.5743523331953764</c:v>
                </c:pt>
                <c:pt idx="723">
                  <c:v>8.5217213695794154</c:v>
                </c:pt>
                <c:pt idx="724">
                  <c:v>8.517746658452733</c:v>
                </c:pt>
                <c:pt idx="725">
                  <c:v>8.5414803973361533</c:v>
                </c:pt>
                <c:pt idx="726">
                  <c:v>8.562507321272907</c:v>
                </c:pt>
                <c:pt idx="727">
                  <c:v>8.5820942819364987</c:v>
                </c:pt>
                <c:pt idx="728">
                  <c:v>8.6006617996906307</c:v>
                </c:pt>
                <c:pt idx="729">
                  <c:v>8.6183537707830258</c:v>
                </c:pt>
                <c:pt idx="730">
                  <c:v>8.6355565894761916</c:v>
                </c:pt>
                <c:pt idx="731">
                  <c:v>8.6522997867539271</c:v>
                </c:pt>
                <c:pt idx="732">
                  <c:v>8.6684889648499297</c:v>
                </c:pt>
                <c:pt idx="733">
                  <c:v>8.6811469472600393</c:v>
                </c:pt>
                <c:pt idx="734">
                  <c:v>8.6936258372292841</c:v>
                </c:pt>
                <c:pt idx="735">
                  <c:v>8.7090435247142093</c:v>
                </c:pt>
                <c:pt idx="736">
                  <c:v>8.7238588018577019</c:v>
                </c:pt>
                <c:pt idx="737">
                  <c:v>8.738099816167697</c:v>
                </c:pt>
                <c:pt idx="738">
                  <c:v>8.7520307255164536</c:v>
                </c:pt>
                <c:pt idx="739">
                  <c:v>8.7657648560716321</c:v>
                </c:pt>
                <c:pt idx="740">
                  <c:v>8.7792255634555847</c:v>
                </c:pt>
                <c:pt idx="741">
                  <c:v>8.7922532703417193</c:v>
                </c:pt>
                <c:pt idx="742">
                  <c:v>8.8049661662730063</c:v>
                </c:pt>
                <c:pt idx="743">
                  <c:v>8.817485607461478</c:v>
                </c:pt>
                <c:pt idx="744">
                  <c:v>8.8296081938480615</c:v>
                </c:pt>
                <c:pt idx="745">
                  <c:v>8.8412655419247717</c:v>
                </c:pt>
                <c:pt idx="746">
                  <c:v>8.8525738293308773</c:v>
                </c:pt>
                <c:pt idx="747">
                  <c:v>8.8637204912875802</c:v>
                </c:pt>
                <c:pt idx="748">
                  <c:v>8.8744249410903784</c:v>
                </c:pt>
                <c:pt idx="749">
                  <c:v>8.8829168760599764</c:v>
                </c:pt>
                <c:pt idx="750">
                  <c:v>8.8913618422572718</c:v>
                </c:pt>
                <c:pt idx="751">
                  <c:v>8.9014602348274927</c:v>
                </c:pt>
                <c:pt idx="752">
                  <c:v>8.9110914082304333</c:v>
                </c:pt>
                <c:pt idx="753">
                  <c:v>8.9178518576816526</c:v>
                </c:pt>
                <c:pt idx="754">
                  <c:v>8.8549311191170581</c:v>
                </c:pt>
                <c:pt idx="755">
                  <c:v>8.7857302530680279</c:v>
                </c:pt>
                <c:pt idx="756">
                  <c:v>8.7919189631223293</c:v>
                </c:pt>
                <c:pt idx="757">
                  <c:v>8.8114345304973476</c:v>
                </c:pt>
                <c:pt idx="758">
                  <c:v>8.8288496411747754</c:v>
                </c:pt>
                <c:pt idx="759">
                  <c:v>8.8419981888817709</c:v>
                </c:pt>
                <c:pt idx="760">
                  <c:v>8.8545451276259186</c:v>
                </c:pt>
                <c:pt idx="761">
                  <c:v>8.869636017412903</c:v>
                </c:pt>
                <c:pt idx="762">
                  <c:v>8.8844132797043773</c:v>
                </c:pt>
                <c:pt idx="763">
                  <c:v>8.8986090557232078</c:v>
                </c:pt>
                <c:pt idx="764">
                  <c:v>8.9121779086997286</c:v>
                </c:pt>
                <c:pt idx="765">
                  <c:v>8.9253315187977247</c:v>
                </c:pt>
                <c:pt idx="766">
                  <c:v>8.9382634276528652</c:v>
                </c:pt>
                <c:pt idx="767">
                  <c:v>8.9507967809514852</c:v>
                </c:pt>
                <c:pt idx="768">
                  <c:v>8.9628959023856662</c:v>
                </c:pt>
                <c:pt idx="769">
                  <c:v>8.9748318008229404</c:v>
                </c:pt>
                <c:pt idx="770">
                  <c:v>8.9865346875527194</c:v>
                </c:pt>
                <c:pt idx="771">
                  <c:v>8.9978059981357426</c:v>
                </c:pt>
                <c:pt idx="772">
                  <c:v>9.008491394046235</c:v>
                </c:pt>
                <c:pt idx="773">
                  <c:v>9.0188197570069502</c:v>
                </c:pt>
                <c:pt idx="774">
                  <c:v>9.0289500489392225</c:v>
                </c:pt>
                <c:pt idx="775">
                  <c:v>9.0390028891697316</c:v>
                </c:pt>
                <c:pt idx="776">
                  <c:v>9.0467762862658816</c:v>
                </c:pt>
                <c:pt idx="777">
                  <c:v>9.0561714711918704</c:v>
                </c:pt>
                <c:pt idx="778">
                  <c:v>9.0652765033245384</c:v>
                </c:pt>
                <c:pt idx="779">
                  <c:v>9.0723471448035227</c:v>
                </c:pt>
                <c:pt idx="780">
                  <c:v>9.0807660818543425</c:v>
                </c:pt>
                <c:pt idx="781">
                  <c:v>9.0889743248266797</c:v>
                </c:pt>
                <c:pt idx="782">
                  <c:v>9.097052395700473</c:v>
                </c:pt>
                <c:pt idx="783">
                  <c:v>9.1049062665242069</c:v>
                </c:pt>
                <c:pt idx="784">
                  <c:v>9.1126887618639572</c:v>
                </c:pt>
                <c:pt idx="785">
                  <c:v>9.1133427794279811</c:v>
                </c:pt>
                <c:pt idx="786">
                  <c:v>9.0574388588366492</c:v>
                </c:pt>
                <c:pt idx="787">
                  <c:v>8.9773691896338335</c:v>
                </c:pt>
                <c:pt idx="788">
                  <c:v>8.931409103400755</c:v>
                </c:pt>
                <c:pt idx="789">
                  <c:v>8.9504657270364678</c:v>
                </c:pt>
                <c:pt idx="790">
                  <c:v>8.9708465102873927</c:v>
                </c:pt>
                <c:pt idx="791">
                  <c:v>8.9892471480873564</c:v>
                </c:pt>
                <c:pt idx="792">
                  <c:v>9.0065189619020689</c:v>
                </c:pt>
                <c:pt idx="793">
                  <c:v>9.0230969982602343</c:v>
                </c:pt>
                <c:pt idx="794">
                  <c:v>9.0388758755784977</c:v>
                </c:pt>
                <c:pt idx="795">
                  <c:v>9.0540484496092404</c:v>
                </c:pt>
                <c:pt idx="796">
                  <c:v>9.0687775513818227</c:v>
                </c:pt>
                <c:pt idx="797">
                  <c:v>9.0832122043804127</c:v>
                </c:pt>
                <c:pt idx="798">
                  <c:v>9.0973010750256531</c:v>
                </c:pt>
                <c:pt idx="799">
                  <c:v>9.1109238546751179</c:v>
                </c:pt>
                <c:pt idx="800">
                  <c:v>9.1241035028147355</c:v>
                </c:pt>
                <c:pt idx="801">
                  <c:v>9.1368693071366351</c:v>
                </c:pt>
                <c:pt idx="802">
                  <c:v>9.1467326300137355</c:v>
                </c:pt>
                <c:pt idx="803">
                  <c:v>9.1564124387519907</c:v>
                </c:pt>
                <c:pt idx="804">
                  <c:v>9.1680995344068617</c:v>
                </c:pt>
                <c:pt idx="805">
                  <c:v>9.1794794006507434</c:v>
                </c:pt>
                <c:pt idx="806">
                  <c:v>9.1906178365500182</c:v>
                </c:pt>
                <c:pt idx="807">
                  <c:v>9.2013289080444682</c:v>
                </c:pt>
                <c:pt idx="808">
                  <c:v>9.2116052830468682</c:v>
                </c:pt>
                <c:pt idx="809">
                  <c:v>9.2194303574682106</c:v>
                </c:pt>
                <c:pt idx="810">
                  <c:v>9.2270767824449393</c:v>
                </c:pt>
                <c:pt idx="811">
                  <c:v>9.2365310634088935</c:v>
                </c:pt>
                <c:pt idx="812">
                  <c:v>9.2456297193462245</c:v>
                </c:pt>
                <c:pt idx="813">
                  <c:v>9.2544315365731968</c:v>
                </c:pt>
                <c:pt idx="814">
                  <c:v>9.2629681212035528</c:v>
                </c:pt>
                <c:pt idx="815">
                  <c:v>9.2711205520394042</c:v>
                </c:pt>
                <c:pt idx="816">
                  <c:v>9.2788222550345569</c:v>
                </c:pt>
                <c:pt idx="817">
                  <c:v>9.2863462885806367</c:v>
                </c:pt>
                <c:pt idx="818">
                  <c:v>9.2887203955859921</c:v>
                </c:pt>
                <c:pt idx="819">
                  <c:v>9.2287287830661278</c:v>
                </c:pt>
                <c:pt idx="820">
                  <c:v>9.1705649793382999</c:v>
                </c:pt>
                <c:pt idx="821">
                  <c:v>9.1804452345766645</c:v>
                </c:pt>
                <c:pt idx="822">
                  <c:v>9.1983663780945459</c:v>
                </c:pt>
                <c:pt idx="823">
                  <c:v>9.2145668366307873</c:v>
                </c:pt>
                <c:pt idx="824">
                  <c:v>9.2295892920168328</c:v>
                </c:pt>
                <c:pt idx="825">
                  <c:v>9.2439504223540521</c:v>
                </c:pt>
                <c:pt idx="826">
                  <c:v>9.2579265914112021</c:v>
                </c:pt>
                <c:pt idx="827">
                  <c:v>9.2686700326770062</c:v>
                </c:pt>
                <c:pt idx="828">
                  <c:v>9.2815485308321168</c:v>
                </c:pt>
                <c:pt idx="829">
                  <c:v>9.291677075128856</c:v>
                </c:pt>
                <c:pt idx="830">
                  <c:v>9.3039632196403037</c:v>
                </c:pt>
                <c:pt idx="831">
                  <c:v>9.3157048879031503</c:v>
                </c:pt>
                <c:pt idx="832">
                  <c:v>9.3269841355764385</c:v>
                </c:pt>
                <c:pt idx="833">
                  <c:v>9.337965103947349</c:v>
                </c:pt>
                <c:pt idx="834">
                  <c:v>9.3485567681689741</c:v>
                </c:pt>
                <c:pt idx="835">
                  <c:v>9.3587807466895683</c:v>
                </c:pt>
                <c:pt idx="836">
                  <c:v>9.3689279506931378</c:v>
                </c:pt>
                <c:pt idx="837">
                  <c:v>9.376783407920307</c:v>
                </c:pt>
                <c:pt idx="838">
                  <c:v>9.3842051639311084</c:v>
                </c:pt>
                <c:pt idx="839">
                  <c:v>9.3930951441644268</c:v>
                </c:pt>
                <c:pt idx="840">
                  <c:v>9.4016733251971356</c:v>
                </c:pt>
                <c:pt idx="841">
                  <c:v>9.4100239664613134</c:v>
                </c:pt>
                <c:pt idx="842">
                  <c:v>9.41790595532464</c:v>
                </c:pt>
                <c:pt idx="843">
                  <c:v>9.4254824314348351</c:v>
                </c:pt>
                <c:pt idx="844">
                  <c:v>9.4326176152229415</c:v>
                </c:pt>
                <c:pt idx="845">
                  <c:v>9.4336790070236365</c:v>
                </c:pt>
                <c:pt idx="846">
                  <c:v>9.3402576122541987</c:v>
                </c:pt>
                <c:pt idx="847">
                  <c:v>9.2551914889591522</c:v>
                </c:pt>
                <c:pt idx="848">
                  <c:v>9.2719924574646466</c:v>
                </c:pt>
                <c:pt idx="849">
                  <c:v>9.2923037258816965</c:v>
                </c:pt>
                <c:pt idx="850">
                  <c:v>9.31065554656724</c:v>
                </c:pt>
                <c:pt idx="851">
                  <c:v>9.3279039777203945</c:v>
                </c:pt>
                <c:pt idx="852">
                  <c:v>9.3413204326571648</c:v>
                </c:pt>
                <c:pt idx="853">
                  <c:v>9.3542131913390332</c:v>
                </c:pt>
                <c:pt idx="854">
                  <c:v>9.3693678014243922</c:v>
                </c:pt>
                <c:pt idx="855">
                  <c:v>9.3841810172132476</c:v>
                </c:pt>
                <c:pt idx="856">
                  <c:v>9.398573322507664</c:v>
                </c:pt>
                <c:pt idx="857">
                  <c:v>9.4124902283463392</c:v>
                </c:pt>
                <c:pt idx="858">
                  <c:v>9.4261577951915498</c:v>
                </c:pt>
                <c:pt idx="859">
                  <c:v>9.4395069439384969</c:v>
                </c:pt>
                <c:pt idx="860">
                  <c:v>9.4521333132079377</c:v>
                </c:pt>
                <c:pt idx="861">
                  <c:v>9.4641033435681479</c:v>
                </c:pt>
                <c:pt idx="862">
                  <c:v>9.4734838442072018</c:v>
                </c:pt>
                <c:pt idx="863">
                  <c:v>9.4825534176663773</c:v>
                </c:pt>
                <c:pt idx="864">
                  <c:v>9.4936760334701749</c:v>
                </c:pt>
                <c:pt idx="865">
                  <c:v>9.5042961586901562</c:v>
                </c:pt>
                <c:pt idx="866">
                  <c:v>9.5147299914633532</c:v>
                </c:pt>
                <c:pt idx="867">
                  <c:v>9.5118315574404839</c:v>
                </c:pt>
                <c:pt idx="868">
                  <c:v>9.4244300701763155</c:v>
                </c:pt>
                <c:pt idx="869">
                  <c:v>9.3279386408872007</c:v>
                </c:pt>
                <c:pt idx="870">
                  <c:v>9.323106069799767</c:v>
                </c:pt>
                <c:pt idx="871">
                  <c:v>9.3468225683809276</c:v>
                </c:pt>
                <c:pt idx="872">
                  <c:v>9.368371662802641</c:v>
                </c:pt>
                <c:pt idx="873">
                  <c:v>9.3882862887974579</c:v>
                </c:pt>
                <c:pt idx="874">
                  <c:v>9.4069998406349811</c:v>
                </c:pt>
                <c:pt idx="875">
                  <c:v>9.424773260611067</c:v>
                </c:pt>
                <c:pt idx="876">
                  <c:v>9.441890387703836</c:v>
                </c:pt>
                <c:pt idx="877">
                  <c:v>9.4583175309536447</c:v>
                </c:pt>
                <c:pt idx="878">
                  <c:v>9.4743480686170578</c:v>
                </c:pt>
                <c:pt idx="879">
                  <c:v>9.4870044076906694</c:v>
                </c:pt>
                <c:pt idx="880">
                  <c:v>9.4992194076764989</c:v>
                </c:pt>
                <c:pt idx="881">
                  <c:v>9.5139438127972582</c:v>
                </c:pt>
                <c:pt idx="882">
                  <c:v>9.5284671876198903</c:v>
                </c:pt>
                <c:pt idx="883">
                  <c:v>9.5424680362922718</c:v>
                </c:pt>
                <c:pt idx="884">
                  <c:v>9.5557298021336852</c:v>
                </c:pt>
                <c:pt idx="885">
                  <c:v>9.5686700806967195</c:v>
                </c:pt>
                <c:pt idx="886">
                  <c:v>9.5813514197530854</c:v>
                </c:pt>
                <c:pt idx="887">
                  <c:v>9.5913393318368652</c:v>
                </c:pt>
                <c:pt idx="888">
                  <c:v>9.6009506129894699</c:v>
                </c:pt>
                <c:pt idx="889">
                  <c:v>9.6126436077219335</c:v>
                </c:pt>
                <c:pt idx="890">
                  <c:v>9.6238851309670643</c:v>
                </c:pt>
                <c:pt idx="891">
                  <c:v>9.6344941529181938</c:v>
                </c:pt>
                <c:pt idx="892">
                  <c:v>9.6448464854297828</c:v>
                </c:pt>
                <c:pt idx="893">
                  <c:v>9.6549318759521121</c:v>
                </c:pt>
                <c:pt idx="894">
                  <c:v>9.6642841807882647</c:v>
                </c:pt>
                <c:pt idx="895">
                  <c:v>9.6653845735808464</c:v>
                </c:pt>
                <c:pt idx="896">
                  <c:v>9.6081946302963477</c:v>
                </c:pt>
                <c:pt idx="897">
                  <c:v>9.5627235335367633</c:v>
                </c:pt>
                <c:pt idx="898">
                  <c:v>9.580230382704368</c:v>
                </c:pt>
                <c:pt idx="899">
                  <c:v>9.5979478585652789</c:v>
                </c:pt>
                <c:pt idx="900">
                  <c:v>9.6141934854698672</c:v>
                </c:pt>
                <c:pt idx="901">
                  <c:v>9.6292459322917772</c:v>
                </c:pt>
                <c:pt idx="902">
                  <c:v>9.6410437393114972</c:v>
                </c:pt>
                <c:pt idx="903">
                  <c:v>9.652581152710253</c:v>
                </c:pt>
                <c:pt idx="904">
                  <c:v>9.6664117033940915</c:v>
                </c:pt>
                <c:pt idx="905">
                  <c:v>9.6795412062436323</c:v>
                </c:pt>
                <c:pt idx="906">
                  <c:v>9.6921555483918862</c:v>
                </c:pt>
                <c:pt idx="907">
                  <c:v>9.704401647326236</c:v>
                </c:pt>
                <c:pt idx="908">
                  <c:v>9.7160401838916126</c:v>
                </c:pt>
                <c:pt idx="909">
                  <c:v>9.7175523053708357</c:v>
                </c:pt>
                <c:pt idx="910">
                  <c:v>9.6462350825682321</c:v>
                </c:pt>
                <c:pt idx="911">
                  <c:v>9.5463052439250955</c:v>
                </c:pt>
                <c:pt idx="912">
                  <c:v>9.526800765100317</c:v>
                </c:pt>
                <c:pt idx="913">
                  <c:v>9.5438314997197828</c:v>
                </c:pt>
                <c:pt idx="914">
                  <c:v>9.5670675995178556</c:v>
                </c:pt>
                <c:pt idx="915">
                  <c:v>9.5877428170541741</c:v>
                </c:pt>
                <c:pt idx="916">
                  <c:v>9.6072749176673042</c:v>
                </c:pt>
                <c:pt idx="917">
                  <c:v>9.6260720555840642</c:v>
                </c:pt>
                <c:pt idx="918">
                  <c:v>9.6440175470851699</c:v>
                </c:pt>
                <c:pt idx="919">
                  <c:v>9.661223305250763</c:v>
                </c:pt>
                <c:pt idx="920">
                  <c:v>9.6777891174768218</c:v>
                </c:pt>
                <c:pt idx="921">
                  <c:v>9.6936054105268745</c:v>
                </c:pt>
                <c:pt idx="922">
                  <c:v>9.7089391915044541</c:v>
                </c:pt>
                <c:pt idx="923">
                  <c:v>9.7239972932499246</c:v>
                </c:pt>
                <c:pt idx="924">
                  <c:v>9.738518873875611</c:v>
                </c:pt>
                <c:pt idx="925">
                  <c:v>9.7526455875438085</c:v>
                </c:pt>
                <c:pt idx="926">
                  <c:v>9.7664023220382372</c:v>
                </c:pt>
                <c:pt idx="927">
                  <c:v>9.7793333690818613</c:v>
                </c:pt>
                <c:pt idx="928">
                  <c:v>9.79195720101165</c:v>
                </c:pt>
                <c:pt idx="929">
                  <c:v>9.8019522435344193</c:v>
                </c:pt>
                <c:pt idx="930">
                  <c:v>9.8116114803739816</c:v>
                </c:pt>
                <c:pt idx="931">
                  <c:v>9.8233110811333582</c:v>
                </c:pt>
                <c:pt idx="932">
                  <c:v>9.8347582129261006</c:v>
                </c:pt>
                <c:pt idx="933">
                  <c:v>9.8458285788261826</c:v>
                </c:pt>
                <c:pt idx="934">
                  <c:v>9.8563622496773888</c:v>
                </c:pt>
                <c:pt idx="935">
                  <c:v>9.8663168597264139</c:v>
                </c:pt>
                <c:pt idx="936">
                  <c:v>9.8446627447058344</c:v>
                </c:pt>
                <c:pt idx="937">
                  <c:v>9.7858337587103428</c:v>
                </c:pt>
                <c:pt idx="938">
                  <c:v>9.7453836862174441</c:v>
                </c:pt>
                <c:pt idx="939">
                  <c:v>9.7446139074114146</c:v>
                </c:pt>
                <c:pt idx="940">
                  <c:v>9.7604537512960921</c:v>
                </c:pt>
                <c:pt idx="941">
                  <c:v>9.7789168185206581</c:v>
                </c:pt>
                <c:pt idx="942">
                  <c:v>9.7959238518922831</c:v>
                </c:pt>
                <c:pt idx="943">
                  <c:v>9.8121078050165256</c:v>
                </c:pt>
                <c:pt idx="944">
                  <c:v>9.8274921448429868</c:v>
                </c:pt>
                <c:pt idx="945">
                  <c:v>9.8422870994655636</c:v>
                </c:pt>
                <c:pt idx="946">
                  <c:v>9.8565820208354982</c:v>
                </c:pt>
                <c:pt idx="947">
                  <c:v>9.870383888442408</c:v>
                </c:pt>
                <c:pt idx="948">
                  <c:v>9.8838095331762794</c:v>
                </c:pt>
                <c:pt idx="949">
                  <c:v>9.8966901382902162</c:v>
                </c:pt>
                <c:pt idx="950">
                  <c:v>9.9089922230239385</c:v>
                </c:pt>
                <c:pt idx="951">
                  <c:v>9.9209748031034728</c:v>
                </c:pt>
                <c:pt idx="952">
                  <c:v>9.9326184003342135</c:v>
                </c:pt>
                <c:pt idx="953">
                  <c:v>9.9438165051978178</c:v>
                </c:pt>
                <c:pt idx="954">
                  <c:v>9.9545081956462056</c:v>
                </c:pt>
                <c:pt idx="955">
                  <c:v>9.9626368788767916</c:v>
                </c:pt>
                <c:pt idx="956">
                  <c:v>9.9705710501399043</c:v>
                </c:pt>
                <c:pt idx="957">
                  <c:v>9.980014394344435</c:v>
                </c:pt>
                <c:pt idx="958">
                  <c:v>9.988733042312667</c:v>
                </c:pt>
                <c:pt idx="959">
                  <c:v>9.9969492022515123</c:v>
                </c:pt>
                <c:pt idx="960">
                  <c:v>10.004670736544462</c:v>
                </c:pt>
                <c:pt idx="961">
                  <c:v>10.0117280290103</c:v>
                </c:pt>
                <c:pt idx="962">
                  <c:v>9.9496372287446242</c:v>
                </c:pt>
                <c:pt idx="963">
                  <c:v>9.8765918896686173</c:v>
                </c:pt>
                <c:pt idx="964">
                  <c:v>9.8405844816703176</c:v>
                </c:pt>
                <c:pt idx="965">
                  <c:v>9.8639878507420171</c:v>
                </c:pt>
                <c:pt idx="966">
                  <c:v>9.8839367604380666</c:v>
                </c:pt>
                <c:pt idx="967">
                  <c:v>9.9023016891544291</c:v>
                </c:pt>
                <c:pt idx="968">
                  <c:v>9.9197049773069015</c:v>
                </c:pt>
                <c:pt idx="969">
                  <c:v>9.9363694827148468</c:v>
                </c:pt>
                <c:pt idx="970">
                  <c:v>9.9523758690466124</c:v>
                </c:pt>
                <c:pt idx="971">
                  <c:v>9.9676948603085584</c:v>
                </c:pt>
                <c:pt idx="972">
                  <c:v>9.9823380123532814</c:v>
                </c:pt>
                <c:pt idx="973">
                  <c:v>9.9966927289066607</c:v>
                </c:pt>
                <c:pt idx="974">
                  <c:v>10.010565138434867</c:v>
                </c:pt>
                <c:pt idx="975">
                  <c:v>10.023870411347923</c:v>
                </c:pt>
                <c:pt idx="976">
                  <c:v>10.036920799300743</c:v>
                </c:pt>
                <c:pt idx="977">
                  <c:v>10.049538400133994</c:v>
                </c:pt>
                <c:pt idx="978">
                  <c:v>10.061713045964515</c:v>
                </c:pt>
                <c:pt idx="979">
                  <c:v>10.073430000833232</c:v>
                </c:pt>
                <c:pt idx="980">
                  <c:v>10.084556733113043</c:v>
                </c:pt>
                <c:pt idx="981">
                  <c:v>10.095391183712371</c:v>
                </c:pt>
                <c:pt idx="982">
                  <c:v>10.103933002590258</c:v>
                </c:pt>
                <c:pt idx="983">
                  <c:v>10.112225924725992</c:v>
                </c:pt>
                <c:pt idx="984">
                  <c:v>10.121993492570697</c:v>
                </c:pt>
                <c:pt idx="985">
                  <c:v>10.131234957044544</c:v>
                </c:pt>
                <c:pt idx="986">
                  <c:v>10.079372819532701</c:v>
                </c:pt>
                <c:pt idx="987">
                  <c:v>9.9792186403750875</c:v>
                </c:pt>
                <c:pt idx="988">
                  <c:v>9.9463596212077459</c:v>
                </c:pt>
                <c:pt idx="989">
                  <c:v>9.9685751454738529</c:v>
                </c:pt>
                <c:pt idx="990">
                  <c:v>9.989927202913492</c:v>
                </c:pt>
                <c:pt idx="991">
                  <c:v>10.009482849308379</c:v>
                </c:pt>
                <c:pt idx="992">
                  <c:v>10.024292435764478</c:v>
                </c:pt>
                <c:pt idx="993">
                  <c:v>10.038541530708274</c:v>
                </c:pt>
                <c:pt idx="994">
                  <c:v>10.055477291648373</c:v>
                </c:pt>
                <c:pt idx="995">
                  <c:v>10.071592025239489</c:v>
                </c:pt>
                <c:pt idx="996">
                  <c:v>10.08710616822929</c:v>
                </c:pt>
                <c:pt idx="997">
                  <c:v>10.101950846707517</c:v>
                </c:pt>
                <c:pt idx="998">
                  <c:v>10.11605058046813</c:v>
                </c:pt>
                <c:pt idx="999">
                  <c:v>10.094082359396765</c:v>
                </c:pt>
                <c:pt idx="1000">
                  <c:v>10.065900515368599</c:v>
                </c:pt>
                <c:pt idx="1001">
                  <c:v>10.076295944969887</c:v>
                </c:pt>
                <c:pt idx="1002">
                  <c:v>10.094974912308535</c:v>
                </c:pt>
                <c:pt idx="1003">
                  <c:v>10.112080380074749</c:v>
                </c:pt>
                <c:pt idx="1004">
                  <c:v>10.128014541433888</c:v>
                </c:pt>
                <c:pt idx="1005">
                  <c:v>10.140343426866638</c:v>
                </c:pt>
                <c:pt idx="1006">
                  <c:v>10.152519587179288</c:v>
                </c:pt>
                <c:pt idx="1007">
                  <c:v>10.167002704800769</c:v>
                </c:pt>
                <c:pt idx="1008">
                  <c:v>10.180878836932662</c:v>
                </c:pt>
                <c:pt idx="1009">
                  <c:v>10.194320132485055</c:v>
                </c:pt>
                <c:pt idx="1010">
                  <c:v>10.207257150784192</c:v>
                </c:pt>
                <c:pt idx="1011">
                  <c:v>10.219593900228675</c:v>
                </c:pt>
                <c:pt idx="1012">
                  <c:v>10.231203007113203</c:v>
                </c:pt>
                <c:pt idx="1013">
                  <c:v>10.242358267867308</c:v>
                </c:pt>
                <c:pt idx="1014">
                  <c:v>10.253048014854269</c:v>
                </c:pt>
                <c:pt idx="1015">
                  <c:v>10.263180223501898</c:v>
                </c:pt>
                <c:pt idx="1016">
                  <c:v>10.270798503377089</c:v>
                </c:pt>
                <c:pt idx="1017">
                  <c:v>10.273065582455535</c:v>
                </c:pt>
                <c:pt idx="1018">
                  <c:v>10.215254031447289</c:v>
                </c:pt>
                <c:pt idx="1019">
                  <c:v>10.164538518155531</c:v>
                </c:pt>
                <c:pt idx="1020">
                  <c:v>10.181137859648432</c:v>
                </c:pt>
                <c:pt idx="1021">
                  <c:v>10.200268049161824</c:v>
                </c:pt>
                <c:pt idx="1022">
                  <c:v>10.217953344778167</c:v>
                </c:pt>
                <c:pt idx="1023">
                  <c:v>10.234580824810088</c:v>
                </c:pt>
                <c:pt idx="1024">
                  <c:v>10.250231596204008</c:v>
                </c:pt>
                <c:pt idx="1025">
                  <c:v>10.265187230518899</c:v>
                </c:pt>
                <c:pt idx="1026">
                  <c:v>10.279658533946213</c:v>
                </c:pt>
                <c:pt idx="1027">
                  <c:v>10.293500666278595</c:v>
                </c:pt>
                <c:pt idx="1028">
                  <c:v>10.297331452646301</c:v>
                </c:pt>
                <c:pt idx="1029">
                  <c:v>10.221968186691157</c:v>
                </c:pt>
                <c:pt idx="1030">
                  <c:v>10.121093799044901</c:v>
                </c:pt>
                <c:pt idx="1031">
                  <c:v>10.104702095542123</c:v>
                </c:pt>
                <c:pt idx="1032">
                  <c:v>10.129380648901103</c:v>
                </c:pt>
                <c:pt idx="1033">
                  <c:v>10.15342584634455</c:v>
                </c:pt>
                <c:pt idx="1034">
                  <c:v>10.175657170946385</c:v>
                </c:pt>
                <c:pt idx="1035">
                  <c:v>10.192621563860349</c:v>
                </c:pt>
                <c:pt idx="1036">
                  <c:v>10.209165163743602</c:v>
                </c:pt>
                <c:pt idx="1037">
                  <c:v>10.22903047903111</c:v>
                </c:pt>
                <c:pt idx="1038">
                  <c:v>10.247780960871665</c:v>
                </c:pt>
                <c:pt idx="1039">
                  <c:v>10.265897093418944</c:v>
                </c:pt>
                <c:pt idx="1040">
                  <c:v>10.28337743134017</c:v>
                </c:pt>
                <c:pt idx="1041">
                  <c:v>10.30019370663109</c:v>
                </c:pt>
                <c:pt idx="1042">
                  <c:v>10.313395418214663</c:v>
                </c:pt>
                <c:pt idx="1043">
                  <c:v>10.32634796642634</c:v>
                </c:pt>
                <c:pt idx="1044">
                  <c:v>10.342100649521482</c:v>
                </c:pt>
                <c:pt idx="1045">
                  <c:v>10.357249478053054</c:v>
                </c:pt>
                <c:pt idx="1046">
                  <c:v>10.371709204065612</c:v>
                </c:pt>
                <c:pt idx="1047">
                  <c:v>10.385430341931309</c:v>
                </c:pt>
                <c:pt idx="1048">
                  <c:v>10.398660769123122</c:v>
                </c:pt>
                <c:pt idx="1049">
                  <c:v>10.411459378327715</c:v>
                </c:pt>
                <c:pt idx="1050">
                  <c:v>10.423775018712515</c:v>
                </c:pt>
                <c:pt idx="1051">
                  <c:v>10.386862879195833</c:v>
                </c:pt>
                <c:pt idx="1052">
                  <c:v>10.338957475071425</c:v>
                </c:pt>
                <c:pt idx="1053">
                  <c:v>10.344360086077046</c:v>
                </c:pt>
                <c:pt idx="1054">
                  <c:v>10.364176860050513</c:v>
                </c:pt>
                <c:pt idx="1055">
                  <c:v>10.382316884277401</c:v>
                </c:pt>
                <c:pt idx="1056">
                  <c:v>10.399349533099217</c:v>
                </c:pt>
                <c:pt idx="1057">
                  <c:v>10.415461022124166</c:v>
                </c:pt>
                <c:pt idx="1058">
                  <c:v>10.431013916338168</c:v>
                </c:pt>
                <c:pt idx="1059">
                  <c:v>10.443088968686448</c:v>
                </c:pt>
                <c:pt idx="1060">
                  <c:v>10.454601810399293</c:v>
                </c:pt>
                <c:pt idx="1061">
                  <c:v>10.468241896540539</c:v>
                </c:pt>
                <c:pt idx="1062">
                  <c:v>10.481385510765696</c:v>
                </c:pt>
                <c:pt idx="1063">
                  <c:v>10.493913903820506</c:v>
                </c:pt>
                <c:pt idx="1064">
                  <c:v>10.505850676867162</c:v>
                </c:pt>
                <c:pt idx="1065">
                  <c:v>10.517281070551752</c:v>
                </c:pt>
                <c:pt idx="1066">
                  <c:v>10.527985045997232</c:v>
                </c:pt>
                <c:pt idx="1067">
                  <c:v>10.515019996062007</c:v>
                </c:pt>
                <c:pt idx="1068">
                  <c:v>10.445179093612188</c:v>
                </c:pt>
                <c:pt idx="1069">
                  <c:v>10.403299297428738</c:v>
                </c:pt>
                <c:pt idx="1070">
                  <c:v>10.420849241007794</c:v>
                </c:pt>
                <c:pt idx="1071">
                  <c:v>10.442105083973182</c:v>
                </c:pt>
                <c:pt idx="1072">
                  <c:v>10.461193249130259</c:v>
                </c:pt>
                <c:pt idx="1073">
                  <c:v>10.479088834528687</c:v>
                </c:pt>
                <c:pt idx="1074">
                  <c:v>10.496269898911526</c:v>
                </c:pt>
                <c:pt idx="1075">
                  <c:v>10.512580698280956</c:v>
                </c:pt>
                <c:pt idx="1076">
                  <c:v>10.52818605888157</c:v>
                </c:pt>
                <c:pt idx="1077">
                  <c:v>10.534041766814232</c:v>
                </c:pt>
                <c:pt idx="1078">
                  <c:v>10.487294764206405</c:v>
                </c:pt>
                <c:pt idx="1079">
                  <c:v>10.39245051596707</c:v>
                </c:pt>
                <c:pt idx="1080">
                  <c:v>10.332990801123515</c:v>
                </c:pt>
                <c:pt idx="1081">
                  <c:v>10.338868835434509</c:v>
                </c:pt>
                <c:pt idx="1082">
                  <c:v>10.367588287723374</c:v>
                </c:pt>
                <c:pt idx="1083">
                  <c:v>10.392930595351823</c:v>
                </c:pt>
                <c:pt idx="1084">
                  <c:v>10.416482459253325</c:v>
                </c:pt>
                <c:pt idx="1085">
                  <c:v>10.434599173933078</c:v>
                </c:pt>
                <c:pt idx="1086">
                  <c:v>10.452080896933769</c:v>
                </c:pt>
                <c:pt idx="1087">
                  <c:v>10.473230241763812</c:v>
                </c:pt>
                <c:pt idx="1088">
                  <c:v>10.493647884665462</c:v>
                </c:pt>
                <c:pt idx="1089">
                  <c:v>10.513321037486138</c:v>
                </c:pt>
                <c:pt idx="1090">
                  <c:v>10.532205396915954</c:v>
                </c:pt>
                <c:pt idx="1091">
                  <c:v>10.550389485178171</c:v>
                </c:pt>
                <c:pt idx="1092">
                  <c:v>10.567948723627712</c:v>
                </c:pt>
                <c:pt idx="1093">
                  <c:v>10.584790973905537</c:v>
                </c:pt>
                <c:pt idx="1094">
                  <c:v>10.601233785034395</c:v>
                </c:pt>
                <c:pt idx="1095">
                  <c:v>10.614051615533853</c:v>
                </c:pt>
                <c:pt idx="1096">
                  <c:v>10.626524915953455</c:v>
                </c:pt>
                <c:pt idx="1097">
                  <c:v>10.641182727970842</c:v>
                </c:pt>
                <c:pt idx="1098">
                  <c:v>10.655137577774145</c:v>
                </c:pt>
                <c:pt idx="1099">
                  <c:v>10.666882173348506</c:v>
                </c:pt>
                <c:pt idx="1100">
                  <c:v>10.620318578149993</c:v>
                </c:pt>
                <c:pt idx="1101">
                  <c:v>10.561166139376676</c:v>
                </c:pt>
                <c:pt idx="1102">
                  <c:v>10.533835868138768</c:v>
                </c:pt>
                <c:pt idx="1103">
                  <c:v>10.526311302478753</c:v>
                </c:pt>
                <c:pt idx="1104">
                  <c:v>10.550161662971416</c:v>
                </c:pt>
                <c:pt idx="1105">
                  <c:v>10.573060502333909</c:v>
                </c:pt>
                <c:pt idx="1106">
                  <c:v>10.594609341537346</c:v>
                </c:pt>
                <c:pt idx="1107">
                  <c:v>10.615110113661268</c:v>
                </c:pt>
                <c:pt idx="1108">
                  <c:v>10.634650445812788</c:v>
                </c:pt>
                <c:pt idx="1109">
                  <c:v>10.653471578772907</c:v>
                </c:pt>
                <c:pt idx="1110">
                  <c:v>10.668048061329397</c:v>
                </c:pt>
                <c:pt idx="1111">
                  <c:v>10.68551765917432</c:v>
                </c:pt>
                <c:pt idx="1112">
                  <c:v>10.6989994405294</c:v>
                </c:pt>
                <c:pt idx="1113">
                  <c:v>10.715208965712005</c:v>
                </c:pt>
                <c:pt idx="1114">
                  <c:v>10.730721837949188</c:v>
                </c:pt>
                <c:pt idx="1115">
                  <c:v>10.745605169640148</c:v>
                </c:pt>
                <c:pt idx="1116">
                  <c:v>10.759757665189527</c:v>
                </c:pt>
                <c:pt idx="1117">
                  <c:v>10.772925471521956</c:v>
                </c:pt>
                <c:pt idx="1118">
                  <c:v>10.785264479126914</c:v>
                </c:pt>
                <c:pt idx="1119">
                  <c:v>10.783415859323009</c:v>
                </c:pt>
                <c:pt idx="1120">
                  <c:v>10.738208807637973</c:v>
                </c:pt>
                <c:pt idx="1121">
                  <c:v>10.696865779902449</c:v>
                </c:pt>
                <c:pt idx="1122">
                  <c:v>10.704370763832955</c:v>
                </c:pt>
                <c:pt idx="1123">
                  <c:v>10.726415647107315</c:v>
                </c:pt>
                <c:pt idx="1124">
                  <c:v>10.746392239203264</c:v>
                </c:pt>
                <c:pt idx="1125">
                  <c:v>10.765170529794123</c:v>
                </c:pt>
                <c:pt idx="1126">
                  <c:v>10.783090251840962</c:v>
                </c:pt>
                <c:pt idx="1127">
                  <c:v>10.799971166110595</c:v>
                </c:pt>
                <c:pt idx="1128">
                  <c:v>10.791745357310415</c:v>
                </c:pt>
                <c:pt idx="1129">
                  <c:v>10.731360963023253</c:v>
                </c:pt>
                <c:pt idx="1130">
                  <c:v>10.691695186688296</c:v>
                </c:pt>
                <c:pt idx="1131">
                  <c:v>10.672297062179581</c:v>
                </c:pt>
                <c:pt idx="1132">
                  <c:v>10.659298161261658</c:v>
                </c:pt>
                <c:pt idx="1133">
                  <c:v>10.68334681043161</c:v>
                </c:pt>
                <c:pt idx="1134">
                  <c:v>10.709099995110645</c:v>
                </c:pt>
                <c:pt idx="1135">
                  <c:v>10.73333935992521</c:v>
                </c:pt>
                <c:pt idx="1136">
                  <c:v>10.756467853475787</c:v>
                </c:pt>
                <c:pt idx="1137">
                  <c:v>10.774055696326656</c:v>
                </c:pt>
                <c:pt idx="1138">
                  <c:v>10.795218574223586</c:v>
                </c:pt>
                <c:pt idx="1139">
                  <c:v>10.815606103171854</c:v>
                </c:pt>
                <c:pt idx="1140">
                  <c:v>10.835249018429048</c:v>
                </c:pt>
                <c:pt idx="1141">
                  <c:v>10.854151455697233</c:v>
                </c:pt>
                <c:pt idx="1142">
                  <c:v>10.868789583917019</c:v>
                </c:pt>
                <c:pt idx="1143">
                  <c:v>10.886483360341769</c:v>
                </c:pt>
                <c:pt idx="1144">
                  <c:v>10.903330042117819</c:v>
                </c:pt>
                <c:pt idx="1145">
                  <c:v>10.916348052448571</c:v>
                </c:pt>
                <c:pt idx="1146">
                  <c:v>10.928991340026053</c:v>
                </c:pt>
                <c:pt idx="1147">
                  <c:v>10.94385315200533</c:v>
                </c:pt>
                <c:pt idx="1148">
                  <c:v>10.88271151789359</c:v>
                </c:pt>
                <c:pt idx="1149">
                  <c:v>10.802906074749309</c:v>
                </c:pt>
                <c:pt idx="1150">
                  <c:v>10.805721932395462</c:v>
                </c:pt>
                <c:pt idx="1151">
                  <c:v>10.832413910843117</c:v>
                </c:pt>
                <c:pt idx="1152">
                  <c:v>10.856348656870006</c:v>
                </c:pt>
                <c:pt idx="1153">
                  <c:v>10.878899878680171</c:v>
                </c:pt>
                <c:pt idx="1154">
                  <c:v>10.900274434785834</c:v>
                </c:pt>
                <c:pt idx="1155">
                  <c:v>10.920785607127623</c:v>
                </c:pt>
                <c:pt idx="1156">
                  <c:v>10.940513893395881</c:v>
                </c:pt>
                <c:pt idx="1157">
                  <c:v>10.959313456768879</c:v>
                </c:pt>
                <c:pt idx="1158">
                  <c:v>10.977393149088556</c:v>
                </c:pt>
                <c:pt idx="1159">
                  <c:v>10.994755439155259</c:v>
                </c:pt>
                <c:pt idx="1160">
                  <c:v>11.011169916963368</c:v>
                </c:pt>
                <c:pt idx="1161">
                  <c:v>11.026732828450692</c:v>
                </c:pt>
                <c:pt idx="1162">
                  <c:v>11.038538210292261</c:v>
                </c:pt>
                <c:pt idx="1163">
                  <c:v>11.049649867854455</c:v>
                </c:pt>
                <c:pt idx="1164">
                  <c:v>11.062333460431857</c:v>
                </c:pt>
                <c:pt idx="1165">
                  <c:v>10.987171279139474</c:v>
                </c:pt>
                <c:pt idx="1166">
                  <c:v>10.89945706664324</c:v>
                </c:pt>
                <c:pt idx="1167">
                  <c:v>10.90590193165222</c:v>
                </c:pt>
                <c:pt idx="1168">
                  <c:v>10.931914515718178</c:v>
                </c:pt>
                <c:pt idx="1169">
                  <c:v>10.956861788520786</c:v>
                </c:pt>
                <c:pt idx="1170">
                  <c:v>10.980125533698258</c:v>
                </c:pt>
                <c:pt idx="1171">
                  <c:v>11.001798400900904</c:v>
                </c:pt>
                <c:pt idx="1172">
                  <c:v>11.018358597723212</c:v>
                </c:pt>
                <c:pt idx="1173">
                  <c:v>11.034325939322825</c:v>
                </c:pt>
                <c:pt idx="1174">
                  <c:v>11.001187120956509</c:v>
                </c:pt>
                <c:pt idx="1175">
                  <c:v>10.956409550697108</c:v>
                </c:pt>
                <c:pt idx="1176">
                  <c:v>10.968546861071001</c:v>
                </c:pt>
                <c:pt idx="1177">
                  <c:v>10.995132184743618</c:v>
                </c:pt>
                <c:pt idx="1178">
                  <c:v>11.019444836988081</c:v>
                </c:pt>
                <c:pt idx="1179">
                  <c:v>11.042482973873501</c:v>
                </c:pt>
                <c:pt idx="1180">
                  <c:v>11.064354747242355</c:v>
                </c:pt>
                <c:pt idx="1181">
                  <c:v>11.085261639336716</c:v>
                </c:pt>
                <c:pt idx="1182">
                  <c:v>11.105448032687201</c:v>
                </c:pt>
                <c:pt idx="1183">
                  <c:v>11.124997781174116</c:v>
                </c:pt>
                <c:pt idx="1184">
                  <c:v>11.143608543880424</c:v>
                </c:pt>
                <c:pt idx="1185">
                  <c:v>11.161230456246514</c:v>
                </c:pt>
                <c:pt idx="1186">
                  <c:v>11.177859235343016</c:v>
                </c:pt>
                <c:pt idx="1187">
                  <c:v>11.193278118809156</c:v>
                </c:pt>
                <c:pt idx="1188">
                  <c:v>11.204689065687552</c:v>
                </c:pt>
                <c:pt idx="1189">
                  <c:v>11.215368013063124</c:v>
                </c:pt>
                <c:pt idx="1190">
                  <c:v>11.218840599350825</c:v>
                </c:pt>
                <c:pt idx="1191">
                  <c:v>11.134472002103211</c:v>
                </c:pt>
                <c:pt idx="1192">
                  <c:v>11.03824064664496</c:v>
                </c:pt>
                <c:pt idx="1193">
                  <c:v>11.026898175431757</c:v>
                </c:pt>
                <c:pt idx="1194">
                  <c:v>11.018333169045729</c:v>
                </c:pt>
                <c:pt idx="1195">
                  <c:v>11.018130424714462</c:v>
                </c:pt>
                <c:pt idx="1196">
                  <c:v>11.040853594335628</c:v>
                </c:pt>
                <c:pt idx="1197">
                  <c:v>11.069575857536256</c:v>
                </c:pt>
                <c:pt idx="1198">
                  <c:v>11.096425630895945</c:v>
                </c:pt>
                <c:pt idx="1199">
                  <c:v>11.122072542048295</c:v>
                </c:pt>
                <c:pt idx="1200">
                  <c:v>11.146490502575526</c:v>
                </c:pt>
                <c:pt idx="1201">
                  <c:v>11.169853082287851</c:v>
                </c:pt>
                <c:pt idx="1202">
                  <c:v>11.192609250506328</c:v>
                </c:pt>
                <c:pt idx="1203">
                  <c:v>11.214627302696815</c:v>
                </c:pt>
                <c:pt idx="1204">
                  <c:v>11.235625985297242</c:v>
                </c:pt>
                <c:pt idx="1205">
                  <c:v>11.255540619809958</c:v>
                </c:pt>
                <c:pt idx="1206">
                  <c:v>11.274539043213286</c:v>
                </c:pt>
                <c:pt idx="1207">
                  <c:v>11.290961398796165</c:v>
                </c:pt>
                <c:pt idx="1208">
                  <c:v>11.239689178161379</c:v>
                </c:pt>
                <c:pt idx="1209">
                  <c:v>11.171517544312973</c:v>
                </c:pt>
                <c:pt idx="1210">
                  <c:v>11.147041540020744</c:v>
                </c:pt>
                <c:pt idx="1211">
                  <c:v>11.148029625750409</c:v>
                </c:pt>
                <c:pt idx="1212">
                  <c:v>11.172155221109406</c:v>
                </c:pt>
                <c:pt idx="1213">
                  <c:v>11.194695178629868</c:v>
                </c:pt>
                <c:pt idx="1214">
                  <c:v>11.220926702435079</c:v>
                </c:pt>
                <c:pt idx="1215">
                  <c:v>11.245969790630371</c:v>
                </c:pt>
                <c:pt idx="1216">
                  <c:v>11.269964654009048</c:v>
                </c:pt>
                <c:pt idx="1217">
                  <c:v>11.292747539221791</c:v>
                </c:pt>
                <c:pt idx="1218">
                  <c:v>11.314610255923458</c:v>
                </c:pt>
                <c:pt idx="1219">
                  <c:v>11.335623583725159</c:v>
                </c:pt>
                <c:pt idx="1220">
                  <c:v>11.355462079091804</c:v>
                </c:pt>
                <c:pt idx="1221">
                  <c:v>11.374255003387928</c:v>
                </c:pt>
                <c:pt idx="1222">
                  <c:v>11.388449512016644</c:v>
                </c:pt>
                <c:pt idx="1223">
                  <c:v>11.401753661770989</c:v>
                </c:pt>
                <c:pt idx="1224">
                  <c:v>11.416353507808754</c:v>
                </c:pt>
                <c:pt idx="1225">
                  <c:v>11.341181144221171</c:v>
                </c:pt>
                <c:pt idx="1226">
                  <c:v>11.246189177631198</c:v>
                </c:pt>
                <c:pt idx="1227">
                  <c:v>11.249669171804603</c:v>
                </c:pt>
                <c:pt idx="1228">
                  <c:v>11.281475600454506</c:v>
                </c:pt>
                <c:pt idx="1229">
                  <c:v>11.310243563217092</c:v>
                </c:pt>
                <c:pt idx="1230">
                  <c:v>11.33700871327428</c:v>
                </c:pt>
                <c:pt idx="1231">
                  <c:v>11.36246731267595</c:v>
                </c:pt>
                <c:pt idx="1232">
                  <c:v>11.386837313152949</c:v>
                </c:pt>
                <c:pt idx="1233">
                  <c:v>11.401856273026434</c:v>
                </c:pt>
                <c:pt idx="1234">
                  <c:v>11.337973944510013</c:v>
                </c:pt>
                <c:pt idx="1235">
                  <c:v>11.26474970990215</c:v>
                </c:pt>
                <c:pt idx="1236">
                  <c:v>11.276193197302058</c:v>
                </c:pt>
                <c:pt idx="1237">
                  <c:v>11.310074880331666</c:v>
                </c:pt>
                <c:pt idx="1238">
                  <c:v>11.335277069715339</c:v>
                </c:pt>
                <c:pt idx="1239">
                  <c:v>11.3590618545037</c:v>
                </c:pt>
                <c:pt idx="1240">
                  <c:v>11.387240319504972</c:v>
                </c:pt>
                <c:pt idx="1241">
                  <c:v>11.414204913121006</c:v>
                </c:pt>
                <c:pt idx="1242">
                  <c:v>11.440284967184377</c:v>
                </c:pt>
                <c:pt idx="1243">
                  <c:v>11.465667629368719</c:v>
                </c:pt>
                <c:pt idx="1244">
                  <c:v>11.468945371534353</c:v>
                </c:pt>
                <c:pt idx="1245">
                  <c:v>11.394755639514983</c:v>
                </c:pt>
                <c:pt idx="1246">
                  <c:v>11.34646714743217</c:v>
                </c:pt>
                <c:pt idx="1247">
                  <c:v>11.379424168216083</c:v>
                </c:pt>
                <c:pt idx="1248">
                  <c:v>11.410866034947986</c:v>
                </c:pt>
                <c:pt idx="1249">
                  <c:v>11.434436630600484</c:v>
                </c:pt>
                <c:pt idx="1250">
                  <c:v>11.456877917235811</c:v>
                </c:pt>
                <c:pt idx="1251">
                  <c:v>11.481716752261718</c:v>
                </c:pt>
                <c:pt idx="1252">
                  <c:v>11.439915279779196</c:v>
                </c:pt>
                <c:pt idx="1253">
                  <c:v>11.388878938380683</c:v>
                </c:pt>
                <c:pt idx="1254">
                  <c:v>11.408080077414475</c:v>
                </c:pt>
                <c:pt idx="1255">
                  <c:v>11.441193059686436</c:v>
                </c:pt>
                <c:pt idx="1256">
                  <c:v>11.471646239245707</c:v>
                </c:pt>
                <c:pt idx="1257">
                  <c:v>11.500594268270168</c:v>
                </c:pt>
                <c:pt idx="1258">
                  <c:v>11.528681639145177</c:v>
                </c:pt>
                <c:pt idx="1259">
                  <c:v>11.555748014082992</c:v>
                </c:pt>
                <c:pt idx="1260">
                  <c:v>11.581367705478666</c:v>
                </c:pt>
                <c:pt idx="1261">
                  <c:v>11.605952545521557</c:v>
                </c:pt>
                <c:pt idx="1262">
                  <c:v>11.629327683440049</c:v>
                </c:pt>
                <c:pt idx="1263">
                  <c:v>11.651168293086128</c:v>
                </c:pt>
                <c:pt idx="1264">
                  <c:v>11.641692355636277</c:v>
                </c:pt>
                <c:pt idx="1265">
                  <c:v>11.591520537601884</c:v>
                </c:pt>
                <c:pt idx="1266">
                  <c:v>11.549859450658143</c:v>
                </c:pt>
                <c:pt idx="1267">
                  <c:v>11.575031182420478</c:v>
                </c:pt>
                <c:pt idx="1268">
                  <c:v>11.605256015685692</c:v>
                </c:pt>
                <c:pt idx="1269">
                  <c:v>11.633219099588333</c:v>
                </c:pt>
                <c:pt idx="1270">
                  <c:v>11.657987924356608</c:v>
                </c:pt>
                <c:pt idx="1271">
                  <c:v>11.605072313978228</c:v>
                </c:pt>
                <c:pt idx="1272">
                  <c:v>11.50537586356281</c:v>
                </c:pt>
                <c:pt idx="1273">
                  <c:v>11.481029815688276</c:v>
                </c:pt>
                <c:pt idx="1274">
                  <c:v>11.511080769087648</c:v>
                </c:pt>
                <c:pt idx="1275">
                  <c:v>11.540165055231604</c:v>
                </c:pt>
                <c:pt idx="1276">
                  <c:v>11.567775426729725</c:v>
                </c:pt>
                <c:pt idx="1277">
                  <c:v>11.600371644423443</c:v>
                </c:pt>
                <c:pt idx="1278">
                  <c:v>11.631613920315267</c:v>
                </c:pt>
                <c:pt idx="1279">
                  <c:v>11.661842500848655</c:v>
                </c:pt>
                <c:pt idx="1280">
                  <c:v>11.690840587853955</c:v>
                </c:pt>
                <c:pt idx="1281">
                  <c:v>11.718681320698343</c:v>
                </c:pt>
                <c:pt idx="1282">
                  <c:v>11.745399319044175</c:v>
                </c:pt>
                <c:pt idx="1283">
                  <c:v>11.770914593266086</c:v>
                </c:pt>
                <c:pt idx="1284">
                  <c:v>11.743858057752842</c:v>
                </c:pt>
                <c:pt idx="1285">
                  <c:v>11.634176185082881</c:v>
                </c:pt>
                <c:pt idx="1286">
                  <c:v>11.580055464710306</c:v>
                </c:pt>
                <c:pt idx="1287">
                  <c:v>11.61534625340791</c:v>
                </c:pt>
                <c:pt idx="1288">
                  <c:v>11.652311137997248</c:v>
                </c:pt>
                <c:pt idx="1289">
                  <c:v>11.686662290521458</c:v>
                </c:pt>
                <c:pt idx="1290">
                  <c:v>11.718982509914191</c:v>
                </c:pt>
                <c:pt idx="1291">
                  <c:v>11.749715087528116</c:v>
                </c:pt>
                <c:pt idx="1292">
                  <c:v>11.773439195716131</c:v>
                </c:pt>
                <c:pt idx="1293">
                  <c:v>11.801984043841813</c:v>
                </c:pt>
                <c:pt idx="1294">
                  <c:v>11.82951263047496</c:v>
                </c:pt>
                <c:pt idx="1295">
                  <c:v>11.850734367337221</c:v>
                </c:pt>
                <c:pt idx="1296">
                  <c:v>11.875946527875348</c:v>
                </c:pt>
                <c:pt idx="1297">
                  <c:v>11.88599066177721</c:v>
                </c:pt>
                <c:pt idx="1298">
                  <c:v>11.798932004273174</c:v>
                </c:pt>
                <c:pt idx="1299">
                  <c:v>11.71020733998334</c:v>
                </c:pt>
                <c:pt idx="1300">
                  <c:v>11.692436920454302</c:v>
                </c:pt>
                <c:pt idx="1301">
                  <c:v>11.722061640619723</c:v>
                </c:pt>
                <c:pt idx="1302">
                  <c:v>11.759262093193904</c:v>
                </c:pt>
                <c:pt idx="1303">
                  <c:v>11.794301806683977</c:v>
                </c:pt>
                <c:pt idx="1304">
                  <c:v>11.827467122445103</c:v>
                </c:pt>
                <c:pt idx="1305">
                  <c:v>11.858976255879892</c:v>
                </c:pt>
                <c:pt idx="1306">
                  <c:v>11.889137619663808</c:v>
                </c:pt>
                <c:pt idx="1307">
                  <c:v>11.918020181355425</c:v>
                </c:pt>
                <c:pt idx="1308">
                  <c:v>11.945571972423656</c:v>
                </c:pt>
                <c:pt idx="1309">
                  <c:v>11.971878218466166</c:v>
                </c:pt>
                <c:pt idx="1310">
                  <c:v>11.996537829172285</c:v>
                </c:pt>
                <c:pt idx="1311">
                  <c:v>11.942664409710435</c:v>
                </c:pt>
                <c:pt idx="1312">
                  <c:v>11.826204784562309</c:v>
                </c:pt>
                <c:pt idx="1313">
                  <c:v>11.767953953020875</c:v>
                </c:pt>
                <c:pt idx="1314">
                  <c:v>11.779520390181389</c:v>
                </c:pt>
                <c:pt idx="1315">
                  <c:v>11.817966499198235</c:v>
                </c:pt>
                <c:pt idx="1316">
                  <c:v>11.85546622043039</c:v>
                </c:pt>
                <c:pt idx="1317">
                  <c:v>11.89079067710769</c:v>
                </c:pt>
                <c:pt idx="1318">
                  <c:v>11.918034380470866</c:v>
                </c:pt>
                <c:pt idx="1319">
                  <c:v>11.944567609656145</c:v>
                </c:pt>
                <c:pt idx="1320">
                  <c:v>11.976291482116366</c:v>
                </c:pt>
                <c:pt idx="1321">
                  <c:v>12.006499174419714</c:v>
                </c:pt>
                <c:pt idx="1322">
                  <c:v>12.035300947387343</c:v>
                </c:pt>
                <c:pt idx="1323">
                  <c:v>12.062761531641295</c:v>
                </c:pt>
                <c:pt idx="1324">
                  <c:v>12.078157388725757</c:v>
                </c:pt>
                <c:pt idx="1325">
                  <c:v>12.016802094840859</c:v>
                </c:pt>
                <c:pt idx="1326">
                  <c:v>11.943321214006184</c:v>
                </c:pt>
                <c:pt idx="1327">
                  <c:v>11.92659492461468</c:v>
                </c:pt>
                <c:pt idx="1328">
                  <c:v>11.962805842668267</c:v>
                </c:pt>
                <c:pt idx="1329">
                  <c:v>11.999179985890995</c:v>
                </c:pt>
                <c:pt idx="1330">
                  <c:v>12.033157076309942</c:v>
                </c:pt>
                <c:pt idx="1331">
                  <c:v>12.065366404488469</c:v>
                </c:pt>
                <c:pt idx="1332">
                  <c:v>12.09613990756289</c:v>
                </c:pt>
                <c:pt idx="1333">
                  <c:v>12.125501527458097</c:v>
                </c:pt>
                <c:pt idx="1334">
                  <c:v>12.153366206578745</c:v>
                </c:pt>
                <c:pt idx="1335">
                  <c:v>12.179327870059916</c:v>
                </c:pt>
                <c:pt idx="1336">
                  <c:v>12.202875389949901</c:v>
                </c:pt>
                <c:pt idx="1337">
                  <c:v>12.165226348926147</c:v>
                </c:pt>
                <c:pt idx="1338">
                  <c:v>12.031204352774221</c:v>
                </c:pt>
                <c:pt idx="1339">
                  <c:v>11.970513762175361</c:v>
                </c:pt>
                <c:pt idx="1340">
                  <c:v>12.016312955122672</c:v>
                </c:pt>
                <c:pt idx="1341">
                  <c:v>12.05719774188178</c:v>
                </c:pt>
                <c:pt idx="1342">
                  <c:v>12.095172813972422</c:v>
                </c:pt>
                <c:pt idx="1343">
                  <c:v>12.124014241961371</c:v>
                </c:pt>
                <c:pt idx="1344">
                  <c:v>12.158634756473486</c:v>
                </c:pt>
                <c:pt idx="1345">
                  <c:v>12.185408070138527</c:v>
                </c:pt>
                <c:pt idx="1346">
                  <c:v>12.217773917778342</c:v>
                </c:pt>
                <c:pt idx="1347">
                  <c:v>12.24888332909565</c:v>
                </c:pt>
                <c:pt idx="1348">
                  <c:v>12.223170412508725</c:v>
                </c:pt>
                <c:pt idx="1349">
                  <c:v>12.120481132192266</c:v>
                </c:pt>
                <c:pt idx="1350">
                  <c:v>12.00959974786698</c:v>
                </c:pt>
                <c:pt idx="1351">
                  <c:v>12.009675500306507</c:v>
                </c:pt>
                <c:pt idx="1352">
                  <c:v>12.046668465634481</c:v>
                </c:pt>
                <c:pt idx="1353">
                  <c:v>12.090687432764611</c:v>
                </c:pt>
                <c:pt idx="1354">
                  <c:v>12.131791608379377</c:v>
                </c:pt>
                <c:pt idx="1355">
                  <c:v>12.170694687671967</c:v>
                </c:pt>
                <c:pt idx="1356">
                  <c:v>12.181078109722641</c:v>
                </c:pt>
                <c:pt idx="1357">
                  <c:v>12.157473142515864</c:v>
                </c:pt>
                <c:pt idx="1358">
                  <c:v>12.16376176156998</c:v>
                </c:pt>
                <c:pt idx="1359">
                  <c:v>12.205001920794473</c:v>
                </c:pt>
                <c:pt idx="1360">
                  <c:v>12.243610436039143</c:v>
                </c:pt>
                <c:pt idx="1361">
                  <c:v>12.280523702224414</c:v>
                </c:pt>
                <c:pt idx="1362">
                  <c:v>12.316062652038683</c:v>
                </c:pt>
                <c:pt idx="1363">
                  <c:v>12.350276413579774</c:v>
                </c:pt>
                <c:pt idx="1364">
                  <c:v>12.383129145019923</c:v>
                </c:pt>
                <c:pt idx="1365">
                  <c:v>12.412965042435943</c:v>
                </c:pt>
                <c:pt idx="1366">
                  <c:v>12.319832861333181</c:v>
                </c:pt>
                <c:pt idx="1367">
                  <c:v>12.200150685712554</c:v>
                </c:pt>
                <c:pt idx="1368">
                  <c:v>12.201681827409013</c:v>
                </c:pt>
                <c:pt idx="1369">
                  <c:v>12.239530803811935</c:v>
                </c:pt>
                <c:pt idx="1370">
                  <c:v>12.282805976590963</c:v>
                </c:pt>
                <c:pt idx="1371">
                  <c:v>12.323016461997648</c:v>
                </c:pt>
                <c:pt idx="1372">
                  <c:v>12.314795589877837</c:v>
                </c:pt>
                <c:pt idx="1373">
                  <c:v>12.27965854817883</c:v>
                </c:pt>
                <c:pt idx="1374">
                  <c:v>12.294656509016509</c:v>
                </c:pt>
                <c:pt idx="1375">
                  <c:v>12.33775991578614</c:v>
                </c:pt>
                <c:pt idx="1376">
                  <c:v>12.377941245104742</c:v>
                </c:pt>
                <c:pt idx="1377">
                  <c:v>12.415986758393787</c:v>
                </c:pt>
                <c:pt idx="1378">
                  <c:v>12.445272116265903</c:v>
                </c:pt>
                <c:pt idx="1379">
                  <c:v>12.473572250307061</c:v>
                </c:pt>
                <c:pt idx="1380">
                  <c:v>12.507351753303041</c:v>
                </c:pt>
                <c:pt idx="1381">
                  <c:v>12.538947696517564</c:v>
                </c:pt>
                <c:pt idx="1382">
                  <c:v>12.538450056576115</c:v>
                </c:pt>
                <c:pt idx="1383">
                  <c:v>12.43084957979074</c:v>
                </c:pt>
                <c:pt idx="1384">
                  <c:v>12.298370400073942</c:v>
                </c:pt>
                <c:pt idx="1385">
                  <c:v>12.280670514013039</c:v>
                </c:pt>
                <c:pt idx="1386">
                  <c:v>12.327473061187995</c:v>
                </c:pt>
                <c:pt idx="1387">
                  <c:v>12.373522884597932</c:v>
                </c:pt>
                <c:pt idx="1388">
                  <c:v>12.416613503002974</c:v>
                </c:pt>
                <c:pt idx="1389">
                  <c:v>12.457697878315489</c:v>
                </c:pt>
                <c:pt idx="1390">
                  <c:v>12.49720782687014</c:v>
                </c:pt>
                <c:pt idx="1391">
                  <c:v>12.535112050692758</c:v>
                </c:pt>
                <c:pt idx="1392">
                  <c:v>12.571224975992237</c:v>
                </c:pt>
                <c:pt idx="1393">
                  <c:v>12.57649145334298</c:v>
                </c:pt>
                <c:pt idx="1394">
                  <c:v>12.523995934348779</c:v>
                </c:pt>
                <c:pt idx="1395">
                  <c:v>12.461736785190105</c:v>
                </c:pt>
                <c:pt idx="1396">
                  <c:v>12.440671171103112</c:v>
                </c:pt>
                <c:pt idx="1397">
                  <c:v>12.437968784622701</c:v>
                </c:pt>
                <c:pt idx="1398">
                  <c:v>12.466704007180903</c:v>
                </c:pt>
                <c:pt idx="1399">
                  <c:v>12.510714161816132</c:v>
                </c:pt>
                <c:pt idx="1400">
                  <c:v>12.553002718764919</c:v>
                </c:pt>
                <c:pt idx="1401">
                  <c:v>12.593091748751259</c:v>
                </c:pt>
                <c:pt idx="1402">
                  <c:v>12.631096361604429</c:v>
                </c:pt>
                <c:pt idx="1403">
                  <c:v>12.667018183432956</c:v>
                </c:pt>
                <c:pt idx="1404">
                  <c:v>12.692080976256477</c:v>
                </c:pt>
                <c:pt idx="1405">
                  <c:v>12.651397529109671</c:v>
                </c:pt>
                <c:pt idx="1406">
                  <c:v>12.587885737011138</c:v>
                </c:pt>
                <c:pt idx="1407">
                  <c:v>12.586845730133373</c:v>
                </c:pt>
                <c:pt idx="1408">
                  <c:v>12.561409526801102</c:v>
                </c:pt>
                <c:pt idx="1409">
                  <c:v>12.524370023036669</c:v>
                </c:pt>
                <c:pt idx="1410">
                  <c:v>12.546253606980985</c:v>
                </c:pt>
                <c:pt idx="1411">
                  <c:v>12.592775527240953</c:v>
                </c:pt>
                <c:pt idx="1412">
                  <c:v>12.636710820135805</c:v>
                </c:pt>
                <c:pt idx="1413">
                  <c:v>12.678303482374766</c:v>
                </c:pt>
                <c:pt idx="1414">
                  <c:v>12.718105121758219</c:v>
                </c:pt>
                <c:pt idx="1415">
                  <c:v>12.754430851764671</c:v>
                </c:pt>
                <c:pt idx="1416">
                  <c:v>12.719231063146049</c:v>
                </c:pt>
                <c:pt idx="1417">
                  <c:v>12.668731096247065</c:v>
                </c:pt>
                <c:pt idx="1418">
                  <c:v>12.688527900237514</c:v>
                </c:pt>
                <c:pt idx="1419">
                  <c:v>12.706385371896856</c:v>
                </c:pt>
                <c:pt idx="1420">
                  <c:v>12.678141062881126</c:v>
                </c:pt>
                <c:pt idx="1421">
                  <c:v>12.666860614375949</c:v>
                </c:pt>
                <c:pt idx="1422">
                  <c:v>12.701150366758872</c:v>
                </c:pt>
                <c:pt idx="1423">
                  <c:v>12.745925420276023</c:v>
                </c:pt>
                <c:pt idx="1424">
                  <c:v>12.787563104983008</c:v>
                </c:pt>
                <c:pt idx="1425">
                  <c:v>12.816394093018953</c:v>
                </c:pt>
                <c:pt idx="1426">
                  <c:v>12.790710324524797</c:v>
                </c:pt>
                <c:pt idx="1427">
                  <c:v>12.748910249874029</c:v>
                </c:pt>
                <c:pt idx="1428">
                  <c:v>12.757175053184156</c:v>
                </c:pt>
                <c:pt idx="1429">
                  <c:v>12.790096548743596</c:v>
                </c:pt>
                <c:pt idx="1430">
                  <c:v>12.833765471297522</c:v>
                </c:pt>
                <c:pt idx="1431">
                  <c:v>12.874301549441798</c:v>
                </c:pt>
                <c:pt idx="1432">
                  <c:v>12.912258182464397</c:v>
                </c:pt>
                <c:pt idx="1433">
                  <c:v>12.946750057748527</c:v>
                </c:pt>
                <c:pt idx="1434">
                  <c:v>12.853440962990609</c:v>
                </c:pt>
                <c:pt idx="1435">
                  <c:v>12.707722905384166</c:v>
                </c:pt>
                <c:pt idx="1436">
                  <c:v>12.701894852633218</c:v>
                </c:pt>
                <c:pt idx="1437">
                  <c:v>12.759163442071308</c:v>
                </c:pt>
                <c:pt idx="1438">
                  <c:v>12.810969186327471</c:v>
                </c:pt>
                <c:pt idx="1439">
                  <c:v>12.859596656145117</c:v>
                </c:pt>
                <c:pt idx="1440">
                  <c:v>12.850230439644111</c:v>
                </c:pt>
                <c:pt idx="1441">
                  <c:v>12.824742082980253</c:v>
                </c:pt>
                <c:pt idx="1442">
                  <c:v>12.84142333553921</c:v>
                </c:pt>
                <c:pt idx="1443">
                  <c:v>12.805872682237927</c:v>
                </c:pt>
                <c:pt idx="1444">
                  <c:v>12.764709088044285</c:v>
                </c:pt>
                <c:pt idx="1445">
                  <c:v>12.752858774320543</c:v>
                </c:pt>
                <c:pt idx="1446">
                  <c:v>12.752623047855632</c:v>
                </c:pt>
                <c:pt idx="1447">
                  <c:v>12.800123003567469</c:v>
                </c:pt>
                <c:pt idx="1448">
                  <c:v>12.853726431817421</c:v>
                </c:pt>
                <c:pt idx="1449">
                  <c:v>12.904692591269823</c:v>
                </c:pt>
                <c:pt idx="1450">
                  <c:v>12.952779133422659</c:v>
                </c:pt>
                <c:pt idx="1451">
                  <c:v>12.930391647071042</c:v>
                </c:pt>
                <c:pt idx="1452">
                  <c:v>12.88148625765176</c:v>
                </c:pt>
                <c:pt idx="1453">
                  <c:v>12.905379349177748</c:v>
                </c:pt>
                <c:pt idx="1454">
                  <c:v>12.958247213886366</c:v>
                </c:pt>
                <c:pt idx="1455">
                  <c:v>12.998294032626024</c:v>
                </c:pt>
                <c:pt idx="1456">
                  <c:v>13.037016599588572</c:v>
                </c:pt>
                <c:pt idx="1457">
                  <c:v>13.083813768414284</c:v>
                </c:pt>
                <c:pt idx="1458">
                  <c:v>13.097545710070579</c:v>
                </c:pt>
                <c:pt idx="1459">
                  <c:v>13.031994128251075</c:v>
                </c:pt>
                <c:pt idx="1460">
                  <c:v>12.969423414377353</c:v>
                </c:pt>
                <c:pt idx="1461">
                  <c:v>12.968699184065342</c:v>
                </c:pt>
                <c:pt idx="1462">
                  <c:v>13.001351649348914</c:v>
                </c:pt>
                <c:pt idx="1463">
                  <c:v>13.054060272513302</c:v>
                </c:pt>
                <c:pt idx="1464">
                  <c:v>13.103805985044852</c:v>
                </c:pt>
                <c:pt idx="1465">
                  <c:v>13.151334642038048</c:v>
                </c:pt>
                <c:pt idx="1466">
                  <c:v>13.181183196772009</c:v>
                </c:pt>
                <c:pt idx="1467">
                  <c:v>13.109821638295136</c:v>
                </c:pt>
                <c:pt idx="1468">
                  <c:v>13.040529504091925</c:v>
                </c:pt>
                <c:pt idx="1469">
                  <c:v>13.075460079371394</c:v>
                </c:pt>
                <c:pt idx="1470">
                  <c:v>13.128323606866752</c:v>
                </c:pt>
                <c:pt idx="1471">
                  <c:v>13.180036006384558</c:v>
                </c:pt>
                <c:pt idx="1472">
                  <c:v>13.201454002926102</c:v>
                </c:pt>
                <c:pt idx="1473">
                  <c:v>13.166538805354866</c:v>
                </c:pt>
                <c:pt idx="1474">
                  <c:v>13.096773924410211</c:v>
                </c:pt>
                <c:pt idx="1475">
                  <c:v>13.072258064105704</c:v>
                </c:pt>
                <c:pt idx="1476">
                  <c:v>13.078657400511725</c:v>
                </c:pt>
                <c:pt idx="1477">
                  <c:v>13.125450049958161</c:v>
                </c:pt>
                <c:pt idx="1478">
                  <c:v>13.181242310089624</c:v>
                </c:pt>
                <c:pt idx="1479">
                  <c:v>13.234287876826919</c:v>
                </c:pt>
                <c:pt idx="1480">
                  <c:v>13.284630834792976</c:v>
                </c:pt>
                <c:pt idx="1481">
                  <c:v>13.310142186592426</c:v>
                </c:pt>
                <c:pt idx="1482">
                  <c:v>13.272053777770914</c:v>
                </c:pt>
                <c:pt idx="1483">
                  <c:v>13.212236196505492</c:v>
                </c:pt>
                <c:pt idx="1484">
                  <c:v>13.185457011499054</c:v>
                </c:pt>
                <c:pt idx="1485">
                  <c:v>13.189544607292977</c:v>
                </c:pt>
                <c:pt idx="1486">
                  <c:v>13.22907932532177</c:v>
                </c:pt>
                <c:pt idx="1487">
                  <c:v>13.285050007092044</c:v>
                </c:pt>
                <c:pt idx="1488">
                  <c:v>13.337794370148824</c:v>
                </c:pt>
                <c:pt idx="1489">
                  <c:v>13.388169996783837</c:v>
                </c:pt>
                <c:pt idx="1490">
                  <c:v>13.435829156468198</c:v>
                </c:pt>
                <c:pt idx="1491">
                  <c:v>13.389690535949823</c:v>
                </c:pt>
                <c:pt idx="1492">
                  <c:v>13.300180834736974</c:v>
                </c:pt>
                <c:pt idx="1493">
                  <c:v>13.303207292196999</c:v>
                </c:pt>
                <c:pt idx="1494">
                  <c:v>13.354564282817622</c:v>
                </c:pt>
                <c:pt idx="1495">
                  <c:v>13.408870623183523</c:v>
                </c:pt>
                <c:pt idx="1496">
                  <c:v>13.460126743532072</c:v>
                </c:pt>
                <c:pt idx="1497">
                  <c:v>13.50672518380923</c:v>
                </c:pt>
                <c:pt idx="1498">
                  <c:v>13.470597944767331</c:v>
                </c:pt>
                <c:pt idx="1499">
                  <c:v>13.392734169559976</c:v>
                </c:pt>
                <c:pt idx="1500">
                  <c:v>13.349263524012688</c:v>
                </c:pt>
                <c:pt idx="1501">
                  <c:v>13.404129744067376</c:v>
                </c:pt>
                <c:pt idx="1502">
                  <c:v>13.460875369613724</c:v>
                </c:pt>
                <c:pt idx="1503">
                  <c:v>13.444021432702367</c:v>
                </c:pt>
                <c:pt idx="1504">
                  <c:v>13.406843287773651</c:v>
                </c:pt>
                <c:pt idx="1505">
                  <c:v>13.385902641525963</c:v>
                </c:pt>
                <c:pt idx="1506">
                  <c:v>13.377848420177257</c:v>
                </c:pt>
                <c:pt idx="1507">
                  <c:v>13.424200563140531</c:v>
                </c:pt>
                <c:pt idx="1508">
                  <c:v>13.468385067034076</c:v>
                </c:pt>
                <c:pt idx="1509">
                  <c:v>13.513727130060564</c:v>
                </c:pt>
                <c:pt idx="1510">
                  <c:v>13.568931134242257</c:v>
                </c:pt>
                <c:pt idx="1511">
                  <c:v>13.621499113215808</c:v>
                </c:pt>
                <c:pt idx="1512">
                  <c:v>13.604032153148843</c:v>
                </c:pt>
                <c:pt idx="1513">
                  <c:v>13.499442678341849</c:v>
                </c:pt>
                <c:pt idx="1514">
                  <c:v>13.469618515542548</c:v>
                </c:pt>
                <c:pt idx="1515">
                  <c:v>13.531673834006284</c:v>
                </c:pt>
                <c:pt idx="1516">
                  <c:v>13.590862126121561</c:v>
                </c:pt>
                <c:pt idx="1517">
                  <c:v>13.64671171329088</c:v>
                </c:pt>
                <c:pt idx="1518">
                  <c:v>13.673843649854719</c:v>
                </c:pt>
                <c:pt idx="1519">
                  <c:v>13.617061218217785</c:v>
                </c:pt>
                <c:pt idx="1520">
                  <c:v>13.580379664032888</c:v>
                </c:pt>
                <c:pt idx="1521">
                  <c:v>13.599781324337314</c:v>
                </c:pt>
                <c:pt idx="1522">
                  <c:v>13.585413389080026</c:v>
                </c:pt>
                <c:pt idx="1523">
                  <c:v>13.551184918727071</c:v>
                </c:pt>
                <c:pt idx="1524">
                  <c:v>13.536905984275522</c:v>
                </c:pt>
                <c:pt idx="1525">
                  <c:v>13.586126300140704</c:v>
                </c:pt>
                <c:pt idx="1526">
                  <c:v>13.64817128867964</c:v>
                </c:pt>
                <c:pt idx="1527">
                  <c:v>13.70660760612469</c:v>
                </c:pt>
                <c:pt idx="1528">
                  <c:v>13.762569433580389</c:v>
                </c:pt>
                <c:pt idx="1529">
                  <c:v>13.816577267656857</c:v>
                </c:pt>
                <c:pt idx="1530">
                  <c:v>13.803854482825221</c:v>
                </c:pt>
                <c:pt idx="1531">
                  <c:v>13.719927851681005</c:v>
                </c:pt>
                <c:pt idx="1532">
                  <c:v>13.621246585744901</c:v>
                </c:pt>
                <c:pt idx="1533">
                  <c:v>13.615318621573001</c:v>
                </c:pt>
                <c:pt idx="1534">
                  <c:v>13.67783613495048</c:v>
                </c:pt>
                <c:pt idx="1535">
                  <c:v>13.741114826385726</c:v>
                </c:pt>
                <c:pt idx="1536">
                  <c:v>13.800759127996807</c:v>
                </c:pt>
                <c:pt idx="1537">
                  <c:v>13.857451260913418</c:v>
                </c:pt>
                <c:pt idx="1538">
                  <c:v>13.903442365724947</c:v>
                </c:pt>
                <c:pt idx="1539">
                  <c:v>13.871588303673409</c:v>
                </c:pt>
                <c:pt idx="1540">
                  <c:v>13.817370281711193</c:v>
                </c:pt>
                <c:pt idx="1541">
                  <c:v>13.800588913954545</c:v>
                </c:pt>
                <c:pt idx="1542">
                  <c:v>13.807283457043788</c:v>
                </c:pt>
                <c:pt idx="1543">
                  <c:v>13.857262493943127</c:v>
                </c:pt>
                <c:pt idx="1544">
                  <c:v>13.916673465859221</c:v>
                </c:pt>
                <c:pt idx="1545">
                  <c:v>13.972994652055046</c:v>
                </c:pt>
                <c:pt idx="1546">
                  <c:v>14.023166542162441</c:v>
                </c:pt>
                <c:pt idx="1547">
                  <c:v>13.966497857244853</c:v>
                </c:pt>
                <c:pt idx="1548">
                  <c:v>13.842337357681275</c:v>
                </c:pt>
                <c:pt idx="1549">
                  <c:v>13.757863013881703</c:v>
                </c:pt>
                <c:pt idx="1550">
                  <c:v>13.787051046913131</c:v>
                </c:pt>
                <c:pt idx="1551">
                  <c:v>13.855144160600233</c:v>
                </c:pt>
                <c:pt idx="1552">
                  <c:v>13.920254248097953</c:v>
                </c:pt>
                <c:pt idx="1553">
                  <c:v>13.982345290477259</c:v>
                </c:pt>
                <c:pt idx="1554">
                  <c:v>14.039664581967152</c:v>
                </c:pt>
                <c:pt idx="1555">
                  <c:v>14.01283266341056</c:v>
                </c:pt>
                <c:pt idx="1556">
                  <c:v>13.929750336567189</c:v>
                </c:pt>
                <c:pt idx="1557">
                  <c:v>13.920896790997528</c:v>
                </c:pt>
                <c:pt idx="1558">
                  <c:v>13.961193897527828</c:v>
                </c:pt>
                <c:pt idx="1559">
                  <c:v>14.01284571155446</c:v>
                </c:pt>
                <c:pt idx="1560">
                  <c:v>14.074730664517034</c:v>
                </c:pt>
                <c:pt idx="1561">
                  <c:v>14.133954028150468</c:v>
                </c:pt>
                <c:pt idx="1562">
                  <c:v>14.161795826075203</c:v>
                </c:pt>
                <c:pt idx="1563">
                  <c:v>14.085808413372872</c:v>
                </c:pt>
                <c:pt idx="1564">
                  <c:v>14.035569367640203</c:v>
                </c:pt>
                <c:pt idx="1565">
                  <c:v>14.093355185475145</c:v>
                </c:pt>
                <c:pt idx="1566">
                  <c:v>14.157604577097375</c:v>
                </c:pt>
                <c:pt idx="1567">
                  <c:v>14.139108104485924</c:v>
                </c:pt>
                <c:pt idx="1568">
                  <c:v>13.988967237573279</c:v>
                </c:pt>
                <c:pt idx="1569">
                  <c:v>13.925349667059677</c:v>
                </c:pt>
                <c:pt idx="1570">
                  <c:v>13.999009955697343</c:v>
                </c:pt>
                <c:pt idx="1571">
                  <c:v>14.070137142460888</c:v>
                </c:pt>
                <c:pt idx="1572">
                  <c:v>14.137241243548303</c:v>
                </c:pt>
                <c:pt idx="1573">
                  <c:v>14.201328605400786</c:v>
                </c:pt>
                <c:pt idx="1574">
                  <c:v>14.263252882044636</c:v>
                </c:pt>
                <c:pt idx="1575">
                  <c:v>14.283677993049176</c:v>
                </c:pt>
                <c:pt idx="1576">
                  <c:v>14.233060089041462</c:v>
                </c:pt>
                <c:pt idx="1577">
                  <c:v>14.182058958696198</c:v>
                </c:pt>
                <c:pt idx="1578">
                  <c:v>14.214453920413002</c:v>
                </c:pt>
                <c:pt idx="1579">
                  <c:v>14.241890315681939</c:v>
                </c:pt>
                <c:pt idx="1580">
                  <c:v>14.273459202935554</c:v>
                </c:pt>
                <c:pt idx="1581">
                  <c:v>14.332701399445721</c:v>
                </c:pt>
                <c:pt idx="1582">
                  <c:v>14.393871290744798</c:v>
                </c:pt>
                <c:pt idx="1583">
                  <c:v>14.428584646945037</c:v>
                </c:pt>
                <c:pt idx="1584">
                  <c:v>14.322789191625544</c:v>
                </c:pt>
                <c:pt idx="1585">
                  <c:v>14.223188694961099</c:v>
                </c:pt>
                <c:pt idx="1586">
                  <c:v>14.223095413170556</c:v>
                </c:pt>
                <c:pt idx="1587">
                  <c:v>14.288397950333188</c:v>
                </c:pt>
                <c:pt idx="1588">
                  <c:v>14.328048741676088</c:v>
                </c:pt>
                <c:pt idx="1589">
                  <c:v>14.326889759104018</c:v>
                </c:pt>
                <c:pt idx="1590">
                  <c:v>14.334155596872066</c:v>
                </c:pt>
                <c:pt idx="1591">
                  <c:v>14.37701559280204</c:v>
                </c:pt>
                <c:pt idx="1592">
                  <c:v>14.409811335949774</c:v>
                </c:pt>
                <c:pt idx="1593">
                  <c:v>14.436047309605733</c:v>
                </c:pt>
                <c:pt idx="1594">
                  <c:v>14.447231182443131</c:v>
                </c:pt>
                <c:pt idx="1595">
                  <c:v>14.398011215790198</c:v>
                </c:pt>
                <c:pt idx="1596">
                  <c:v>14.391524461413395</c:v>
                </c:pt>
                <c:pt idx="1597">
                  <c:v>14.458755902584072</c:v>
                </c:pt>
                <c:pt idx="1598">
                  <c:v>14.515520637252633</c:v>
                </c:pt>
                <c:pt idx="1599">
                  <c:v>14.459754423215813</c:v>
                </c:pt>
                <c:pt idx="1600">
                  <c:v>14.385514876436773</c:v>
                </c:pt>
                <c:pt idx="1601">
                  <c:v>14.412999360412092</c:v>
                </c:pt>
                <c:pt idx="1602">
                  <c:v>14.467588040064719</c:v>
                </c:pt>
                <c:pt idx="1603">
                  <c:v>14.517408125682186</c:v>
                </c:pt>
                <c:pt idx="1604">
                  <c:v>14.503559883139557</c:v>
                </c:pt>
                <c:pt idx="1605">
                  <c:v>14.48756836709077</c:v>
                </c:pt>
                <c:pt idx="1606">
                  <c:v>14.535665419302312</c:v>
                </c:pt>
                <c:pt idx="1607">
                  <c:v>14.60572339713784</c:v>
                </c:pt>
                <c:pt idx="1608">
                  <c:v>14.659112516869037</c:v>
                </c:pt>
                <c:pt idx="1609">
                  <c:v>14.710578156807959</c:v>
                </c:pt>
                <c:pt idx="1610">
                  <c:v>14.739348399101958</c:v>
                </c:pt>
                <c:pt idx="1611">
                  <c:v>14.663587294893055</c:v>
                </c:pt>
                <c:pt idx="1612">
                  <c:v>14.586144275021761</c:v>
                </c:pt>
                <c:pt idx="1613">
                  <c:v>14.595842783498536</c:v>
                </c:pt>
                <c:pt idx="1614">
                  <c:v>14.646187405039202</c:v>
                </c:pt>
                <c:pt idx="1615">
                  <c:v>14.71562107318039</c:v>
                </c:pt>
                <c:pt idx="1616">
                  <c:v>14.780603890751088</c:v>
                </c:pt>
                <c:pt idx="1617">
                  <c:v>14.79814088689462</c:v>
                </c:pt>
                <c:pt idx="1618">
                  <c:v>14.695316668836071</c:v>
                </c:pt>
                <c:pt idx="1619">
                  <c:v>14.638963927537437</c:v>
                </c:pt>
                <c:pt idx="1620">
                  <c:v>14.708400480473546</c:v>
                </c:pt>
                <c:pt idx="1621">
                  <c:v>14.761265561654042</c:v>
                </c:pt>
                <c:pt idx="1622">
                  <c:v>14.757610733874644</c:v>
                </c:pt>
                <c:pt idx="1623">
                  <c:v>14.716846237562503</c:v>
                </c:pt>
                <c:pt idx="1624">
                  <c:v>14.693053627467302</c:v>
                </c:pt>
                <c:pt idx="1625">
                  <c:v>14.728994375537171</c:v>
                </c:pt>
                <c:pt idx="1626">
                  <c:v>14.788820435860655</c:v>
                </c:pt>
                <c:pt idx="1627">
                  <c:v>14.859697604373251</c:v>
                </c:pt>
                <c:pt idx="1628">
                  <c:v>14.914094434430778</c:v>
                </c:pt>
                <c:pt idx="1629">
                  <c:v>14.942841634345527</c:v>
                </c:pt>
                <c:pt idx="1630">
                  <c:v>14.884453797984705</c:v>
                </c:pt>
                <c:pt idx="1631">
                  <c:v>14.847448946926193</c:v>
                </c:pt>
                <c:pt idx="1632">
                  <c:v>14.888886893948767</c:v>
                </c:pt>
                <c:pt idx="1633">
                  <c:v>14.946454421461436</c:v>
                </c:pt>
                <c:pt idx="1634">
                  <c:v>15.012693898753612</c:v>
                </c:pt>
                <c:pt idx="1635">
                  <c:v>15.077899005389197</c:v>
                </c:pt>
                <c:pt idx="1636">
                  <c:v>15.059578465219174</c:v>
                </c:pt>
                <c:pt idx="1637">
                  <c:v>14.961050887299061</c:v>
                </c:pt>
                <c:pt idx="1638">
                  <c:v>14.856705441576324</c:v>
                </c:pt>
                <c:pt idx="1639">
                  <c:v>14.89938630322164</c:v>
                </c:pt>
                <c:pt idx="1640">
                  <c:v>14.974972563060023</c:v>
                </c:pt>
                <c:pt idx="1641">
                  <c:v>15.031395018327046</c:v>
                </c:pt>
                <c:pt idx="1642">
                  <c:v>15.051228206193619</c:v>
                </c:pt>
                <c:pt idx="1643">
                  <c:v>15.061663367779682</c:v>
                </c:pt>
                <c:pt idx="1644">
                  <c:v>14.981120952930068</c:v>
                </c:pt>
                <c:pt idx="1645">
                  <c:v>14.921100473921909</c:v>
                </c:pt>
                <c:pt idx="1646">
                  <c:v>14.957605911363999</c:v>
                </c:pt>
                <c:pt idx="1647">
                  <c:v>14.975111573481133</c:v>
                </c:pt>
                <c:pt idx="1648">
                  <c:v>15.025359053930247</c:v>
                </c:pt>
                <c:pt idx="1649">
                  <c:v>15.094103956813354</c:v>
                </c:pt>
                <c:pt idx="1650">
                  <c:v>15.117527620396286</c:v>
                </c:pt>
                <c:pt idx="1651">
                  <c:v>15.054025284201192</c:v>
                </c:pt>
                <c:pt idx="1652">
                  <c:v>15.026479981600378</c:v>
                </c:pt>
                <c:pt idx="1653">
                  <c:v>15.075010907847682</c:v>
                </c:pt>
                <c:pt idx="1654">
                  <c:v>15.123681880099767</c:v>
                </c:pt>
                <c:pt idx="1655">
                  <c:v>15.159295309430483</c:v>
                </c:pt>
                <c:pt idx="1656">
                  <c:v>15.223905767782806</c:v>
                </c:pt>
                <c:pt idx="1657">
                  <c:v>15.292287593927208</c:v>
                </c:pt>
                <c:pt idx="1658">
                  <c:v>15.283357671509489</c:v>
                </c:pt>
                <c:pt idx="1659">
                  <c:v>15.227636994077631</c:v>
                </c:pt>
                <c:pt idx="1660">
                  <c:v>15.179327292197071</c:v>
                </c:pt>
                <c:pt idx="1661">
                  <c:v>15.155412786160063</c:v>
                </c:pt>
                <c:pt idx="1662">
                  <c:v>15.179100393270343</c:v>
                </c:pt>
                <c:pt idx="1663">
                  <c:v>15.250855605204404</c:v>
                </c:pt>
                <c:pt idx="1664">
                  <c:v>15.326173004367195</c:v>
                </c:pt>
                <c:pt idx="1665">
                  <c:v>15.397351242487272</c:v>
                </c:pt>
                <c:pt idx="1666">
                  <c:v>15.409818493645755</c:v>
                </c:pt>
                <c:pt idx="1667">
                  <c:v>15.345242958775289</c:v>
                </c:pt>
                <c:pt idx="1668">
                  <c:v>15.319655003255352</c:v>
                </c:pt>
                <c:pt idx="1669">
                  <c:v>15.3741723000368</c:v>
                </c:pt>
                <c:pt idx="1670">
                  <c:v>15.44832076690674</c:v>
                </c:pt>
                <c:pt idx="1671">
                  <c:v>15.520433976501426</c:v>
                </c:pt>
                <c:pt idx="1672">
                  <c:v>15.533177340105663</c:v>
                </c:pt>
                <c:pt idx="1673">
                  <c:v>15.426678164813557</c:v>
                </c:pt>
                <c:pt idx="1674">
                  <c:v>15.352974842523267</c:v>
                </c:pt>
                <c:pt idx="1675">
                  <c:v>15.394539585019702</c:v>
                </c:pt>
                <c:pt idx="1676">
                  <c:v>15.448421328132774</c:v>
                </c:pt>
                <c:pt idx="1677">
                  <c:v>15.42651029686742</c:v>
                </c:pt>
                <c:pt idx="1678">
                  <c:v>15.404799612676555</c:v>
                </c:pt>
                <c:pt idx="1679">
                  <c:v>15.456542014883887</c:v>
                </c:pt>
                <c:pt idx="1680">
                  <c:v>15.533426147801515</c:v>
                </c:pt>
                <c:pt idx="1681">
                  <c:v>15.593311000091976</c:v>
                </c:pt>
                <c:pt idx="1682">
                  <c:v>15.646739554575751</c:v>
                </c:pt>
                <c:pt idx="1683">
                  <c:v>15.550773514315829</c:v>
                </c:pt>
                <c:pt idx="1684">
                  <c:v>15.4382562423976</c:v>
                </c:pt>
                <c:pt idx="1685">
                  <c:v>15.479477686538566</c:v>
                </c:pt>
                <c:pt idx="1686">
                  <c:v>15.561083717986712</c:v>
                </c:pt>
                <c:pt idx="1687">
                  <c:v>15.639413674078948</c:v>
                </c:pt>
                <c:pt idx="1688">
                  <c:v>15.689208807750934</c:v>
                </c:pt>
                <c:pt idx="1689">
                  <c:v>15.681392529443432</c:v>
                </c:pt>
                <c:pt idx="1690">
                  <c:v>15.608792781991117</c:v>
                </c:pt>
                <c:pt idx="1691">
                  <c:v>15.596139218660754</c:v>
                </c:pt>
                <c:pt idx="1692">
                  <c:v>15.655252930394184</c:v>
                </c:pt>
                <c:pt idx="1693">
                  <c:v>15.721810018080916</c:v>
                </c:pt>
                <c:pt idx="1694">
                  <c:v>15.748408955242901</c:v>
                </c:pt>
                <c:pt idx="1695">
                  <c:v>15.716037631889735</c:v>
                </c:pt>
                <c:pt idx="1696">
                  <c:v>15.672256255980679</c:v>
                </c:pt>
                <c:pt idx="1697">
                  <c:v>15.693373867659881</c:v>
                </c:pt>
                <c:pt idx="1698">
                  <c:v>15.77113596123626</c:v>
                </c:pt>
                <c:pt idx="1699">
                  <c:v>15.815039887903104</c:v>
                </c:pt>
                <c:pt idx="1700">
                  <c:v>15.753467666735892</c:v>
                </c:pt>
                <c:pt idx="1701">
                  <c:v>15.701267334099537</c:v>
                </c:pt>
                <c:pt idx="1702">
                  <c:v>15.755630436558054</c:v>
                </c:pt>
                <c:pt idx="1703">
                  <c:v>15.819103465114354</c:v>
                </c:pt>
                <c:pt idx="1704">
                  <c:v>15.868763502901187</c:v>
                </c:pt>
                <c:pt idx="1705">
                  <c:v>15.877398663860738</c:v>
                </c:pt>
                <c:pt idx="1706">
                  <c:v>15.891165316852872</c:v>
                </c:pt>
                <c:pt idx="1707">
                  <c:v>15.905155411196693</c:v>
                </c:pt>
                <c:pt idx="1708">
                  <c:v>15.892018674456711</c:v>
                </c:pt>
                <c:pt idx="1709">
                  <c:v>15.864521561725699</c:v>
                </c:pt>
                <c:pt idx="1710">
                  <c:v>15.859409823463741</c:v>
                </c:pt>
                <c:pt idx="1711">
                  <c:v>15.914981990250409</c:v>
                </c:pt>
                <c:pt idx="1712">
                  <c:v>15.975845232989649</c:v>
                </c:pt>
                <c:pt idx="1713">
                  <c:v>16.036595031749787</c:v>
                </c:pt>
                <c:pt idx="1714">
                  <c:v>16.069242742983491</c:v>
                </c:pt>
                <c:pt idx="1715">
                  <c:v>15.976383606460521</c:v>
                </c:pt>
                <c:pt idx="1716">
                  <c:v>15.896161990670143</c:v>
                </c:pt>
                <c:pt idx="1717">
                  <c:v>15.930360967394302</c:v>
                </c:pt>
                <c:pt idx="1718">
                  <c:v>15.953577195004316</c:v>
                </c:pt>
                <c:pt idx="1719">
                  <c:v>15.992464818019807</c:v>
                </c:pt>
                <c:pt idx="1720">
                  <c:v>16.074259752811262</c:v>
                </c:pt>
                <c:pt idx="1721">
                  <c:v>16.153007501138077</c:v>
                </c:pt>
                <c:pt idx="1722">
                  <c:v>16.22600909880644</c:v>
                </c:pt>
                <c:pt idx="1723">
                  <c:v>16.21010271301914</c:v>
                </c:pt>
                <c:pt idx="1724">
                  <c:v>16.105212759005326</c:v>
                </c:pt>
                <c:pt idx="1725">
                  <c:v>16.087875315819648</c:v>
                </c:pt>
                <c:pt idx="1726">
                  <c:v>16.163850046759244</c:v>
                </c:pt>
                <c:pt idx="1727">
                  <c:v>16.221379243741314</c:v>
                </c:pt>
                <c:pt idx="1728">
                  <c:v>16.20098470808701</c:v>
                </c:pt>
                <c:pt idx="1729">
                  <c:v>16.170845730604267</c:v>
                </c:pt>
                <c:pt idx="1730">
                  <c:v>16.157584455163416</c:v>
                </c:pt>
                <c:pt idx="1731">
                  <c:v>16.155423805830075</c:v>
                </c:pt>
                <c:pt idx="1732">
                  <c:v>16.19996650406344</c:v>
                </c:pt>
                <c:pt idx="1733">
                  <c:v>16.279323803609795</c:v>
                </c:pt>
                <c:pt idx="1734">
                  <c:v>16.320316965780709</c:v>
                </c:pt>
                <c:pt idx="1735">
                  <c:v>16.322501791757738</c:v>
                </c:pt>
                <c:pt idx="1736">
                  <c:v>16.316178281112357</c:v>
                </c:pt>
                <c:pt idx="1737">
                  <c:v>16.327010660891926</c:v>
                </c:pt>
                <c:pt idx="1738">
                  <c:v>16.359797952651036</c:v>
                </c:pt>
                <c:pt idx="1739">
                  <c:v>16.404157959337404</c:v>
                </c:pt>
                <c:pt idx="1740">
                  <c:v>16.476765944378794</c:v>
                </c:pt>
                <c:pt idx="1741">
                  <c:v>16.459988711476676</c:v>
                </c:pt>
                <c:pt idx="1742">
                  <c:v>16.366859610844052</c:v>
                </c:pt>
                <c:pt idx="1743">
                  <c:v>16.328268424601262</c:v>
                </c:pt>
                <c:pt idx="1744">
                  <c:v>16.365163428299599</c:v>
                </c:pt>
                <c:pt idx="1745">
                  <c:v>16.44285527923596</c:v>
                </c:pt>
                <c:pt idx="1746">
                  <c:v>16.505001707992704</c:v>
                </c:pt>
                <c:pt idx="1747">
                  <c:v>16.459566513236592</c:v>
                </c:pt>
                <c:pt idx="1748">
                  <c:v>16.396167133412028</c:v>
                </c:pt>
                <c:pt idx="1749">
                  <c:v>16.442382328051078</c:v>
                </c:pt>
                <c:pt idx="1750">
                  <c:v>16.519399332974604</c:v>
                </c:pt>
                <c:pt idx="1751">
                  <c:v>16.556850373075513</c:v>
                </c:pt>
                <c:pt idx="1752">
                  <c:v>16.595942214230849</c:v>
                </c:pt>
                <c:pt idx="1753">
                  <c:v>16.665813907440988</c:v>
                </c:pt>
                <c:pt idx="1754">
                  <c:v>16.689035215241482</c:v>
                </c:pt>
                <c:pt idx="1755">
                  <c:v>16.671612832890339</c:v>
                </c:pt>
                <c:pt idx="1756">
                  <c:v>16.650309739908288</c:v>
                </c:pt>
                <c:pt idx="1757">
                  <c:v>16.631564858460553</c:v>
                </c:pt>
                <c:pt idx="1758">
                  <c:v>16.569815248764133</c:v>
                </c:pt>
                <c:pt idx="1759">
                  <c:v>16.564268714735196</c:v>
                </c:pt>
                <c:pt idx="1760">
                  <c:v>16.628220006329993</c:v>
                </c:pt>
                <c:pt idx="1761">
                  <c:v>16.679811125184703</c:v>
                </c:pt>
                <c:pt idx="1762">
                  <c:v>16.686639727910151</c:v>
                </c:pt>
                <c:pt idx="1763">
                  <c:v>16.671002657503028</c:v>
                </c:pt>
                <c:pt idx="1764">
                  <c:v>16.711973947240683</c:v>
                </c:pt>
                <c:pt idx="1765">
                  <c:v>16.789286005590885</c:v>
                </c:pt>
                <c:pt idx="1766">
                  <c:v>16.789991434833556</c:v>
                </c:pt>
                <c:pt idx="1767">
                  <c:v>16.754490519922783</c:v>
                </c:pt>
                <c:pt idx="1768">
                  <c:v>16.786983066200293</c:v>
                </c:pt>
                <c:pt idx="1769">
                  <c:v>16.854008926679246</c:v>
                </c:pt>
                <c:pt idx="1770">
                  <c:v>16.83352669597145</c:v>
                </c:pt>
                <c:pt idx="1771">
                  <c:v>16.789636525249211</c:v>
                </c:pt>
                <c:pt idx="1772">
                  <c:v>16.842346309323979</c:v>
                </c:pt>
                <c:pt idx="1773">
                  <c:v>16.924800975555819</c:v>
                </c:pt>
                <c:pt idx="1774">
                  <c:v>16.940051293829772</c:v>
                </c:pt>
                <c:pt idx="1775">
                  <c:v>16.834741108878976</c:v>
                </c:pt>
                <c:pt idx="1776">
                  <c:v>16.77544767574096</c:v>
                </c:pt>
                <c:pt idx="1777">
                  <c:v>16.842608030492052</c:v>
                </c:pt>
                <c:pt idx="1778">
                  <c:v>16.913203559336793</c:v>
                </c:pt>
                <c:pt idx="1779">
                  <c:v>16.948954911361664</c:v>
                </c:pt>
                <c:pt idx="1780">
                  <c:v>16.95964305544905</c:v>
                </c:pt>
                <c:pt idx="1781">
                  <c:v>16.979301107280953</c:v>
                </c:pt>
                <c:pt idx="1782">
                  <c:v>16.997596568208831</c:v>
                </c:pt>
                <c:pt idx="1783">
                  <c:v>17.007626608823628</c:v>
                </c:pt>
                <c:pt idx="1784">
                  <c:v>17.046624683611181</c:v>
                </c:pt>
                <c:pt idx="1785">
                  <c:v>17.115231240700535</c:v>
                </c:pt>
                <c:pt idx="1786">
                  <c:v>17.186665829256416</c:v>
                </c:pt>
                <c:pt idx="1787">
                  <c:v>17.171070383629512</c:v>
                </c:pt>
                <c:pt idx="1788">
                  <c:v>17.136360537320403</c:v>
                </c:pt>
                <c:pt idx="1789">
                  <c:v>17.086655488921402</c:v>
                </c:pt>
                <c:pt idx="1790">
                  <c:v>17.042870695535573</c:v>
                </c:pt>
                <c:pt idx="1791">
                  <c:v>17.074566420440586</c:v>
                </c:pt>
                <c:pt idx="1792">
                  <c:v>17.163927108637605</c:v>
                </c:pt>
                <c:pt idx="1793">
                  <c:v>17.246872526602299</c:v>
                </c:pt>
                <c:pt idx="1794">
                  <c:v>17.309244800388598</c:v>
                </c:pt>
                <c:pt idx="1795">
                  <c:v>17.270268161754611</c:v>
                </c:pt>
                <c:pt idx="1796">
                  <c:v>17.150687245051564</c:v>
                </c:pt>
                <c:pt idx="1797">
                  <c:v>17.105134943300175</c:v>
                </c:pt>
                <c:pt idx="1798">
                  <c:v>17.15886922798331</c:v>
                </c:pt>
                <c:pt idx="1799">
                  <c:v>17.213403824642427</c:v>
                </c:pt>
                <c:pt idx="1800">
                  <c:v>17.258746654657795</c:v>
                </c:pt>
                <c:pt idx="1801">
                  <c:v>17.321011205616621</c:v>
                </c:pt>
                <c:pt idx="1802">
                  <c:v>17.392649445459554</c:v>
                </c:pt>
                <c:pt idx="1803">
                  <c:v>17.471634697073164</c:v>
                </c:pt>
                <c:pt idx="1804">
                  <c:v>17.526247804178883</c:v>
                </c:pt>
                <c:pt idx="1805">
                  <c:v>17.462603154289262</c:v>
                </c:pt>
                <c:pt idx="1806">
                  <c:v>17.334007665744927</c:v>
                </c:pt>
                <c:pt idx="1807">
                  <c:v>17.28197606335182</c:v>
                </c:pt>
                <c:pt idx="1808">
                  <c:v>17.31784281498561</c:v>
                </c:pt>
                <c:pt idx="1809">
                  <c:v>17.382009696348572</c:v>
                </c:pt>
                <c:pt idx="1810">
                  <c:v>17.464914556462794</c:v>
                </c:pt>
                <c:pt idx="1811">
                  <c:v>17.545050344460975</c:v>
                </c:pt>
                <c:pt idx="1812">
                  <c:v>17.567920191116439</c:v>
                </c:pt>
                <c:pt idx="1813">
                  <c:v>17.519354779576709</c:v>
                </c:pt>
                <c:pt idx="1814">
                  <c:v>17.492264817430538</c:v>
                </c:pt>
                <c:pt idx="1815">
                  <c:v>17.467916418941698</c:v>
                </c:pt>
                <c:pt idx="1816">
                  <c:v>17.484602675223421</c:v>
                </c:pt>
                <c:pt idx="1817">
                  <c:v>17.547583998718029</c:v>
                </c:pt>
                <c:pt idx="1818">
                  <c:v>17.568772541260927</c:v>
                </c:pt>
                <c:pt idx="1819">
                  <c:v>17.57412536903561</c:v>
                </c:pt>
                <c:pt idx="1820">
                  <c:v>17.576777521932918</c:v>
                </c:pt>
                <c:pt idx="1821">
                  <c:v>17.548477377921408</c:v>
                </c:pt>
                <c:pt idx="1822">
                  <c:v>17.544133309647201</c:v>
                </c:pt>
                <c:pt idx="1823">
                  <c:v>17.605625893473285</c:v>
                </c:pt>
                <c:pt idx="1824">
                  <c:v>17.684337549836215</c:v>
                </c:pt>
                <c:pt idx="1825">
                  <c:v>17.759966843189513</c:v>
                </c:pt>
                <c:pt idx="1826">
                  <c:v>17.831574015358218</c:v>
                </c:pt>
                <c:pt idx="1827">
                  <c:v>17.839113190551288</c:v>
                </c:pt>
                <c:pt idx="1828">
                  <c:v>17.770164607082286</c:v>
                </c:pt>
                <c:pt idx="1829">
                  <c:v>17.692316335957322</c:v>
                </c:pt>
                <c:pt idx="1830">
                  <c:v>17.690610129796834</c:v>
                </c:pt>
                <c:pt idx="1831">
                  <c:v>17.752837928664277</c:v>
                </c:pt>
                <c:pt idx="1832">
                  <c:v>17.788083353007121</c:v>
                </c:pt>
                <c:pt idx="1833">
                  <c:v>17.770593877279897</c:v>
                </c:pt>
                <c:pt idx="1834">
                  <c:v>17.793587295864331</c:v>
                </c:pt>
                <c:pt idx="1835">
                  <c:v>17.848413826134898</c:v>
                </c:pt>
                <c:pt idx="1836">
                  <c:v>17.904728914775919</c:v>
                </c:pt>
                <c:pt idx="1837">
                  <c:v>17.979082912383451</c:v>
                </c:pt>
                <c:pt idx="1838">
                  <c:v>18.012897234537771</c:v>
                </c:pt>
                <c:pt idx="1839">
                  <c:v>17.97598532783131</c:v>
                </c:pt>
                <c:pt idx="1840">
                  <c:v>17.906420264408268</c:v>
                </c:pt>
                <c:pt idx="1841">
                  <c:v>17.881819325936348</c:v>
                </c:pt>
                <c:pt idx="1842">
                  <c:v>17.926364071678101</c:v>
                </c:pt>
                <c:pt idx="1843">
                  <c:v>17.957484345068593</c:v>
                </c:pt>
                <c:pt idx="1844">
                  <c:v>17.983558675398765</c:v>
                </c:pt>
                <c:pt idx="1845">
                  <c:v>18.043306823716957</c:v>
                </c:pt>
                <c:pt idx="1846">
                  <c:v>18.101759887944862</c:v>
                </c:pt>
                <c:pt idx="1847">
                  <c:v>18.079719613050546</c:v>
                </c:pt>
                <c:pt idx="1848">
                  <c:v>18.07051753936479</c:v>
                </c:pt>
                <c:pt idx="1849">
                  <c:v>18.14535659192698</c:v>
                </c:pt>
                <c:pt idx="1850">
                  <c:v>18.20705717357232</c:v>
                </c:pt>
                <c:pt idx="1851">
                  <c:v>18.130586915217197</c:v>
                </c:pt>
                <c:pt idx="1852">
                  <c:v>18.029668829993831</c:v>
                </c:pt>
                <c:pt idx="1853">
                  <c:v>18.059734582733171</c:v>
                </c:pt>
                <c:pt idx="1854">
                  <c:v>18.131021059822004</c:v>
                </c:pt>
                <c:pt idx="1855">
                  <c:v>18.194497750860506</c:v>
                </c:pt>
                <c:pt idx="1856">
                  <c:v>18.216574276115114</c:v>
                </c:pt>
                <c:pt idx="1857">
                  <c:v>18.224006305347903</c:v>
                </c:pt>
                <c:pt idx="1858">
                  <c:v>18.273508835949631</c:v>
                </c:pt>
                <c:pt idx="1859">
                  <c:v>18.329737580309217</c:v>
                </c:pt>
                <c:pt idx="1860">
                  <c:v>18.316444812756821</c:v>
                </c:pt>
                <c:pt idx="1861">
                  <c:v>18.250050772005181</c:v>
                </c:pt>
                <c:pt idx="1862">
                  <c:v>18.197757233385474</c:v>
                </c:pt>
                <c:pt idx="1863">
                  <c:v>18.216418745935105</c:v>
                </c:pt>
                <c:pt idx="1864">
                  <c:v>18.283306997042313</c:v>
                </c:pt>
                <c:pt idx="1865">
                  <c:v>18.358861030285208</c:v>
                </c:pt>
                <c:pt idx="1866">
                  <c:v>18.437959189469854</c:v>
                </c:pt>
                <c:pt idx="1867">
                  <c:v>18.516194295291474</c:v>
                </c:pt>
                <c:pt idx="1868">
                  <c:v>18.536869199302082</c:v>
                </c:pt>
                <c:pt idx="1869">
                  <c:v>18.479543552075462</c:v>
                </c:pt>
                <c:pt idx="1870">
                  <c:v>18.365671295644194</c:v>
                </c:pt>
                <c:pt idx="1871">
                  <c:v>18.322637626890607</c:v>
                </c:pt>
                <c:pt idx="1872">
                  <c:v>18.335047647542844</c:v>
                </c:pt>
                <c:pt idx="1873">
                  <c:v>18.396883741966182</c:v>
                </c:pt>
                <c:pt idx="1874">
                  <c:v>18.482826452850485</c:v>
                </c:pt>
                <c:pt idx="1875">
                  <c:v>18.55173510836083</c:v>
                </c:pt>
                <c:pt idx="1876">
                  <c:v>18.541071207946118</c:v>
                </c:pt>
                <c:pt idx="1877">
                  <c:v>18.51101018070856</c:v>
                </c:pt>
                <c:pt idx="1878">
                  <c:v>18.555541736301159</c:v>
                </c:pt>
                <c:pt idx="1879">
                  <c:v>18.598336167703316</c:v>
                </c:pt>
                <c:pt idx="1880">
                  <c:v>18.569749925015657</c:v>
                </c:pt>
                <c:pt idx="1881">
                  <c:v>18.561475900084034</c:v>
                </c:pt>
                <c:pt idx="1882">
                  <c:v>18.61061060797185</c:v>
                </c:pt>
                <c:pt idx="1883">
                  <c:v>18.660677586852952</c:v>
                </c:pt>
                <c:pt idx="1884">
                  <c:v>18.678070528040362</c:v>
                </c:pt>
                <c:pt idx="1885">
                  <c:v>18.632326758308189</c:v>
                </c:pt>
                <c:pt idx="1886">
                  <c:v>18.595635372094801</c:v>
                </c:pt>
                <c:pt idx="1887">
                  <c:v>18.644281024975964</c:v>
                </c:pt>
                <c:pt idx="1888">
                  <c:v>18.725240482167255</c:v>
                </c:pt>
                <c:pt idx="1889">
                  <c:v>18.784346581538621</c:v>
                </c:pt>
                <c:pt idx="1890">
                  <c:v>18.7964922659297</c:v>
                </c:pt>
                <c:pt idx="1891">
                  <c:v>18.800350465765781</c:v>
                </c:pt>
                <c:pt idx="1892">
                  <c:v>18.758510339033801</c:v>
                </c:pt>
                <c:pt idx="1893">
                  <c:v>18.751795234272596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E1AC-4084-8B72-4A482269FD05}"/>
            </c:ext>
          </c:extLst>
        </c:ser>
        <c:ser>
          <c:idx val="5"/>
          <c:order val="4"/>
          <c:tx>
            <c:v>ShA90-5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'ShA 90 - 5'!$H$4:$H$1890</c:f>
              <c:numCache>
                <c:formatCode>General</c:formatCode>
                <c:ptCount val="1887"/>
                <c:pt idx="0">
                  <c:v>0</c:v>
                </c:pt>
                <c:pt idx="1">
                  <c:v>-3.8913865387571454E-9</c:v>
                </c:pt>
                <c:pt idx="2">
                  <c:v>-8.8672715443537055E-9</c:v>
                </c:pt>
                <c:pt idx="3">
                  <c:v>-6.3791416591482499E-11</c:v>
                </c:pt>
                <c:pt idx="4">
                  <c:v>-2.0669028719224917E-8</c:v>
                </c:pt>
                <c:pt idx="5">
                  <c:v>-3.0620761435088241E-9</c:v>
                </c:pt>
                <c:pt idx="6">
                  <c:v>-1.307763000444046E-8</c:v>
                </c:pt>
                <c:pt idx="7">
                  <c:v>-2.9536300080300732E-8</c:v>
                </c:pt>
                <c:pt idx="8">
                  <c:v>-1.1482793094839122E-8</c:v>
                </c:pt>
                <c:pt idx="9">
                  <c:v>3.3968922427500123E-5</c:v>
                </c:pt>
                <c:pt idx="10">
                  <c:v>1.4909263668618406E-4</c:v>
                </c:pt>
                <c:pt idx="11">
                  <c:v>3.4716343621479014E-4</c:v>
                </c:pt>
                <c:pt idx="12">
                  <c:v>6.2835473594543656E-4</c:v>
                </c:pt>
                <c:pt idx="13">
                  <c:v>9.9276943536599988E-4</c:v>
                </c:pt>
                <c:pt idx="14">
                  <c:v>1.3435890404689163E-3</c:v>
                </c:pt>
                <c:pt idx="15">
                  <c:v>1.6955379607613225E-3</c:v>
                </c:pt>
                <c:pt idx="16">
                  <c:v>2.0282548790689857E-3</c:v>
                </c:pt>
                <c:pt idx="17">
                  <c:v>2.3917016029420227E-3</c:v>
                </c:pt>
                <c:pt idx="18">
                  <c:v>2.7857694448998891E-3</c:v>
                </c:pt>
                <c:pt idx="19">
                  <c:v>3.136962957425631E-3</c:v>
                </c:pt>
                <c:pt idx="20">
                  <c:v>3.5072580821206198E-3</c:v>
                </c:pt>
                <c:pt idx="21">
                  <c:v>3.9005719376302198E-3</c:v>
                </c:pt>
                <c:pt idx="22">
                  <c:v>4.3121281520164577E-3</c:v>
                </c:pt>
                <c:pt idx="23">
                  <c:v>4.6470815005310619E-3</c:v>
                </c:pt>
                <c:pt idx="24">
                  <c:v>5.0640933278323138E-3</c:v>
                </c:pt>
                <c:pt idx="25">
                  <c:v>5.4805240083031122E-3</c:v>
                </c:pt>
                <c:pt idx="26">
                  <c:v>5.8978244270300826E-3</c:v>
                </c:pt>
                <c:pt idx="27">
                  <c:v>6.3148642166806603E-3</c:v>
                </c:pt>
                <c:pt idx="28">
                  <c:v>6.7326713046413789E-3</c:v>
                </c:pt>
                <c:pt idx="29">
                  <c:v>7.1499862786971952E-3</c:v>
                </c:pt>
                <c:pt idx="30">
                  <c:v>7.567639369836847E-3</c:v>
                </c:pt>
                <c:pt idx="31">
                  <c:v>7.9859010413521649E-3</c:v>
                </c:pt>
                <c:pt idx="32">
                  <c:v>8.4040246264973639E-3</c:v>
                </c:pt>
                <c:pt idx="33">
                  <c:v>8.8217136040875162E-3</c:v>
                </c:pt>
                <c:pt idx="34">
                  <c:v>9.2407307781527982E-3</c:v>
                </c:pt>
                <c:pt idx="35">
                  <c:v>9.6592856274307255E-3</c:v>
                </c:pt>
                <c:pt idx="36">
                  <c:v>1.0077922848731664E-2</c:v>
                </c:pt>
                <c:pt idx="37">
                  <c:v>1.049679435513937E-2</c:v>
                </c:pt>
                <c:pt idx="38">
                  <c:v>1.0915979339987702E-2</c:v>
                </c:pt>
                <c:pt idx="39">
                  <c:v>1.1335498125409666E-2</c:v>
                </c:pt>
                <c:pt idx="40">
                  <c:v>1.175491884691466E-2</c:v>
                </c:pt>
                <c:pt idx="41">
                  <c:v>1.2174168240941162E-2</c:v>
                </c:pt>
                <c:pt idx="42">
                  <c:v>1.2594079122752646E-2</c:v>
                </c:pt>
                <c:pt idx="43">
                  <c:v>1.3013962047048286E-2</c:v>
                </c:pt>
                <c:pt idx="44">
                  <c:v>1.3350410834547759E-2</c:v>
                </c:pt>
                <c:pt idx="45">
                  <c:v>1.3686975865202023E-2</c:v>
                </c:pt>
                <c:pt idx="46">
                  <c:v>1.4107312008472565E-2</c:v>
                </c:pt>
                <c:pt idx="47">
                  <c:v>1.4527776751736219E-2</c:v>
                </c:pt>
                <c:pt idx="48">
                  <c:v>1.4948485607088885E-2</c:v>
                </c:pt>
                <c:pt idx="49">
                  <c:v>1.5369759119773663E-2</c:v>
                </c:pt>
                <c:pt idx="50">
                  <c:v>1.5790870645995062E-2</c:v>
                </c:pt>
                <c:pt idx="51">
                  <c:v>1.6212174656209128E-2</c:v>
                </c:pt>
                <c:pt idx="52">
                  <c:v>1.6633649200638135E-2</c:v>
                </c:pt>
                <c:pt idx="53">
                  <c:v>1.7054954458024484E-2</c:v>
                </c:pt>
                <c:pt idx="54">
                  <c:v>1.7392911704389405E-2</c:v>
                </c:pt>
                <c:pt idx="55">
                  <c:v>1.7732154753753501E-2</c:v>
                </c:pt>
                <c:pt idx="56">
                  <c:v>1.815431183691444E-2</c:v>
                </c:pt>
                <c:pt idx="57">
                  <c:v>1.8576987691762872E-2</c:v>
                </c:pt>
                <c:pt idx="58">
                  <c:v>1.8998995756518731E-2</c:v>
                </c:pt>
                <c:pt idx="59">
                  <c:v>1.9421948210177866E-2</c:v>
                </c:pt>
                <c:pt idx="60">
                  <c:v>1.9844658027285179E-2</c:v>
                </c:pt>
                <c:pt idx="61">
                  <c:v>2.0268091486000551E-2</c:v>
                </c:pt>
                <c:pt idx="62">
                  <c:v>2.0690959328434011E-2</c:v>
                </c:pt>
                <c:pt idx="63">
                  <c:v>2.1114226221034295E-2</c:v>
                </c:pt>
                <c:pt idx="64">
                  <c:v>2.1538149217275322E-2</c:v>
                </c:pt>
                <c:pt idx="65">
                  <c:v>2.1962106452051468E-2</c:v>
                </c:pt>
                <c:pt idx="66">
                  <c:v>2.2385497251189712E-2</c:v>
                </c:pt>
                <c:pt idx="67">
                  <c:v>2.2810149808314268E-2</c:v>
                </c:pt>
                <c:pt idx="68">
                  <c:v>2.3234371499862336E-2</c:v>
                </c:pt>
                <c:pt idx="69">
                  <c:v>2.3658716533571357E-2</c:v>
                </c:pt>
                <c:pt idx="70">
                  <c:v>2.3998625696480948E-2</c:v>
                </c:pt>
                <c:pt idx="71">
                  <c:v>2.4338737568472976E-2</c:v>
                </c:pt>
                <c:pt idx="72">
                  <c:v>2.4763693495268756E-2</c:v>
                </c:pt>
                <c:pt idx="73">
                  <c:v>2.5188290628247831E-2</c:v>
                </c:pt>
                <c:pt idx="74">
                  <c:v>2.5614096772956757E-2</c:v>
                </c:pt>
                <c:pt idx="75">
                  <c:v>2.6039493644117409E-2</c:v>
                </c:pt>
                <c:pt idx="76">
                  <c:v>2.646472634799631E-2</c:v>
                </c:pt>
                <c:pt idx="77">
                  <c:v>2.6890972863681601E-2</c:v>
                </c:pt>
                <c:pt idx="78">
                  <c:v>2.7317004832803773E-2</c:v>
                </c:pt>
                <c:pt idx="79">
                  <c:v>2.7743222448977829E-2</c:v>
                </c:pt>
                <c:pt idx="80">
                  <c:v>2.8169536372176372E-2</c:v>
                </c:pt>
                <c:pt idx="81">
                  <c:v>2.8511299956691733E-2</c:v>
                </c:pt>
                <c:pt idx="82">
                  <c:v>2.8854145203236904E-2</c:v>
                </c:pt>
                <c:pt idx="83">
                  <c:v>2.9280483058309412E-2</c:v>
                </c:pt>
                <c:pt idx="84">
                  <c:v>2.9708267870790013E-2</c:v>
                </c:pt>
                <c:pt idx="85">
                  <c:v>3.0135355303906156E-2</c:v>
                </c:pt>
                <c:pt idx="86">
                  <c:v>3.0562672114860898E-2</c:v>
                </c:pt>
                <c:pt idx="87">
                  <c:v>3.0990261356420485E-2</c:v>
                </c:pt>
                <c:pt idx="88">
                  <c:v>3.1418251864868754E-2</c:v>
                </c:pt>
                <c:pt idx="89">
                  <c:v>3.1846286799818407E-2</c:v>
                </c:pt>
                <c:pt idx="90">
                  <c:v>3.227456630092472E-2</c:v>
                </c:pt>
                <c:pt idx="91">
                  <c:v>3.2702344786921425E-2</c:v>
                </c:pt>
                <c:pt idx="92">
                  <c:v>3.3131099498836435E-2</c:v>
                </c:pt>
                <c:pt idx="93">
                  <c:v>3.3559596381507344E-2</c:v>
                </c:pt>
                <c:pt idx="94">
                  <c:v>3.3902833003837049E-2</c:v>
                </c:pt>
                <c:pt idx="95">
                  <c:v>3.4246674542915231E-2</c:v>
                </c:pt>
                <c:pt idx="96">
                  <c:v>3.4675551541602227E-2</c:v>
                </c:pt>
                <c:pt idx="97">
                  <c:v>3.5104927984974027E-2</c:v>
                </c:pt>
                <c:pt idx="98">
                  <c:v>3.5534341334401157E-2</c:v>
                </c:pt>
                <c:pt idx="99">
                  <c:v>3.5964480361430018E-2</c:v>
                </c:pt>
                <c:pt idx="100">
                  <c:v>3.6394246645030118E-2</c:v>
                </c:pt>
                <c:pt idx="101">
                  <c:v>3.6824370056086346E-2</c:v>
                </c:pt>
                <c:pt idx="102">
                  <c:v>3.7254506129741488E-2</c:v>
                </c:pt>
                <c:pt idx="103">
                  <c:v>3.7684757479700216E-2</c:v>
                </c:pt>
                <c:pt idx="104">
                  <c:v>3.8029441936833636E-2</c:v>
                </c:pt>
                <c:pt idx="105">
                  <c:v>3.8375880988816863E-2</c:v>
                </c:pt>
                <c:pt idx="106">
                  <c:v>3.8806981126888143E-2</c:v>
                </c:pt>
                <c:pt idx="107">
                  <c:v>3.9238295986700769E-2</c:v>
                </c:pt>
                <c:pt idx="108">
                  <c:v>3.9669204364835009E-2</c:v>
                </c:pt>
                <c:pt idx="109">
                  <c:v>4.0100977812349135E-2</c:v>
                </c:pt>
                <c:pt idx="110">
                  <c:v>4.053260002764577E-2</c:v>
                </c:pt>
                <c:pt idx="111">
                  <c:v>4.0964886607550634E-2</c:v>
                </c:pt>
                <c:pt idx="112">
                  <c:v>4.1396675829096494E-2</c:v>
                </c:pt>
                <c:pt idx="113">
                  <c:v>4.182878766955804E-2</c:v>
                </c:pt>
                <c:pt idx="114">
                  <c:v>4.2261527784723939E-2</c:v>
                </c:pt>
                <c:pt idx="115">
                  <c:v>4.2694360307724923E-2</c:v>
                </c:pt>
                <c:pt idx="116">
                  <c:v>4.3126541968923293E-2</c:v>
                </c:pt>
                <c:pt idx="117">
                  <c:v>4.3560232501175071E-2</c:v>
                </c:pt>
                <c:pt idx="118">
                  <c:v>4.3993305253278846E-2</c:v>
                </c:pt>
                <c:pt idx="119">
                  <c:v>4.442665660563043E-2</c:v>
                </c:pt>
                <c:pt idx="120">
                  <c:v>4.4860129646304703E-2</c:v>
                </c:pt>
                <c:pt idx="121">
                  <c:v>4.5293943789998785E-2</c:v>
                </c:pt>
                <c:pt idx="122">
                  <c:v>4.5727946210084053E-2</c:v>
                </c:pt>
                <c:pt idx="123">
                  <c:v>4.616218263255234E-2</c:v>
                </c:pt>
                <c:pt idx="124">
                  <c:v>4.6510096244715408E-2</c:v>
                </c:pt>
                <c:pt idx="125">
                  <c:v>4.6944684947776767E-2</c:v>
                </c:pt>
                <c:pt idx="126">
                  <c:v>4.737891103744081E-2</c:v>
                </c:pt>
                <c:pt idx="127">
                  <c:v>4.7726837592728305E-2</c:v>
                </c:pt>
                <c:pt idx="128">
                  <c:v>4.8161947214114917E-2</c:v>
                </c:pt>
                <c:pt idx="129">
                  <c:v>4.8596930675432304E-2</c:v>
                </c:pt>
                <c:pt idx="130">
                  <c:v>4.9032273741652123E-2</c:v>
                </c:pt>
                <c:pt idx="131">
                  <c:v>4.9380821831253349E-2</c:v>
                </c:pt>
                <c:pt idx="132">
                  <c:v>4.9731237326472819E-2</c:v>
                </c:pt>
                <c:pt idx="133">
                  <c:v>5.0166621298500039E-2</c:v>
                </c:pt>
                <c:pt idx="134">
                  <c:v>5.0603351525522741E-2</c:v>
                </c:pt>
                <c:pt idx="135">
                  <c:v>5.103964822439655E-2</c:v>
                </c:pt>
                <c:pt idx="136">
                  <c:v>5.1475835544977769E-2</c:v>
                </c:pt>
                <c:pt idx="137">
                  <c:v>5.1912579809932954E-2</c:v>
                </c:pt>
                <c:pt idx="138">
                  <c:v>5.2349448219744125E-2</c:v>
                </c:pt>
                <c:pt idx="139">
                  <c:v>5.2786695197851632E-2</c:v>
                </c:pt>
                <c:pt idx="140">
                  <c:v>5.3224016645330698E-2</c:v>
                </c:pt>
                <c:pt idx="141">
                  <c:v>5.3660932655596877E-2</c:v>
                </c:pt>
                <c:pt idx="142">
                  <c:v>5.4098690952396722E-2</c:v>
                </c:pt>
                <c:pt idx="143">
                  <c:v>5.4536386175911972E-2</c:v>
                </c:pt>
                <c:pt idx="144">
                  <c:v>5.4974841364682094E-2</c:v>
                </c:pt>
                <c:pt idx="145">
                  <c:v>5.5412615147771564E-2</c:v>
                </c:pt>
                <c:pt idx="146">
                  <c:v>5.5850718678903045E-2</c:v>
                </c:pt>
                <c:pt idx="147">
                  <c:v>5.620191126162026E-2</c:v>
                </c:pt>
                <c:pt idx="148">
                  <c:v>5.6553009587814909E-2</c:v>
                </c:pt>
                <c:pt idx="149">
                  <c:v>5.6992216073460236E-2</c:v>
                </c:pt>
                <c:pt idx="150">
                  <c:v>5.7431288805219451E-2</c:v>
                </c:pt>
                <c:pt idx="151">
                  <c:v>5.7870357437688313E-2</c:v>
                </c:pt>
                <c:pt idx="152">
                  <c:v>5.8309757294135039E-2</c:v>
                </c:pt>
                <c:pt idx="153">
                  <c:v>5.8749069275473111E-2</c:v>
                </c:pt>
                <c:pt idx="154">
                  <c:v>5.9189518516760832E-2</c:v>
                </c:pt>
                <c:pt idx="155">
                  <c:v>5.9629460738659039E-2</c:v>
                </c:pt>
                <c:pt idx="156">
                  <c:v>6.0069096788753093E-2</c:v>
                </c:pt>
                <c:pt idx="157">
                  <c:v>6.0421816240802159E-2</c:v>
                </c:pt>
                <c:pt idx="158">
                  <c:v>6.077561423264706E-2</c:v>
                </c:pt>
                <c:pt idx="159">
                  <c:v>6.1216688054437876E-2</c:v>
                </c:pt>
                <c:pt idx="160">
                  <c:v>6.1657514801720624E-2</c:v>
                </c:pt>
                <c:pt idx="161">
                  <c:v>6.2099095704634913E-2</c:v>
                </c:pt>
                <c:pt idx="162">
                  <c:v>6.2540193805960959E-2</c:v>
                </c:pt>
                <c:pt idx="163">
                  <c:v>6.2981465499183265E-2</c:v>
                </c:pt>
                <c:pt idx="164">
                  <c:v>6.3423623121653894E-2</c:v>
                </c:pt>
                <c:pt idx="165">
                  <c:v>6.3865596891518897E-2</c:v>
                </c:pt>
                <c:pt idx="166">
                  <c:v>6.4307032175796919E-2</c:v>
                </c:pt>
                <c:pt idx="167">
                  <c:v>6.4749903018849503E-2</c:v>
                </c:pt>
                <c:pt idx="168">
                  <c:v>6.5192383277489663E-2</c:v>
                </c:pt>
                <c:pt idx="169">
                  <c:v>6.5634852460439666E-2</c:v>
                </c:pt>
                <c:pt idx="170">
                  <c:v>6.6077817509803474E-2</c:v>
                </c:pt>
                <c:pt idx="171">
                  <c:v>6.6520847819838844E-2</c:v>
                </c:pt>
                <c:pt idx="172">
                  <c:v>6.6964340926692109E-2</c:v>
                </c:pt>
                <c:pt idx="173">
                  <c:v>6.7407679635014789E-2</c:v>
                </c:pt>
                <c:pt idx="174">
                  <c:v>6.7762845161056198E-2</c:v>
                </c:pt>
                <c:pt idx="175">
                  <c:v>6.8117954812765072E-2</c:v>
                </c:pt>
                <c:pt idx="176">
                  <c:v>6.8561402963684806E-2</c:v>
                </c:pt>
                <c:pt idx="177">
                  <c:v>6.900608609747387E-2</c:v>
                </c:pt>
                <c:pt idx="178">
                  <c:v>6.9450487983075557E-2</c:v>
                </c:pt>
                <c:pt idx="179">
                  <c:v>6.9894917788586419E-2</c:v>
                </c:pt>
                <c:pt idx="180">
                  <c:v>7.0339502765681849E-2</c:v>
                </c:pt>
                <c:pt idx="181">
                  <c:v>7.0784438317199147E-2</c:v>
                </c:pt>
                <c:pt idx="182">
                  <c:v>7.1229809767030194E-2</c:v>
                </c:pt>
                <c:pt idx="183">
                  <c:v>7.1675201199561944E-2</c:v>
                </c:pt>
                <c:pt idx="184">
                  <c:v>7.2031915665937918E-2</c:v>
                </c:pt>
                <c:pt idx="185">
                  <c:v>7.2390092587589064E-2</c:v>
                </c:pt>
                <c:pt idx="186">
                  <c:v>7.2835865086867652E-2</c:v>
                </c:pt>
                <c:pt idx="187">
                  <c:v>7.3281887458849115E-2</c:v>
                </c:pt>
                <c:pt idx="188">
                  <c:v>7.3728389871243472E-2</c:v>
                </c:pt>
                <c:pt idx="189">
                  <c:v>7.4174793556999297E-2</c:v>
                </c:pt>
                <c:pt idx="190">
                  <c:v>7.4621746060738903E-2</c:v>
                </c:pt>
                <c:pt idx="191">
                  <c:v>7.5068054242665008E-2</c:v>
                </c:pt>
                <c:pt idx="192">
                  <c:v>7.5515423320945879E-2</c:v>
                </c:pt>
                <c:pt idx="193">
                  <c:v>7.5962557359399718E-2</c:v>
                </c:pt>
                <c:pt idx="194">
                  <c:v>7.6410548880339851E-2</c:v>
                </c:pt>
                <c:pt idx="195">
                  <c:v>7.6857784447509292E-2</c:v>
                </c:pt>
                <c:pt idx="196">
                  <c:v>7.7305365408246077E-2</c:v>
                </c:pt>
                <c:pt idx="197">
                  <c:v>7.7663837785019937E-2</c:v>
                </c:pt>
                <c:pt idx="198">
                  <c:v>7.802282356268575E-2</c:v>
                </c:pt>
                <c:pt idx="199">
                  <c:v>7.8471739224278275E-2</c:v>
                </c:pt>
                <c:pt idx="200">
                  <c:v>7.8920223064807837E-2</c:v>
                </c:pt>
                <c:pt idx="201">
                  <c:v>7.9368899569547138E-2</c:v>
                </c:pt>
                <c:pt idx="202">
                  <c:v>7.9817751772336618E-2</c:v>
                </c:pt>
                <c:pt idx="203">
                  <c:v>8.026673696198898E-2</c:v>
                </c:pt>
                <c:pt idx="204">
                  <c:v>8.0716669884718845E-2</c:v>
                </c:pt>
                <c:pt idx="205">
                  <c:v>8.1166230531513284E-2</c:v>
                </c:pt>
                <c:pt idx="206">
                  <c:v>8.1615452641258981E-2</c:v>
                </c:pt>
                <c:pt idx="207">
                  <c:v>8.2065881311780775E-2</c:v>
                </c:pt>
                <c:pt idx="208">
                  <c:v>8.251609201089434E-2</c:v>
                </c:pt>
                <c:pt idx="209">
                  <c:v>8.2966084352687208E-2</c:v>
                </c:pt>
                <c:pt idx="210">
                  <c:v>8.3327254089387251E-2</c:v>
                </c:pt>
                <c:pt idx="211">
                  <c:v>8.3689526215447632E-2</c:v>
                </c:pt>
                <c:pt idx="212">
                  <c:v>8.4140330979495984E-2</c:v>
                </c:pt>
                <c:pt idx="213">
                  <c:v>8.4591287408318228E-2</c:v>
                </c:pt>
                <c:pt idx="214">
                  <c:v>8.5043084617378237E-2</c:v>
                </c:pt>
                <c:pt idx="215">
                  <c:v>8.5494749999074998E-2</c:v>
                </c:pt>
                <c:pt idx="216">
                  <c:v>8.5945921229537786E-2</c:v>
                </c:pt>
                <c:pt idx="217">
                  <c:v>8.6398494871596801E-2</c:v>
                </c:pt>
                <c:pt idx="218">
                  <c:v>8.6850436502589543E-2</c:v>
                </c:pt>
                <c:pt idx="219">
                  <c:v>8.7302755117366904E-2</c:v>
                </c:pt>
                <c:pt idx="220">
                  <c:v>8.7755338868283433E-2</c:v>
                </c:pt>
                <c:pt idx="221">
                  <c:v>8.8208231221954994E-2</c:v>
                </c:pt>
                <c:pt idx="222">
                  <c:v>8.8661302848813295E-2</c:v>
                </c:pt>
                <c:pt idx="223">
                  <c:v>8.9114562547291803E-2</c:v>
                </c:pt>
                <c:pt idx="224">
                  <c:v>8.9567500036660905E-2</c:v>
                </c:pt>
                <c:pt idx="225">
                  <c:v>8.9930759411391462E-2</c:v>
                </c:pt>
                <c:pt idx="226">
                  <c:v>9.0384049504367583E-2</c:v>
                </c:pt>
                <c:pt idx="227">
                  <c:v>9.0747856865591975E-2</c:v>
                </c:pt>
                <c:pt idx="228">
                  <c:v>9.1202150174674743E-2</c:v>
                </c:pt>
                <c:pt idx="229">
                  <c:v>9.1656294503354552E-2</c:v>
                </c:pt>
                <c:pt idx="230">
                  <c:v>9.2110818645073395E-2</c:v>
                </c:pt>
                <c:pt idx="231">
                  <c:v>9.2565306501323982E-2</c:v>
                </c:pt>
                <c:pt idx="232">
                  <c:v>9.3020704212702643E-2</c:v>
                </c:pt>
                <c:pt idx="233">
                  <c:v>9.3475736165097315E-2</c:v>
                </c:pt>
                <c:pt idx="234">
                  <c:v>9.3840079424084205E-2</c:v>
                </c:pt>
                <c:pt idx="235">
                  <c:v>9.4206354680199E-2</c:v>
                </c:pt>
                <c:pt idx="236">
                  <c:v>9.4662022237850488E-2</c:v>
                </c:pt>
                <c:pt idx="237">
                  <c:v>9.5117932322024007E-2</c:v>
                </c:pt>
                <c:pt idx="238">
                  <c:v>9.557416350317495E-2</c:v>
                </c:pt>
                <c:pt idx="239">
                  <c:v>9.6030655172301735E-2</c:v>
                </c:pt>
                <c:pt idx="240">
                  <c:v>9.6487320474617416E-2</c:v>
                </c:pt>
                <c:pt idx="241">
                  <c:v>9.6943575605317467E-2</c:v>
                </c:pt>
                <c:pt idx="242">
                  <c:v>9.7400780167058471E-2</c:v>
                </c:pt>
                <c:pt idx="243">
                  <c:v>9.785791470502668E-2</c:v>
                </c:pt>
                <c:pt idx="244">
                  <c:v>9.8315764511237455E-2</c:v>
                </c:pt>
                <c:pt idx="245">
                  <c:v>9.8772968343598805E-2</c:v>
                </c:pt>
                <c:pt idx="246">
                  <c:v>9.9230424984855681E-2</c:v>
                </c:pt>
                <c:pt idx="247">
                  <c:v>9.9688886291065232E-2</c:v>
                </c:pt>
                <c:pt idx="248">
                  <c:v>0.10014723436723412</c:v>
                </c:pt>
                <c:pt idx="249">
                  <c:v>0.1006050578237721</c:v>
                </c:pt>
                <c:pt idx="250">
                  <c:v>0.10097215712655305</c:v>
                </c:pt>
                <c:pt idx="251">
                  <c:v>0.10133974140194799</c:v>
                </c:pt>
                <c:pt idx="252">
                  <c:v>0.10179868054018658</c:v>
                </c:pt>
                <c:pt idx="253">
                  <c:v>0.10225762011054411</c:v>
                </c:pt>
                <c:pt idx="254">
                  <c:v>0.10271755058590464</c:v>
                </c:pt>
                <c:pt idx="255">
                  <c:v>0.10317688584242053</c:v>
                </c:pt>
                <c:pt idx="256">
                  <c:v>0.1036361952824698</c:v>
                </c:pt>
                <c:pt idx="257">
                  <c:v>0.10409679550274339</c:v>
                </c:pt>
                <c:pt idx="258">
                  <c:v>0.10455697565177352</c:v>
                </c:pt>
                <c:pt idx="259">
                  <c:v>0.10501705135784455</c:v>
                </c:pt>
                <c:pt idx="260">
                  <c:v>0.10538583570451453</c:v>
                </c:pt>
                <c:pt idx="261">
                  <c:v>0.10575650586537599</c:v>
                </c:pt>
                <c:pt idx="262">
                  <c:v>0.10621733623167134</c:v>
                </c:pt>
                <c:pt idx="263">
                  <c:v>0.1066783174542658</c:v>
                </c:pt>
                <c:pt idx="264">
                  <c:v>0.107140277309592</c:v>
                </c:pt>
                <c:pt idx="265">
                  <c:v>0.10760207188232193</c:v>
                </c:pt>
                <c:pt idx="266">
                  <c:v>0.10806329544260782</c:v>
                </c:pt>
                <c:pt idx="267">
                  <c:v>0.10852603676821415</c:v>
                </c:pt>
                <c:pt idx="268">
                  <c:v>0.10898816312526832</c:v>
                </c:pt>
                <c:pt idx="269">
                  <c:v>0.10945044136457659</c:v>
                </c:pt>
                <c:pt idx="270">
                  <c:v>0.10991320711548018</c:v>
                </c:pt>
                <c:pt idx="271">
                  <c:v>0.11037616945068414</c:v>
                </c:pt>
                <c:pt idx="272">
                  <c:v>0.11083951413348132</c:v>
                </c:pt>
                <c:pt idx="273">
                  <c:v>0.11130298518722778</c:v>
                </c:pt>
                <c:pt idx="274">
                  <c:v>0.11176608732420178</c:v>
                </c:pt>
                <c:pt idx="275">
                  <c:v>0.11213724560432457</c:v>
                </c:pt>
                <c:pt idx="276">
                  <c:v>0.11260076975254202</c:v>
                </c:pt>
                <c:pt idx="277">
                  <c:v>0.11297295539221341</c:v>
                </c:pt>
                <c:pt idx="278">
                  <c:v>0.11343743424080478</c:v>
                </c:pt>
                <c:pt idx="279">
                  <c:v>0.11390181866589476</c:v>
                </c:pt>
                <c:pt idx="280">
                  <c:v>0.11436646318814668</c:v>
                </c:pt>
                <c:pt idx="281">
                  <c:v>0.11483134145117214</c:v>
                </c:pt>
                <c:pt idx="282">
                  <c:v>0.1152969419194086</c:v>
                </c:pt>
                <c:pt idx="283">
                  <c:v>0.11576230633099049</c:v>
                </c:pt>
                <c:pt idx="284">
                  <c:v>0.11622792294879465</c:v>
                </c:pt>
                <c:pt idx="285">
                  <c:v>0.11669359645582279</c:v>
                </c:pt>
                <c:pt idx="286">
                  <c:v>0.11715934461779035</c:v>
                </c:pt>
                <c:pt idx="287">
                  <c:v>0.11753302645480401</c:v>
                </c:pt>
                <c:pt idx="288">
                  <c:v>0.11790793381556171</c:v>
                </c:pt>
                <c:pt idx="289">
                  <c:v>0.11837470215446926</c:v>
                </c:pt>
                <c:pt idx="290">
                  <c:v>0.11884179537093285</c:v>
                </c:pt>
                <c:pt idx="291">
                  <c:v>0.11930823341548774</c:v>
                </c:pt>
                <c:pt idx="292">
                  <c:v>0.11977582540209294</c:v>
                </c:pt>
                <c:pt idx="293">
                  <c:v>0.12024332389509666</c:v>
                </c:pt>
                <c:pt idx="294">
                  <c:v>0.12071151408417898</c:v>
                </c:pt>
                <c:pt idx="295">
                  <c:v>0.12117917350463198</c:v>
                </c:pt>
                <c:pt idx="296">
                  <c:v>0.12164698919740964</c:v>
                </c:pt>
                <c:pt idx="297">
                  <c:v>0.122115881873502</c:v>
                </c:pt>
                <c:pt idx="298">
                  <c:v>0.12258457423900448</c:v>
                </c:pt>
                <c:pt idx="299">
                  <c:v>0.12305277963099832</c:v>
                </c:pt>
                <c:pt idx="300">
                  <c:v>0.1235223320903594</c:v>
                </c:pt>
                <c:pt idx="301">
                  <c:v>0.12399161263022389</c:v>
                </c:pt>
                <c:pt idx="302">
                  <c:v>0.12446089848664449</c:v>
                </c:pt>
                <c:pt idx="303">
                  <c:v>0.12483710419049641</c:v>
                </c:pt>
                <c:pt idx="304">
                  <c:v>0.12521323630545611</c:v>
                </c:pt>
                <c:pt idx="305">
                  <c:v>0.1256832215141945</c:v>
                </c:pt>
                <c:pt idx="306">
                  <c:v>0.12615284440505364</c:v>
                </c:pt>
                <c:pt idx="307">
                  <c:v>0.12662392693501681</c:v>
                </c:pt>
                <c:pt idx="308">
                  <c:v>0.12709452187699327</c:v>
                </c:pt>
                <c:pt idx="309">
                  <c:v>0.12756510472999855</c:v>
                </c:pt>
                <c:pt idx="310">
                  <c:v>0.12794215664778255</c:v>
                </c:pt>
                <c:pt idx="311">
                  <c:v>0.12832132034988319</c:v>
                </c:pt>
                <c:pt idx="312">
                  <c:v>0.12879275993181477</c:v>
                </c:pt>
                <c:pt idx="313">
                  <c:v>0.12926441287192855</c:v>
                </c:pt>
                <c:pt idx="314">
                  <c:v>0.12973681073206511</c:v>
                </c:pt>
                <c:pt idx="315">
                  <c:v>0.13020904440849232</c:v>
                </c:pt>
                <c:pt idx="316">
                  <c:v>0.13068086115169344</c:v>
                </c:pt>
                <c:pt idx="317">
                  <c:v>0.13115431658667975</c:v>
                </c:pt>
                <c:pt idx="318">
                  <c:v>0.13162706689535794</c:v>
                </c:pt>
                <c:pt idx="319">
                  <c:v>0.1320999324726895</c:v>
                </c:pt>
                <c:pt idx="320">
                  <c:v>0.13257337399651969</c:v>
                </c:pt>
                <c:pt idx="321">
                  <c:v>0.13304690423271737</c:v>
                </c:pt>
                <c:pt idx="322">
                  <c:v>0.13352081249160272</c:v>
                </c:pt>
                <c:pt idx="323">
                  <c:v>0.1339949092675535</c:v>
                </c:pt>
                <c:pt idx="324">
                  <c:v>0.13446866083693762</c:v>
                </c:pt>
                <c:pt idx="325">
                  <c:v>0.13494333404921621</c:v>
                </c:pt>
                <c:pt idx="326">
                  <c:v>0.13541784321082825</c:v>
                </c:pt>
                <c:pt idx="327">
                  <c:v>0.13579793166620818</c:v>
                </c:pt>
                <c:pt idx="328">
                  <c:v>0.13617846376845613</c:v>
                </c:pt>
                <c:pt idx="329">
                  <c:v>0.13665341441276876</c:v>
                </c:pt>
                <c:pt idx="330">
                  <c:v>0.13712885385950099</c:v>
                </c:pt>
                <c:pt idx="331">
                  <c:v>0.13760451037910398</c:v>
                </c:pt>
                <c:pt idx="332">
                  <c:v>0.1380808382560838</c:v>
                </c:pt>
                <c:pt idx="333">
                  <c:v>0.13855691157285666</c:v>
                </c:pt>
                <c:pt idx="334">
                  <c:v>0.13903325709488781</c:v>
                </c:pt>
                <c:pt idx="335">
                  <c:v>0.1395097386837866</c:v>
                </c:pt>
                <c:pt idx="336">
                  <c:v>0.13998614714968932</c:v>
                </c:pt>
                <c:pt idx="337">
                  <c:v>0.14036805819108422</c:v>
                </c:pt>
                <c:pt idx="338">
                  <c:v>0.14075185437654328</c:v>
                </c:pt>
                <c:pt idx="339">
                  <c:v>0.14122941083306642</c:v>
                </c:pt>
                <c:pt idx="340">
                  <c:v>0.14170740509545923</c:v>
                </c:pt>
                <c:pt idx="341">
                  <c:v>0.14218466133195656</c:v>
                </c:pt>
                <c:pt idx="342">
                  <c:v>0.14266304866256915</c:v>
                </c:pt>
                <c:pt idx="343">
                  <c:v>0.14314137287004355</c:v>
                </c:pt>
                <c:pt idx="344">
                  <c:v>0.14362036432148198</c:v>
                </c:pt>
                <c:pt idx="345">
                  <c:v>0.14409881785237569</c:v>
                </c:pt>
                <c:pt idx="346">
                  <c:v>0.14457768322743003</c:v>
                </c:pt>
                <c:pt idx="347">
                  <c:v>0.14505738160916756</c:v>
                </c:pt>
                <c:pt idx="348">
                  <c:v>0.14553696252651155</c:v>
                </c:pt>
                <c:pt idx="349">
                  <c:v>0.14601598630798582</c:v>
                </c:pt>
                <c:pt idx="350">
                  <c:v>0.14649654015481006</c:v>
                </c:pt>
                <c:pt idx="351">
                  <c:v>0.14697653704402966</c:v>
                </c:pt>
                <c:pt idx="352">
                  <c:v>0.14745678277530205</c:v>
                </c:pt>
                <c:pt idx="353">
                  <c:v>0.14784147563333927</c:v>
                </c:pt>
                <c:pt idx="354">
                  <c:v>0.14822672020414451</c:v>
                </c:pt>
                <c:pt idx="355">
                  <c:v>0.14870767699450135</c:v>
                </c:pt>
                <c:pt idx="356">
                  <c:v>0.14918822239964835</c:v>
                </c:pt>
                <c:pt idx="357">
                  <c:v>0.14967034021534809</c:v>
                </c:pt>
                <c:pt idx="358">
                  <c:v>0.15015186330621039</c:v>
                </c:pt>
                <c:pt idx="359">
                  <c:v>0.15063334248235621</c:v>
                </c:pt>
                <c:pt idx="360">
                  <c:v>0.1511159736721433</c:v>
                </c:pt>
                <c:pt idx="361">
                  <c:v>0.15159850651848403</c:v>
                </c:pt>
                <c:pt idx="362">
                  <c:v>0.15208097760521941</c:v>
                </c:pt>
                <c:pt idx="363">
                  <c:v>0.15256370001093519</c:v>
                </c:pt>
                <c:pt idx="364">
                  <c:v>0.15295060252956483</c:v>
                </c:pt>
                <c:pt idx="365">
                  <c:v>0.15333896422030782</c:v>
                </c:pt>
                <c:pt idx="366">
                  <c:v>0.15382183312664804</c:v>
                </c:pt>
                <c:pt idx="367">
                  <c:v>0.1543064121394658</c:v>
                </c:pt>
                <c:pt idx="368">
                  <c:v>0.15479028414609511</c:v>
                </c:pt>
                <c:pt idx="369">
                  <c:v>0.15527422409364403</c:v>
                </c:pt>
                <c:pt idx="370">
                  <c:v>0.15575874960990418</c:v>
                </c:pt>
                <c:pt idx="371">
                  <c:v>0.15624347301254815</c:v>
                </c:pt>
                <c:pt idx="372">
                  <c:v>0.15672857952730843</c:v>
                </c:pt>
                <c:pt idx="373">
                  <c:v>0.1572137178288939</c:v>
                </c:pt>
                <c:pt idx="374">
                  <c:v>0.15769866557168599</c:v>
                </c:pt>
                <c:pt idx="375">
                  <c:v>0.15818446016320312</c:v>
                </c:pt>
                <c:pt idx="376">
                  <c:v>0.15867015712524854</c:v>
                </c:pt>
                <c:pt idx="377">
                  <c:v>0.15915672080881088</c:v>
                </c:pt>
                <c:pt idx="378">
                  <c:v>0.15964268618840047</c:v>
                </c:pt>
                <c:pt idx="379">
                  <c:v>0.1601287950041439</c:v>
                </c:pt>
                <c:pt idx="380">
                  <c:v>0.16051859899826931</c:v>
                </c:pt>
                <c:pt idx="381">
                  <c:v>0.16090820192778907</c:v>
                </c:pt>
                <c:pt idx="382">
                  <c:v>0.16139583745625569</c:v>
                </c:pt>
                <c:pt idx="383">
                  <c:v>0.16188326446961193</c:v>
                </c:pt>
                <c:pt idx="384">
                  <c:v>0.16237072447523648</c:v>
                </c:pt>
                <c:pt idx="385">
                  <c:v>0.16285842221400812</c:v>
                </c:pt>
                <c:pt idx="386">
                  <c:v>0.1633462088935799</c:v>
                </c:pt>
                <c:pt idx="387">
                  <c:v>0.16383524003090583</c:v>
                </c:pt>
                <c:pt idx="388">
                  <c:v>0.1643236713547033</c:v>
                </c:pt>
                <c:pt idx="389">
                  <c:v>0.16481183766530291</c:v>
                </c:pt>
                <c:pt idx="390">
                  <c:v>0.1652037703703394</c:v>
                </c:pt>
                <c:pt idx="391">
                  <c:v>0.16559665955697442</c:v>
                </c:pt>
                <c:pt idx="392">
                  <c:v>0.16608649387751742</c:v>
                </c:pt>
                <c:pt idx="393">
                  <c:v>0.16657604498065284</c:v>
                </c:pt>
                <c:pt idx="394">
                  <c:v>0.16706641548288848</c:v>
                </c:pt>
                <c:pt idx="395">
                  <c:v>0.16755624088749563</c:v>
                </c:pt>
                <c:pt idx="396">
                  <c:v>0.16804634377021888</c:v>
                </c:pt>
                <c:pt idx="397">
                  <c:v>0.16853760449607563</c:v>
                </c:pt>
                <c:pt idx="398">
                  <c:v>0.16902852591749179</c:v>
                </c:pt>
                <c:pt idx="399">
                  <c:v>0.1695189762122874</c:v>
                </c:pt>
                <c:pt idx="400">
                  <c:v>0.17001099860091193</c:v>
                </c:pt>
                <c:pt idx="401">
                  <c:v>0.1705024564358712</c:v>
                </c:pt>
                <c:pt idx="402">
                  <c:v>0.1709940620651334</c:v>
                </c:pt>
                <c:pt idx="403">
                  <c:v>0.17148624753458791</c:v>
                </c:pt>
                <c:pt idx="404">
                  <c:v>0.17197861900124314</c:v>
                </c:pt>
                <c:pt idx="405">
                  <c:v>0.17247142100501528</c:v>
                </c:pt>
                <c:pt idx="406">
                  <c:v>0.17296427790160912</c:v>
                </c:pt>
                <c:pt idx="407">
                  <c:v>0.17335911846034296</c:v>
                </c:pt>
                <c:pt idx="408">
                  <c:v>0.17385241316697034</c:v>
                </c:pt>
                <c:pt idx="409">
                  <c:v>0.1743453863112355</c:v>
                </c:pt>
                <c:pt idx="410">
                  <c:v>0.17474056541559252</c:v>
                </c:pt>
                <c:pt idx="411">
                  <c:v>0.17523456107288463</c:v>
                </c:pt>
                <c:pt idx="412">
                  <c:v>0.17572872544194781</c:v>
                </c:pt>
                <c:pt idx="413">
                  <c:v>0.17622292656608426</c:v>
                </c:pt>
                <c:pt idx="414">
                  <c:v>0.17661875409446476</c:v>
                </c:pt>
                <c:pt idx="415">
                  <c:v>0.17701668346020338</c:v>
                </c:pt>
                <c:pt idx="416">
                  <c:v>0.17751104931765307</c:v>
                </c:pt>
                <c:pt idx="417">
                  <c:v>0.17800720975144371</c:v>
                </c:pt>
                <c:pt idx="418">
                  <c:v>0.17850274650591827</c:v>
                </c:pt>
                <c:pt idx="419">
                  <c:v>0.17899841540737671</c:v>
                </c:pt>
                <c:pt idx="420">
                  <c:v>0.17949451943127193</c:v>
                </c:pt>
                <c:pt idx="421">
                  <c:v>0.17999096440000992</c:v>
                </c:pt>
                <c:pt idx="422">
                  <c:v>0.18048756119824938</c:v>
                </c:pt>
                <c:pt idx="423">
                  <c:v>0.18098461328215742</c:v>
                </c:pt>
                <c:pt idx="424">
                  <c:v>0.18148098307128069</c:v>
                </c:pt>
                <c:pt idx="425">
                  <c:v>0.18197856726262915</c:v>
                </c:pt>
                <c:pt idx="426">
                  <c:v>0.18247600042291665</c:v>
                </c:pt>
                <c:pt idx="427">
                  <c:v>0.18297457401841452</c:v>
                </c:pt>
                <c:pt idx="428">
                  <c:v>0.18347200882027218</c:v>
                </c:pt>
                <c:pt idx="429">
                  <c:v>0.18396980528390436</c:v>
                </c:pt>
                <c:pt idx="430">
                  <c:v>0.18436884492913302</c:v>
                </c:pt>
                <c:pt idx="431">
                  <c:v>0.18476806290196127</c:v>
                </c:pt>
                <c:pt idx="432">
                  <c:v>0.18526743811958044</c:v>
                </c:pt>
                <c:pt idx="433">
                  <c:v>0.1857665103755087</c:v>
                </c:pt>
                <c:pt idx="434">
                  <c:v>0.18626583182892645</c:v>
                </c:pt>
                <c:pt idx="435">
                  <c:v>0.1867654599371503</c:v>
                </c:pt>
                <c:pt idx="436">
                  <c:v>0.187265089771704</c:v>
                </c:pt>
                <c:pt idx="437">
                  <c:v>0.18776584743307412</c:v>
                </c:pt>
                <c:pt idx="438">
                  <c:v>0.18826616844705329</c:v>
                </c:pt>
                <c:pt idx="439">
                  <c:v>0.18876609024769056</c:v>
                </c:pt>
                <c:pt idx="440">
                  <c:v>0.18916708701320653</c:v>
                </c:pt>
                <c:pt idx="441">
                  <c:v>0.18956988921818857</c:v>
                </c:pt>
                <c:pt idx="442">
                  <c:v>0.1900715156576728</c:v>
                </c:pt>
                <c:pt idx="443">
                  <c:v>0.19057312586179045</c:v>
                </c:pt>
                <c:pt idx="444">
                  <c:v>0.19107533253749079</c:v>
                </c:pt>
                <c:pt idx="445">
                  <c:v>0.19157717838574878</c:v>
                </c:pt>
                <c:pt idx="446">
                  <c:v>0.19207923786762895</c:v>
                </c:pt>
                <c:pt idx="447">
                  <c:v>0.19258227840586975</c:v>
                </c:pt>
                <c:pt idx="448">
                  <c:v>0.19308518831437882</c:v>
                </c:pt>
                <c:pt idx="449">
                  <c:v>0.19358754486891466</c:v>
                </c:pt>
                <c:pt idx="450">
                  <c:v>0.19409161384577259</c:v>
                </c:pt>
                <c:pt idx="451">
                  <c:v>0.19459505294641991</c:v>
                </c:pt>
                <c:pt idx="452">
                  <c:v>0.19509884177076686</c:v>
                </c:pt>
                <c:pt idx="453">
                  <c:v>0.19560282681007843</c:v>
                </c:pt>
                <c:pt idx="454">
                  <c:v>0.19610725846259905</c:v>
                </c:pt>
                <c:pt idx="455">
                  <c:v>0.19661209875996222</c:v>
                </c:pt>
                <c:pt idx="456">
                  <c:v>0.19711709771043173</c:v>
                </c:pt>
                <c:pt idx="457">
                  <c:v>0.19752120732094131</c:v>
                </c:pt>
                <c:pt idx="458">
                  <c:v>0.19792565385313562</c:v>
                </c:pt>
                <c:pt idx="459">
                  <c:v>0.19843056431639347</c:v>
                </c:pt>
                <c:pt idx="460">
                  <c:v>0.19893681080842041</c:v>
                </c:pt>
                <c:pt idx="461">
                  <c:v>0.19944296608644937</c:v>
                </c:pt>
                <c:pt idx="462">
                  <c:v>0.19994901055958514</c:v>
                </c:pt>
                <c:pt idx="463">
                  <c:v>0.20045554323099088</c:v>
                </c:pt>
                <c:pt idx="464">
                  <c:v>0.20096219721307226</c:v>
                </c:pt>
                <c:pt idx="465">
                  <c:v>0.20146963052516137</c:v>
                </c:pt>
                <c:pt idx="466">
                  <c:v>0.20197693422173676</c:v>
                </c:pt>
                <c:pt idx="467">
                  <c:v>0.20238310976654197</c:v>
                </c:pt>
                <c:pt idx="468">
                  <c:v>0.20279125246374682</c:v>
                </c:pt>
                <c:pt idx="469">
                  <c:v>0.20329893642740149</c:v>
                </c:pt>
                <c:pt idx="470">
                  <c:v>0.20380732440068869</c:v>
                </c:pt>
                <c:pt idx="471">
                  <c:v>0.20431606799916932</c:v>
                </c:pt>
                <c:pt idx="472">
                  <c:v>0.20482499288160666</c:v>
                </c:pt>
                <c:pt idx="473">
                  <c:v>0.20533421575416339</c:v>
                </c:pt>
                <c:pt idx="474">
                  <c:v>0.20584292059711667</c:v>
                </c:pt>
                <c:pt idx="475">
                  <c:v>0.2063527205577973</c:v>
                </c:pt>
                <c:pt idx="476">
                  <c:v>0.20686239141578777</c:v>
                </c:pt>
                <c:pt idx="477">
                  <c:v>0.20737296456477963</c:v>
                </c:pt>
                <c:pt idx="478">
                  <c:v>0.2078829415687882</c:v>
                </c:pt>
                <c:pt idx="479">
                  <c:v>0.20839317878204774</c:v>
                </c:pt>
                <c:pt idx="480">
                  <c:v>0.20890449531584115</c:v>
                </c:pt>
                <c:pt idx="481">
                  <c:v>0.20941574182079808</c:v>
                </c:pt>
                <c:pt idx="482">
                  <c:v>0.20992644966519386</c:v>
                </c:pt>
                <c:pt idx="483">
                  <c:v>0.21033610193177033</c:v>
                </c:pt>
                <c:pt idx="484">
                  <c:v>0.21074594161436899</c:v>
                </c:pt>
                <c:pt idx="485">
                  <c:v>0.21125793523828634</c:v>
                </c:pt>
                <c:pt idx="486">
                  <c:v>0.21177003471571221</c:v>
                </c:pt>
                <c:pt idx="487">
                  <c:v>0.21228331600190978</c:v>
                </c:pt>
                <c:pt idx="488">
                  <c:v>0.21279594098027399</c:v>
                </c:pt>
                <c:pt idx="489">
                  <c:v>0.21330839806530935</c:v>
                </c:pt>
                <c:pt idx="490">
                  <c:v>0.21382223466606259</c:v>
                </c:pt>
                <c:pt idx="491">
                  <c:v>0.21433580616268036</c:v>
                </c:pt>
                <c:pt idx="492">
                  <c:v>0.21484921007371832</c:v>
                </c:pt>
                <c:pt idx="493">
                  <c:v>0.21526113941677466</c:v>
                </c:pt>
                <c:pt idx="494">
                  <c:v>0.21567478918762817</c:v>
                </c:pt>
                <c:pt idx="495">
                  <c:v>0.21618917575816393</c:v>
                </c:pt>
                <c:pt idx="496">
                  <c:v>0.21670386635639355</c:v>
                </c:pt>
                <c:pt idx="497">
                  <c:v>0.21721945108906679</c:v>
                </c:pt>
                <c:pt idx="498">
                  <c:v>0.21773481005504058</c:v>
                </c:pt>
                <c:pt idx="499">
                  <c:v>0.21824974597414887</c:v>
                </c:pt>
                <c:pt idx="500">
                  <c:v>0.21876646328349478</c:v>
                </c:pt>
                <c:pt idx="501">
                  <c:v>0.21928262033903417</c:v>
                </c:pt>
                <c:pt idx="502">
                  <c:v>0.21979874830185861</c:v>
                </c:pt>
                <c:pt idx="503">
                  <c:v>0.22031557663200002</c:v>
                </c:pt>
                <c:pt idx="504">
                  <c:v>0.22083259329067448</c:v>
                </c:pt>
                <c:pt idx="505">
                  <c:v>0.22135001557727563</c:v>
                </c:pt>
                <c:pt idx="506">
                  <c:v>0.22186754772261819</c:v>
                </c:pt>
                <c:pt idx="507">
                  <c:v>0.22238493286654759</c:v>
                </c:pt>
                <c:pt idx="508">
                  <c:v>0.22279964269200989</c:v>
                </c:pt>
                <c:pt idx="509">
                  <c:v>0.22331749065843487</c:v>
                </c:pt>
                <c:pt idx="510">
                  <c:v>0.22373306238749652</c:v>
                </c:pt>
                <c:pt idx="511">
                  <c:v>0.22425196821218674</c:v>
                </c:pt>
                <c:pt idx="512">
                  <c:v>0.22477076708533175</c:v>
                </c:pt>
                <c:pt idx="513">
                  <c:v>0.22528973615837888</c:v>
                </c:pt>
                <c:pt idx="514">
                  <c:v>0.22580929195956789</c:v>
                </c:pt>
                <c:pt idx="515">
                  <c:v>0.226329514619898</c:v>
                </c:pt>
                <c:pt idx="516">
                  <c:v>0.22684969046297265</c:v>
                </c:pt>
                <c:pt idx="517">
                  <c:v>0.22736987885386398</c:v>
                </c:pt>
                <c:pt idx="518">
                  <c:v>0.22778652250289952</c:v>
                </c:pt>
                <c:pt idx="519">
                  <c:v>0.22820489016436807</c:v>
                </c:pt>
                <c:pt idx="520">
                  <c:v>0.22872606258892417</c:v>
                </c:pt>
                <c:pt idx="521">
                  <c:v>0.2292475863638519</c:v>
                </c:pt>
                <c:pt idx="522">
                  <c:v>0.22976938226775548</c:v>
                </c:pt>
                <c:pt idx="523">
                  <c:v>0.23029160992710726</c:v>
                </c:pt>
                <c:pt idx="524">
                  <c:v>0.23081309411285628</c:v>
                </c:pt>
                <c:pt idx="525">
                  <c:v>0.23133584731590751</c:v>
                </c:pt>
                <c:pt idx="526">
                  <c:v>0.23185843505415027</c:v>
                </c:pt>
                <c:pt idx="527">
                  <c:v>0.23238193473601607</c:v>
                </c:pt>
                <c:pt idx="528">
                  <c:v>0.23290475005724387</c:v>
                </c:pt>
                <c:pt idx="529">
                  <c:v>0.23342795873947209</c:v>
                </c:pt>
                <c:pt idx="530">
                  <c:v>0.23395236089059152</c:v>
                </c:pt>
                <c:pt idx="531">
                  <c:v>0.23447647814646874</c:v>
                </c:pt>
                <c:pt idx="532">
                  <c:v>0.23500012980851301</c:v>
                </c:pt>
                <c:pt idx="533">
                  <c:v>0.23541984526150067</c:v>
                </c:pt>
                <c:pt idx="534">
                  <c:v>0.23584049803686691</c:v>
                </c:pt>
                <c:pt idx="535">
                  <c:v>0.2363653856624261</c:v>
                </c:pt>
                <c:pt idx="536">
                  <c:v>0.23689062913835685</c:v>
                </c:pt>
                <c:pt idx="537">
                  <c:v>0.23741695104850474</c:v>
                </c:pt>
                <c:pt idx="538">
                  <c:v>0.23794274728810808</c:v>
                </c:pt>
                <c:pt idx="539">
                  <c:v>0.23846815745107638</c:v>
                </c:pt>
                <c:pt idx="540">
                  <c:v>0.23899535070705769</c:v>
                </c:pt>
                <c:pt idx="541">
                  <c:v>0.23952187722486087</c:v>
                </c:pt>
                <c:pt idx="542">
                  <c:v>0.24004819840499828</c:v>
                </c:pt>
                <c:pt idx="543">
                  <c:v>0.24047025975246492</c:v>
                </c:pt>
                <c:pt idx="544">
                  <c:v>0.2408947337503802</c:v>
                </c:pt>
                <c:pt idx="545">
                  <c:v>0.24142230183962887</c:v>
                </c:pt>
                <c:pt idx="546">
                  <c:v>0.24195016855525212</c:v>
                </c:pt>
                <c:pt idx="547">
                  <c:v>0.24247889875979134</c:v>
                </c:pt>
                <c:pt idx="548">
                  <c:v>0.24300758590484936</c:v>
                </c:pt>
                <c:pt idx="549">
                  <c:v>0.24353570500718519</c:v>
                </c:pt>
                <c:pt idx="550">
                  <c:v>0.24406555713636355</c:v>
                </c:pt>
                <c:pt idx="551">
                  <c:v>0.24459490217286325</c:v>
                </c:pt>
                <c:pt idx="552">
                  <c:v>0.24512440627134396</c:v>
                </c:pt>
                <c:pt idx="553">
                  <c:v>0.24565441338057234</c:v>
                </c:pt>
                <c:pt idx="554">
                  <c:v>0.24618472178318268</c:v>
                </c:pt>
                <c:pt idx="555">
                  <c:v>0.24671549379059754</c:v>
                </c:pt>
                <c:pt idx="556">
                  <c:v>0.24724640585792007</c:v>
                </c:pt>
                <c:pt idx="557">
                  <c:v>0.24777687025388373</c:v>
                </c:pt>
                <c:pt idx="558">
                  <c:v>0.24820202440970571</c:v>
                </c:pt>
                <c:pt idx="559">
                  <c:v>0.24873317870087558</c:v>
                </c:pt>
                <c:pt idx="560">
                  <c:v>0.24915977487154203</c:v>
                </c:pt>
                <c:pt idx="561">
                  <c:v>0.24969204749419524</c:v>
                </c:pt>
                <c:pt idx="562">
                  <c:v>0.25022419720600791</c:v>
                </c:pt>
                <c:pt idx="563">
                  <c:v>0.25075671157036572</c:v>
                </c:pt>
                <c:pt idx="564">
                  <c:v>0.25128950965736485</c:v>
                </c:pt>
                <c:pt idx="565">
                  <c:v>0.25182326336239197</c:v>
                </c:pt>
                <c:pt idx="566">
                  <c:v>0.25235679305827019</c:v>
                </c:pt>
                <c:pt idx="567">
                  <c:v>0.25289048532181119</c:v>
                </c:pt>
                <c:pt idx="568">
                  <c:v>0.25342450333272171</c:v>
                </c:pt>
                <c:pt idx="569">
                  <c:v>0.25395850074908016</c:v>
                </c:pt>
                <c:pt idx="570">
                  <c:v>0.25438688345731841</c:v>
                </c:pt>
                <c:pt idx="571">
                  <c:v>0.25481667449426193</c:v>
                </c:pt>
                <c:pt idx="572">
                  <c:v>0.2553518857776228</c:v>
                </c:pt>
                <c:pt idx="573">
                  <c:v>0.25588766974413402</c:v>
                </c:pt>
                <c:pt idx="574">
                  <c:v>0.25642275956237504</c:v>
                </c:pt>
                <c:pt idx="575">
                  <c:v>0.25695907683499719</c:v>
                </c:pt>
                <c:pt idx="576">
                  <c:v>0.2574953339579632</c:v>
                </c:pt>
                <c:pt idx="577">
                  <c:v>0.25803234980226458</c:v>
                </c:pt>
                <c:pt idx="578">
                  <c:v>0.25856887560323638</c:v>
                </c:pt>
                <c:pt idx="579">
                  <c:v>0.25910552541825538</c:v>
                </c:pt>
                <c:pt idx="580">
                  <c:v>0.2596436325121162</c:v>
                </c:pt>
                <c:pt idx="581">
                  <c:v>0.26018147522373364</c:v>
                </c:pt>
                <c:pt idx="582">
                  <c:v>0.26071868337374055</c:v>
                </c:pt>
                <c:pt idx="583">
                  <c:v>0.26125765945403007</c:v>
                </c:pt>
                <c:pt idx="584">
                  <c:v>0.26179612452984719</c:v>
                </c:pt>
                <c:pt idx="585">
                  <c:v>0.26233485914015842</c:v>
                </c:pt>
                <c:pt idx="586">
                  <c:v>0.26276641390427041</c:v>
                </c:pt>
                <c:pt idx="587">
                  <c:v>0.26319844316605806</c:v>
                </c:pt>
                <c:pt idx="588">
                  <c:v>0.26373805755930091</c:v>
                </c:pt>
                <c:pt idx="589">
                  <c:v>0.26427720085838929</c:v>
                </c:pt>
                <c:pt idx="590">
                  <c:v>0.26481811944829647</c:v>
                </c:pt>
                <c:pt idx="591">
                  <c:v>0.26535852627222156</c:v>
                </c:pt>
                <c:pt idx="592">
                  <c:v>0.26589875057838946</c:v>
                </c:pt>
                <c:pt idx="593">
                  <c:v>0.26644027878146631</c:v>
                </c:pt>
                <c:pt idx="594">
                  <c:v>0.26698164582884432</c:v>
                </c:pt>
                <c:pt idx="595">
                  <c:v>0.26752343015333224</c:v>
                </c:pt>
                <c:pt idx="596">
                  <c:v>0.26806528063710189</c:v>
                </c:pt>
                <c:pt idx="597">
                  <c:v>0.26849960573889003</c:v>
                </c:pt>
                <c:pt idx="598">
                  <c:v>0.26893558944173457</c:v>
                </c:pt>
                <c:pt idx="599">
                  <c:v>0.26947752229790656</c:v>
                </c:pt>
                <c:pt idx="600">
                  <c:v>0.27002148990763553</c:v>
                </c:pt>
                <c:pt idx="601">
                  <c:v>0.27056465455388634</c:v>
                </c:pt>
                <c:pt idx="602">
                  <c:v>0.27110798990279683</c:v>
                </c:pt>
                <c:pt idx="603">
                  <c:v>0.27165205656180164</c:v>
                </c:pt>
                <c:pt idx="604">
                  <c:v>0.27219637785012141</c:v>
                </c:pt>
                <c:pt idx="605">
                  <c:v>0.27274118261893332</c:v>
                </c:pt>
                <c:pt idx="606">
                  <c:v>0.27328605564069613</c:v>
                </c:pt>
                <c:pt idx="607">
                  <c:v>0.27383053917380917</c:v>
                </c:pt>
                <c:pt idx="608">
                  <c:v>0.27437608950398829</c:v>
                </c:pt>
                <c:pt idx="609">
                  <c:v>0.27492183348747112</c:v>
                </c:pt>
                <c:pt idx="610">
                  <c:v>0.27546833391145797</c:v>
                </c:pt>
                <c:pt idx="611">
                  <c:v>0.27601434087522797</c:v>
                </c:pt>
                <c:pt idx="612">
                  <c:v>0.27656039579322939</c:v>
                </c:pt>
                <c:pt idx="613">
                  <c:v>0.27699861489629773</c:v>
                </c:pt>
                <c:pt idx="614">
                  <c:v>0.27754595943043436</c:v>
                </c:pt>
                <c:pt idx="615">
                  <c:v>0.27798402579317999</c:v>
                </c:pt>
                <c:pt idx="616">
                  <c:v>0.27853157566534542</c:v>
                </c:pt>
                <c:pt idx="617">
                  <c:v>0.27907942551263204</c:v>
                </c:pt>
                <c:pt idx="618">
                  <c:v>0.27962759658900377</c:v>
                </c:pt>
                <c:pt idx="619">
                  <c:v>0.28017592176566636</c:v>
                </c:pt>
                <c:pt idx="620">
                  <c:v>0.2806151210503694</c:v>
                </c:pt>
                <c:pt idx="621">
                  <c:v>0.28105671359124917</c:v>
                </c:pt>
                <c:pt idx="622">
                  <c:v>0.28160615862893734</c:v>
                </c:pt>
                <c:pt idx="623">
                  <c:v>0.28215617843743401</c:v>
                </c:pt>
                <c:pt idx="624">
                  <c:v>0.28270545145342418</c:v>
                </c:pt>
                <c:pt idx="625">
                  <c:v>0.28325613939728889</c:v>
                </c:pt>
                <c:pt idx="626">
                  <c:v>0.28380666848526287</c:v>
                </c:pt>
                <c:pt idx="627">
                  <c:v>0.28435808950330177</c:v>
                </c:pt>
                <c:pt idx="628">
                  <c:v>0.2849087839944785</c:v>
                </c:pt>
                <c:pt idx="629">
                  <c:v>0.28546003448717655</c:v>
                </c:pt>
                <c:pt idx="630">
                  <c:v>0.28601236821211862</c:v>
                </c:pt>
                <c:pt idx="631">
                  <c:v>0.2865645225505723</c:v>
                </c:pt>
                <c:pt idx="632">
                  <c:v>0.28711611755362282</c:v>
                </c:pt>
                <c:pt idx="633">
                  <c:v>0.28766957794078446</c:v>
                </c:pt>
                <c:pt idx="634">
                  <c:v>0.28822252169233403</c:v>
                </c:pt>
                <c:pt idx="635">
                  <c:v>0.28877560242060529</c:v>
                </c:pt>
                <c:pt idx="636">
                  <c:v>0.28921859580625653</c:v>
                </c:pt>
                <c:pt idx="637">
                  <c:v>0.28966248301437497</c:v>
                </c:pt>
                <c:pt idx="638">
                  <c:v>0.29021638209978906</c:v>
                </c:pt>
                <c:pt idx="639">
                  <c:v>0.2907700168511253</c:v>
                </c:pt>
                <c:pt idx="640">
                  <c:v>0.29132546144610338</c:v>
                </c:pt>
                <c:pt idx="641">
                  <c:v>0.29188057923884825</c:v>
                </c:pt>
                <c:pt idx="642">
                  <c:v>0.29243511517554843</c:v>
                </c:pt>
                <c:pt idx="643">
                  <c:v>0.29299133722204501</c:v>
                </c:pt>
                <c:pt idx="644">
                  <c:v>0.29354746567377782</c:v>
                </c:pt>
                <c:pt idx="645">
                  <c:v>0.2941035214325361</c:v>
                </c:pt>
                <c:pt idx="646">
                  <c:v>0.29465995028742653</c:v>
                </c:pt>
                <c:pt idx="647">
                  <c:v>0.29510562242185739</c:v>
                </c:pt>
                <c:pt idx="648">
                  <c:v>0.29555372567362187</c:v>
                </c:pt>
                <c:pt idx="649">
                  <c:v>0.29611036663408408</c:v>
                </c:pt>
                <c:pt idx="650">
                  <c:v>0.29666902039486576</c:v>
                </c:pt>
                <c:pt idx="651">
                  <c:v>0.2972269215921382</c:v>
                </c:pt>
                <c:pt idx="652">
                  <c:v>0.29778498505728257</c:v>
                </c:pt>
                <c:pt idx="653">
                  <c:v>0.29834350937410187</c:v>
                </c:pt>
                <c:pt idx="654">
                  <c:v>0.29890264446746501</c:v>
                </c:pt>
                <c:pt idx="655">
                  <c:v>0.29946219908921279</c:v>
                </c:pt>
                <c:pt idx="656">
                  <c:v>0.30002202427516184</c:v>
                </c:pt>
                <c:pt idx="657">
                  <c:v>0.30058109463128674</c:v>
                </c:pt>
                <c:pt idx="658">
                  <c:v>0.30114165363016898</c:v>
                </c:pt>
                <c:pt idx="659">
                  <c:v>0.30170192805146362</c:v>
                </c:pt>
                <c:pt idx="660">
                  <c:v>0.30226341553045721</c:v>
                </c:pt>
                <c:pt idx="661">
                  <c:v>0.30282406198129991</c:v>
                </c:pt>
                <c:pt idx="662">
                  <c:v>0.30338513007382295</c:v>
                </c:pt>
                <c:pt idx="663">
                  <c:v>0.30383498736117065</c:v>
                </c:pt>
                <c:pt idx="664">
                  <c:v>0.30428476829405077</c:v>
                </c:pt>
                <c:pt idx="665">
                  <c:v>0.30484757953150976</c:v>
                </c:pt>
                <c:pt idx="666">
                  <c:v>0.3054101279699809</c:v>
                </c:pt>
                <c:pt idx="667">
                  <c:v>0.30597275672657909</c:v>
                </c:pt>
                <c:pt idx="668">
                  <c:v>0.30653587417891681</c:v>
                </c:pt>
                <c:pt idx="669">
                  <c:v>0.30709915835577706</c:v>
                </c:pt>
                <c:pt idx="670">
                  <c:v>0.30766381448306934</c:v>
                </c:pt>
                <c:pt idx="671">
                  <c:v>0.30822784220960364</c:v>
                </c:pt>
                <c:pt idx="672">
                  <c:v>0.30879149882369178</c:v>
                </c:pt>
                <c:pt idx="673">
                  <c:v>0.30924381689736091</c:v>
                </c:pt>
                <c:pt idx="674">
                  <c:v>0.30969780599796981</c:v>
                </c:pt>
                <c:pt idx="675">
                  <c:v>0.31026350027003147</c:v>
                </c:pt>
                <c:pt idx="676">
                  <c:v>0.31082895343767453</c:v>
                </c:pt>
                <c:pt idx="677">
                  <c:v>0.31139554734294178</c:v>
                </c:pt>
                <c:pt idx="678">
                  <c:v>0.31196151149746687</c:v>
                </c:pt>
                <c:pt idx="679">
                  <c:v>0.31252783939879808</c:v>
                </c:pt>
                <c:pt idx="680">
                  <c:v>0.31309531042498578</c:v>
                </c:pt>
                <c:pt idx="681">
                  <c:v>0.31366271396545475</c:v>
                </c:pt>
                <c:pt idx="682">
                  <c:v>0.31422935654396089</c:v>
                </c:pt>
                <c:pt idx="683">
                  <c:v>0.31479801096985188</c:v>
                </c:pt>
                <c:pt idx="684">
                  <c:v>0.31536616486184804</c:v>
                </c:pt>
                <c:pt idx="685">
                  <c:v>0.31593455494104589</c:v>
                </c:pt>
                <c:pt idx="686">
                  <c:v>0.31650357222716013</c:v>
                </c:pt>
                <c:pt idx="687">
                  <c:v>0.3170727396902871</c:v>
                </c:pt>
                <c:pt idx="688">
                  <c:v>0.31764270947885792</c:v>
                </c:pt>
                <c:pt idx="689">
                  <c:v>0.31821235186996039</c:v>
                </c:pt>
                <c:pt idx="690">
                  <c:v>0.31866869118027569</c:v>
                </c:pt>
                <c:pt idx="691">
                  <c:v>0.31912506468618967</c:v>
                </c:pt>
                <c:pt idx="692">
                  <c:v>0.31969498606275443</c:v>
                </c:pt>
                <c:pt idx="693">
                  <c:v>0.32026658359949667</c:v>
                </c:pt>
                <c:pt idx="694">
                  <c:v>0.32083807193776454</c:v>
                </c:pt>
                <c:pt idx="695">
                  <c:v>0.32140958161085592</c:v>
                </c:pt>
                <c:pt idx="696">
                  <c:v>0.32198141809403757</c:v>
                </c:pt>
                <c:pt idx="697">
                  <c:v>0.32255345070396074</c:v>
                </c:pt>
                <c:pt idx="698">
                  <c:v>0.32301177578947204</c:v>
                </c:pt>
                <c:pt idx="699">
                  <c:v>0.32347179771302342</c:v>
                </c:pt>
                <c:pt idx="700">
                  <c:v>0.32404595252759733</c:v>
                </c:pt>
                <c:pt idx="701">
                  <c:v>0.324619430334046</c:v>
                </c:pt>
                <c:pt idx="702">
                  <c:v>0.32519306200104031</c:v>
                </c:pt>
                <c:pt idx="703">
                  <c:v>0.32576715438936327</c:v>
                </c:pt>
                <c:pt idx="704">
                  <c:v>0.32634183965856239</c:v>
                </c:pt>
                <c:pt idx="705">
                  <c:v>0.32691689925764472</c:v>
                </c:pt>
                <c:pt idx="706">
                  <c:v>0.32749228974055655</c:v>
                </c:pt>
                <c:pt idx="707">
                  <c:v>0.3280671329417561</c:v>
                </c:pt>
                <c:pt idx="708">
                  <c:v>0.32864314187711402</c:v>
                </c:pt>
                <c:pt idx="709">
                  <c:v>0.32921930687818712</c:v>
                </c:pt>
                <c:pt idx="710">
                  <c:v>0.32979633207660325</c:v>
                </c:pt>
                <c:pt idx="711">
                  <c:v>0.33037263373601539</c:v>
                </c:pt>
                <c:pt idx="712">
                  <c:v>0.33094926771055311</c:v>
                </c:pt>
                <c:pt idx="713">
                  <c:v>0.33141128160383393</c:v>
                </c:pt>
                <c:pt idx="714">
                  <c:v>0.33187403819072164</c:v>
                </c:pt>
                <c:pt idx="715">
                  <c:v>0.33245273007605336</c:v>
                </c:pt>
                <c:pt idx="716">
                  <c:v>0.33303096241313368</c:v>
                </c:pt>
                <c:pt idx="717">
                  <c:v>0.33360948512485933</c:v>
                </c:pt>
                <c:pt idx="718">
                  <c:v>0.33418834271885917</c:v>
                </c:pt>
                <c:pt idx="719">
                  <c:v>0.3347673586925663</c:v>
                </c:pt>
                <c:pt idx="720">
                  <c:v>0.33534777207849259</c:v>
                </c:pt>
                <c:pt idx="721">
                  <c:v>0.3359276370601994</c:v>
                </c:pt>
                <c:pt idx="722">
                  <c:v>0.33650748408323078</c:v>
                </c:pt>
                <c:pt idx="723">
                  <c:v>0.33708855403126275</c:v>
                </c:pt>
                <c:pt idx="724">
                  <c:v>0.33766956265748427</c:v>
                </c:pt>
                <c:pt idx="725">
                  <c:v>0.33825028777403221</c:v>
                </c:pt>
                <c:pt idx="726">
                  <c:v>0.33871648712833807</c:v>
                </c:pt>
                <c:pt idx="727">
                  <c:v>0.33918436973140309</c:v>
                </c:pt>
                <c:pt idx="728">
                  <c:v>0.33976628656675462</c:v>
                </c:pt>
                <c:pt idx="729">
                  <c:v>0.34034876457712737</c:v>
                </c:pt>
                <c:pt idx="730">
                  <c:v>0.34093233849916327</c:v>
                </c:pt>
                <c:pt idx="731">
                  <c:v>0.34151567439169289</c:v>
                </c:pt>
                <c:pt idx="732">
                  <c:v>0.34209841525499596</c:v>
                </c:pt>
                <c:pt idx="733">
                  <c:v>0.34268314514225734</c:v>
                </c:pt>
                <c:pt idx="734">
                  <c:v>0.34326728053587402</c:v>
                </c:pt>
                <c:pt idx="735">
                  <c:v>0.3438517127169064</c:v>
                </c:pt>
                <c:pt idx="736">
                  <c:v>0.34443684387701579</c:v>
                </c:pt>
                <c:pt idx="737">
                  <c:v>0.34502213890226707</c:v>
                </c:pt>
                <c:pt idx="738">
                  <c:v>0.34560813433542553</c:v>
                </c:pt>
                <c:pt idx="739">
                  <c:v>0.34619416024465688</c:v>
                </c:pt>
                <c:pt idx="740">
                  <c:v>0.34677985842571979</c:v>
                </c:pt>
                <c:pt idx="741">
                  <c:v>0.34724960442565711</c:v>
                </c:pt>
                <c:pt idx="742">
                  <c:v>0.34783619011220912</c:v>
                </c:pt>
                <c:pt idx="743">
                  <c:v>0.34830665682579415</c:v>
                </c:pt>
                <c:pt idx="744">
                  <c:v>0.34889462555442513</c:v>
                </c:pt>
                <c:pt idx="745">
                  <c:v>0.34948226702102492</c:v>
                </c:pt>
                <c:pt idx="746">
                  <c:v>0.35007038872685375</c:v>
                </c:pt>
                <c:pt idx="747">
                  <c:v>0.35065890145437373</c:v>
                </c:pt>
                <c:pt idx="748">
                  <c:v>0.35124825526530773</c:v>
                </c:pt>
                <c:pt idx="749">
                  <c:v>0.35183759674701426</c:v>
                </c:pt>
                <c:pt idx="750">
                  <c:v>0.3524271057148477</c:v>
                </c:pt>
                <c:pt idx="751">
                  <c:v>0.35289955765140896</c:v>
                </c:pt>
                <c:pt idx="752">
                  <c:v>0.35337349439124177</c:v>
                </c:pt>
                <c:pt idx="753">
                  <c:v>0.35396404498696526</c:v>
                </c:pt>
                <c:pt idx="754">
                  <c:v>0.35455526028357859</c:v>
                </c:pt>
                <c:pt idx="755">
                  <c:v>0.35514668992321707</c:v>
                </c:pt>
                <c:pt idx="756">
                  <c:v>0.35573851471869228</c:v>
                </c:pt>
                <c:pt idx="757">
                  <c:v>0.35632969587432856</c:v>
                </c:pt>
                <c:pt idx="758">
                  <c:v>0.35692249270376597</c:v>
                </c:pt>
                <c:pt idx="759">
                  <c:v>0.35751514350835151</c:v>
                </c:pt>
                <c:pt idx="760">
                  <c:v>0.35810882476068212</c:v>
                </c:pt>
                <c:pt idx="761">
                  <c:v>0.35870154515820996</c:v>
                </c:pt>
                <c:pt idx="762">
                  <c:v>0.3592949796471559</c:v>
                </c:pt>
                <c:pt idx="763">
                  <c:v>0.35988958276729388</c:v>
                </c:pt>
                <c:pt idx="764">
                  <c:v>0.36048417665352983</c:v>
                </c:pt>
                <c:pt idx="765">
                  <c:v>0.36107812545649443</c:v>
                </c:pt>
                <c:pt idx="766">
                  <c:v>0.36155450159971775</c:v>
                </c:pt>
                <c:pt idx="767">
                  <c:v>0.36203169556893189</c:v>
                </c:pt>
                <c:pt idx="768">
                  <c:v>0.36262711016764004</c:v>
                </c:pt>
                <c:pt idx="769">
                  <c:v>0.36322310699149613</c:v>
                </c:pt>
                <c:pt idx="770">
                  <c:v>0.36382005108048399</c:v>
                </c:pt>
                <c:pt idx="771">
                  <c:v>0.36441671397646008</c:v>
                </c:pt>
                <c:pt idx="772">
                  <c:v>0.36501300380184526</c:v>
                </c:pt>
                <c:pt idx="773">
                  <c:v>0.36561115445936448</c:v>
                </c:pt>
                <c:pt idx="774">
                  <c:v>0.36620911549334789</c:v>
                </c:pt>
                <c:pt idx="775">
                  <c:v>0.36680656671235251</c:v>
                </c:pt>
                <c:pt idx="776">
                  <c:v>0.36728595434097266</c:v>
                </c:pt>
                <c:pt idx="777">
                  <c:v>0.3677676286747667</c:v>
                </c:pt>
                <c:pt idx="778">
                  <c:v>0.368366423637423</c:v>
                </c:pt>
                <c:pt idx="779">
                  <c:v>0.36896576041478524</c:v>
                </c:pt>
                <c:pt idx="780">
                  <c:v>0.36956628080673809</c:v>
                </c:pt>
                <c:pt idx="781">
                  <c:v>0.37016661224673647</c:v>
                </c:pt>
                <c:pt idx="782">
                  <c:v>0.37076638742881934</c:v>
                </c:pt>
                <c:pt idx="783">
                  <c:v>0.37136812804728481</c:v>
                </c:pt>
                <c:pt idx="784">
                  <c:v>0.37196945069602722</c:v>
                </c:pt>
                <c:pt idx="785">
                  <c:v>0.37257072181373457</c:v>
                </c:pt>
                <c:pt idx="786">
                  <c:v>0.37317299803243925</c:v>
                </c:pt>
                <c:pt idx="787">
                  <c:v>0.3737752693524321</c:v>
                </c:pt>
                <c:pt idx="788">
                  <c:v>0.37437831770696062</c:v>
                </c:pt>
                <c:pt idx="789">
                  <c:v>0.37498159183653113</c:v>
                </c:pt>
                <c:pt idx="790">
                  <c:v>0.37558430882514499</c:v>
                </c:pt>
                <c:pt idx="791">
                  <c:v>0.37606760132826417</c:v>
                </c:pt>
                <c:pt idx="792">
                  <c:v>0.37667111177167073</c:v>
                </c:pt>
                <c:pt idx="793">
                  <c:v>0.37715562199246089</c:v>
                </c:pt>
                <c:pt idx="794">
                  <c:v>0.37776080526106104</c:v>
                </c:pt>
                <c:pt idx="795">
                  <c:v>0.37836575448514864</c:v>
                </c:pt>
                <c:pt idx="796">
                  <c:v>0.37897116233688072</c:v>
                </c:pt>
                <c:pt idx="797">
                  <c:v>0.37957689068003642</c:v>
                </c:pt>
                <c:pt idx="798">
                  <c:v>0.38018372658982325</c:v>
                </c:pt>
                <c:pt idx="799">
                  <c:v>0.38079032900219711</c:v>
                </c:pt>
                <c:pt idx="800">
                  <c:v>0.38139706793668787</c:v>
                </c:pt>
                <c:pt idx="801">
                  <c:v>0.38200417522682034</c:v>
                </c:pt>
                <c:pt idx="802">
                  <c:v>0.38261169770997999</c:v>
                </c:pt>
                <c:pt idx="803">
                  <c:v>0.38309877058805936</c:v>
                </c:pt>
                <c:pt idx="804">
                  <c:v>0.38358765961555824</c:v>
                </c:pt>
                <c:pt idx="805">
                  <c:v>0.38419660979035353</c:v>
                </c:pt>
                <c:pt idx="806">
                  <c:v>0.38480602399493685</c:v>
                </c:pt>
                <c:pt idx="807">
                  <c:v>0.38541464680942172</c:v>
                </c:pt>
                <c:pt idx="808">
                  <c:v>0.38602480398195788</c:v>
                </c:pt>
                <c:pt idx="809">
                  <c:v>0.3866350076354414</c:v>
                </c:pt>
                <c:pt idx="810">
                  <c:v>0.38724609652339198</c:v>
                </c:pt>
                <c:pt idx="811">
                  <c:v>0.38785662639283158</c:v>
                </c:pt>
                <c:pt idx="812">
                  <c:v>0.38846757589901765</c:v>
                </c:pt>
                <c:pt idx="813">
                  <c:v>0.38907992609163367</c:v>
                </c:pt>
                <c:pt idx="814">
                  <c:v>0.38969199741395805</c:v>
                </c:pt>
                <c:pt idx="815">
                  <c:v>0.390303415139509</c:v>
                </c:pt>
                <c:pt idx="816">
                  <c:v>0.39091693766312197</c:v>
                </c:pt>
                <c:pt idx="817">
                  <c:v>0.39153004113520279</c:v>
                </c:pt>
                <c:pt idx="818">
                  <c:v>0.3920210569408496</c:v>
                </c:pt>
                <c:pt idx="819">
                  <c:v>0.39263525964859308</c:v>
                </c:pt>
                <c:pt idx="820">
                  <c:v>0.39312724048954856</c:v>
                </c:pt>
                <c:pt idx="821">
                  <c:v>0.39374127884018895</c:v>
                </c:pt>
                <c:pt idx="822">
                  <c:v>0.39435531896274084</c:v>
                </c:pt>
                <c:pt idx="823">
                  <c:v>0.39497133323120143</c:v>
                </c:pt>
                <c:pt idx="824">
                  <c:v>0.39558697527575104</c:v>
                </c:pt>
                <c:pt idx="825">
                  <c:v>0.39620229119935146</c:v>
                </c:pt>
                <c:pt idx="826">
                  <c:v>0.39669565413651542</c:v>
                </c:pt>
                <c:pt idx="827">
                  <c:v>0.39719184951225933</c:v>
                </c:pt>
                <c:pt idx="828">
                  <c:v>0.39780862504005826</c:v>
                </c:pt>
                <c:pt idx="829">
                  <c:v>0.39842601686120493</c:v>
                </c:pt>
                <c:pt idx="830">
                  <c:v>0.39904435599184457</c:v>
                </c:pt>
                <c:pt idx="831">
                  <c:v>0.39966260582599744</c:v>
                </c:pt>
                <c:pt idx="832">
                  <c:v>0.40028038822701006</c:v>
                </c:pt>
                <c:pt idx="833">
                  <c:v>0.40090030062186777</c:v>
                </c:pt>
                <c:pt idx="834">
                  <c:v>0.40151946293803925</c:v>
                </c:pt>
                <c:pt idx="835">
                  <c:v>0.40213896154908452</c:v>
                </c:pt>
                <c:pt idx="836">
                  <c:v>0.40275903351240189</c:v>
                </c:pt>
                <c:pt idx="837">
                  <c:v>0.4033795849302157</c:v>
                </c:pt>
                <c:pt idx="838">
                  <c:v>0.40400094820618199</c:v>
                </c:pt>
                <c:pt idx="839">
                  <c:v>0.40462222359205041</c:v>
                </c:pt>
                <c:pt idx="840">
                  <c:v>0.40524322087703196</c:v>
                </c:pt>
                <c:pt idx="841">
                  <c:v>0.40586531625738897</c:v>
                </c:pt>
                <c:pt idx="842">
                  <c:v>0.40648779888132314</c:v>
                </c:pt>
                <c:pt idx="843">
                  <c:v>0.40698621623030234</c:v>
                </c:pt>
                <c:pt idx="844">
                  <c:v>0.40748526258857343</c:v>
                </c:pt>
                <c:pt idx="845">
                  <c:v>0.40810827885430589</c:v>
                </c:pt>
                <c:pt idx="846">
                  <c:v>0.40873196921644056</c:v>
                </c:pt>
                <c:pt idx="847">
                  <c:v>0.40935619175279986</c:v>
                </c:pt>
                <c:pt idx="848">
                  <c:v>0.40998142398797738</c:v>
                </c:pt>
                <c:pt idx="849">
                  <c:v>0.41060637948667872</c:v>
                </c:pt>
                <c:pt idx="850">
                  <c:v>0.41123153485217695</c:v>
                </c:pt>
                <c:pt idx="851">
                  <c:v>0.4118569857482503</c:v>
                </c:pt>
                <c:pt idx="852">
                  <c:v>0.41248278028151014</c:v>
                </c:pt>
                <c:pt idx="853">
                  <c:v>0.41298424317959537</c:v>
                </c:pt>
                <c:pt idx="854">
                  <c:v>0.41348820636026595</c:v>
                </c:pt>
                <c:pt idx="855">
                  <c:v>0.41411569309968999</c:v>
                </c:pt>
                <c:pt idx="856">
                  <c:v>0.41474362173060902</c:v>
                </c:pt>
                <c:pt idx="857">
                  <c:v>0.41537098620885532</c:v>
                </c:pt>
                <c:pt idx="858">
                  <c:v>0.41599960788747081</c:v>
                </c:pt>
                <c:pt idx="859">
                  <c:v>0.41662828901466126</c:v>
                </c:pt>
                <c:pt idx="860">
                  <c:v>0.41725798995858326</c:v>
                </c:pt>
                <c:pt idx="861">
                  <c:v>0.41788707851012286</c:v>
                </c:pt>
                <c:pt idx="862">
                  <c:v>0.41851680349191256</c:v>
                </c:pt>
                <c:pt idx="863">
                  <c:v>0.419147791366556</c:v>
                </c:pt>
                <c:pt idx="864">
                  <c:v>0.4197786480270595</c:v>
                </c:pt>
                <c:pt idx="865">
                  <c:v>0.42040884302845144</c:v>
                </c:pt>
                <c:pt idx="866">
                  <c:v>0.42104097805774743</c:v>
                </c:pt>
                <c:pt idx="867">
                  <c:v>0.4216728858435575</c:v>
                </c:pt>
                <c:pt idx="868">
                  <c:v>0.42230490357979067</c:v>
                </c:pt>
                <c:pt idx="869">
                  <c:v>0.42281146230838407</c:v>
                </c:pt>
                <c:pt idx="870">
                  <c:v>0.42331856767193499</c:v>
                </c:pt>
                <c:pt idx="871">
                  <c:v>0.42395177173754317</c:v>
                </c:pt>
                <c:pt idx="872">
                  <c:v>0.42458479646339747</c:v>
                </c:pt>
                <c:pt idx="873">
                  <c:v>0.42521972284578408</c:v>
                </c:pt>
                <c:pt idx="874">
                  <c:v>0.42585418069779557</c:v>
                </c:pt>
                <c:pt idx="875">
                  <c:v>0.42648831428293649</c:v>
                </c:pt>
                <c:pt idx="876">
                  <c:v>0.4269967546574911</c:v>
                </c:pt>
                <c:pt idx="877">
                  <c:v>0.42750831635469372</c:v>
                </c:pt>
                <c:pt idx="878">
                  <c:v>0.42814403414425251</c:v>
                </c:pt>
                <c:pt idx="879">
                  <c:v>0.42878039923709516</c:v>
                </c:pt>
                <c:pt idx="880">
                  <c:v>0.4294178987401277</c:v>
                </c:pt>
                <c:pt idx="881">
                  <c:v>0.43005522118233064</c:v>
                </c:pt>
                <c:pt idx="882">
                  <c:v>0.43069187921787022</c:v>
                </c:pt>
                <c:pt idx="883">
                  <c:v>0.43133098849049856</c:v>
                </c:pt>
                <c:pt idx="884">
                  <c:v>0.43196948300747634</c:v>
                </c:pt>
                <c:pt idx="885">
                  <c:v>0.43260804408319542</c:v>
                </c:pt>
                <c:pt idx="886">
                  <c:v>0.4332473059755873</c:v>
                </c:pt>
                <c:pt idx="887">
                  <c:v>0.43388717210735883</c:v>
                </c:pt>
                <c:pt idx="888">
                  <c:v>0.43452764337728955</c:v>
                </c:pt>
                <c:pt idx="889">
                  <c:v>0.43516828064779206</c:v>
                </c:pt>
                <c:pt idx="890">
                  <c:v>0.43580844795684576</c:v>
                </c:pt>
                <c:pt idx="891">
                  <c:v>0.43645010237101806</c:v>
                </c:pt>
                <c:pt idx="892">
                  <c:v>0.4370918258588613</c:v>
                </c:pt>
                <c:pt idx="893">
                  <c:v>0.4377346476830058</c:v>
                </c:pt>
                <c:pt idx="894">
                  <c:v>0.4383767057856307</c:v>
                </c:pt>
                <c:pt idx="895">
                  <c:v>0.43901922547352507</c:v>
                </c:pt>
                <c:pt idx="896">
                  <c:v>0.43953442255542946</c:v>
                </c:pt>
                <c:pt idx="897">
                  <c:v>0.44017837471123683</c:v>
                </c:pt>
                <c:pt idx="898">
                  <c:v>0.44069416948382573</c:v>
                </c:pt>
                <c:pt idx="899">
                  <c:v>0.4413386723522153</c:v>
                </c:pt>
                <c:pt idx="900">
                  <c:v>0.44198329550743604</c:v>
                </c:pt>
                <c:pt idx="901">
                  <c:v>0.44262833446972227</c:v>
                </c:pt>
                <c:pt idx="902">
                  <c:v>0.44327374048478041</c:v>
                </c:pt>
                <c:pt idx="903">
                  <c:v>0.44392074706823614</c:v>
                </c:pt>
                <c:pt idx="904">
                  <c:v>0.44456713608772758</c:v>
                </c:pt>
                <c:pt idx="905">
                  <c:v>0.44521330116818458</c:v>
                </c:pt>
                <c:pt idx="906">
                  <c:v>0.44573189780276901</c:v>
                </c:pt>
                <c:pt idx="907">
                  <c:v>0.44625224666112151</c:v>
                </c:pt>
                <c:pt idx="908">
                  <c:v>0.44690063968493315</c:v>
                </c:pt>
                <c:pt idx="909">
                  <c:v>0.44754910687922722</c:v>
                </c:pt>
                <c:pt idx="910">
                  <c:v>0.44819863880328353</c:v>
                </c:pt>
                <c:pt idx="911">
                  <c:v>0.44884735372855045</c:v>
                </c:pt>
                <c:pt idx="912">
                  <c:v>0.44949688654809827</c:v>
                </c:pt>
                <c:pt idx="913">
                  <c:v>0.45014783415548254</c:v>
                </c:pt>
                <c:pt idx="914">
                  <c:v>0.45079860981105746</c:v>
                </c:pt>
                <c:pt idx="915">
                  <c:v>0.45144876564178404</c:v>
                </c:pt>
                <c:pt idx="916">
                  <c:v>0.45210093574775118</c:v>
                </c:pt>
                <c:pt idx="917">
                  <c:v>0.45275263576759134</c:v>
                </c:pt>
                <c:pt idx="918">
                  <c:v>0.4534046113984318</c:v>
                </c:pt>
                <c:pt idx="919">
                  <c:v>0.45405731133161686</c:v>
                </c:pt>
                <c:pt idx="920">
                  <c:v>0.45471068685041982</c:v>
                </c:pt>
                <c:pt idx="921">
                  <c:v>0.45536463921986275</c:v>
                </c:pt>
                <c:pt idx="922">
                  <c:v>0.45601871998304816</c:v>
                </c:pt>
                <c:pt idx="923">
                  <c:v>0.45654265243594444</c:v>
                </c:pt>
                <c:pt idx="924">
                  <c:v>0.45719745443924265</c:v>
                </c:pt>
                <c:pt idx="925">
                  <c:v>0.45785208531008603</c:v>
                </c:pt>
                <c:pt idx="926">
                  <c:v>0.45850864643480899</c:v>
                </c:pt>
                <c:pt idx="927">
                  <c:v>0.4591651881895365</c:v>
                </c:pt>
                <c:pt idx="928">
                  <c:v>0.45982120911777047</c:v>
                </c:pt>
                <c:pt idx="929">
                  <c:v>0.46047851318112515</c:v>
                </c:pt>
                <c:pt idx="930">
                  <c:v>0.46113614921843626</c:v>
                </c:pt>
                <c:pt idx="931">
                  <c:v>0.46179446908786909</c:v>
                </c:pt>
                <c:pt idx="932">
                  <c:v>0.46245266992681583</c:v>
                </c:pt>
                <c:pt idx="933">
                  <c:v>0.46311135455810298</c:v>
                </c:pt>
                <c:pt idx="934">
                  <c:v>0.46377062427620919</c:v>
                </c:pt>
                <c:pt idx="935">
                  <c:v>0.46443042960763437</c:v>
                </c:pt>
                <c:pt idx="936">
                  <c:v>0.46509072094784171</c:v>
                </c:pt>
                <c:pt idx="937">
                  <c:v>0.46575109567994</c:v>
                </c:pt>
                <c:pt idx="938">
                  <c:v>0.46641150323618602</c:v>
                </c:pt>
                <c:pt idx="939">
                  <c:v>0.46707386156568143</c:v>
                </c:pt>
                <c:pt idx="940">
                  <c:v>0.46773554764697189</c:v>
                </c:pt>
                <c:pt idx="941">
                  <c:v>0.46839676203462477</c:v>
                </c:pt>
                <c:pt idx="942">
                  <c:v>0.46905998185211734</c:v>
                </c:pt>
                <c:pt idx="943">
                  <c:v>0.46972354059767324</c:v>
                </c:pt>
                <c:pt idx="944">
                  <c:v>0.47038657767582565</c:v>
                </c:pt>
                <c:pt idx="945">
                  <c:v>0.47105046009894602</c:v>
                </c:pt>
                <c:pt idx="946">
                  <c:v>0.47171473284167192</c:v>
                </c:pt>
                <c:pt idx="947">
                  <c:v>0.47238015759139557</c:v>
                </c:pt>
                <c:pt idx="948">
                  <c:v>0.47304566996169922</c:v>
                </c:pt>
                <c:pt idx="949">
                  <c:v>0.47371096494612797</c:v>
                </c:pt>
                <c:pt idx="950">
                  <c:v>0.47437670284265659</c:v>
                </c:pt>
                <c:pt idx="951">
                  <c:v>0.47504313865212139</c:v>
                </c:pt>
                <c:pt idx="952">
                  <c:v>0.47571093538457915</c:v>
                </c:pt>
                <c:pt idx="953">
                  <c:v>0.47637821031466132</c:v>
                </c:pt>
                <c:pt idx="954">
                  <c:v>0.47704516603581654</c:v>
                </c:pt>
                <c:pt idx="955">
                  <c:v>0.47758008150526254</c:v>
                </c:pt>
                <c:pt idx="956">
                  <c:v>0.47811752896806681</c:v>
                </c:pt>
                <c:pt idx="957">
                  <c:v>0.47878712725129546</c:v>
                </c:pt>
                <c:pt idx="958">
                  <c:v>0.47945650980290161</c:v>
                </c:pt>
                <c:pt idx="959">
                  <c:v>0.48012700556676258</c:v>
                </c:pt>
                <c:pt idx="960">
                  <c:v>0.48079692768114196</c:v>
                </c:pt>
                <c:pt idx="961">
                  <c:v>0.4814676061525473</c:v>
                </c:pt>
                <c:pt idx="962">
                  <c:v>0.4821395546473648</c:v>
                </c:pt>
                <c:pt idx="963">
                  <c:v>0.48281169856569356</c:v>
                </c:pt>
                <c:pt idx="964">
                  <c:v>0.48348290910256975</c:v>
                </c:pt>
                <c:pt idx="965">
                  <c:v>0.48415631629500827</c:v>
                </c:pt>
                <c:pt idx="966">
                  <c:v>0.48482920100174287</c:v>
                </c:pt>
                <c:pt idx="967">
                  <c:v>0.48550259020433378</c:v>
                </c:pt>
                <c:pt idx="968">
                  <c:v>0.48617658752093096</c:v>
                </c:pt>
                <c:pt idx="969">
                  <c:v>0.48685119387589187</c:v>
                </c:pt>
                <c:pt idx="970">
                  <c:v>0.48752656475966061</c:v>
                </c:pt>
                <c:pt idx="971">
                  <c:v>0.4882020827407122</c:v>
                </c:pt>
                <c:pt idx="972">
                  <c:v>0.48874279492128686</c:v>
                </c:pt>
                <c:pt idx="973">
                  <c:v>0.48928390285356815</c:v>
                </c:pt>
                <c:pt idx="974">
                  <c:v>0.48995947316335003</c:v>
                </c:pt>
                <c:pt idx="975">
                  <c:v>0.49063715399398433</c:v>
                </c:pt>
                <c:pt idx="976">
                  <c:v>0.49131488065238577</c:v>
                </c:pt>
                <c:pt idx="977">
                  <c:v>0.49199270467214856</c:v>
                </c:pt>
                <c:pt idx="978">
                  <c:v>0.49267088487488059</c:v>
                </c:pt>
                <c:pt idx="979">
                  <c:v>0.49334978442915894</c:v>
                </c:pt>
                <c:pt idx="980">
                  <c:v>0.49402961191813816</c:v>
                </c:pt>
                <c:pt idx="981">
                  <c:v>0.49470948674510701</c:v>
                </c:pt>
                <c:pt idx="982">
                  <c:v>0.49538956447619453</c:v>
                </c:pt>
                <c:pt idx="983">
                  <c:v>0.49593459372864851</c:v>
                </c:pt>
                <c:pt idx="984">
                  <c:v>0.49648111584821536</c:v>
                </c:pt>
                <c:pt idx="985">
                  <c:v>0.49716266000444098</c:v>
                </c:pt>
                <c:pt idx="986">
                  <c:v>0.49784492925829477</c:v>
                </c:pt>
                <c:pt idx="987">
                  <c:v>0.49852776850378355</c:v>
                </c:pt>
                <c:pt idx="988">
                  <c:v>0.49921097008364257</c:v>
                </c:pt>
                <c:pt idx="989">
                  <c:v>0.49989354333532193</c:v>
                </c:pt>
                <c:pt idx="990">
                  <c:v>0.5005777311698032</c:v>
                </c:pt>
                <c:pt idx="991">
                  <c:v>0.50126165616367135</c:v>
                </c:pt>
                <c:pt idx="992">
                  <c:v>0.50194719916310615</c:v>
                </c:pt>
                <c:pt idx="993">
                  <c:v>0.50263164328927479</c:v>
                </c:pt>
                <c:pt idx="994">
                  <c:v>0.50331707961314121</c:v>
                </c:pt>
                <c:pt idx="995">
                  <c:v>0.50400392887287926</c:v>
                </c:pt>
                <c:pt idx="996">
                  <c:v>0.50469072608597954</c:v>
                </c:pt>
                <c:pt idx="997">
                  <c:v>0.50537673653123183</c:v>
                </c:pt>
                <c:pt idx="998">
                  <c:v>0.50592702795051825</c:v>
                </c:pt>
                <c:pt idx="999">
                  <c:v>0.50647809492037754</c:v>
                </c:pt>
                <c:pt idx="1000">
                  <c:v>0.50716617372801176</c:v>
                </c:pt>
                <c:pt idx="1001">
                  <c:v>0.50785493663159254</c:v>
                </c:pt>
                <c:pt idx="1002">
                  <c:v>0.50854501610691993</c:v>
                </c:pt>
                <c:pt idx="1003">
                  <c:v>0.50923446642898895</c:v>
                </c:pt>
                <c:pt idx="1004">
                  <c:v>0.50992407629102232</c:v>
                </c:pt>
                <c:pt idx="1005">
                  <c:v>0.51061537471082907</c:v>
                </c:pt>
                <c:pt idx="1006">
                  <c:v>0.51130635993698059</c:v>
                </c:pt>
                <c:pt idx="1007">
                  <c:v>0.51199729497742807</c:v>
                </c:pt>
                <c:pt idx="1008">
                  <c:v>0.51255187665546198</c:v>
                </c:pt>
                <c:pt idx="1009">
                  <c:v>0.51310866889149809</c:v>
                </c:pt>
                <c:pt idx="1010">
                  <c:v>0.51380111522942451</c:v>
                </c:pt>
                <c:pt idx="1011">
                  <c:v>0.51449441188894318</c:v>
                </c:pt>
                <c:pt idx="1012">
                  <c:v>0.51518903700452223</c:v>
                </c:pt>
                <c:pt idx="1013">
                  <c:v>0.51588324390476958</c:v>
                </c:pt>
                <c:pt idx="1014">
                  <c:v>0.51657708442287764</c:v>
                </c:pt>
                <c:pt idx="1015">
                  <c:v>0.5172733174575419</c:v>
                </c:pt>
                <c:pt idx="1016">
                  <c:v>0.51796918574800954</c:v>
                </c:pt>
                <c:pt idx="1017">
                  <c:v>0.51866506025060899</c:v>
                </c:pt>
                <c:pt idx="1018">
                  <c:v>0.51936195121064599</c:v>
                </c:pt>
                <c:pt idx="1019">
                  <c:v>0.52005927494139226</c:v>
                </c:pt>
                <c:pt idx="1020">
                  <c:v>0.52075735158269221</c:v>
                </c:pt>
                <c:pt idx="1021">
                  <c:v>0.52145570267787655</c:v>
                </c:pt>
                <c:pt idx="1022">
                  <c:v>0.52215368842223442</c:v>
                </c:pt>
                <c:pt idx="1023">
                  <c:v>0.52271345263813362</c:v>
                </c:pt>
                <c:pt idx="1024">
                  <c:v>0.52341237053714917</c:v>
                </c:pt>
                <c:pt idx="1025">
                  <c:v>0.52397337429672863</c:v>
                </c:pt>
                <c:pt idx="1026">
                  <c:v>0.52467413612200431</c:v>
                </c:pt>
                <c:pt idx="1027">
                  <c:v>0.5253748542718536</c:v>
                </c:pt>
                <c:pt idx="1028">
                  <c:v>0.52607595667952411</c:v>
                </c:pt>
                <c:pt idx="1029">
                  <c:v>0.5267778188956479</c:v>
                </c:pt>
                <c:pt idx="1030">
                  <c:v>0.52748103201194552</c:v>
                </c:pt>
                <c:pt idx="1031">
                  <c:v>0.52818372045980699</c:v>
                </c:pt>
                <c:pt idx="1032">
                  <c:v>0.52888727890457521</c:v>
                </c:pt>
                <c:pt idx="1033">
                  <c:v>0.52959079534474929</c:v>
                </c:pt>
                <c:pt idx="1034">
                  <c:v>0.53015436292897744</c:v>
                </c:pt>
                <c:pt idx="1035">
                  <c:v>0.53072050770854473</c:v>
                </c:pt>
                <c:pt idx="1036">
                  <c:v>0.53142628449514595</c:v>
                </c:pt>
                <c:pt idx="1037">
                  <c:v>0.53213234426847145</c:v>
                </c:pt>
                <c:pt idx="1038">
                  <c:v>0.53283884900489109</c:v>
                </c:pt>
                <c:pt idx="1039">
                  <c:v>0.53354482823757676</c:v>
                </c:pt>
                <c:pt idx="1040">
                  <c:v>0.53425227797325558</c:v>
                </c:pt>
                <c:pt idx="1041">
                  <c:v>0.53496001245223823</c:v>
                </c:pt>
                <c:pt idx="1042">
                  <c:v>0.53566873473499488</c:v>
                </c:pt>
                <c:pt idx="1043">
                  <c:v>0.53637676944674739</c:v>
                </c:pt>
                <c:pt idx="1044">
                  <c:v>0.53708568479976426</c:v>
                </c:pt>
                <c:pt idx="1045">
                  <c:v>0.53779629497415993</c:v>
                </c:pt>
                <c:pt idx="1046">
                  <c:v>0.53850654301853751</c:v>
                </c:pt>
                <c:pt idx="1047">
                  <c:v>0.53921626503839071</c:v>
                </c:pt>
                <c:pt idx="1048">
                  <c:v>0.53992817420613948</c:v>
                </c:pt>
                <c:pt idx="1049">
                  <c:v>0.54063999290005482</c:v>
                </c:pt>
                <c:pt idx="1050">
                  <c:v>0.5412099324922246</c:v>
                </c:pt>
                <c:pt idx="1051">
                  <c:v>0.54192288208206796</c:v>
                </c:pt>
                <c:pt idx="1052">
                  <c:v>0.54249371681928915</c:v>
                </c:pt>
                <c:pt idx="1053">
                  <c:v>0.54320714682591587</c:v>
                </c:pt>
                <c:pt idx="1054">
                  <c:v>0.54392043205464458</c:v>
                </c:pt>
                <c:pt idx="1055">
                  <c:v>0.54463575380146445</c:v>
                </c:pt>
                <c:pt idx="1056">
                  <c:v>0.54535082336308172</c:v>
                </c:pt>
                <c:pt idx="1057">
                  <c:v>0.54606553057720708</c:v>
                </c:pt>
                <c:pt idx="1058">
                  <c:v>0.54663879032501572</c:v>
                </c:pt>
                <c:pt idx="1059">
                  <c:v>0.5472150587030904</c:v>
                </c:pt>
                <c:pt idx="1060">
                  <c:v>0.54793164731360255</c:v>
                </c:pt>
                <c:pt idx="1061">
                  <c:v>0.54864918794082762</c:v>
                </c:pt>
                <c:pt idx="1062">
                  <c:v>0.54936790149861525</c:v>
                </c:pt>
                <c:pt idx="1063">
                  <c:v>0.55008647380762876</c:v>
                </c:pt>
                <c:pt idx="1064">
                  <c:v>0.55080457487052259</c:v>
                </c:pt>
                <c:pt idx="1065">
                  <c:v>0.55152489468978749</c:v>
                </c:pt>
                <c:pt idx="1066">
                  <c:v>0.55224474435626703</c:v>
                </c:pt>
                <c:pt idx="1067">
                  <c:v>0.55296505757404257</c:v>
                </c:pt>
                <c:pt idx="1068">
                  <c:v>0.55368622028831638</c:v>
                </c:pt>
                <c:pt idx="1069">
                  <c:v>0.55440806870853232</c:v>
                </c:pt>
                <c:pt idx="1070">
                  <c:v>0.55513060394468938</c:v>
                </c:pt>
                <c:pt idx="1071">
                  <c:v>0.55585333062755482</c:v>
                </c:pt>
                <c:pt idx="1072">
                  <c:v>0.55657575195397702</c:v>
                </c:pt>
                <c:pt idx="1073">
                  <c:v>0.55729957946174757</c:v>
                </c:pt>
                <c:pt idx="1074">
                  <c:v>0.55802387599078918</c:v>
                </c:pt>
                <c:pt idx="1075">
                  <c:v>0.55860403413008464</c:v>
                </c:pt>
                <c:pt idx="1076">
                  <c:v>0.5591845290482409</c:v>
                </c:pt>
                <c:pt idx="1077">
                  <c:v>0.55990980490097786</c:v>
                </c:pt>
                <c:pt idx="1078">
                  <c:v>0.56063571801878687</c:v>
                </c:pt>
                <c:pt idx="1079">
                  <c:v>0.56136226940804146</c:v>
                </c:pt>
                <c:pt idx="1080">
                  <c:v>0.56208995966530273</c:v>
                </c:pt>
                <c:pt idx="1081">
                  <c:v>0.56281767988959175</c:v>
                </c:pt>
                <c:pt idx="1082">
                  <c:v>0.56354598566694158</c:v>
                </c:pt>
                <c:pt idx="1083">
                  <c:v>0.56427426594856034</c:v>
                </c:pt>
                <c:pt idx="1084">
                  <c:v>0.56500335536751334</c:v>
                </c:pt>
                <c:pt idx="1085">
                  <c:v>0.56558774517214661</c:v>
                </c:pt>
                <c:pt idx="1086">
                  <c:v>0.56617465042744086</c:v>
                </c:pt>
                <c:pt idx="1087">
                  <c:v>0.56690523877605081</c:v>
                </c:pt>
                <c:pt idx="1088">
                  <c:v>0.56763691945944028</c:v>
                </c:pt>
                <c:pt idx="1089">
                  <c:v>0.56836796284435143</c:v>
                </c:pt>
                <c:pt idx="1090">
                  <c:v>0.56910065905000351</c:v>
                </c:pt>
                <c:pt idx="1091">
                  <c:v>0.56983327713893162</c:v>
                </c:pt>
                <c:pt idx="1092">
                  <c:v>0.5705674400324563</c:v>
                </c:pt>
                <c:pt idx="1093">
                  <c:v>0.5713005736605018</c:v>
                </c:pt>
                <c:pt idx="1094">
                  <c:v>0.57203474974868673</c:v>
                </c:pt>
                <c:pt idx="1095">
                  <c:v>0.57277041904583759</c:v>
                </c:pt>
                <c:pt idx="1096">
                  <c:v>0.57350634921513444</c:v>
                </c:pt>
                <c:pt idx="1097">
                  <c:v>0.57424113572338986</c:v>
                </c:pt>
                <c:pt idx="1098">
                  <c:v>0.57497854304180662</c:v>
                </c:pt>
                <c:pt idx="1099">
                  <c:v>0.57571559418988005</c:v>
                </c:pt>
                <c:pt idx="1100">
                  <c:v>0.57645307635743326</c:v>
                </c:pt>
                <c:pt idx="1101">
                  <c:v>0.57704414135778082</c:v>
                </c:pt>
                <c:pt idx="1102">
                  <c:v>0.57763549954314819</c:v>
                </c:pt>
                <c:pt idx="1103">
                  <c:v>0.57837462517493743</c:v>
                </c:pt>
                <c:pt idx="1104">
                  <c:v>0.57911328118631844</c:v>
                </c:pt>
                <c:pt idx="1105">
                  <c:v>0.57985440437096314</c:v>
                </c:pt>
                <c:pt idx="1106">
                  <c:v>0.58059511593481195</c:v>
                </c:pt>
                <c:pt idx="1107">
                  <c:v>0.58133552773218122</c:v>
                </c:pt>
                <c:pt idx="1108">
                  <c:v>0.58207773401445584</c:v>
                </c:pt>
                <c:pt idx="1109">
                  <c:v>0.58282043490356106</c:v>
                </c:pt>
                <c:pt idx="1110">
                  <c:v>0.58356329080474745</c:v>
                </c:pt>
                <c:pt idx="1111">
                  <c:v>0.58415817739695963</c:v>
                </c:pt>
                <c:pt idx="1112">
                  <c:v>0.58475648433202387</c:v>
                </c:pt>
                <c:pt idx="1113">
                  <c:v>0.58550083719257628</c:v>
                </c:pt>
                <c:pt idx="1114">
                  <c:v>0.58624511899052478</c:v>
                </c:pt>
                <c:pt idx="1115">
                  <c:v>0.58699137789031819</c:v>
                </c:pt>
                <c:pt idx="1116">
                  <c:v>0.58773728287824245</c:v>
                </c:pt>
                <c:pt idx="1117">
                  <c:v>0.58848345968386495</c:v>
                </c:pt>
                <c:pt idx="1118">
                  <c:v>0.5892306499807739</c:v>
                </c:pt>
                <c:pt idx="1119">
                  <c:v>0.58997868438673706</c:v>
                </c:pt>
                <c:pt idx="1120">
                  <c:v>0.59072745013428984</c:v>
                </c:pt>
                <c:pt idx="1121">
                  <c:v>0.59147649112602507</c:v>
                </c:pt>
                <c:pt idx="1122">
                  <c:v>0.59222529268798541</c:v>
                </c:pt>
                <c:pt idx="1123">
                  <c:v>0.59297511338137554</c:v>
                </c:pt>
                <c:pt idx="1124">
                  <c:v>0.59372561131560153</c:v>
                </c:pt>
                <c:pt idx="1125">
                  <c:v>0.59432669064105637</c:v>
                </c:pt>
                <c:pt idx="1126">
                  <c:v>0.59492853302032023</c:v>
                </c:pt>
                <c:pt idx="1127">
                  <c:v>0.59568003972844019</c:v>
                </c:pt>
                <c:pt idx="1128">
                  <c:v>0.59643228397128711</c:v>
                </c:pt>
                <c:pt idx="1129">
                  <c:v>0.59718572692901695</c:v>
                </c:pt>
                <c:pt idx="1130">
                  <c:v>0.59794008320644398</c:v>
                </c:pt>
                <c:pt idx="1131">
                  <c:v>0.59869426043558083</c:v>
                </c:pt>
                <c:pt idx="1132">
                  <c:v>0.59944894925454306</c:v>
                </c:pt>
                <c:pt idx="1133">
                  <c:v>0.60020391972736431</c:v>
                </c:pt>
                <c:pt idx="1134">
                  <c:v>0.60095986458055439</c:v>
                </c:pt>
                <c:pt idx="1135">
                  <c:v>0.60156513611946716</c:v>
                </c:pt>
                <c:pt idx="1136">
                  <c:v>0.60217366322973365</c:v>
                </c:pt>
                <c:pt idx="1137">
                  <c:v>0.60293138825140502</c:v>
                </c:pt>
                <c:pt idx="1138">
                  <c:v>0.60368980359101954</c:v>
                </c:pt>
                <c:pt idx="1139">
                  <c:v>0.60444763632959109</c:v>
                </c:pt>
                <c:pt idx="1140">
                  <c:v>0.6052072608799669</c:v>
                </c:pt>
                <c:pt idx="1141">
                  <c:v>0.60596711490081479</c:v>
                </c:pt>
                <c:pt idx="1142">
                  <c:v>0.60672806913252797</c:v>
                </c:pt>
                <c:pt idx="1143">
                  <c:v>0.60748838300989227</c:v>
                </c:pt>
                <c:pt idx="1144">
                  <c:v>0.60824979859352546</c:v>
                </c:pt>
                <c:pt idx="1145">
                  <c:v>0.60901243431392593</c:v>
                </c:pt>
                <c:pt idx="1146">
                  <c:v>0.60977512810338075</c:v>
                </c:pt>
                <c:pt idx="1147">
                  <c:v>0.61053735526307662</c:v>
                </c:pt>
                <c:pt idx="1148">
                  <c:v>0.61130208807959563</c:v>
                </c:pt>
                <c:pt idx="1149">
                  <c:v>0.61206641413402407</c:v>
                </c:pt>
                <c:pt idx="1150">
                  <c:v>0.61283126643056374</c:v>
                </c:pt>
                <c:pt idx="1151">
                  <c:v>0.61344394372966415</c:v>
                </c:pt>
                <c:pt idx="1152">
                  <c:v>0.61405763981044392</c:v>
                </c:pt>
                <c:pt idx="1153">
                  <c:v>0.61482390017100463</c:v>
                </c:pt>
                <c:pt idx="1154">
                  <c:v>0.61559004541148032</c:v>
                </c:pt>
                <c:pt idx="1155">
                  <c:v>0.6163588292695571</c:v>
                </c:pt>
                <c:pt idx="1156">
                  <c:v>0.61712703160036064</c:v>
                </c:pt>
                <c:pt idx="1157">
                  <c:v>0.61789494408601398</c:v>
                </c:pt>
                <c:pt idx="1158">
                  <c:v>0.61866497397327114</c:v>
                </c:pt>
                <c:pt idx="1159">
                  <c:v>0.61943536211933936</c:v>
                </c:pt>
                <c:pt idx="1160">
                  <c:v>0.62020575590728733</c:v>
                </c:pt>
                <c:pt idx="1161">
                  <c:v>0.62097680253616161</c:v>
                </c:pt>
                <c:pt idx="1162">
                  <c:v>0.62159478691460468</c:v>
                </c:pt>
                <c:pt idx="1163">
                  <c:v>0.62221562931855068</c:v>
                </c:pt>
                <c:pt idx="1164">
                  <c:v>0.62298746087314261</c:v>
                </c:pt>
                <c:pt idx="1165">
                  <c:v>0.62376195504239607</c:v>
                </c:pt>
                <c:pt idx="1166">
                  <c:v>0.62453598595755755</c:v>
                </c:pt>
                <c:pt idx="1167">
                  <c:v>0.62531014340130986</c:v>
                </c:pt>
                <c:pt idx="1168">
                  <c:v>0.62608513734216131</c:v>
                </c:pt>
                <c:pt idx="1169">
                  <c:v>0.62686138383058732</c:v>
                </c:pt>
                <c:pt idx="1170">
                  <c:v>0.62763829261598991</c:v>
                </c:pt>
                <c:pt idx="1171">
                  <c:v>0.62841574614164097</c:v>
                </c:pt>
                <c:pt idx="1172">
                  <c:v>0.6291923798724316</c:v>
                </c:pt>
                <c:pt idx="1173">
                  <c:v>0.62997062717836183</c:v>
                </c:pt>
                <c:pt idx="1174">
                  <c:v>0.63074965898971946</c:v>
                </c:pt>
                <c:pt idx="1175">
                  <c:v>0.63152977417542044</c:v>
                </c:pt>
                <c:pt idx="1176">
                  <c:v>0.63230906926955299</c:v>
                </c:pt>
                <c:pt idx="1177">
                  <c:v>0.63308927010916571</c:v>
                </c:pt>
                <c:pt idx="1178">
                  <c:v>0.63371437025522837</c:v>
                </c:pt>
                <c:pt idx="1179">
                  <c:v>0.63434045808386019</c:v>
                </c:pt>
                <c:pt idx="1180">
                  <c:v>0.63512344035621049</c:v>
                </c:pt>
                <c:pt idx="1181">
                  <c:v>0.63590613973519139</c:v>
                </c:pt>
                <c:pt idx="1182">
                  <c:v>0.63668939240325551</c:v>
                </c:pt>
                <c:pt idx="1183">
                  <c:v>0.63747289990082734</c:v>
                </c:pt>
                <c:pt idx="1184">
                  <c:v>0.63825756089064689</c:v>
                </c:pt>
                <c:pt idx="1185">
                  <c:v>0.63904397710863237</c:v>
                </c:pt>
                <c:pt idx="1186">
                  <c:v>0.6398296923234924</c:v>
                </c:pt>
                <c:pt idx="1187">
                  <c:v>0.64061506466154727</c:v>
                </c:pt>
                <c:pt idx="1188">
                  <c:v>0.64124512874571915</c:v>
                </c:pt>
                <c:pt idx="1189">
                  <c:v>0.64187841571074178</c:v>
                </c:pt>
                <c:pt idx="1190">
                  <c:v>0.64266672303140171</c:v>
                </c:pt>
                <c:pt idx="1191">
                  <c:v>0.64345547162522809</c:v>
                </c:pt>
                <c:pt idx="1192">
                  <c:v>0.64424544546202323</c:v>
                </c:pt>
                <c:pt idx="1193">
                  <c:v>0.645034897953358</c:v>
                </c:pt>
                <c:pt idx="1194">
                  <c:v>0.64582551739478822</c:v>
                </c:pt>
                <c:pt idx="1195">
                  <c:v>0.64661766849795865</c:v>
                </c:pt>
                <c:pt idx="1196">
                  <c:v>0.64740954079537594</c:v>
                </c:pt>
                <c:pt idx="1197">
                  <c:v>0.64820095162192615</c:v>
                </c:pt>
                <c:pt idx="1198">
                  <c:v>0.64899492686312898</c:v>
                </c:pt>
                <c:pt idx="1199">
                  <c:v>0.64978880582864695</c:v>
                </c:pt>
                <c:pt idx="1200">
                  <c:v>0.65058295166329605</c:v>
                </c:pt>
                <c:pt idx="1201">
                  <c:v>0.65137791074919038</c:v>
                </c:pt>
                <c:pt idx="1202">
                  <c:v>0.65217398823744022</c:v>
                </c:pt>
                <c:pt idx="1203">
                  <c:v>0.65297076076087746</c:v>
                </c:pt>
                <c:pt idx="1204">
                  <c:v>0.65376768192214929</c:v>
                </c:pt>
                <c:pt idx="1205">
                  <c:v>0.65440590776430207</c:v>
                </c:pt>
                <c:pt idx="1206">
                  <c:v>0.6552038520489184</c:v>
                </c:pt>
                <c:pt idx="1207">
                  <c:v>0.6560020677044337</c:v>
                </c:pt>
                <c:pt idx="1208">
                  <c:v>0.65664153859704077</c:v>
                </c:pt>
                <c:pt idx="1209">
                  <c:v>0.65744206332301824</c:v>
                </c:pt>
                <c:pt idx="1210">
                  <c:v>0.65824225160683736</c:v>
                </c:pt>
                <c:pt idx="1211">
                  <c:v>0.65904338651052752</c:v>
                </c:pt>
                <c:pt idx="1212">
                  <c:v>0.65984498011533221</c:v>
                </c:pt>
                <c:pt idx="1213">
                  <c:v>0.6606480131596324</c:v>
                </c:pt>
                <c:pt idx="1214">
                  <c:v>0.661451323732547</c:v>
                </c:pt>
                <c:pt idx="1215">
                  <c:v>0.66209459664121795</c:v>
                </c:pt>
                <c:pt idx="1216">
                  <c:v>0.66274073912197418</c:v>
                </c:pt>
                <c:pt idx="1217">
                  <c:v>0.6635449345589074</c:v>
                </c:pt>
                <c:pt idx="1218">
                  <c:v>0.66435033062599369</c:v>
                </c:pt>
                <c:pt idx="1219">
                  <c:v>0.66515674509598177</c:v>
                </c:pt>
                <c:pt idx="1220">
                  <c:v>0.66596387198103602</c:v>
                </c:pt>
                <c:pt idx="1221">
                  <c:v>0.66677152757484204</c:v>
                </c:pt>
                <c:pt idx="1222">
                  <c:v>0.66757872566515353</c:v>
                </c:pt>
                <c:pt idx="1223">
                  <c:v>0.6683877488216845</c:v>
                </c:pt>
                <c:pt idx="1224">
                  <c:v>0.66919711809991123</c:v>
                </c:pt>
                <c:pt idx="1225">
                  <c:v>0.67000800868354493</c:v>
                </c:pt>
                <c:pt idx="1226">
                  <c:v>0.67081757700502298</c:v>
                </c:pt>
                <c:pt idx="1227">
                  <c:v>0.67162854448716391</c:v>
                </c:pt>
                <c:pt idx="1228">
                  <c:v>0.67244134790683741</c:v>
                </c:pt>
                <c:pt idx="1229">
                  <c:v>0.67325431622102594</c:v>
                </c:pt>
                <c:pt idx="1230">
                  <c:v>0.6740663938161322</c:v>
                </c:pt>
                <c:pt idx="1231">
                  <c:v>0.67471827061107492</c:v>
                </c:pt>
                <c:pt idx="1232">
                  <c:v>0.67537044829068604</c:v>
                </c:pt>
                <c:pt idx="1233">
                  <c:v>0.67618474461750722</c:v>
                </c:pt>
                <c:pt idx="1234">
                  <c:v>0.67700063860338722</c:v>
                </c:pt>
                <c:pt idx="1235">
                  <c:v>0.67781775969817615</c:v>
                </c:pt>
                <c:pt idx="1236">
                  <c:v>0.67863473819987075</c:v>
                </c:pt>
                <c:pt idx="1237">
                  <c:v>0.67945132352391646</c:v>
                </c:pt>
                <c:pt idx="1238">
                  <c:v>0.68010603415792603</c:v>
                </c:pt>
                <c:pt idx="1239">
                  <c:v>0.68076423641841133</c:v>
                </c:pt>
                <c:pt idx="1240">
                  <c:v>0.68158418966487622</c:v>
                </c:pt>
                <c:pt idx="1241">
                  <c:v>0.68240406450515123</c:v>
                </c:pt>
                <c:pt idx="1242">
                  <c:v>0.68322548930616833</c:v>
                </c:pt>
                <c:pt idx="1243">
                  <c:v>0.68404633520681302</c:v>
                </c:pt>
                <c:pt idx="1244">
                  <c:v>0.68486835753866415</c:v>
                </c:pt>
                <c:pt idx="1245">
                  <c:v>0.68569224959254327</c:v>
                </c:pt>
                <c:pt idx="1246">
                  <c:v>0.68651568943914076</c:v>
                </c:pt>
                <c:pt idx="1247">
                  <c:v>0.68733880123386792</c:v>
                </c:pt>
                <c:pt idx="1248">
                  <c:v>0.68816441718251797</c:v>
                </c:pt>
                <c:pt idx="1249">
                  <c:v>0.68899008513154247</c:v>
                </c:pt>
                <c:pt idx="1250">
                  <c:v>0.68981586771882886</c:v>
                </c:pt>
                <c:pt idx="1251">
                  <c:v>0.69064271153459622</c:v>
                </c:pt>
                <c:pt idx="1252">
                  <c:v>0.69147042911767609</c:v>
                </c:pt>
                <c:pt idx="1253">
                  <c:v>0.69229914853131502</c:v>
                </c:pt>
                <c:pt idx="1254">
                  <c:v>0.6931282388815837</c:v>
                </c:pt>
                <c:pt idx="1255">
                  <c:v>0.69395719384751919</c:v>
                </c:pt>
                <c:pt idx="1256">
                  <c:v>0.69462179090534781</c:v>
                </c:pt>
                <c:pt idx="1257">
                  <c:v>0.69545179511118449</c:v>
                </c:pt>
                <c:pt idx="1258">
                  <c:v>0.69611770390627492</c:v>
                </c:pt>
                <c:pt idx="1259">
                  <c:v>0.69695047574936553</c:v>
                </c:pt>
                <c:pt idx="1260">
                  <c:v>0.69778305160077914</c:v>
                </c:pt>
                <c:pt idx="1261">
                  <c:v>0.69861619395235952</c:v>
                </c:pt>
                <c:pt idx="1262">
                  <c:v>0.69945034942444673</c:v>
                </c:pt>
                <c:pt idx="1263">
                  <c:v>0.70028590239235688</c:v>
                </c:pt>
                <c:pt idx="1264">
                  <c:v>0.70112145240682933</c:v>
                </c:pt>
                <c:pt idx="1265">
                  <c:v>0.70179057417671808</c:v>
                </c:pt>
                <c:pt idx="1266">
                  <c:v>0.70246301835272251</c:v>
                </c:pt>
                <c:pt idx="1267">
                  <c:v>0.70329994269950069</c:v>
                </c:pt>
                <c:pt idx="1268">
                  <c:v>0.7041378879869794</c:v>
                </c:pt>
                <c:pt idx="1269">
                  <c:v>0.70497711233991134</c:v>
                </c:pt>
                <c:pt idx="1270">
                  <c:v>0.70581716976167652</c:v>
                </c:pt>
                <c:pt idx="1271">
                  <c:v>0.7066579334732791</c:v>
                </c:pt>
                <c:pt idx="1272">
                  <c:v>0.70749786391812941</c:v>
                </c:pt>
                <c:pt idx="1273">
                  <c:v>0.70833946421456684</c:v>
                </c:pt>
                <c:pt idx="1274">
                  <c:v>0.70918203062218943</c:v>
                </c:pt>
                <c:pt idx="1275">
                  <c:v>0.7100258867879996</c:v>
                </c:pt>
                <c:pt idx="1276">
                  <c:v>0.71086884528612138</c:v>
                </c:pt>
                <c:pt idx="1277">
                  <c:v>0.7117129017757462</c:v>
                </c:pt>
                <c:pt idx="1278">
                  <c:v>0.71255902628924273</c:v>
                </c:pt>
                <c:pt idx="1279">
                  <c:v>0.71340489866514989</c:v>
                </c:pt>
                <c:pt idx="1280">
                  <c:v>0.7142505822894788</c:v>
                </c:pt>
                <c:pt idx="1281">
                  <c:v>0.71492854996709809</c:v>
                </c:pt>
                <c:pt idx="1282">
                  <c:v>0.71560801312321687</c:v>
                </c:pt>
                <c:pt idx="1283">
                  <c:v>0.71645601615718135</c:v>
                </c:pt>
                <c:pt idx="1284">
                  <c:v>0.71730532238392863</c:v>
                </c:pt>
                <c:pt idx="1285">
                  <c:v>0.71815612917139204</c:v>
                </c:pt>
                <c:pt idx="1286">
                  <c:v>0.71900642657230074</c:v>
                </c:pt>
                <c:pt idx="1287">
                  <c:v>0.71985712261402479</c:v>
                </c:pt>
                <c:pt idx="1288">
                  <c:v>0.72070990903583387</c:v>
                </c:pt>
                <c:pt idx="1289">
                  <c:v>0.72156283736002769</c:v>
                </c:pt>
                <c:pt idx="1290">
                  <c:v>0.72241525570357823</c:v>
                </c:pt>
                <c:pt idx="1291">
                  <c:v>0.72309950060273742</c:v>
                </c:pt>
                <c:pt idx="1292">
                  <c:v>0.72378695459187259</c:v>
                </c:pt>
                <c:pt idx="1293">
                  <c:v>0.72464159827328434</c:v>
                </c:pt>
                <c:pt idx="1294">
                  <c:v>0.72549782272290819</c:v>
                </c:pt>
                <c:pt idx="1295">
                  <c:v>0.72635602389667986</c:v>
                </c:pt>
                <c:pt idx="1296">
                  <c:v>0.72721365269279081</c:v>
                </c:pt>
                <c:pt idx="1297">
                  <c:v>0.72807070700506193</c:v>
                </c:pt>
                <c:pt idx="1298">
                  <c:v>0.72893098884856555</c:v>
                </c:pt>
                <c:pt idx="1299">
                  <c:v>0.7297907641604624</c:v>
                </c:pt>
                <c:pt idx="1300">
                  <c:v>0.73065101651651032</c:v>
                </c:pt>
                <c:pt idx="1301">
                  <c:v>0.73151220681784579</c:v>
                </c:pt>
                <c:pt idx="1302">
                  <c:v>0.73237466592492806</c:v>
                </c:pt>
                <c:pt idx="1303">
                  <c:v>0.73323800125299365</c:v>
                </c:pt>
                <c:pt idx="1304">
                  <c:v>0.73410175293049307</c:v>
                </c:pt>
                <c:pt idx="1305">
                  <c:v>0.7349652615377027</c:v>
                </c:pt>
                <c:pt idx="1306">
                  <c:v>0.73565735844616043</c:v>
                </c:pt>
                <c:pt idx="1307">
                  <c:v>0.73652241022378317</c:v>
                </c:pt>
                <c:pt idx="1308">
                  <c:v>0.73721637965304043</c:v>
                </c:pt>
                <c:pt idx="1309">
                  <c:v>0.73808423791511324</c:v>
                </c:pt>
                <c:pt idx="1310">
                  <c:v>0.73895165752632375</c:v>
                </c:pt>
                <c:pt idx="1311">
                  <c:v>0.73982082480651201</c:v>
                </c:pt>
                <c:pt idx="1312">
                  <c:v>0.74068922181716601</c:v>
                </c:pt>
                <c:pt idx="1313">
                  <c:v>0.74155996772447741</c:v>
                </c:pt>
                <c:pt idx="1314">
                  <c:v>0.7424308741716108</c:v>
                </c:pt>
                <c:pt idx="1315">
                  <c:v>0.74330227360644296</c:v>
                </c:pt>
                <c:pt idx="1316">
                  <c:v>0.74417396686915971</c:v>
                </c:pt>
                <c:pt idx="1317">
                  <c:v>0.74504688722229451</c:v>
                </c:pt>
                <c:pt idx="1318">
                  <c:v>0.7457469331450628</c:v>
                </c:pt>
                <c:pt idx="1319">
                  <c:v>0.74644920491136646</c:v>
                </c:pt>
                <c:pt idx="1320">
                  <c:v>0.74732478255770052</c:v>
                </c:pt>
                <c:pt idx="1321">
                  <c:v>0.74820092691826001</c:v>
                </c:pt>
                <c:pt idx="1322">
                  <c:v>0.74907663496265808</c:v>
                </c:pt>
                <c:pt idx="1323">
                  <c:v>0.7499541152725353</c:v>
                </c:pt>
                <c:pt idx="1324">
                  <c:v>0.75083256735280679</c:v>
                </c:pt>
                <c:pt idx="1325">
                  <c:v>0.75171252988755954</c:v>
                </c:pt>
                <c:pt idx="1326">
                  <c:v>0.75259185710131049</c:v>
                </c:pt>
                <c:pt idx="1327">
                  <c:v>0.75347168934002584</c:v>
                </c:pt>
                <c:pt idx="1328">
                  <c:v>0.7543536419100545</c:v>
                </c:pt>
                <c:pt idx="1329">
                  <c:v>0.75523583431363928</c:v>
                </c:pt>
                <c:pt idx="1330">
                  <c:v>0.75611712076566051</c:v>
                </c:pt>
                <c:pt idx="1331">
                  <c:v>0.75700161296979296</c:v>
                </c:pt>
                <c:pt idx="1332">
                  <c:v>0.75788607800837549</c:v>
                </c:pt>
                <c:pt idx="1333">
                  <c:v>0.75859429478761753</c:v>
                </c:pt>
                <c:pt idx="1334">
                  <c:v>0.75930301349335982</c:v>
                </c:pt>
                <c:pt idx="1335">
                  <c:v>0.76019046468307916</c:v>
                </c:pt>
                <c:pt idx="1336">
                  <c:v>0.7610770785932256</c:v>
                </c:pt>
                <c:pt idx="1337">
                  <c:v>0.76196380137269237</c:v>
                </c:pt>
                <c:pt idx="1338">
                  <c:v>0.7628536180783354</c:v>
                </c:pt>
                <c:pt idx="1339">
                  <c:v>0.76374314067099713</c:v>
                </c:pt>
                <c:pt idx="1340">
                  <c:v>0.76463277549433872</c:v>
                </c:pt>
                <c:pt idx="1341">
                  <c:v>0.76534578826213029</c:v>
                </c:pt>
                <c:pt idx="1342">
                  <c:v>0.76606325781513707</c:v>
                </c:pt>
                <c:pt idx="1343">
                  <c:v>0.76695509627424252</c:v>
                </c:pt>
                <c:pt idx="1344">
                  <c:v>0.76784827634964281</c:v>
                </c:pt>
                <c:pt idx="1345">
                  <c:v>0.76874348345127741</c:v>
                </c:pt>
                <c:pt idx="1346">
                  <c:v>0.76963785314228506</c:v>
                </c:pt>
                <c:pt idx="1347">
                  <c:v>0.77053261319875377</c:v>
                </c:pt>
                <c:pt idx="1348">
                  <c:v>0.77143022764623992</c:v>
                </c:pt>
                <c:pt idx="1349">
                  <c:v>0.77232755256947094</c:v>
                </c:pt>
                <c:pt idx="1350">
                  <c:v>0.7732249978181579</c:v>
                </c:pt>
                <c:pt idx="1351">
                  <c:v>0.77412379816300891</c:v>
                </c:pt>
                <c:pt idx="1352">
                  <c:v>0.7750236818062054</c:v>
                </c:pt>
                <c:pt idx="1353">
                  <c:v>0.77592492592372442</c:v>
                </c:pt>
                <c:pt idx="1354">
                  <c:v>0.77682615733910421</c:v>
                </c:pt>
                <c:pt idx="1355">
                  <c:v>0.77772723754832052</c:v>
                </c:pt>
                <c:pt idx="1356">
                  <c:v>0.77863037118446377</c:v>
                </c:pt>
                <c:pt idx="1357">
                  <c:v>0.77953404523684089</c:v>
                </c:pt>
                <c:pt idx="1358">
                  <c:v>0.78025804240206098</c:v>
                </c:pt>
                <c:pt idx="1359">
                  <c:v>0.7809828404905067</c:v>
                </c:pt>
                <c:pt idx="1360">
                  <c:v>0.78188809063117182</c:v>
                </c:pt>
                <c:pt idx="1361">
                  <c:v>0.7827944378648759</c:v>
                </c:pt>
                <c:pt idx="1362">
                  <c:v>0.78370202299521463</c:v>
                </c:pt>
                <c:pt idx="1363">
                  <c:v>0.78461112602477512</c:v>
                </c:pt>
                <c:pt idx="1364">
                  <c:v>0.78552063983184262</c:v>
                </c:pt>
                <c:pt idx="1365">
                  <c:v>0.78643028690414241</c:v>
                </c:pt>
                <c:pt idx="1366">
                  <c:v>0.78734020591919396</c:v>
                </c:pt>
                <c:pt idx="1367">
                  <c:v>0.78825178880408797</c:v>
                </c:pt>
                <c:pt idx="1368">
                  <c:v>0.78898184890688161</c:v>
                </c:pt>
                <c:pt idx="1369">
                  <c:v>0.7897159273272556</c:v>
                </c:pt>
                <c:pt idx="1370">
                  <c:v>0.79062995849521656</c:v>
                </c:pt>
                <c:pt idx="1371">
                  <c:v>0.79154510518665322</c:v>
                </c:pt>
                <c:pt idx="1372">
                  <c:v>0.79246025145277066</c:v>
                </c:pt>
                <c:pt idx="1373">
                  <c:v>0.79337665570595328</c:v>
                </c:pt>
                <c:pt idx="1374">
                  <c:v>0.79429376048877731</c:v>
                </c:pt>
                <c:pt idx="1375">
                  <c:v>0.79521240795549675</c:v>
                </c:pt>
                <c:pt idx="1376">
                  <c:v>0.79613035686642619</c:v>
                </c:pt>
                <c:pt idx="1377">
                  <c:v>0.797049851301326</c:v>
                </c:pt>
                <c:pt idx="1378">
                  <c:v>0.79797131641103658</c:v>
                </c:pt>
                <c:pt idx="1379">
                  <c:v>0.79889278730364666</c:v>
                </c:pt>
                <c:pt idx="1380">
                  <c:v>0.79981384077371143</c:v>
                </c:pt>
                <c:pt idx="1381">
                  <c:v>0.80073771656226689</c:v>
                </c:pt>
                <c:pt idx="1382">
                  <c:v>0.80166174132107748</c:v>
                </c:pt>
                <c:pt idx="1383">
                  <c:v>0.80258619708067003</c:v>
                </c:pt>
                <c:pt idx="1384">
                  <c:v>0.80332694273959471</c:v>
                </c:pt>
                <c:pt idx="1385">
                  <c:v>0.80406922740068321</c:v>
                </c:pt>
                <c:pt idx="1386">
                  <c:v>0.80499548785610198</c:v>
                </c:pt>
                <c:pt idx="1387">
                  <c:v>0.80592232371460004</c:v>
                </c:pt>
                <c:pt idx="1388">
                  <c:v>0.80685228830766387</c:v>
                </c:pt>
                <c:pt idx="1389">
                  <c:v>0.8077822669046556</c:v>
                </c:pt>
                <c:pt idx="1390">
                  <c:v>0.80871112217017183</c:v>
                </c:pt>
                <c:pt idx="1391">
                  <c:v>0.80964325846739327</c:v>
                </c:pt>
                <c:pt idx="1392">
                  <c:v>0.81057583744465223</c:v>
                </c:pt>
                <c:pt idx="1393">
                  <c:v>0.81150871706090144</c:v>
                </c:pt>
                <c:pt idx="1394">
                  <c:v>0.81244232515204884</c:v>
                </c:pt>
                <c:pt idx="1395">
                  <c:v>0.81319098137341328</c:v>
                </c:pt>
                <c:pt idx="1396">
                  <c:v>0.81394248355793175</c:v>
                </c:pt>
                <c:pt idx="1397">
                  <c:v>0.81487750996593478</c:v>
                </c:pt>
                <c:pt idx="1398">
                  <c:v>0.8158158438921157</c:v>
                </c:pt>
                <c:pt idx="1399">
                  <c:v>0.81675391336871384</c:v>
                </c:pt>
                <c:pt idx="1400">
                  <c:v>0.81769257694031205</c:v>
                </c:pt>
                <c:pt idx="1401">
                  <c:v>0.81863197894155038</c:v>
                </c:pt>
                <c:pt idx="1402">
                  <c:v>0.81957312598425169</c:v>
                </c:pt>
                <c:pt idx="1403">
                  <c:v>0.8205154471352416</c:v>
                </c:pt>
                <c:pt idx="1404">
                  <c:v>0.82145764983755976</c:v>
                </c:pt>
                <c:pt idx="1405">
                  <c:v>0.82239987694749939</c:v>
                </c:pt>
                <c:pt idx="1406">
                  <c:v>0.8233441460082277</c:v>
                </c:pt>
                <c:pt idx="1407">
                  <c:v>0.82428959615906139</c:v>
                </c:pt>
                <c:pt idx="1408">
                  <c:v>0.82523651878507387</c:v>
                </c:pt>
                <c:pt idx="1409">
                  <c:v>0.82618231487118876</c:v>
                </c:pt>
                <c:pt idx="1410">
                  <c:v>0.82712929575839433</c:v>
                </c:pt>
                <c:pt idx="1411">
                  <c:v>0.82788874317847605</c:v>
                </c:pt>
                <c:pt idx="1412">
                  <c:v>0.82864833300127938</c:v>
                </c:pt>
                <c:pt idx="1413">
                  <c:v>0.82959953905950989</c:v>
                </c:pt>
                <c:pt idx="1414">
                  <c:v>0.83055034390022076</c:v>
                </c:pt>
                <c:pt idx="1415">
                  <c:v>0.83150248966981966</c:v>
                </c:pt>
                <c:pt idx="1416">
                  <c:v>0.8324545244918482</c:v>
                </c:pt>
                <c:pt idx="1417">
                  <c:v>0.83340819466511651</c:v>
                </c:pt>
                <c:pt idx="1418">
                  <c:v>0.83436379553186391</c:v>
                </c:pt>
                <c:pt idx="1419">
                  <c:v>0.83531870552226617</c:v>
                </c:pt>
                <c:pt idx="1420">
                  <c:v>0.83627409011303155</c:v>
                </c:pt>
                <c:pt idx="1421">
                  <c:v>0.83704124781741707</c:v>
                </c:pt>
                <c:pt idx="1422">
                  <c:v>0.83781104222728586</c:v>
                </c:pt>
                <c:pt idx="1423">
                  <c:v>0.83876998332035424</c:v>
                </c:pt>
                <c:pt idx="1424">
                  <c:v>0.83972969831720212</c:v>
                </c:pt>
                <c:pt idx="1425">
                  <c:v>0.84069121537900704</c:v>
                </c:pt>
                <c:pt idx="1426">
                  <c:v>0.84165174906821638</c:v>
                </c:pt>
                <c:pt idx="1427">
                  <c:v>0.84261408809074267</c:v>
                </c:pt>
                <c:pt idx="1428">
                  <c:v>0.8435786781098491</c:v>
                </c:pt>
                <c:pt idx="1429">
                  <c:v>0.84454331593641707</c:v>
                </c:pt>
                <c:pt idx="1430">
                  <c:v>0.84550711643325538</c:v>
                </c:pt>
                <c:pt idx="1431">
                  <c:v>0.84647450243132083</c:v>
                </c:pt>
                <c:pt idx="1432">
                  <c:v>0.84744223444483802</c:v>
                </c:pt>
                <c:pt idx="1433">
                  <c:v>0.84840957344942125</c:v>
                </c:pt>
                <c:pt idx="1434">
                  <c:v>0.84937829300810952</c:v>
                </c:pt>
                <c:pt idx="1435">
                  <c:v>0.85034869245128264</c:v>
                </c:pt>
                <c:pt idx="1436">
                  <c:v>0.85132018273967691</c:v>
                </c:pt>
                <c:pt idx="1437">
                  <c:v>0.85229202414096406</c:v>
                </c:pt>
                <c:pt idx="1438">
                  <c:v>0.8530709798394428</c:v>
                </c:pt>
                <c:pt idx="1439">
                  <c:v>0.85404437639760267</c:v>
                </c:pt>
                <c:pt idx="1440">
                  <c:v>0.85501797735649798</c:v>
                </c:pt>
                <c:pt idx="1441">
                  <c:v>0.85599535718658748</c:v>
                </c:pt>
                <c:pt idx="1442">
                  <c:v>0.85697220226449999</c:v>
                </c:pt>
                <c:pt idx="1443">
                  <c:v>0.85794865932868059</c:v>
                </c:pt>
                <c:pt idx="1444">
                  <c:v>0.85892756466741405</c:v>
                </c:pt>
                <c:pt idx="1445">
                  <c:v>0.85990727966688085</c:v>
                </c:pt>
                <c:pt idx="1446">
                  <c:v>0.86088885353363065</c:v>
                </c:pt>
                <c:pt idx="1447">
                  <c:v>0.86186974372833602</c:v>
                </c:pt>
                <c:pt idx="1448">
                  <c:v>0.86285189696318265</c:v>
                </c:pt>
                <c:pt idx="1449">
                  <c:v>0.86383531601635011</c:v>
                </c:pt>
                <c:pt idx="1450">
                  <c:v>0.86481985340499146</c:v>
                </c:pt>
                <c:pt idx="1451">
                  <c:v>0.86580536106284711</c:v>
                </c:pt>
                <c:pt idx="1452">
                  <c:v>0.86679123863646956</c:v>
                </c:pt>
                <c:pt idx="1453">
                  <c:v>0.86777778769287528</c:v>
                </c:pt>
                <c:pt idx="1454">
                  <c:v>0.86876742309358679</c:v>
                </c:pt>
                <c:pt idx="1455">
                  <c:v>0.86975622667334596</c:v>
                </c:pt>
                <c:pt idx="1456">
                  <c:v>0.87074479964594864</c:v>
                </c:pt>
                <c:pt idx="1457">
                  <c:v>0.8717369231865908</c:v>
                </c:pt>
                <c:pt idx="1458">
                  <c:v>0.8727301834777097</c:v>
                </c:pt>
                <c:pt idx="1459">
                  <c:v>0.87372215710196344</c:v>
                </c:pt>
                <c:pt idx="1460">
                  <c:v>0.87471557100927111</c:v>
                </c:pt>
                <c:pt idx="1461">
                  <c:v>0.8757105804324401</c:v>
                </c:pt>
                <c:pt idx="1462">
                  <c:v>0.87670718915467405</c:v>
                </c:pt>
                <c:pt idx="1463">
                  <c:v>0.87770418322052335</c:v>
                </c:pt>
                <c:pt idx="1464">
                  <c:v>0.87870186753365254</c:v>
                </c:pt>
                <c:pt idx="1465">
                  <c:v>0.87970024316854645</c:v>
                </c:pt>
                <c:pt idx="1466">
                  <c:v>0.88070037993217365</c:v>
                </c:pt>
                <c:pt idx="1467">
                  <c:v>0.8817022821146685</c:v>
                </c:pt>
                <c:pt idx="1468">
                  <c:v>0.88270365929139105</c:v>
                </c:pt>
                <c:pt idx="1469">
                  <c:v>0.88370512141783764</c:v>
                </c:pt>
                <c:pt idx="1470">
                  <c:v>0.88450940468205663</c:v>
                </c:pt>
                <c:pt idx="1471">
                  <c:v>0.88531602254031383</c:v>
                </c:pt>
                <c:pt idx="1472">
                  <c:v>0.88632225509439189</c:v>
                </c:pt>
                <c:pt idx="1473">
                  <c:v>0.88732888640754137</c:v>
                </c:pt>
                <c:pt idx="1474">
                  <c:v>0.88833699358683482</c:v>
                </c:pt>
                <c:pt idx="1475">
                  <c:v>0.88934488606062556</c:v>
                </c:pt>
                <c:pt idx="1476">
                  <c:v>0.89035410372020718</c:v>
                </c:pt>
                <c:pt idx="1477">
                  <c:v>0.89136603836938333</c:v>
                </c:pt>
                <c:pt idx="1478">
                  <c:v>0.8923772989070794</c:v>
                </c:pt>
                <c:pt idx="1479">
                  <c:v>0.89338911925168019</c:v>
                </c:pt>
                <c:pt idx="1480">
                  <c:v>0.89440382180036704</c:v>
                </c:pt>
                <c:pt idx="1481">
                  <c:v>0.89541862537868144</c:v>
                </c:pt>
                <c:pt idx="1482">
                  <c:v>0.8964335292480039</c:v>
                </c:pt>
                <c:pt idx="1483">
                  <c:v>0.89745039572112961</c:v>
                </c:pt>
                <c:pt idx="1484">
                  <c:v>0.89846814185155421</c:v>
                </c:pt>
                <c:pt idx="1485">
                  <c:v>0.89948785827181066</c:v>
                </c:pt>
                <c:pt idx="1486">
                  <c:v>0.90050768119455848</c:v>
                </c:pt>
                <c:pt idx="1487">
                  <c:v>0.90132435136606426</c:v>
                </c:pt>
                <c:pt idx="1488">
                  <c:v>0.90214200100234088</c:v>
                </c:pt>
                <c:pt idx="1489">
                  <c:v>0.90316328650827826</c:v>
                </c:pt>
                <c:pt idx="1490">
                  <c:v>0.90418827327357942</c:v>
                </c:pt>
                <c:pt idx="1491">
                  <c:v>0.90521290353334727</c:v>
                </c:pt>
                <c:pt idx="1492">
                  <c:v>0.90623827148713409</c:v>
                </c:pt>
                <c:pt idx="1493">
                  <c:v>0.9072645351137667</c:v>
                </c:pt>
                <c:pt idx="1494">
                  <c:v>0.90829263777473945</c:v>
                </c:pt>
                <c:pt idx="1495">
                  <c:v>0.90911600727982433</c:v>
                </c:pt>
                <c:pt idx="1496">
                  <c:v>0.9099422561656505</c:v>
                </c:pt>
                <c:pt idx="1497">
                  <c:v>0.91097469059414116</c:v>
                </c:pt>
                <c:pt idx="1498">
                  <c:v>0.91200614413991943</c:v>
                </c:pt>
                <c:pt idx="1499">
                  <c:v>0.91303818959955707</c:v>
                </c:pt>
                <c:pt idx="1500">
                  <c:v>0.91407177484764945</c:v>
                </c:pt>
                <c:pt idx="1501">
                  <c:v>0.91510753564137925</c:v>
                </c:pt>
                <c:pt idx="1502">
                  <c:v>0.91614389579526334</c:v>
                </c:pt>
                <c:pt idx="1503">
                  <c:v>0.91718133110586197</c:v>
                </c:pt>
                <c:pt idx="1504">
                  <c:v>0.91821841719110819</c:v>
                </c:pt>
                <c:pt idx="1505">
                  <c:v>0.91925848407041122</c:v>
                </c:pt>
                <c:pt idx="1506">
                  <c:v>0.92029836307255208</c:v>
                </c:pt>
                <c:pt idx="1507">
                  <c:v>0.92134043760652895</c:v>
                </c:pt>
                <c:pt idx="1508">
                  <c:v>0.92238200745102017</c:v>
                </c:pt>
                <c:pt idx="1509">
                  <c:v>0.92342482263460168</c:v>
                </c:pt>
                <c:pt idx="1510">
                  <c:v>0.92447080000419724</c:v>
                </c:pt>
                <c:pt idx="1511">
                  <c:v>0.92551627584963603</c:v>
                </c:pt>
                <c:pt idx="1512">
                  <c:v>0.92656172697303862</c:v>
                </c:pt>
                <c:pt idx="1513">
                  <c:v>0.92740012332516319</c:v>
                </c:pt>
                <c:pt idx="1514">
                  <c:v>0.92824082426782961</c:v>
                </c:pt>
                <c:pt idx="1515">
                  <c:v>0.9292894497074049</c:v>
                </c:pt>
                <c:pt idx="1516">
                  <c:v>0.93034013859118037</c:v>
                </c:pt>
                <c:pt idx="1517">
                  <c:v>0.93139337811639267</c:v>
                </c:pt>
                <c:pt idx="1518">
                  <c:v>0.93244579871463518</c:v>
                </c:pt>
                <c:pt idx="1519">
                  <c:v>0.93349916711548042</c:v>
                </c:pt>
                <c:pt idx="1520">
                  <c:v>0.93455525750566659</c:v>
                </c:pt>
                <c:pt idx="1521">
                  <c:v>0.9356111740509736</c:v>
                </c:pt>
                <c:pt idx="1522">
                  <c:v>0.93666739941322386</c:v>
                </c:pt>
                <c:pt idx="1523">
                  <c:v>0.93751560769534459</c:v>
                </c:pt>
                <c:pt idx="1524">
                  <c:v>0.93836712386469634</c:v>
                </c:pt>
                <c:pt idx="1525">
                  <c:v>0.93942691333148809</c:v>
                </c:pt>
                <c:pt idx="1526">
                  <c:v>0.94048815130825913</c:v>
                </c:pt>
                <c:pt idx="1527">
                  <c:v>0.94155165249051476</c:v>
                </c:pt>
                <c:pt idx="1528">
                  <c:v>0.94261531134652254</c:v>
                </c:pt>
                <c:pt idx="1529">
                  <c:v>0.94367863937397944</c:v>
                </c:pt>
                <c:pt idx="1530">
                  <c:v>0.9447474941641989</c:v>
                </c:pt>
                <c:pt idx="1531">
                  <c:v>0.94581325597757893</c:v>
                </c:pt>
                <c:pt idx="1532">
                  <c:v>0.9468811335816476</c:v>
                </c:pt>
                <c:pt idx="1533">
                  <c:v>0.94795015276747174</c:v>
                </c:pt>
                <c:pt idx="1534">
                  <c:v>0.94902129680579717</c:v>
                </c:pt>
                <c:pt idx="1535">
                  <c:v>0.95009342577739686</c:v>
                </c:pt>
                <c:pt idx="1536">
                  <c:v>0.95116637779858348</c:v>
                </c:pt>
                <c:pt idx="1537">
                  <c:v>0.9522396622907745</c:v>
                </c:pt>
                <c:pt idx="1538">
                  <c:v>0.95310003923368469</c:v>
                </c:pt>
                <c:pt idx="1539">
                  <c:v>0.95417540221989849</c:v>
                </c:pt>
                <c:pt idx="1540">
                  <c:v>0.95503794033391376</c:v>
                </c:pt>
                <c:pt idx="1541">
                  <c:v>0.95611703676446436</c:v>
                </c:pt>
                <c:pt idx="1542">
                  <c:v>0.95719598039635867</c:v>
                </c:pt>
                <c:pt idx="1543">
                  <c:v>0.95827625439634345</c:v>
                </c:pt>
                <c:pt idx="1544">
                  <c:v>0.95935736631088764</c:v>
                </c:pt>
                <c:pt idx="1545">
                  <c:v>0.96044130178067566</c:v>
                </c:pt>
                <c:pt idx="1546">
                  <c:v>0.9615250892154783</c:v>
                </c:pt>
                <c:pt idx="1547">
                  <c:v>0.9626100525199931</c:v>
                </c:pt>
                <c:pt idx="1548">
                  <c:v>0.96347940223217088</c:v>
                </c:pt>
                <c:pt idx="1549">
                  <c:v>0.96435183232233512</c:v>
                </c:pt>
                <c:pt idx="1550">
                  <c:v>0.96544036708200653</c:v>
                </c:pt>
                <c:pt idx="1551">
                  <c:v>0.96653025439965123</c:v>
                </c:pt>
                <c:pt idx="1552">
                  <c:v>0.96762199702938856</c:v>
                </c:pt>
                <c:pt idx="1553">
                  <c:v>0.96871409925140717</c:v>
                </c:pt>
                <c:pt idx="1554">
                  <c:v>0.96980606022723503</c:v>
                </c:pt>
                <c:pt idx="1555">
                  <c:v>0.97090038449602067</c:v>
                </c:pt>
                <c:pt idx="1556">
                  <c:v>0.97199590762247035</c:v>
                </c:pt>
                <c:pt idx="1557">
                  <c:v>0.97309346950670139</c:v>
                </c:pt>
                <c:pt idx="1558">
                  <c:v>0.97419022569965497</c:v>
                </c:pt>
                <c:pt idx="1559">
                  <c:v>0.97528885737614901</c:v>
                </c:pt>
                <c:pt idx="1560">
                  <c:v>0.97639071345637418</c:v>
                </c:pt>
                <c:pt idx="1561">
                  <c:v>0.97749227123014093</c:v>
                </c:pt>
                <c:pt idx="1562">
                  <c:v>0.97859285486051895</c:v>
                </c:pt>
                <c:pt idx="1563">
                  <c:v>0.97947587998429253</c:v>
                </c:pt>
                <c:pt idx="1564">
                  <c:v>0.98036120360997736</c:v>
                </c:pt>
                <c:pt idx="1565">
                  <c:v>0.98146697736445299</c:v>
                </c:pt>
                <c:pt idx="1566">
                  <c:v>0.98257397520821554</c:v>
                </c:pt>
                <c:pt idx="1567">
                  <c:v>0.98368304603832812</c:v>
                </c:pt>
                <c:pt idx="1568">
                  <c:v>0.98479233172370695</c:v>
                </c:pt>
                <c:pt idx="1569">
                  <c:v>0.98590183161328449</c:v>
                </c:pt>
                <c:pt idx="1570">
                  <c:v>0.98701545048611894</c:v>
                </c:pt>
                <c:pt idx="1571">
                  <c:v>0.98812793101504848</c:v>
                </c:pt>
                <c:pt idx="1572">
                  <c:v>0.9892413101750489</c:v>
                </c:pt>
                <c:pt idx="1573">
                  <c:v>0.99013498493845353</c:v>
                </c:pt>
                <c:pt idx="1574">
                  <c:v>0.99103286877107699</c:v>
                </c:pt>
                <c:pt idx="1575">
                  <c:v>0.99214983009114976</c:v>
                </c:pt>
                <c:pt idx="1576">
                  <c:v>0.99326855300952999</c:v>
                </c:pt>
                <c:pt idx="1577">
                  <c:v>0.99439023945569471</c:v>
                </c:pt>
                <c:pt idx="1578">
                  <c:v>0.99551113048734197</c:v>
                </c:pt>
                <c:pt idx="1579">
                  <c:v>0.99663259355485634</c:v>
                </c:pt>
                <c:pt idx="1580">
                  <c:v>0.99775789024585715</c:v>
                </c:pt>
                <c:pt idx="1581">
                  <c:v>0.99888376733983231</c:v>
                </c:pt>
                <c:pt idx="1582">
                  <c:v>1.0000091932352491</c:v>
                </c:pt>
                <c:pt idx="1583">
                  <c:v>1.0011370926571557</c:v>
                </c:pt>
                <c:pt idx="1584">
                  <c:v>1.0022666104953026</c:v>
                </c:pt>
                <c:pt idx="1585">
                  <c:v>1.003398096012486</c:v>
                </c:pt>
                <c:pt idx="1586">
                  <c:v>1.0045291352198948</c:v>
                </c:pt>
                <c:pt idx="1587">
                  <c:v>1.0056609361330111</c:v>
                </c:pt>
                <c:pt idx="1588">
                  <c:v>1.0067950586333574</c:v>
                </c:pt>
                <c:pt idx="1589">
                  <c:v>1.007930642218676</c:v>
                </c:pt>
                <c:pt idx="1590">
                  <c:v>1.0088411838975164</c:v>
                </c:pt>
                <c:pt idx="1591">
                  <c:v>1.009751513177966</c:v>
                </c:pt>
                <c:pt idx="1592">
                  <c:v>1.0108897653297158</c:v>
                </c:pt>
                <c:pt idx="1593">
                  <c:v>1.0120300109871501</c:v>
                </c:pt>
                <c:pt idx="1594">
                  <c:v>1.013171383987383</c:v>
                </c:pt>
                <c:pt idx="1595">
                  <c:v>1.0143149337138941</c:v>
                </c:pt>
                <c:pt idx="1596">
                  <c:v>1.0154585697373328</c:v>
                </c:pt>
                <c:pt idx="1597">
                  <c:v>1.0166036900626969</c:v>
                </c:pt>
                <c:pt idx="1598">
                  <c:v>1.0177497729889584</c:v>
                </c:pt>
                <c:pt idx="1599">
                  <c:v>1.0188976968363646</c:v>
                </c:pt>
                <c:pt idx="1600">
                  <c:v>1.0198179331295754</c:v>
                </c:pt>
                <c:pt idx="1601">
                  <c:v>1.0207420026796548</c:v>
                </c:pt>
                <c:pt idx="1602">
                  <c:v>1.02189354433265</c:v>
                </c:pt>
                <c:pt idx="1603">
                  <c:v>1.0230474697519407</c:v>
                </c:pt>
                <c:pt idx="1604">
                  <c:v>1.0242004371997582</c:v>
                </c:pt>
                <c:pt idx="1605">
                  <c:v>1.0253561470230916</c:v>
                </c:pt>
                <c:pt idx="1606">
                  <c:v>1.0265128407717332</c:v>
                </c:pt>
                <c:pt idx="1607">
                  <c:v>1.0276717582476109</c:v>
                </c:pt>
                <c:pt idx="1608">
                  <c:v>1.028830426897378</c:v>
                </c:pt>
                <c:pt idx="1609">
                  <c:v>1.0299904396176682</c:v>
                </c:pt>
                <c:pt idx="1610">
                  <c:v>1.0311542840300667</c:v>
                </c:pt>
                <c:pt idx="1611">
                  <c:v>1.0323180631846611</c:v>
                </c:pt>
                <c:pt idx="1612">
                  <c:v>1.0334812416403676</c:v>
                </c:pt>
                <c:pt idx="1613">
                  <c:v>1.0346480897659907</c:v>
                </c:pt>
                <c:pt idx="1614">
                  <c:v>1.035815766135747</c:v>
                </c:pt>
                <c:pt idx="1615">
                  <c:v>1.0369840935591013</c:v>
                </c:pt>
                <c:pt idx="1616">
                  <c:v>1.0379209542372252</c:v>
                </c:pt>
                <c:pt idx="1617">
                  <c:v>1.0388586934464046</c:v>
                </c:pt>
                <c:pt idx="1618">
                  <c:v>1.0400316577877013</c:v>
                </c:pt>
                <c:pt idx="1619">
                  <c:v>1.041204027761842</c:v>
                </c:pt>
                <c:pt idx="1620">
                  <c:v>1.0423808247524617</c:v>
                </c:pt>
                <c:pt idx="1621">
                  <c:v>1.043557031752447</c:v>
                </c:pt>
                <c:pt idx="1622">
                  <c:v>1.0447337243903059</c:v>
                </c:pt>
                <c:pt idx="1623">
                  <c:v>1.0456775169185146</c:v>
                </c:pt>
                <c:pt idx="1624">
                  <c:v>1.0466261661187028</c:v>
                </c:pt>
                <c:pt idx="1625">
                  <c:v>1.0478073800898475</c:v>
                </c:pt>
                <c:pt idx="1626">
                  <c:v>1.0489905329520555</c:v>
                </c:pt>
                <c:pt idx="1627">
                  <c:v>1.0501763534302779</c:v>
                </c:pt>
                <c:pt idx="1628">
                  <c:v>1.0513621330501566</c:v>
                </c:pt>
                <c:pt idx="1629">
                  <c:v>1.0525478699958237</c:v>
                </c:pt>
                <c:pt idx="1630">
                  <c:v>1.053739915563245</c:v>
                </c:pt>
                <c:pt idx="1631">
                  <c:v>1.0549281134981656</c:v>
                </c:pt>
                <c:pt idx="1632">
                  <c:v>1.0561188166298905</c:v>
                </c:pt>
                <c:pt idx="1633">
                  <c:v>1.0573114857288466</c:v>
                </c:pt>
                <c:pt idx="1634">
                  <c:v>1.0585068556844113</c:v>
                </c:pt>
                <c:pt idx="1635">
                  <c:v>1.0597034736556143</c:v>
                </c:pt>
                <c:pt idx="1636">
                  <c:v>1.0609011595913764</c:v>
                </c:pt>
                <c:pt idx="1637">
                  <c:v>1.0620980851955171</c:v>
                </c:pt>
                <c:pt idx="1638">
                  <c:v>1.063298461023175</c:v>
                </c:pt>
                <c:pt idx="1639">
                  <c:v>1.0644997290390315</c:v>
                </c:pt>
                <c:pt idx="1640">
                  <c:v>1.0654625548928576</c:v>
                </c:pt>
                <c:pt idx="1641">
                  <c:v>1.0664270440169552</c:v>
                </c:pt>
                <c:pt idx="1642">
                  <c:v>1.0676309741090517</c:v>
                </c:pt>
                <c:pt idx="1643">
                  <c:v>1.0688378296316541</c:v>
                </c:pt>
                <c:pt idx="1644">
                  <c:v>1.0700457744099066</c:v>
                </c:pt>
                <c:pt idx="1645">
                  <c:v>1.0712575815190779</c:v>
                </c:pt>
                <c:pt idx="1646">
                  <c:v>1.0724677147366268</c:v>
                </c:pt>
                <c:pt idx="1647">
                  <c:v>1.0736798696729868</c:v>
                </c:pt>
                <c:pt idx="1648">
                  <c:v>1.0748929395157822</c:v>
                </c:pt>
                <c:pt idx="1649">
                  <c:v>1.0761087820540385</c:v>
                </c:pt>
                <c:pt idx="1650">
                  <c:v>1.0770832276240239</c:v>
                </c:pt>
                <c:pt idx="1651">
                  <c:v>1.0780614134679087</c:v>
                </c:pt>
                <c:pt idx="1652">
                  <c:v>1.0792813030493036</c:v>
                </c:pt>
                <c:pt idx="1653">
                  <c:v>1.0805024961373071</c:v>
                </c:pt>
                <c:pt idx="1654">
                  <c:v>1.0817244356824551</c:v>
                </c:pt>
                <c:pt idx="1655">
                  <c:v>1.0829489915806245</c:v>
                </c:pt>
                <c:pt idx="1656">
                  <c:v>1.084173926089089</c:v>
                </c:pt>
                <c:pt idx="1657">
                  <c:v>1.0854027985481594</c:v>
                </c:pt>
                <c:pt idx="1658">
                  <c:v>1.086629056060016</c:v>
                </c:pt>
                <c:pt idx="1659">
                  <c:v>1.0878588851250999</c:v>
                </c:pt>
                <c:pt idx="1660">
                  <c:v>1.0890919209812755</c:v>
                </c:pt>
                <c:pt idx="1661">
                  <c:v>1.0903245962703447</c:v>
                </c:pt>
                <c:pt idx="1662">
                  <c:v>1.0915570962941279</c:v>
                </c:pt>
                <c:pt idx="1663">
                  <c:v>1.0927947034478036</c:v>
                </c:pt>
                <c:pt idx="1664">
                  <c:v>1.094031765374825</c:v>
                </c:pt>
                <c:pt idx="1665">
                  <c:v>1.0952707379507716</c:v>
                </c:pt>
                <c:pt idx="1666">
                  <c:v>1.0962638558132574</c:v>
                </c:pt>
                <c:pt idx="1667">
                  <c:v>1.0972575817555377</c:v>
                </c:pt>
                <c:pt idx="1668">
                  <c:v>1.098500180316393</c:v>
                </c:pt>
                <c:pt idx="1669">
                  <c:v>1.0997433745304093</c:v>
                </c:pt>
                <c:pt idx="1670">
                  <c:v>1.1009924931210286</c:v>
                </c:pt>
                <c:pt idx="1671">
                  <c:v>1.1022393631783149</c:v>
                </c:pt>
                <c:pt idx="1672">
                  <c:v>1.1034870267548629</c:v>
                </c:pt>
                <c:pt idx="1673">
                  <c:v>1.1047379680779761</c:v>
                </c:pt>
                <c:pt idx="1674">
                  <c:v>1.1059916237450753</c:v>
                </c:pt>
                <c:pt idx="1675">
                  <c:v>1.107244938086912</c:v>
                </c:pt>
                <c:pt idx="1676">
                  <c:v>1.1082494501756726</c:v>
                </c:pt>
                <c:pt idx="1677">
                  <c:v>1.1092595774589205</c:v>
                </c:pt>
                <c:pt idx="1678">
                  <c:v>1.1105173810991358</c:v>
                </c:pt>
                <c:pt idx="1679">
                  <c:v>1.1117759993435454</c:v>
                </c:pt>
                <c:pt idx="1680">
                  <c:v>1.113039092815195</c:v>
                </c:pt>
                <c:pt idx="1681">
                  <c:v>1.1143018551976276</c:v>
                </c:pt>
                <c:pt idx="1682">
                  <c:v>1.1155650555957339</c:v>
                </c:pt>
                <c:pt idx="1683">
                  <c:v>1.1168317870811963</c:v>
                </c:pt>
                <c:pt idx="1684">
                  <c:v>1.1180997380409285</c:v>
                </c:pt>
                <c:pt idx="1685">
                  <c:v>1.1193696864032214</c:v>
                </c:pt>
                <c:pt idx="1686">
                  <c:v>1.1206406673530405</c:v>
                </c:pt>
                <c:pt idx="1687">
                  <c:v>1.12191287710246</c:v>
                </c:pt>
                <c:pt idx="1688">
                  <c:v>1.1231863182872863</c:v>
                </c:pt>
                <c:pt idx="1689">
                  <c:v>1.1244615780128151</c:v>
                </c:pt>
                <c:pt idx="1690">
                  <c:v>1.1254837380938181</c:v>
                </c:pt>
                <c:pt idx="1691">
                  <c:v>1.1265077249324051</c:v>
                </c:pt>
                <c:pt idx="1692">
                  <c:v>1.1277868391328898</c:v>
                </c:pt>
                <c:pt idx="1693">
                  <c:v>1.1290679830018007</c:v>
                </c:pt>
                <c:pt idx="1694">
                  <c:v>1.1303529259899843</c:v>
                </c:pt>
                <c:pt idx="1695">
                  <c:v>1.1316387372863439</c:v>
                </c:pt>
                <c:pt idx="1696">
                  <c:v>1.1329242392599486</c:v>
                </c:pt>
                <c:pt idx="1697">
                  <c:v>1.1342115926052618</c:v>
                </c:pt>
                <c:pt idx="1698">
                  <c:v>1.135500605365694</c:v>
                </c:pt>
                <c:pt idx="1699">
                  <c:v>1.1367924652491905</c:v>
                </c:pt>
                <c:pt idx="1700">
                  <c:v>1.1378271166240077</c:v>
                </c:pt>
                <c:pt idx="1701">
                  <c:v>1.1388681760753814</c:v>
                </c:pt>
                <c:pt idx="1702">
                  <c:v>1.1401636049327966</c:v>
                </c:pt>
                <c:pt idx="1703">
                  <c:v>1.1414621012270307</c:v>
                </c:pt>
                <c:pt idx="1704">
                  <c:v>1.142760103205106</c:v>
                </c:pt>
                <c:pt idx="1705">
                  <c:v>1.1440619776220862</c:v>
                </c:pt>
                <c:pt idx="1706">
                  <c:v>1.1453645544475877</c:v>
                </c:pt>
                <c:pt idx="1707">
                  <c:v>1.1466692285830868</c:v>
                </c:pt>
                <c:pt idx="1708">
                  <c:v>1.1479744103840313</c:v>
                </c:pt>
                <c:pt idx="1709">
                  <c:v>1.1492820967762749</c:v>
                </c:pt>
                <c:pt idx="1710">
                  <c:v>1.1505934952342882</c:v>
                </c:pt>
                <c:pt idx="1711">
                  <c:v>1.1519044130655343</c:v>
                </c:pt>
                <c:pt idx="1712">
                  <c:v>1.1532156481326572</c:v>
                </c:pt>
                <c:pt idx="1713">
                  <c:v>1.1545326201420474</c:v>
                </c:pt>
                <c:pt idx="1714">
                  <c:v>1.1558489164647563</c:v>
                </c:pt>
                <c:pt idx="1715">
                  <c:v>1.157165739924032</c:v>
                </c:pt>
                <c:pt idx="1716">
                  <c:v>1.158485710633911</c:v>
                </c:pt>
                <c:pt idx="1717">
                  <c:v>1.1598074259695736</c:v>
                </c:pt>
                <c:pt idx="1718">
                  <c:v>1.1611316989367018</c:v>
                </c:pt>
                <c:pt idx="1719">
                  <c:v>1.1624561090082173</c:v>
                </c:pt>
                <c:pt idx="1720">
                  <c:v>1.1635176712444362</c:v>
                </c:pt>
                <c:pt idx="1721">
                  <c:v>1.1645815783646098</c:v>
                </c:pt>
                <c:pt idx="1722">
                  <c:v>1.165908537775032</c:v>
                </c:pt>
                <c:pt idx="1723">
                  <c:v>1.1672411237137192</c:v>
                </c:pt>
                <c:pt idx="1724">
                  <c:v>1.1685746733798013</c:v>
                </c:pt>
                <c:pt idx="1725">
                  <c:v>1.169910003775551</c:v>
                </c:pt>
                <c:pt idx="1726">
                  <c:v>1.1712463030565969</c:v>
                </c:pt>
                <c:pt idx="1727">
                  <c:v>1.172584594848002</c:v>
                </c:pt>
                <c:pt idx="1728">
                  <c:v>1.1739257035605368</c:v>
                </c:pt>
                <c:pt idx="1729">
                  <c:v>1.1752679983383949</c:v>
                </c:pt>
                <c:pt idx="1730">
                  <c:v>1.1763444872215123</c:v>
                </c:pt>
                <c:pt idx="1731">
                  <c:v>1.1774237795131213</c:v>
                </c:pt>
                <c:pt idx="1732">
                  <c:v>1.1787701640513282</c:v>
                </c:pt>
                <c:pt idx="1733">
                  <c:v>1.1801187757268388</c:v>
                </c:pt>
                <c:pt idx="1734">
                  <c:v>1.1814706523580218</c:v>
                </c:pt>
                <c:pt idx="1735">
                  <c:v>1.182823119861002</c:v>
                </c:pt>
                <c:pt idx="1736">
                  <c:v>1.1841776258184515</c:v>
                </c:pt>
                <c:pt idx="1737">
                  <c:v>1.185532105148922</c:v>
                </c:pt>
                <c:pt idx="1738">
                  <c:v>1.1868904952843928</c:v>
                </c:pt>
                <c:pt idx="1739">
                  <c:v>1.1882503178485493</c:v>
                </c:pt>
                <c:pt idx="1740">
                  <c:v>1.1896130317266138</c:v>
                </c:pt>
                <c:pt idx="1741">
                  <c:v>1.1909748982755177</c:v>
                </c:pt>
                <c:pt idx="1742">
                  <c:v>1.1923394560479983</c:v>
                </c:pt>
                <c:pt idx="1743">
                  <c:v>1.1934330289546922</c:v>
                </c:pt>
                <c:pt idx="1744">
                  <c:v>1.1945286349137694</c:v>
                </c:pt>
                <c:pt idx="1745">
                  <c:v>1.1959016111211123</c:v>
                </c:pt>
                <c:pt idx="1746">
                  <c:v>1.1972722842849506</c:v>
                </c:pt>
                <c:pt idx="1747">
                  <c:v>1.1986456780622969</c:v>
                </c:pt>
                <c:pt idx="1748">
                  <c:v>1.2000207505332487</c:v>
                </c:pt>
                <c:pt idx="1749">
                  <c:v>1.2013979268331483</c:v>
                </c:pt>
                <c:pt idx="1750">
                  <c:v>1.2027791092769902</c:v>
                </c:pt>
                <c:pt idx="1751">
                  <c:v>1.2041603031777388</c:v>
                </c:pt>
                <c:pt idx="1752">
                  <c:v>1.2055434074139271</c:v>
                </c:pt>
                <c:pt idx="1753">
                  <c:v>1.2069301198196143</c:v>
                </c:pt>
                <c:pt idx="1754">
                  <c:v>1.2083168511113187</c:v>
                </c:pt>
                <c:pt idx="1755">
                  <c:v>1.2097033865399585</c:v>
                </c:pt>
                <c:pt idx="1756">
                  <c:v>1.2108197353151813</c:v>
                </c:pt>
                <c:pt idx="1757">
                  <c:v>1.2119371190879364</c:v>
                </c:pt>
                <c:pt idx="1758">
                  <c:v>1.2133303901539043</c:v>
                </c:pt>
                <c:pt idx="1759">
                  <c:v>1.214726884475827</c:v>
                </c:pt>
                <c:pt idx="1760">
                  <c:v>1.2161272534247667</c:v>
                </c:pt>
                <c:pt idx="1761">
                  <c:v>1.2175270202916439</c:v>
                </c:pt>
                <c:pt idx="1762">
                  <c:v>1.2189268221583502</c:v>
                </c:pt>
                <c:pt idx="1763">
                  <c:v>1.2203330890838939</c:v>
                </c:pt>
                <c:pt idx="1764">
                  <c:v>1.2217391891349343</c:v>
                </c:pt>
                <c:pt idx="1765">
                  <c:v>1.2231453338466982</c:v>
                </c:pt>
                <c:pt idx="1766">
                  <c:v>1.2245549658939703</c:v>
                </c:pt>
                <c:pt idx="1767">
                  <c:v>1.2259685285174793</c:v>
                </c:pt>
                <c:pt idx="1768">
                  <c:v>1.2273838761892195</c:v>
                </c:pt>
                <c:pt idx="1769">
                  <c:v>1.2287990674502032</c:v>
                </c:pt>
                <c:pt idx="1770">
                  <c:v>1.2302151815548072</c:v>
                </c:pt>
                <c:pt idx="1771">
                  <c:v>1.231351643107869</c:v>
                </c:pt>
                <c:pt idx="1772">
                  <c:v>1.2324889635850944</c:v>
                </c:pt>
                <c:pt idx="1773">
                  <c:v>1.2339120552101541</c:v>
                </c:pt>
                <c:pt idx="1774">
                  <c:v>1.2353384808973642</c:v>
                </c:pt>
                <c:pt idx="1775">
                  <c:v>1.2367645464528507</c:v>
                </c:pt>
                <c:pt idx="1776">
                  <c:v>1.2381937400095082</c:v>
                </c:pt>
                <c:pt idx="1777">
                  <c:v>1.2396249790841778</c:v>
                </c:pt>
                <c:pt idx="1778">
                  <c:v>1.2410600208461995</c:v>
                </c:pt>
                <c:pt idx="1779">
                  <c:v>1.2424951518607945</c:v>
                </c:pt>
                <c:pt idx="1780">
                  <c:v>1.2439319063507202</c:v>
                </c:pt>
                <c:pt idx="1781">
                  <c:v>1.2450851718631486</c:v>
                </c:pt>
                <c:pt idx="1782">
                  <c:v>1.24624064913414</c:v>
                </c:pt>
                <c:pt idx="1783">
                  <c:v>1.2476843415415237</c:v>
                </c:pt>
                <c:pt idx="1784">
                  <c:v>1.2491292384619732</c:v>
                </c:pt>
                <c:pt idx="1785">
                  <c:v>1.2505775521711255</c:v>
                </c:pt>
                <c:pt idx="1786">
                  <c:v>1.2520264172433089</c:v>
                </c:pt>
                <c:pt idx="1787">
                  <c:v>1.2534769412744853</c:v>
                </c:pt>
                <c:pt idx="1788">
                  <c:v>1.2549313481502389</c:v>
                </c:pt>
                <c:pt idx="1789">
                  <c:v>1.2563863173448577</c:v>
                </c:pt>
                <c:pt idx="1790">
                  <c:v>1.2578445196529762</c:v>
                </c:pt>
                <c:pt idx="1791">
                  <c:v>1.2593028449257455</c:v>
                </c:pt>
                <c:pt idx="1792">
                  <c:v>1.2607653094448836</c:v>
                </c:pt>
                <c:pt idx="1793">
                  <c:v>1.262230586691143</c:v>
                </c:pt>
                <c:pt idx="1794">
                  <c:v>1.2636971184234849</c:v>
                </c:pt>
                <c:pt idx="1795">
                  <c:v>1.2651631129786716</c:v>
                </c:pt>
                <c:pt idx="1796">
                  <c:v>1.266339792957077</c:v>
                </c:pt>
                <c:pt idx="1797">
                  <c:v>1.2675183087079991</c:v>
                </c:pt>
                <c:pt idx="1798">
                  <c:v>1.2689917208677828</c:v>
                </c:pt>
                <c:pt idx="1799">
                  <c:v>1.2704677580681585</c:v>
                </c:pt>
                <c:pt idx="1800">
                  <c:v>1.271650248777062</c:v>
                </c:pt>
                <c:pt idx="1801">
                  <c:v>1.272839562981424</c:v>
                </c:pt>
                <c:pt idx="1802">
                  <c:v>1.2743201633136203</c:v>
                </c:pt>
                <c:pt idx="1803">
                  <c:v>1.2758061322178436</c:v>
                </c:pt>
                <c:pt idx="1804">
                  <c:v>1.2772909076523793</c:v>
                </c:pt>
                <c:pt idx="1805">
                  <c:v>1.2787810735212406</c:v>
                </c:pt>
                <c:pt idx="1806">
                  <c:v>1.2802711866185716</c:v>
                </c:pt>
                <c:pt idx="1807">
                  <c:v>1.281764207490562</c:v>
                </c:pt>
                <c:pt idx="1808">
                  <c:v>1.2832592324582879</c:v>
                </c:pt>
                <c:pt idx="1809">
                  <c:v>1.2847558097991942</c:v>
                </c:pt>
                <c:pt idx="1810">
                  <c:v>1.2862578367235884</c:v>
                </c:pt>
                <c:pt idx="1811">
                  <c:v>1.2877595999545117</c:v>
                </c:pt>
                <c:pt idx="1812">
                  <c:v>1.2892624732499005</c:v>
                </c:pt>
                <c:pt idx="1813">
                  <c:v>1.2907703694177932</c:v>
                </c:pt>
                <c:pt idx="1814">
                  <c:v>1.2922791602613284</c:v>
                </c:pt>
                <c:pt idx="1815">
                  <c:v>1.2937879233324909</c:v>
                </c:pt>
                <c:pt idx="1816">
                  <c:v>1.2953019707085627</c:v>
                </c:pt>
                <c:pt idx="1817">
                  <c:v>1.2968176195016814</c:v>
                </c:pt>
                <c:pt idx="1818">
                  <c:v>1.2983371916995465</c:v>
                </c:pt>
                <c:pt idx="1819">
                  <c:v>1.2998567548017999</c:v>
                </c:pt>
                <c:pt idx="1820">
                  <c:v>1.301378397966344</c:v>
                </c:pt>
                <c:pt idx="1821">
                  <c:v>1.3029025929367621</c:v>
                </c:pt>
                <c:pt idx="1822">
                  <c:v>1.304429347859057</c:v>
                </c:pt>
                <c:pt idx="1823">
                  <c:v>1.3056555147983639</c:v>
                </c:pt>
                <c:pt idx="1824">
                  <c:v>1.3071860140143881</c:v>
                </c:pt>
                <c:pt idx="1825">
                  <c:v>1.3087186250119422</c:v>
                </c:pt>
                <c:pt idx="1826">
                  <c:v>1.3102549960958088</c:v>
                </c:pt>
                <c:pt idx="1827">
                  <c:v>1.3114862175386819</c:v>
                </c:pt>
                <c:pt idx="1828">
                  <c:v>1.3130280260866907</c:v>
                </c:pt>
                <c:pt idx="1829">
                  <c:v>1.3145689169102743</c:v>
                </c:pt>
                <c:pt idx="1830">
                  <c:v>1.3161128936701547</c:v>
                </c:pt>
                <c:pt idx="1831">
                  <c:v>1.3173511168610006</c:v>
                </c:pt>
                <c:pt idx="1832">
                  <c:v>1.318595133260769</c:v>
                </c:pt>
                <c:pt idx="1833">
                  <c:v>1.3201474761322354</c:v>
                </c:pt>
                <c:pt idx="1834">
                  <c:v>1.3217015206242173</c:v>
                </c:pt>
                <c:pt idx="1835">
                  <c:v>1.3232575085942857</c:v>
                </c:pt>
                <c:pt idx="1836">
                  <c:v>1.3248171116293415</c:v>
                </c:pt>
                <c:pt idx="1837">
                  <c:v>1.3263765283102673</c:v>
                </c:pt>
                <c:pt idx="1838">
                  <c:v>1.3279414847521225</c:v>
                </c:pt>
                <c:pt idx="1839">
                  <c:v>1.32950578507057</c:v>
                </c:pt>
                <c:pt idx="1840">
                  <c:v>1.3310751711189297</c:v>
                </c:pt>
                <c:pt idx="1841">
                  <c:v>1.3326448648254579</c:v>
                </c:pt>
                <c:pt idx="1842">
                  <c:v>1.3342175069182651</c:v>
                </c:pt>
                <c:pt idx="1843">
                  <c:v>1.3357962361023628</c:v>
                </c:pt>
                <c:pt idx="1844">
                  <c:v>1.3373743280023001</c:v>
                </c:pt>
                <c:pt idx="1845">
                  <c:v>1.3389522585090159</c:v>
                </c:pt>
                <c:pt idx="1846">
                  <c:v>1.3405365517703156</c:v>
                </c:pt>
                <c:pt idx="1847">
                  <c:v>1.3421231168060479</c:v>
                </c:pt>
                <c:pt idx="1848">
                  <c:v>1.3433939897044975</c:v>
                </c:pt>
                <c:pt idx="1849">
                  <c:v>1.3449841267959783</c:v>
                </c:pt>
                <c:pt idx="1850">
                  <c:v>1.3465753368013942</c:v>
                </c:pt>
                <c:pt idx="1851">
                  <c:v>1.3478518841411489</c:v>
                </c:pt>
                <c:pt idx="1852">
                  <c:v>1.3494486434468329</c:v>
                </c:pt>
                <c:pt idx="1853">
                  <c:v>1.3510508888587167</c:v>
                </c:pt>
                <c:pt idx="1854">
                  <c:v>1.352653992273507</c:v>
                </c:pt>
                <c:pt idx="1855">
                  <c:v>1.3542577085468155</c:v>
                </c:pt>
                <c:pt idx="1856">
                  <c:v>1.3558644919479088</c:v>
                </c:pt>
                <c:pt idx="1857">
                  <c:v>1.3574748450203666</c:v>
                </c:pt>
                <c:pt idx="1858">
                  <c:v>1.3587656374906518</c:v>
                </c:pt>
                <c:pt idx="1859">
                  <c:v>1.3600608106104586</c:v>
                </c:pt>
                <c:pt idx="1860">
                  <c:v>1.3616801637073093</c:v>
                </c:pt>
                <c:pt idx="1861">
                  <c:v>1.363300906472257</c:v>
                </c:pt>
                <c:pt idx="1862">
                  <c:v>1.3649203158400629</c:v>
                </c:pt>
                <c:pt idx="1863">
                  <c:v>1.366549549225587</c:v>
                </c:pt>
                <c:pt idx="1864">
                  <c:v>1.3681744808998479</c:v>
                </c:pt>
                <c:pt idx="1865">
                  <c:v>1.3698038002162629</c:v>
                </c:pt>
                <c:pt idx="1866">
                  <c:v>1.3714355291486233</c:v>
                </c:pt>
                <c:pt idx="1867">
                  <c:v>1.3730729226535834</c:v>
                </c:pt>
                <c:pt idx="1868">
                  <c:v>1.374713001613781</c:v>
                </c:pt>
                <c:pt idx="1869">
                  <c:v>1.3763540204540532</c:v>
                </c:pt>
                <c:pt idx="1870">
                  <c:v>1.3779952262631823</c:v>
                </c:pt>
                <c:pt idx="1871">
                  <c:v>1.379641393135238</c:v>
                </c:pt>
                <c:pt idx="1872">
                  <c:v>1.3812895187367931</c:v>
                </c:pt>
                <c:pt idx="1873">
                  <c:v>1.3826127015387855</c:v>
                </c:pt>
                <c:pt idx="1874">
                  <c:v>1.3839361222585673</c:v>
                </c:pt>
                <c:pt idx="1875">
                  <c:v>1.3855910942544518</c:v>
                </c:pt>
                <c:pt idx="1876">
                  <c:v>1.3872498232184984</c:v>
                </c:pt>
                <c:pt idx="1877">
                  <c:v>1.3889118157268021</c:v>
                </c:pt>
                <c:pt idx="1878">
                  <c:v>1.3905786088006042</c:v>
                </c:pt>
                <c:pt idx="1879">
                  <c:v>1.3922448743530276</c:v>
                </c:pt>
                <c:pt idx="1880">
                  <c:v>1.3939144311171054</c:v>
                </c:pt>
                <c:pt idx="1881">
                  <c:v>1.3955847360049369</c:v>
                </c:pt>
                <c:pt idx="1882">
                  <c:v>1.3969251917665417</c:v>
                </c:pt>
                <c:pt idx="1883">
                  <c:v>1.3979608452854673</c:v>
                </c:pt>
                <c:pt idx="1884">
                  <c:v>1.3982044282572377</c:v>
                </c:pt>
                <c:pt idx="1885">
                  <c:v>1.3982702647552339</c:v>
                </c:pt>
                <c:pt idx="1886">
                  <c:v>1.398270777118519</c:v>
                </c:pt>
              </c:numCache>
            </c:numRef>
          </c:xVal>
          <c:yVal>
            <c:numRef>
              <c:f>'ShA 90 - 5'!$I$4:$I$1890</c:f>
              <c:numCache>
                <c:formatCode>General</c:formatCode>
                <c:ptCount val="1887"/>
                <c:pt idx="0">
                  <c:v>5.7482687899526187E-2</c:v>
                </c:pt>
                <c:pt idx="1">
                  <c:v>5.7272559923630527E-2</c:v>
                </c:pt>
                <c:pt idx="2">
                  <c:v>5.7181995400273335E-2</c:v>
                </c:pt>
                <c:pt idx="3">
                  <c:v>5.7211528839036581E-2</c:v>
                </c:pt>
                <c:pt idx="4">
                  <c:v>5.7136544916114286E-2</c:v>
                </c:pt>
                <c:pt idx="5">
                  <c:v>5.7076250132301401E-2</c:v>
                </c:pt>
                <c:pt idx="6">
                  <c:v>5.7178069678878618E-2</c:v>
                </c:pt>
                <c:pt idx="7">
                  <c:v>5.7138120462937113E-2</c:v>
                </c:pt>
                <c:pt idx="8">
                  <c:v>5.7059646741401363E-2</c:v>
                </c:pt>
                <c:pt idx="9">
                  <c:v>5.778788873470548E-2</c:v>
                </c:pt>
                <c:pt idx="10">
                  <c:v>6.2146139010892026E-2</c:v>
                </c:pt>
                <c:pt idx="11">
                  <c:v>7.1238839421265507E-2</c:v>
                </c:pt>
                <c:pt idx="12">
                  <c:v>8.4730066751050603E-2</c:v>
                </c:pt>
                <c:pt idx="13">
                  <c:v>0.10341299455419414</c:v>
                </c:pt>
                <c:pt idx="14">
                  <c:v>0.12309129523831645</c:v>
                </c:pt>
                <c:pt idx="15">
                  <c:v>0.14397507303942195</c:v>
                </c:pt>
                <c:pt idx="16">
                  <c:v>0.16495761661903544</c:v>
                </c:pt>
                <c:pt idx="17">
                  <c:v>0.18856080534626493</c:v>
                </c:pt>
                <c:pt idx="18">
                  <c:v>0.21484505823325964</c:v>
                </c:pt>
                <c:pt idx="19">
                  <c:v>0.23847204782980233</c:v>
                </c:pt>
                <c:pt idx="20">
                  <c:v>0.26348239308835292</c:v>
                </c:pt>
                <c:pt idx="21">
                  <c:v>0.29012655515398234</c:v>
                </c:pt>
                <c:pt idx="22">
                  <c:v>0.31810751324709452</c:v>
                </c:pt>
                <c:pt idx="23">
                  <c:v>0.34056200844002443</c:v>
                </c:pt>
                <c:pt idx="24">
                  <c:v>0.36873267554254652</c:v>
                </c:pt>
                <c:pt idx="25">
                  <c:v>0.39675594407758119</c:v>
                </c:pt>
                <c:pt idx="26">
                  <c:v>0.42505107588862528</c:v>
                </c:pt>
                <c:pt idx="27">
                  <c:v>0.4532559398526288</c:v>
                </c:pt>
                <c:pt idx="28">
                  <c:v>0.48114697380304</c:v>
                </c:pt>
                <c:pt idx="29">
                  <c:v>0.50940381425009862</c:v>
                </c:pt>
                <c:pt idx="30">
                  <c:v>0.53759301062710474</c:v>
                </c:pt>
                <c:pt idx="31">
                  <c:v>0.56559348336735127</c:v>
                </c:pt>
                <c:pt idx="32">
                  <c:v>0.59353642660750394</c:v>
                </c:pt>
                <c:pt idx="33">
                  <c:v>0.62109717814372278</c:v>
                </c:pt>
                <c:pt idx="34">
                  <c:v>0.64854495588363748</c:v>
                </c:pt>
                <c:pt idx="35">
                  <c:v>0.67627405104115468</c:v>
                </c:pt>
                <c:pt idx="36">
                  <c:v>0.7038675014397956</c:v>
                </c:pt>
                <c:pt idx="37">
                  <c:v>0.73155248488023039</c:v>
                </c:pt>
                <c:pt idx="38">
                  <c:v>0.75938171593619941</c:v>
                </c:pt>
                <c:pt idx="39">
                  <c:v>0.7866124907757015</c:v>
                </c:pt>
                <c:pt idx="40">
                  <c:v>0.8136401981714918</c:v>
                </c:pt>
                <c:pt idx="41">
                  <c:v>0.84093577572088174</c:v>
                </c:pt>
                <c:pt idx="42">
                  <c:v>0.86810490262110973</c:v>
                </c:pt>
                <c:pt idx="43">
                  <c:v>0.89505356587863605</c:v>
                </c:pt>
                <c:pt idx="44">
                  <c:v>0.91664155789133062</c:v>
                </c:pt>
                <c:pt idx="45">
                  <c:v>0.93838025024493643</c:v>
                </c:pt>
                <c:pt idx="46">
                  <c:v>0.96553187680981412</c:v>
                </c:pt>
                <c:pt idx="47">
                  <c:v>0.9920713932022448</c:v>
                </c:pt>
                <c:pt idx="48">
                  <c:v>1.0186767829006815</c:v>
                </c:pt>
                <c:pt idx="49">
                  <c:v>1.0455034595323278</c:v>
                </c:pt>
                <c:pt idx="50">
                  <c:v>1.072292012260458</c:v>
                </c:pt>
                <c:pt idx="51">
                  <c:v>1.0988531406575239</c:v>
                </c:pt>
                <c:pt idx="52">
                  <c:v>1.1253830865478487</c:v>
                </c:pt>
                <c:pt idx="53">
                  <c:v>1.1520825233878804</c:v>
                </c:pt>
                <c:pt idx="54">
                  <c:v>1.1731550899331071</c:v>
                </c:pt>
                <c:pt idx="55">
                  <c:v>1.194009418244645</c:v>
                </c:pt>
                <c:pt idx="56">
                  <c:v>1.2201418168721079</c:v>
                </c:pt>
                <c:pt idx="57">
                  <c:v>1.2461427230914102</c:v>
                </c:pt>
                <c:pt idx="58">
                  <c:v>1.2720109560740471</c:v>
                </c:pt>
                <c:pt idx="59">
                  <c:v>1.2980907750490402</c:v>
                </c:pt>
                <c:pt idx="60">
                  <c:v>1.3240079441498274</c:v>
                </c:pt>
                <c:pt idx="61">
                  <c:v>1.3498040697962792</c:v>
                </c:pt>
                <c:pt idx="62">
                  <c:v>1.3756564750324904</c:v>
                </c:pt>
                <c:pt idx="63">
                  <c:v>1.4012536998281862</c:v>
                </c:pt>
                <c:pt idx="64">
                  <c:v>1.4268262553561497</c:v>
                </c:pt>
                <c:pt idx="65">
                  <c:v>1.4524867396450825</c:v>
                </c:pt>
                <c:pt idx="66">
                  <c:v>1.4781283580311479</c:v>
                </c:pt>
                <c:pt idx="67">
                  <c:v>1.5036417568725249</c:v>
                </c:pt>
                <c:pt idx="68">
                  <c:v>1.5289927025032655</c:v>
                </c:pt>
                <c:pt idx="69">
                  <c:v>1.5543670248695782</c:v>
                </c:pt>
                <c:pt idx="70">
                  <c:v>1.5742902166533654</c:v>
                </c:pt>
                <c:pt idx="71">
                  <c:v>1.5940184778007025</c:v>
                </c:pt>
                <c:pt idx="72">
                  <c:v>1.6189191425537728</c:v>
                </c:pt>
                <c:pt idx="73">
                  <c:v>1.6441377785105586</c:v>
                </c:pt>
                <c:pt idx="74">
                  <c:v>1.6693741970953628</c:v>
                </c:pt>
                <c:pt idx="75">
                  <c:v>1.6943920124347094</c:v>
                </c:pt>
                <c:pt idx="76">
                  <c:v>1.7191142081652335</c:v>
                </c:pt>
                <c:pt idx="77">
                  <c:v>1.7436070224906706</c:v>
                </c:pt>
                <c:pt idx="78">
                  <c:v>1.7680663448789398</c:v>
                </c:pt>
                <c:pt idx="79">
                  <c:v>1.7927969867545213</c:v>
                </c:pt>
                <c:pt idx="80">
                  <c:v>1.817432312403259</c:v>
                </c:pt>
                <c:pt idx="81">
                  <c:v>1.8372380934302075</c:v>
                </c:pt>
                <c:pt idx="82">
                  <c:v>1.8566999374878315</c:v>
                </c:pt>
                <c:pt idx="83">
                  <c:v>1.8809929704520756</c:v>
                </c:pt>
                <c:pt idx="84">
                  <c:v>1.904992383687881</c:v>
                </c:pt>
                <c:pt idx="85">
                  <c:v>1.9291105526295711</c:v>
                </c:pt>
                <c:pt idx="86">
                  <c:v>1.9532978735954378</c:v>
                </c:pt>
                <c:pt idx="87">
                  <c:v>1.9772561484014362</c:v>
                </c:pt>
                <c:pt idx="88">
                  <c:v>2.0010938912230203</c:v>
                </c:pt>
                <c:pt idx="89">
                  <c:v>2.0248357457964197</c:v>
                </c:pt>
                <c:pt idx="90">
                  <c:v>2.0484983566976607</c:v>
                </c:pt>
                <c:pt idx="91">
                  <c:v>2.0721269528006654</c:v>
                </c:pt>
                <c:pt idx="92">
                  <c:v>2.095754534202527</c:v>
                </c:pt>
                <c:pt idx="93">
                  <c:v>2.1192081282133102</c:v>
                </c:pt>
                <c:pt idx="94">
                  <c:v>2.1379558944510801</c:v>
                </c:pt>
                <c:pt idx="95">
                  <c:v>2.1566371755027425</c:v>
                </c:pt>
                <c:pt idx="96">
                  <c:v>2.1800031328579688</c:v>
                </c:pt>
                <c:pt idx="97">
                  <c:v>2.2032382441376885</c:v>
                </c:pt>
                <c:pt idx="98">
                  <c:v>2.226320894950125</c:v>
                </c:pt>
                <c:pt idx="99">
                  <c:v>2.2493215702124552</c:v>
                </c:pt>
                <c:pt idx="100">
                  <c:v>2.2720668411257603</c:v>
                </c:pt>
                <c:pt idx="101">
                  <c:v>2.29497200689823</c:v>
                </c:pt>
                <c:pt idx="102">
                  <c:v>2.3180249436146818</c:v>
                </c:pt>
                <c:pt idx="103">
                  <c:v>2.3408213669613627</c:v>
                </c:pt>
                <c:pt idx="104">
                  <c:v>2.3591253005345258</c:v>
                </c:pt>
                <c:pt idx="105">
                  <c:v>2.3774408408671763</c:v>
                </c:pt>
                <c:pt idx="106">
                  <c:v>2.3999833388971745</c:v>
                </c:pt>
                <c:pt idx="107">
                  <c:v>2.4221382784496064</c:v>
                </c:pt>
                <c:pt idx="108">
                  <c:v>2.4443352688441742</c:v>
                </c:pt>
                <c:pt idx="109">
                  <c:v>2.4666655901954164</c:v>
                </c:pt>
                <c:pt idx="110">
                  <c:v>2.4889429361420108</c:v>
                </c:pt>
                <c:pt idx="111">
                  <c:v>2.5111264794344854</c:v>
                </c:pt>
                <c:pt idx="112">
                  <c:v>2.533241141256823</c:v>
                </c:pt>
                <c:pt idx="113">
                  <c:v>2.5554432813858492</c:v>
                </c:pt>
                <c:pt idx="114">
                  <c:v>2.5775353687875162</c:v>
                </c:pt>
                <c:pt idx="115">
                  <c:v>2.5994241967167402</c:v>
                </c:pt>
                <c:pt idx="116">
                  <c:v>2.6212372800294208</c:v>
                </c:pt>
                <c:pt idx="117">
                  <c:v>2.642991384813596</c:v>
                </c:pt>
                <c:pt idx="118">
                  <c:v>2.6645493432414757</c:v>
                </c:pt>
                <c:pt idx="119">
                  <c:v>2.6859320689543704</c:v>
                </c:pt>
                <c:pt idx="120">
                  <c:v>2.7073825588595621</c:v>
                </c:pt>
                <c:pt idx="121">
                  <c:v>2.7286350555646641</c:v>
                </c:pt>
                <c:pt idx="122">
                  <c:v>2.7499050907425886</c:v>
                </c:pt>
                <c:pt idx="123">
                  <c:v>2.7713107935909709</c:v>
                </c:pt>
                <c:pt idx="124">
                  <c:v>2.7881508592992139</c:v>
                </c:pt>
                <c:pt idx="125">
                  <c:v>2.8091789842424024</c:v>
                </c:pt>
                <c:pt idx="126">
                  <c:v>2.8304005553922469</c:v>
                </c:pt>
                <c:pt idx="127">
                  <c:v>2.8472966151216723</c:v>
                </c:pt>
                <c:pt idx="128">
                  <c:v>2.8681694725602158</c:v>
                </c:pt>
                <c:pt idx="129">
                  <c:v>2.8886836650660057</c:v>
                </c:pt>
                <c:pt idx="130">
                  <c:v>2.9091590412139547</c:v>
                </c:pt>
                <c:pt idx="131">
                  <c:v>2.9257205611679802</c:v>
                </c:pt>
                <c:pt idx="132">
                  <c:v>2.9422004340452208</c:v>
                </c:pt>
                <c:pt idx="133">
                  <c:v>2.9627595211414937</c:v>
                </c:pt>
                <c:pt idx="134">
                  <c:v>2.9832803221136088</c:v>
                </c:pt>
                <c:pt idx="135">
                  <c:v>3.0037056121982499</c:v>
                </c:pt>
                <c:pt idx="136">
                  <c:v>3.0238246681522907</c:v>
                </c:pt>
                <c:pt idx="137">
                  <c:v>3.0439319245985192</c:v>
                </c:pt>
                <c:pt idx="138">
                  <c:v>3.0641342329148746</c:v>
                </c:pt>
                <c:pt idx="139">
                  <c:v>3.0844195947697433</c:v>
                </c:pt>
                <c:pt idx="140">
                  <c:v>3.1044411038382633</c:v>
                </c:pt>
                <c:pt idx="141">
                  <c:v>3.1244427231597727</c:v>
                </c:pt>
                <c:pt idx="142">
                  <c:v>3.1444739617341875</c:v>
                </c:pt>
                <c:pt idx="143">
                  <c:v>3.1643078829384663</c:v>
                </c:pt>
                <c:pt idx="144">
                  <c:v>3.1838304919195868</c:v>
                </c:pt>
                <c:pt idx="145">
                  <c:v>3.2032936337850657</c:v>
                </c:pt>
                <c:pt idx="146">
                  <c:v>3.2228023998680038</c:v>
                </c:pt>
                <c:pt idx="147">
                  <c:v>3.2385771610176417</c:v>
                </c:pt>
                <c:pt idx="148">
                  <c:v>3.254384864127029</c:v>
                </c:pt>
                <c:pt idx="149">
                  <c:v>3.2740372921749143</c:v>
                </c:pt>
                <c:pt idx="150">
                  <c:v>3.2933166517495129</c:v>
                </c:pt>
                <c:pt idx="151">
                  <c:v>3.3125250422478598</c:v>
                </c:pt>
                <c:pt idx="152">
                  <c:v>3.3317328655462943</c:v>
                </c:pt>
                <c:pt idx="153">
                  <c:v>3.3508000887576395</c:v>
                </c:pt>
                <c:pt idx="154">
                  <c:v>3.3700070885169673</c:v>
                </c:pt>
                <c:pt idx="155">
                  <c:v>3.3892244391414308</c:v>
                </c:pt>
                <c:pt idx="156">
                  <c:v>3.4081601386569229</c:v>
                </c:pt>
                <c:pt idx="157">
                  <c:v>3.4233339171055204</c:v>
                </c:pt>
                <c:pt idx="158">
                  <c:v>3.4383206666439436</c:v>
                </c:pt>
                <c:pt idx="159">
                  <c:v>3.4568923085137415</c:v>
                </c:pt>
                <c:pt idx="160">
                  <c:v>3.4756478158934998</c:v>
                </c:pt>
                <c:pt idx="161">
                  <c:v>3.4943881509342973</c:v>
                </c:pt>
                <c:pt idx="162">
                  <c:v>3.5128330813991071</c:v>
                </c:pt>
                <c:pt idx="163">
                  <c:v>3.5311401571449403</c:v>
                </c:pt>
                <c:pt idx="164">
                  <c:v>3.5496127386710548</c:v>
                </c:pt>
                <c:pt idx="165">
                  <c:v>3.5679622762501837</c:v>
                </c:pt>
                <c:pt idx="166">
                  <c:v>3.5861955594539543</c:v>
                </c:pt>
                <c:pt idx="167">
                  <c:v>3.6044229366344158</c:v>
                </c:pt>
                <c:pt idx="168">
                  <c:v>3.6227276968701418</c:v>
                </c:pt>
                <c:pt idx="169">
                  <c:v>3.6409514240093475</c:v>
                </c:pt>
                <c:pt idx="170">
                  <c:v>3.6591367498917498</c:v>
                </c:pt>
                <c:pt idx="171">
                  <c:v>3.6773301031150547</c:v>
                </c:pt>
                <c:pt idx="172">
                  <c:v>3.6952864105885221</c:v>
                </c:pt>
                <c:pt idx="173">
                  <c:v>3.7130711395145801</c:v>
                </c:pt>
                <c:pt idx="174">
                  <c:v>3.6650658138187522</c:v>
                </c:pt>
                <c:pt idx="175">
                  <c:v>3.6113437719200934</c:v>
                </c:pt>
                <c:pt idx="176">
                  <c:v>3.5928962891256702</c:v>
                </c:pt>
                <c:pt idx="177">
                  <c:v>3.6196203837039898</c:v>
                </c:pt>
                <c:pt idx="178">
                  <c:v>3.6452474540774662</c:v>
                </c:pt>
                <c:pt idx="179">
                  <c:v>3.6701681793130141</c:v>
                </c:pt>
                <c:pt idx="180">
                  <c:v>3.6944533642612036</c:v>
                </c:pt>
                <c:pt idx="181">
                  <c:v>3.7182337958293386</c:v>
                </c:pt>
                <c:pt idx="182">
                  <c:v>3.7417668949373404</c:v>
                </c:pt>
                <c:pt idx="183">
                  <c:v>3.7651945627604664</c:v>
                </c:pt>
                <c:pt idx="184">
                  <c:v>3.7837033800965596</c:v>
                </c:pt>
                <c:pt idx="185">
                  <c:v>3.8020597008197616</c:v>
                </c:pt>
                <c:pt idx="186">
                  <c:v>3.824561308414193</c:v>
                </c:pt>
                <c:pt idx="187">
                  <c:v>3.8464887553958484</c:v>
                </c:pt>
                <c:pt idx="188">
                  <c:v>3.8679555913287853</c:v>
                </c:pt>
                <c:pt idx="189">
                  <c:v>3.8894369978162611</c:v>
                </c:pt>
                <c:pt idx="190">
                  <c:v>3.9107179607080509</c:v>
                </c:pt>
                <c:pt idx="191">
                  <c:v>3.9316237341268825</c:v>
                </c:pt>
                <c:pt idx="192">
                  <c:v>3.952419315008239</c:v>
                </c:pt>
                <c:pt idx="193">
                  <c:v>3.97276703580367</c:v>
                </c:pt>
                <c:pt idx="194">
                  <c:v>3.9929322583097533</c:v>
                </c:pt>
                <c:pt idx="195">
                  <c:v>4.0129418657954252</c:v>
                </c:pt>
                <c:pt idx="196">
                  <c:v>4.0324239636182924</c:v>
                </c:pt>
                <c:pt idx="197">
                  <c:v>4.0478803618685966</c:v>
                </c:pt>
                <c:pt idx="198">
                  <c:v>4.0633175650895526</c:v>
                </c:pt>
                <c:pt idx="199">
                  <c:v>4.0823695263143538</c:v>
                </c:pt>
                <c:pt idx="200">
                  <c:v>4.1010327263942621</c:v>
                </c:pt>
                <c:pt idx="201">
                  <c:v>4.1194853902009818</c:v>
                </c:pt>
                <c:pt idx="202">
                  <c:v>4.1376609112469511</c:v>
                </c:pt>
                <c:pt idx="203">
                  <c:v>4.1555689833461926</c:v>
                </c:pt>
                <c:pt idx="204">
                  <c:v>4.1733599968424508</c:v>
                </c:pt>
                <c:pt idx="205">
                  <c:v>4.1909525828316614</c:v>
                </c:pt>
                <c:pt idx="206">
                  <c:v>4.2085908031962598</c:v>
                </c:pt>
                <c:pt idx="207">
                  <c:v>4.226402562805073</c:v>
                </c:pt>
                <c:pt idx="208">
                  <c:v>4.2441782334757194</c:v>
                </c:pt>
                <c:pt idx="209">
                  <c:v>4.2614942012673502</c:v>
                </c:pt>
                <c:pt idx="210">
                  <c:v>4.2751844629566795</c:v>
                </c:pt>
                <c:pt idx="211">
                  <c:v>4.2888755381858781</c:v>
                </c:pt>
                <c:pt idx="212">
                  <c:v>4.3059860361858293</c:v>
                </c:pt>
                <c:pt idx="213">
                  <c:v>4.3231238436343205</c:v>
                </c:pt>
                <c:pt idx="214">
                  <c:v>4.3403132779799272</c:v>
                </c:pt>
                <c:pt idx="215">
                  <c:v>4.3573893187279422</c:v>
                </c:pt>
                <c:pt idx="216">
                  <c:v>4.3740429346082239</c:v>
                </c:pt>
                <c:pt idx="217">
                  <c:v>4.3907086422360102</c:v>
                </c:pt>
                <c:pt idx="218">
                  <c:v>4.4071999972827758</c:v>
                </c:pt>
                <c:pt idx="219">
                  <c:v>4.4237262162925353</c:v>
                </c:pt>
                <c:pt idx="220">
                  <c:v>4.440404612437467</c:v>
                </c:pt>
                <c:pt idx="221">
                  <c:v>4.4567628441427516</c:v>
                </c:pt>
                <c:pt idx="222">
                  <c:v>4.4728827862911436</c:v>
                </c:pt>
                <c:pt idx="223">
                  <c:v>4.4888755345232845</c:v>
                </c:pt>
                <c:pt idx="224">
                  <c:v>4.5048665798905754</c:v>
                </c:pt>
                <c:pt idx="225">
                  <c:v>4.517625427488821</c:v>
                </c:pt>
                <c:pt idx="226">
                  <c:v>4.533675612427456</c:v>
                </c:pt>
                <c:pt idx="227">
                  <c:v>4.546490476562302</c:v>
                </c:pt>
                <c:pt idx="228">
                  <c:v>4.5628291441914319</c:v>
                </c:pt>
                <c:pt idx="229">
                  <c:v>4.5790149797266135</c:v>
                </c:pt>
                <c:pt idx="230">
                  <c:v>4.5949375235115095</c:v>
                </c:pt>
                <c:pt idx="231">
                  <c:v>4.6106623947995553</c:v>
                </c:pt>
                <c:pt idx="232">
                  <c:v>4.6261289205629756</c:v>
                </c:pt>
                <c:pt idx="233">
                  <c:v>4.6414789914016144</c:v>
                </c:pt>
                <c:pt idx="234">
                  <c:v>4.6536600233953056</c:v>
                </c:pt>
                <c:pt idx="235">
                  <c:v>4.6198450397011088</c:v>
                </c:pt>
                <c:pt idx="236">
                  <c:v>4.5439853088192326</c:v>
                </c:pt>
                <c:pt idx="237">
                  <c:v>4.5194244712975804</c:v>
                </c:pt>
                <c:pt idx="238">
                  <c:v>4.5443315530567583</c:v>
                </c:pt>
                <c:pt idx="239">
                  <c:v>4.5675217177315837</c:v>
                </c:pt>
                <c:pt idx="240">
                  <c:v>4.5901587234548371</c:v>
                </c:pt>
                <c:pt idx="241">
                  <c:v>4.6124699833726028</c:v>
                </c:pt>
                <c:pt idx="242">
                  <c:v>4.6341843253232833</c:v>
                </c:pt>
                <c:pt idx="243">
                  <c:v>4.6556327792420227</c:v>
                </c:pt>
                <c:pt idx="244">
                  <c:v>4.6765748423970255</c:v>
                </c:pt>
                <c:pt idx="245">
                  <c:v>4.6969779527126594</c:v>
                </c:pt>
                <c:pt idx="246">
                  <c:v>4.7170212002407723</c:v>
                </c:pt>
                <c:pt idx="247">
                  <c:v>4.7366763181499483</c:v>
                </c:pt>
                <c:pt idx="248">
                  <c:v>4.7563875400080677</c:v>
                </c:pt>
                <c:pt idx="249">
                  <c:v>4.7757445310267768</c:v>
                </c:pt>
                <c:pt idx="250">
                  <c:v>4.7908863788452418</c:v>
                </c:pt>
                <c:pt idx="251">
                  <c:v>4.8060132400255107</c:v>
                </c:pt>
                <c:pt idx="252">
                  <c:v>4.8246513393399564</c:v>
                </c:pt>
                <c:pt idx="253">
                  <c:v>4.8427871606323496</c:v>
                </c:pt>
                <c:pt idx="254">
                  <c:v>4.8603610056722006</c:v>
                </c:pt>
                <c:pt idx="255">
                  <c:v>4.877913402253383</c:v>
                </c:pt>
                <c:pt idx="256">
                  <c:v>4.8953887900252449</c:v>
                </c:pt>
                <c:pt idx="257">
                  <c:v>4.9122639654858267</c:v>
                </c:pt>
                <c:pt idx="258">
                  <c:v>4.9290776685438429</c:v>
                </c:pt>
                <c:pt idx="259">
                  <c:v>4.945742600033971</c:v>
                </c:pt>
                <c:pt idx="260">
                  <c:v>4.9585499723972104</c:v>
                </c:pt>
                <c:pt idx="261">
                  <c:v>4.9711287826653061</c:v>
                </c:pt>
                <c:pt idx="262">
                  <c:v>4.986704828944486</c:v>
                </c:pt>
                <c:pt idx="263">
                  <c:v>5.001874629724731</c:v>
                </c:pt>
                <c:pt idx="264">
                  <c:v>5.0166751720301388</c:v>
                </c:pt>
                <c:pt idx="265">
                  <c:v>4.9340141200227068</c:v>
                </c:pt>
                <c:pt idx="266">
                  <c:v>4.8531608643377462</c:v>
                </c:pt>
                <c:pt idx="267">
                  <c:v>4.8746814730821004</c:v>
                </c:pt>
                <c:pt idx="268">
                  <c:v>4.8986314536813387</c:v>
                </c:pt>
                <c:pt idx="269">
                  <c:v>4.9213428815213023</c:v>
                </c:pt>
                <c:pt idx="270">
                  <c:v>4.9433723300048964</c:v>
                </c:pt>
                <c:pt idx="271">
                  <c:v>4.9650471947173003</c:v>
                </c:pt>
                <c:pt idx="272">
                  <c:v>4.9864390164614765</c:v>
                </c:pt>
                <c:pt idx="273">
                  <c:v>5.0075418763719881</c:v>
                </c:pt>
                <c:pt idx="274">
                  <c:v>5.0281916790212735</c:v>
                </c:pt>
                <c:pt idx="275">
                  <c:v>5.0442229552451634</c:v>
                </c:pt>
                <c:pt idx="276">
                  <c:v>5.0640030201732475</c:v>
                </c:pt>
                <c:pt idx="277">
                  <c:v>5.0795657640265786</c:v>
                </c:pt>
                <c:pt idx="278">
                  <c:v>5.0990019933783097</c:v>
                </c:pt>
                <c:pt idx="279">
                  <c:v>5.1180890015916178</c:v>
                </c:pt>
                <c:pt idx="280">
                  <c:v>5.1368196892433362</c:v>
                </c:pt>
                <c:pt idx="281">
                  <c:v>5.1554713440290332</c:v>
                </c:pt>
                <c:pt idx="282">
                  <c:v>5.173544605971812</c:v>
                </c:pt>
                <c:pt idx="283">
                  <c:v>5.1657306681108572</c:v>
                </c:pt>
                <c:pt idx="284">
                  <c:v>5.120890516375554</c:v>
                </c:pt>
                <c:pt idx="285">
                  <c:v>5.1047611059158644</c:v>
                </c:pt>
                <c:pt idx="286">
                  <c:v>5.1281412003269615</c:v>
                </c:pt>
                <c:pt idx="287">
                  <c:v>5.1459215042414277</c:v>
                </c:pt>
                <c:pt idx="288">
                  <c:v>5.1631509930621551</c:v>
                </c:pt>
                <c:pt idx="289">
                  <c:v>5.184071133587425</c:v>
                </c:pt>
                <c:pt idx="290">
                  <c:v>5.2044614306663712</c:v>
                </c:pt>
                <c:pt idx="291">
                  <c:v>5.2243647305475678</c:v>
                </c:pt>
                <c:pt idx="292">
                  <c:v>5.2437643287729614</c:v>
                </c:pt>
                <c:pt idx="293">
                  <c:v>5.2631301689812382</c:v>
                </c:pt>
                <c:pt idx="294">
                  <c:v>5.2825245987193243</c:v>
                </c:pt>
                <c:pt idx="295">
                  <c:v>5.3013029574527284</c:v>
                </c:pt>
                <c:pt idx="296">
                  <c:v>5.3198146655408527</c:v>
                </c:pt>
                <c:pt idx="297">
                  <c:v>5.3380393382580218</c:v>
                </c:pt>
                <c:pt idx="298">
                  <c:v>5.3558580684848494</c:v>
                </c:pt>
                <c:pt idx="299">
                  <c:v>5.3735219199089963</c:v>
                </c:pt>
                <c:pt idx="300">
                  <c:v>5.3909655040595243</c:v>
                </c:pt>
                <c:pt idx="301">
                  <c:v>5.4081789317359084</c:v>
                </c:pt>
                <c:pt idx="302">
                  <c:v>5.4253574537274867</c:v>
                </c:pt>
                <c:pt idx="303">
                  <c:v>5.4389553382274984</c:v>
                </c:pt>
                <c:pt idx="304">
                  <c:v>5.4522622283511302</c:v>
                </c:pt>
                <c:pt idx="305">
                  <c:v>5.4688579127629433</c:v>
                </c:pt>
                <c:pt idx="306">
                  <c:v>5.4851052488424967</c:v>
                </c:pt>
                <c:pt idx="307">
                  <c:v>5.5011425904175804</c:v>
                </c:pt>
                <c:pt idx="308">
                  <c:v>5.517019366481283</c:v>
                </c:pt>
                <c:pt idx="309">
                  <c:v>5.5326737438610483</c:v>
                </c:pt>
                <c:pt idx="310">
                  <c:v>5.5451150511383211</c:v>
                </c:pt>
                <c:pt idx="311">
                  <c:v>5.5575549834302285</c:v>
                </c:pt>
                <c:pt idx="312">
                  <c:v>5.5729710545641558</c:v>
                </c:pt>
                <c:pt idx="313">
                  <c:v>5.5880106128374232</c:v>
                </c:pt>
                <c:pt idx="314">
                  <c:v>5.6028207885079144</c:v>
                </c:pt>
                <c:pt idx="315">
                  <c:v>5.6177121215928958</c:v>
                </c:pt>
                <c:pt idx="316">
                  <c:v>5.6326654394398368</c:v>
                </c:pt>
                <c:pt idx="317">
                  <c:v>5.647336748536353</c:v>
                </c:pt>
                <c:pt idx="318">
                  <c:v>5.6618410536109778</c:v>
                </c:pt>
                <c:pt idx="319">
                  <c:v>5.6639136904792373</c:v>
                </c:pt>
                <c:pt idx="320">
                  <c:v>5.6125193623707048</c:v>
                </c:pt>
                <c:pt idx="321">
                  <c:v>5.5776307023883476</c:v>
                </c:pt>
                <c:pt idx="322">
                  <c:v>5.5991544113433891</c:v>
                </c:pt>
                <c:pt idx="323">
                  <c:v>5.6190906571256614</c:v>
                </c:pt>
                <c:pt idx="324">
                  <c:v>5.6383215333010241</c:v>
                </c:pt>
                <c:pt idx="325">
                  <c:v>5.6570413373422701</c:v>
                </c:pt>
                <c:pt idx="326">
                  <c:v>5.6752677275913577</c:v>
                </c:pt>
                <c:pt idx="327">
                  <c:v>5.6895172252619277</c:v>
                </c:pt>
                <c:pt idx="328">
                  <c:v>5.7035692377949641</c:v>
                </c:pt>
                <c:pt idx="329">
                  <c:v>5.7207507304400496</c:v>
                </c:pt>
                <c:pt idx="330">
                  <c:v>5.7378105090892504</c:v>
                </c:pt>
                <c:pt idx="331">
                  <c:v>5.7548298916850342</c:v>
                </c:pt>
                <c:pt idx="332">
                  <c:v>5.7712868303147289</c:v>
                </c:pt>
                <c:pt idx="333">
                  <c:v>5.7873953799966733</c:v>
                </c:pt>
                <c:pt idx="334">
                  <c:v>5.7904895721059688</c:v>
                </c:pt>
                <c:pt idx="335">
                  <c:v>5.7703189569282802</c:v>
                </c:pt>
                <c:pt idx="336">
                  <c:v>5.7650473062297491</c:v>
                </c:pt>
                <c:pt idx="337">
                  <c:v>5.7804564408185826</c:v>
                </c:pt>
                <c:pt idx="338">
                  <c:v>5.7950556576147596</c:v>
                </c:pt>
                <c:pt idx="339">
                  <c:v>5.8129027038918082</c:v>
                </c:pt>
                <c:pt idx="340">
                  <c:v>5.8303754507499699</c:v>
                </c:pt>
                <c:pt idx="341">
                  <c:v>5.847450256987142</c:v>
                </c:pt>
                <c:pt idx="342">
                  <c:v>5.8642777864025932</c:v>
                </c:pt>
                <c:pt idx="343">
                  <c:v>5.8809053593732887</c:v>
                </c:pt>
                <c:pt idx="344">
                  <c:v>5.8969272034978388</c:v>
                </c:pt>
                <c:pt idx="345">
                  <c:v>5.9125404322324329</c:v>
                </c:pt>
                <c:pt idx="346">
                  <c:v>5.9281925159708937</c:v>
                </c:pt>
                <c:pt idx="347">
                  <c:v>5.9437210819249877</c:v>
                </c:pt>
                <c:pt idx="348">
                  <c:v>5.9587348039240391</c:v>
                </c:pt>
                <c:pt idx="349">
                  <c:v>5.9732211668952795</c:v>
                </c:pt>
                <c:pt idx="350">
                  <c:v>5.9874515220195397</c:v>
                </c:pt>
                <c:pt idx="351">
                  <c:v>6.0016397303877662</c:v>
                </c:pt>
                <c:pt idx="352">
                  <c:v>6.0159361348290137</c:v>
                </c:pt>
                <c:pt idx="353">
                  <c:v>6.0270317209720501</c:v>
                </c:pt>
                <c:pt idx="354">
                  <c:v>6.0380481866177123</c:v>
                </c:pt>
                <c:pt idx="355">
                  <c:v>6.051600363046699</c:v>
                </c:pt>
                <c:pt idx="356">
                  <c:v>6.0648788263147262</c:v>
                </c:pt>
                <c:pt idx="357">
                  <c:v>6.0780959533931744</c:v>
                </c:pt>
                <c:pt idx="358">
                  <c:v>6.0909799170659307</c:v>
                </c:pt>
                <c:pt idx="359">
                  <c:v>6.1037273229270195</c:v>
                </c:pt>
                <c:pt idx="360">
                  <c:v>6.1165056562814835</c:v>
                </c:pt>
                <c:pt idx="361">
                  <c:v>6.129181229872005</c:v>
                </c:pt>
                <c:pt idx="362">
                  <c:v>6.1417949075401497</c:v>
                </c:pt>
                <c:pt idx="363">
                  <c:v>6.1542587322825746</c:v>
                </c:pt>
                <c:pt idx="364">
                  <c:v>6.1642318265599636</c:v>
                </c:pt>
                <c:pt idx="365">
                  <c:v>6.1739585279035971</c:v>
                </c:pt>
                <c:pt idx="366">
                  <c:v>6.1861719417397865</c:v>
                </c:pt>
                <c:pt idx="367">
                  <c:v>6.1981964073525617</c:v>
                </c:pt>
                <c:pt idx="368">
                  <c:v>6.2101853635932951</c:v>
                </c:pt>
                <c:pt idx="369">
                  <c:v>6.2222399248177007</c:v>
                </c:pt>
                <c:pt idx="370">
                  <c:v>6.2342258741778016</c:v>
                </c:pt>
                <c:pt idx="371">
                  <c:v>6.2461291326373507</c:v>
                </c:pt>
                <c:pt idx="372">
                  <c:v>6.2576697265376593</c:v>
                </c:pt>
                <c:pt idx="373">
                  <c:v>6.2690366387283909</c:v>
                </c:pt>
                <c:pt idx="374">
                  <c:v>6.280623818308368</c:v>
                </c:pt>
                <c:pt idx="375">
                  <c:v>6.2921734601139043</c:v>
                </c:pt>
                <c:pt idx="376">
                  <c:v>6.3034415392134413</c:v>
                </c:pt>
                <c:pt idx="377">
                  <c:v>6.314864083532826</c:v>
                </c:pt>
                <c:pt idx="378">
                  <c:v>6.3264229987707692</c:v>
                </c:pt>
                <c:pt idx="379">
                  <c:v>6.3376551961525589</c:v>
                </c:pt>
                <c:pt idx="380">
                  <c:v>6.3464354585771252</c:v>
                </c:pt>
                <c:pt idx="381">
                  <c:v>6.3551969323234809</c:v>
                </c:pt>
                <c:pt idx="382">
                  <c:v>6.3664659272337181</c:v>
                </c:pt>
                <c:pt idx="383">
                  <c:v>6.3776616687231016</c:v>
                </c:pt>
                <c:pt idx="384">
                  <c:v>6.3885594078550128</c:v>
                </c:pt>
                <c:pt idx="385">
                  <c:v>6.3993721818278022</c:v>
                </c:pt>
                <c:pt idx="386">
                  <c:v>6.410326254443647</c:v>
                </c:pt>
                <c:pt idx="387">
                  <c:v>6.4210729733977372</c:v>
                </c:pt>
                <c:pt idx="388">
                  <c:v>6.4319610776831304</c:v>
                </c:pt>
                <c:pt idx="389">
                  <c:v>6.4429490563400957</c:v>
                </c:pt>
                <c:pt idx="390">
                  <c:v>6.4516030443731589</c:v>
                </c:pt>
                <c:pt idx="391">
                  <c:v>6.4601795435622362</c:v>
                </c:pt>
                <c:pt idx="392">
                  <c:v>6.4710063816004277</c:v>
                </c:pt>
                <c:pt idx="393">
                  <c:v>6.4814874461370744</c:v>
                </c:pt>
                <c:pt idx="394">
                  <c:v>6.4917921391541267</c:v>
                </c:pt>
                <c:pt idx="395">
                  <c:v>6.5021370101661908</c:v>
                </c:pt>
                <c:pt idx="396">
                  <c:v>6.4413697580027698</c:v>
                </c:pt>
                <c:pt idx="397">
                  <c:v>6.3483026775999081</c:v>
                </c:pt>
                <c:pt idx="398">
                  <c:v>6.333192092584766</c:v>
                </c:pt>
                <c:pt idx="399">
                  <c:v>6.3558799152465957</c:v>
                </c:pt>
                <c:pt idx="400">
                  <c:v>6.3764619143084769</c:v>
                </c:pt>
                <c:pt idx="401">
                  <c:v>6.3961753109663286</c:v>
                </c:pt>
                <c:pt idx="402">
                  <c:v>6.4152704605373216</c:v>
                </c:pt>
                <c:pt idx="403">
                  <c:v>6.4338098900308456</c:v>
                </c:pt>
                <c:pt idx="404">
                  <c:v>6.4520377373789657</c:v>
                </c:pt>
                <c:pt idx="405">
                  <c:v>6.4696327431202816</c:v>
                </c:pt>
                <c:pt idx="406">
                  <c:v>6.4867966430133324</c:v>
                </c:pt>
                <c:pt idx="407">
                  <c:v>6.5004251678492286</c:v>
                </c:pt>
                <c:pt idx="408">
                  <c:v>6.5169111407053801</c:v>
                </c:pt>
                <c:pt idx="409">
                  <c:v>6.5328908424661476</c:v>
                </c:pt>
                <c:pt idx="410">
                  <c:v>6.5455468067304068</c:v>
                </c:pt>
                <c:pt idx="411">
                  <c:v>6.5612465188481641</c:v>
                </c:pt>
                <c:pt idx="412">
                  <c:v>6.5765073112744883</c:v>
                </c:pt>
                <c:pt idx="413">
                  <c:v>6.5913269356540818</c:v>
                </c:pt>
                <c:pt idx="414">
                  <c:v>6.6031562008878675</c:v>
                </c:pt>
                <c:pt idx="415">
                  <c:v>6.6147398528965375</c:v>
                </c:pt>
                <c:pt idx="416">
                  <c:v>6.6287087564713731</c:v>
                </c:pt>
                <c:pt idx="417">
                  <c:v>6.642254671038291</c:v>
                </c:pt>
                <c:pt idx="418">
                  <c:v>6.655786344013304</c:v>
                </c:pt>
                <c:pt idx="419">
                  <c:v>6.6690106407520053</c:v>
                </c:pt>
                <c:pt idx="420">
                  <c:v>6.681743802341142</c:v>
                </c:pt>
                <c:pt idx="421">
                  <c:v>6.6943716495142107</c:v>
                </c:pt>
                <c:pt idx="422">
                  <c:v>6.706598339076578</c:v>
                </c:pt>
                <c:pt idx="423">
                  <c:v>6.7182015601250074</c:v>
                </c:pt>
                <c:pt idx="424">
                  <c:v>6.7295013088610638</c:v>
                </c:pt>
                <c:pt idx="425">
                  <c:v>6.7404579525426431</c:v>
                </c:pt>
                <c:pt idx="426">
                  <c:v>6.7013165438253086</c:v>
                </c:pt>
                <c:pt idx="427">
                  <c:v>6.6021729678573688</c:v>
                </c:pt>
                <c:pt idx="428">
                  <c:v>6.5602381058286783</c:v>
                </c:pt>
                <c:pt idx="429">
                  <c:v>6.5834973501796572</c:v>
                </c:pt>
                <c:pt idx="430">
                  <c:v>6.6002054603926972</c:v>
                </c:pt>
                <c:pt idx="431">
                  <c:v>6.6163927529703983</c:v>
                </c:pt>
                <c:pt idx="432">
                  <c:v>6.6360672783851884</c:v>
                </c:pt>
                <c:pt idx="433">
                  <c:v>6.6552025141573772</c:v>
                </c:pt>
                <c:pt idx="434">
                  <c:v>6.6737646742927605</c:v>
                </c:pt>
                <c:pt idx="435">
                  <c:v>6.6919395870209248</c:v>
                </c:pt>
                <c:pt idx="436">
                  <c:v>6.70966149145766</c:v>
                </c:pt>
                <c:pt idx="437">
                  <c:v>6.7271523023387001</c:v>
                </c:pt>
                <c:pt idx="438">
                  <c:v>6.7443475562948052</c:v>
                </c:pt>
                <c:pt idx="439">
                  <c:v>6.7611808511223073</c:v>
                </c:pt>
                <c:pt idx="440">
                  <c:v>6.7742740315654597</c:v>
                </c:pt>
                <c:pt idx="441">
                  <c:v>6.7871116728487912</c:v>
                </c:pt>
                <c:pt idx="442">
                  <c:v>6.8030628121898964</c:v>
                </c:pt>
                <c:pt idx="443">
                  <c:v>6.8186483343631048</c:v>
                </c:pt>
                <c:pt idx="444">
                  <c:v>6.8340134918504027</c:v>
                </c:pt>
                <c:pt idx="445">
                  <c:v>6.8488994526518434</c:v>
                </c:pt>
                <c:pt idx="446">
                  <c:v>6.8633710270806132</c:v>
                </c:pt>
                <c:pt idx="447">
                  <c:v>6.8754952376747323</c:v>
                </c:pt>
                <c:pt idx="448">
                  <c:v>6.8155587277503384</c:v>
                </c:pt>
                <c:pt idx="449">
                  <c:v>6.7495342854812037</c:v>
                </c:pt>
                <c:pt idx="450">
                  <c:v>6.7598433531433395</c:v>
                </c:pt>
                <c:pt idx="451">
                  <c:v>6.7817303570909742</c:v>
                </c:pt>
                <c:pt idx="452">
                  <c:v>6.8018638878552578</c:v>
                </c:pt>
                <c:pt idx="453">
                  <c:v>6.8210352955151601</c:v>
                </c:pt>
                <c:pt idx="454">
                  <c:v>6.8394255057257549</c:v>
                </c:pt>
                <c:pt idx="455">
                  <c:v>6.8574483354637161</c:v>
                </c:pt>
                <c:pt idx="456">
                  <c:v>6.874898485798826</c:v>
                </c:pt>
                <c:pt idx="457">
                  <c:v>6.8886515303937648</c:v>
                </c:pt>
                <c:pt idx="458">
                  <c:v>6.9025407507360104</c:v>
                </c:pt>
                <c:pt idx="459">
                  <c:v>6.9191847350895257</c:v>
                </c:pt>
                <c:pt idx="460">
                  <c:v>6.9352913457806382</c:v>
                </c:pt>
                <c:pt idx="461">
                  <c:v>6.9511014640125284</c:v>
                </c:pt>
                <c:pt idx="462">
                  <c:v>6.9665652532978859</c:v>
                </c:pt>
                <c:pt idx="463">
                  <c:v>6.9817570730306455</c:v>
                </c:pt>
                <c:pt idx="464">
                  <c:v>6.9968415154716599</c:v>
                </c:pt>
                <c:pt idx="465">
                  <c:v>7.011535625045302</c:v>
                </c:pt>
                <c:pt idx="466">
                  <c:v>7.0259266651427961</c:v>
                </c:pt>
                <c:pt idx="467">
                  <c:v>7.0373208685937403</c:v>
                </c:pt>
                <c:pt idx="468">
                  <c:v>7.0483510519234471</c:v>
                </c:pt>
                <c:pt idx="469">
                  <c:v>7.0619757506990979</c:v>
                </c:pt>
                <c:pt idx="470">
                  <c:v>7.0753141369044963</c:v>
                </c:pt>
                <c:pt idx="471">
                  <c:v>7.0883795942029666</c:v>
                </c:pt>
                <c:pt idx="472">
                  <c:v>7.1014990429108664</c:v>
                </c:pt>
                <c:pt idx="473">
                  <c:v>7.1142574551073325</c:v>
                </c:pt>
                <c:pt idx="474">
                  <c:v>7.1266514715076656</c:v>
                </c:pt>
                <c:pt idx="475">
                  <c:v>7.1388600160406419</c:v>
                </c:pt>
                <c:pt idx="476">
                  <c:v>7.1506934080410671</c:v>
                </c:pt>
                <c:pt idx="477">
                  <c:v>7.1624160259045011</c:v>
                </c:pt>
                <c:pt idx="478">
                  <c:v>7.1740024348761686</c:v>
                </c:pt>
                <c:pt idx="479">
                  <c:v>7.1854217115706494</c:v>
                </c:pt>
                <c:pt idx="480">
                  <c:v>7.1970211779620437</c:v>
                </c:pt>
                <c:pt idx="481">
                  <c:v>7.2083093831205103</c:v>
                </c:pt>
                <c:pt idx="482">
                  <c:v>7.2189818373583865</c:v>
                </c:pt>
                <c:pt idx="483">
                  <c:v>7.2275201340205086</c:v>
                </c:pt>
                <c:pt idx="484">
                  <c:v>7.2360488695413743</c:v>
                </c:pt>
                <c:pt idx="485">
                  <c:v>7.2465895192365126</c:v>
                </c:pt>
                <c:pt idx="486">
                  <c:v>7.2569294774689181</c:v>
                </c:pt>
                <c:pt idx="487">
                  <c:v>7.2672965510307383</c:v>
                </c:pt>
                <c:pt idx="488">
                  <c:v>7.2285947517640539</c:v>
                </c:pt>
                <c:pt idx="489">
                  <c:v>7.1511957954328018</c:v>
                </c:pt>
                <c:pt idx="490">
                  <c:v>7.126040534274007</c:v>
                </c:pt>
                <c:pt idx="491">
                  <c:v>7.1445184447934409</c:v>
                </c:pt>
                <c:pt idx="492">
                  <c:v>7.1638467192029465</c:v>
                </c:pt>
                <c:pt idx="493">
                  <c:v>7.1782382440496288</c:v>
                </c:pt>
                <c:pt idx="494">
                  <c:v>7.1922769374849747</c:v>
                </c:pt>
                <c:pt idx="495">
                  <c:v>7.2094547184517142</c:v>
                </c:pt>
                <c:pt idx="496">
                  <c:v>7.2259318419361058</c:v>
                </c:pt>
                <c:pt idx="497">
                  <c:v>7.2419352595397335</c:v>
                </c:pt>
                <c:pt idx="498">
                  <c:v>7.2576383196694279</c:v>
                </c:pt>
                <c:pt idx="499">
                  <c:v>7.2728065942316737</c:v>
                </c:pt>
                <c:pt idx="500">
                  <c:v>7.2878070913382977</c:v>
                </c:pt>
                <c:pt idx="501">
                  <c:v>7.3025956444838549</c:v>
                </c:pt>
                <c:pt idx="502">
                  <c:v>7.3170068888786197</c:v>
                </c:pt>
                <c:pt idx="503">
                  <c:v>7.331085448350148</c:v>
                </c:pt>
                <c:pt idx="504">
                  <c:v>7.3446507982179057</c:v>
                </c:pt>
                <c:pt idx="505">
                  <c:v>7.3577045011587394</c:v>
                </c:pt>
                <c:pt idx="506">
                  <c:v>7.3706162322089313</c:v>
                </c:pt>
                <c:pt idx="507">
                  <c:v>7.3836520664036991</c:v>
                </c:pt>
                <c:pt idx="508">
                  <c:v>7.3938578287258263</c:v>
                </c:pt>
                <c:pt idx="509">
                  <c:v>7.4062317905499979</c:v>
                </c:pt>
                <c:pt idx="510">
                  <c:v>7.415987005384725</c:v>
                </c:pt>
                <c:pt idx="511">
                  <c:v>7.4277678259358266</c:v>
                </c:pt>
                <c:pt idx="512">
                  <c:v>7.4389006542580924</c:v>
                </c:pt>
                <c:pt idx="513">
                  <c:v>7.4497427737337008</c:v>
                </c:pt>
                <c:pt idx="514">
                  <c:v>7.4606671037553136</c:v>
                </c:pt>
                <c:pt idx="515">
                  <c:v>7.4712689740161817</c:v>
                </c:pt>
                <c:pt idx="516">
                  <c:v>7.4813246346397442</c:v>
                </c:pt>
                <c:pt idx="517">
                  <c:v>7.4911865481464766</c:v>
                </c:pt>
                <c:pt idx="518">
                  <c:v>7.4990039116966756</c:v>
                </c:pt>
                <c:pt idx="519">
                  <c:v>7.5065855069973342</c:v>
                </c:pt>
                <c:pt idx="520">
                  <c:v>7.5160353444327752</c:v>
                </c:pt>
                <c:pt idx="521">
                  <c:v>7.5252953461681242</c:v>
                </c:pt>
                <c:pt idx="522">
                  <c:v>7.5346773502933866</c:v>
                </c:pt>
                <c:pt idx="523">
                  <c:v>7.5440718704998595</c:v>
                </c:pt>
                <c:pt idx="524">
                  <c:v>7.5531723651253868</c:v>
                </c:pt>
                <c:pt idx="525">
                  <c:v>7.5623218574041235</c:v>
                </c:pt>
                <c:pt idx="526">
                  <c:v>7.5714767283382161</c:v>
                </c:pt>
                <c:pt idx="527">
                  <c:v>7.5806445439301289</c:v>
                </c:pt>
                <c:pt idx="528">
                  <c:v>7.589938063559706</c:v>
                </c:pt>
                <c:pt idx="529">
                  <c:v>7.5991200839374793</c:v>
                </c:pt>
                <c:pt idx="530">
                  <c:v>7.6082758399804957</c:v>
                </c:pt>
                <c:pt idx="531">
                  <c:v>7.617605110567446</c:v>
                </c:pt>
                <c:pt idx="532">
                  <c:v>7.6267721794584755</c:v>
                </c:pt>
                <c:pt idx="533">
                  <c:v>7.6339540162367596</c:v>
                </c:pt>
                <c:pt idx="534">
                  <c:v>7.6411644667960221</c:v>
                </c:pt>
                <c:pt idx="535">
                  <c:v>7.6500565948819759</c:v>
                </c:pt>
                <c:pt idx="536">
                  <c:v>7.6589071332090288</c:v>
                </c:pt>
                <c:pt idx="537">
                  <c:v>7.667830420760378</c:v>
                </c:pt>
                <c:pt idx="538">
                  <c:v>7.6768981019892646</c:v>
                </c:pt>
                <c:pt idx="539">
                  <c:v>7.6351772341659352</c:v>
                </c:pt>
                <c:pt idx="540">
                  <c:v>7.5393469063899081</c:v>
                </c:pt>
                <c:pt idx="541">
                  <c:v>7.5020517981725225</c:v>
                </c:pt>
                <c:pt idx="542">
                  <c:v>7.5245521508509157</c:v>
                </c:pt>
                <c:pt idx="543">
                  <c:v>7.5406297704352907</c:v>
                </c:pt>
                <c:pt idx="544">
                  <c:v>7.5557266937135763</c:v>
                </c:pt>
                <c:pt idx="545">
                  <c:v>7.5738195457992186</c:v>
                </c:pt>
                <c:pt idx="546">
                  <c:v>7.5913049476609444</c:v>
                </c:pt>
                <c:pt idx="547">
                  <c:v>7.6081935551584028</c:v>
                </c:pt>
                <c:pt idx="548">
                  <c:v>7.6244542129150865</c:v>
                </c:pt>
                <c:pt idx="549">
                  <c:v>7.640157305995225</c:v>
                </c:pt>
                <c:pt idx="550">
                  <c:v>7.6555701104423513</c:v>
                </c:pt>
                <c:pt idx="551">
                  <c:v>7.6705344084384617</c:v>
                </c:pt>
                <c:pt idx="552">
                  <c:v>7.6852269019555761</c:v>
                </c:pt>
                <c:pt idx="553">
                  <c:v>7.6998302343500198</c:v>
                </c:pt>
                <c:pt idx="554">
                  <c:v>7.7138996283299077</c:v>
                </c:pt>
                <c:pt idx="555">
                  <c:v>7.7275712239663106</c:v>
                </c:pt>
                <c:pt idx="556">
                  <c:v>7.7407946061254824</c:v>
                </c:pt>
                <c:pt idx="557">
                  <c:v>7.7535920792956494</c:v>
                </c:pt>
                <c:pt idx="558">
                  <c:v>7.7635980094142614</c:v>
                </c:pt>
                <c:pt idx="559">
                  <c:v>7.7760319726644722</c:v>
                </c:pt>
                <c:pt idx="560">
                  <c:v>7.7857071681614975</c:v>
                </c:pt>
                <c:pt idx="561">
                  <c:v>7.797406954564166</c:v>
                </c:pt>
                <c:pt idx="562">
                  <c:v>7.8087705884049887</c:v>
                </c:pt>
                <c:pt idx="563">
                  <c:v>7.8197600092575161</c:v>
                </c:pt>
                <c:pt idx="564">
                  <c:v>7.8303671516634061</c:v>
                </c:pt>
                <c:pt idx="565">
                  <c:v>7.8407510079273059</c:v>
                </c:pt>
                <c:pt idx="566">
                  <c:v>7.8507621891535457</c:v>
                </c:pt>
                <c:pt idx="567">
                  <c:v>7.8602663744038379</c:v>
                </c:pt>
                <c:pt idx="568">
                  <c:v>7.8693933407773944</c:v>
                </c:pt>
                <c:pt idx="569">
                  <c:v>7.8365898161752217</c:v>
                </c:pt>
                <c:pt idx="570">
                  <c:v>7.7557303994585576</c:v>
                </c:pt>
                <c:pt idx="571">
                  <c:v>7.6823397577492685</c:v>
                </c:pt>
                <c:pt idx="572">
                  <c:v>7.7004625625616132</c:v>
                </c:pt>
                <c:pt idx="573">
                  <c:v>7.7217941540023425</c:v>
                </c:pt>
                <c:pt idx="574">
                  <c:v>7.7413116167282015</c:v>
                </c:pt>
                <c:pt idx="575">
                  <c:v>7.7598409635529109</c:v>
                </c:pt>
                <c:pt idx="576">
                  <c:v>7.77785890694323</c:v>
                </c:pt>
                <c:pt idx="577">
                  <c:v>7.7951941443120916</c:v>
                </c:pt>
                <c:pt idx="578">
                  <c:v>7.8119977982662245</c:v>
                </c:pt>
                <c:pt idx="579">
                  <c:v>7.8283717004141025</c:v>
                </c:pt>
                <c:pt idx="580">
                  <c:v>7.8443658106058924</c:v>
                </c:pt>
                <c:pt idx="581">
                  <c:v>7.8600293885668062</c:v>
                </c:pt>
                <c:pt idx="582">
                  <c:v>7.8751807042309228</c:v>
                </c:pt>
                <c:pt idx="583">
                  <c:v>7.8901045070892044</c:v>
                </c:pt>
                <c:pt idx="584">
                  <c:v>7.9049138464690021</c:v>
                </c:pt>
                <c:pt idx="585">
                  <c:v>7.9191443600638936</c:v>
                </c:pt>
                <c:pt idx="586">
                  <c:v>7.9300740206914542</c:v>
                </c:pt>
                <c:pt idx="587">
                  <c:v>7.9408668783461165</c:v>
                </c:pt>
                <c:pt idx="588">
                  <c:v>7.9542295851127509</c:v>
                </c:pt>
                <c:pt idx="589">
                  <c:v>7.9672491607303657</c:v>
                </c:pt>
                <c:pt idx="590">
                  <c:v>7.9799737838982141</c:v>
                </c:pt>
                <c:pt idx="591">
                  <c:v>7.9924038290102226</c:v>
                </c:pt>
                <c:pt idx="592">
                  <c:v>8.0042402638989945</c:v>
                </c:pt>
                <c:pt idx="593">
                  <c:v>8.0157932062353403</c:v>
                </c:pt>
                <c:pt idx="594">
                  <c:v>7.9948859744324272</c:v>
                </c:pt>
                <c:pt idx="595">
                  <c:v>7.9110954174743942</c:v>
                </c:pt>
                <c:pt idx="596">
                  <c:v>7.8624598065960791</c:v>
                </c:pt>
                <c:pt idx="597">
                  <c:v>7.8772940391695885</c:v>
                </c:pt>
                <c:pt idx="598">
                  <c:v>7.8946721102788864</c:v>
                </c:pt>
                <c:pt idx="599">
                  <c:v>7.9144205770447291</c:v>
                </c:pt>
                <c:pt idx="600">
                  <c:v>7.9330056529413469</c:v>
                </c:pt>
                <c:pt idx="601">
                  <c:v>7.9508221569707409</c:v>
                </c:pt>
                <c:pt idx="602">
                  <c:v>7.9678696770483057</c:v>
                </c:pt>
                <c:pt idx="603">
                  <c:v>7.9846081745312807</c:v>
                </c:pt>
                <c:pt idx="604">
                  <c:v>8.0008346319950672</c:v>
                </c:pt>
                <c:pt idx="605">
                  <c:v>8.0165034114301754</c:v>
                </c:pt>
                <c:pt idx="606">
                  <c:v>8.03200711678023</c:v>
                </c:pt>
                <c:pt idx="607">
                  <c:v>8.0470128470178715</c:v>
                </c:pt>
                <c:pt idx="608">
                  <c:v>8.061500625140738</c:v>
                </c:pt>
                <c:pt idx="609">
                  <c:v>8.0756993172828615</c:v>
                </c:pt>
                <c:pt idx="610">
                  <c:v>8.0895166008796107</c:v>
                </c:pt>
                <c:pt idx="611">
                  <c:v>8.1029488554231239</c:v>
                </c:pt>
                <c:pt idx="612">
                  <c:v>8.1160435460716709</c:v>
                </c:pt>
                <c:pt idx="613">
                  <c:v>8.1262550286187345</c:v>
                </c:pt>
                <c:pt idx="614">
                  <c:v>8.1389360578706302</c:v>
                </c:pt>
                <c:pt idx="615">
                  <c:v>8.1487363550843117</c:v>
                </c:pt>
                <c:pt idx="616">
                  <c:v>8.1604657127353946</c:v>
                </c:pt>
                <c:pt idx="617">
                  <c:v>8.1721487871826444</c:v>
                </c:pt>
                <c:pt idx="618">
                  <c:v>8.1836585570601166</c:v>
                </c:pt>
                <c:pt idx="619">
                  <c:v>8.1947707616248326</c:v>
                </c:pt>
                <c:pt idx="620">
                  <c:v>8.2035232884444031</c:v>
                </c:pt>
                <c:pt idx="621">
                  <c:v>8.2122783861749884</c:v>
                </c:pt>
                <c:pt idx="622">
                  <c:v>8.2225543137941361</c:v>
                </c:pt>
                <c:pt idx="623">
                  <c:v>8.2323975600099804</c:v>
                </c:pt>
                <c:pt idx="624">
                  <c:v>8.2420158186210397</c:v>
                </c:pt>
                <c:pt idx="625">
                  <c:v>8.2515958895265111</c:v>
                </c:pt>
                <c:pt idx="626">
                  <c:v>8.2611343167874605</c:v>
                </c:pt>
                <c:pt idx="627">
                  <c:v>8.2702488118603945</c:v>
                </c:pt>
                <c:pt idx="628">
                  <c:v>8.2793403303582167</c:v>
                </c:pt>
                <c:pt idx="629">
                  <c:v>8.2882176463311517</c:v>
                </c:pt>
                <c:pt idx="630">
                  <c:v>8.2968610395595821</c:v>
                </c:pt>
                <c:pt idx="631">
                  <c:v>8.3056839983863657</c:v>
                </c:pt>
                <c:pt idx="632">
                  <c:v>8.3145306403864829</c:v>
                </c:pt>
                <c:pt idx="633">
                  <c:v>8.3232869057297876</c:v>
                </c:pt>
                <c:pt idx="634">
                  <c:v>8.3321848736716397</c:v>
                </c:pt>
                <c:pt idx="635">
                  <c:v>8.3410626219454915</c:v>
                </c:pt>
                <c:pt idx="636">
                  <c:v>8.3478427173088541</c:v>
                </c:pt>
                <c:pt idx="637">
                  <c:v>8.3544902503152869</c:v>
                </c:pt>
                <c:pt idx="638">
                  <c:v>8.3626065161234564</c:v>
                </c:pt>
                <c:pt idx="639">
                  <c:v>8.3708582413911099</c:v>
                </c:pt>
                <c:pt idx="640">
                  <c:v>8.3790096340079998</c:v>
                </c:pt>
                <c:pt idx="641">
                  <c:v>8.3872077630934179</c:v>
                </c:pt>
                <c:pt idx="642">
                  <c:v>8.3953486877570285</c:v>
                </c:pt>
                <c:pt idx="643">
                  <c:v>8.3290831597702333</c:v>
                </c:pt>
                <c:pt idx="644">
                  <c:v>8.2216871311257744</c:v>
                </c:pt>
                <c:pt idx="645">
                  <c:v>8.1969191923748888</c:v>
                </c:pt>
                <c:pt idx="646">
                  <c:v>8.2201938754049468</c:v>
                </c:pt>
                <c:pt idx="647">
                  <c:v>8.2367528038681819</c:v>
                </c:pt>
                <c:pt idx="648">
                  <c:v>8.2519384166219929</c:v>
                </c:pt>
                <c:pt idx="649">
                  <c:v>8.2701504534464458</c:v>
                </c:pt>
                <c:pt idx="650">
                  <c:v>8.2875862763013917</c:v>
                </c:pt>
                <c:pt idx="651">
                  <c:v>8.3043887795650893</c:v>
                </c:pt>
                <c:pt idx="652">
                  <c:v>8.3204784430895273</c:v>
                </c:pt>
                <c:pt idx="653">
                  <c:v>8.3360204939687499</c:v>
                </c:pt>
                <c:pt idx="654">
                  <c:v>8.3514542648936771</c:v>
                </c:pt>
                <c:pt idx="655">
                  <c:v>8.3665150079913975</c:v>
                </c:pt>
                <c:pt idx="656">
                  <c:v>8.3809882577735095</c:v>
                </c:pt>
                <c:pt idx="657">
                  <c:v>8.3950460789516441</c:v>
                </c:pt>
                <c:pt idx="658">
                  <c:v>8.4085483393673357</c:v>
                </c:pt>
                <c:pt idx="659">
                  <c:v>8.4217355601251249</c:v>
                </c:pt>
                <c:pt idx="660">
                  <c:v>8.4346771208919495</c:v>
                </c:pt>
                <c:pt idx="661">
                  <c:v>8.4473731011140938</c:v>
                </c:pt>
                <c:pt idx="662">
                  <c:v>8.4597062087599593</c:v>
                </c:pt>
                <c:pt idx="663">
                  <c:v>8.4693210186849974</c:v>
                </c:pt>
                <c:pt idx="664">
                  <c:v>8.478756889653333</c:v>
                </c:pt>
                <c:pt idx="665">
                  <c:v>8.4901357664283523</c:v>
                </c:pt>
                <c:pt idx="666">
                  <c:v>8.5011713655162424</c:v>
                </c:pt>
                <c:pt idx="667">
                  <c:v>8.5119235101372617</c:v>
                </c:pt>
                <c:pt idx="668">
                  <c:v>8.5222853897561723</c:v>
                </c:pt>
                <c:pt idx="669">
                  <c:v>8.5323633804690466</c:v>
                </c:pt>
                <c:pt idx="670">
                  <c:v>8.5422308804804672</c:v>
                </c:pt>
                <c:pt idx="671">
                  <c:v>8.551698776590996</c:v>
                </c:pt>
                <c:pt idx="672">
                  <c:v>8.5607502431107019</c:v>
                </c:pt>
                <c:pt idx="673">
                  <c:v>8.5681245760077847</c:v>
                </c:pt>
                <c:pt idx="674">
                  <c:v>8.575312946254888</c:v>
                </c:pt>
                <c:pt idx="675">
                  <c:v>8.5837328527911598</c:v>
                </c:pt>
                <c:pt idx="676">
                  <c:v>8.5918674550079572</c:v>
                </c:pt>
                <c:pt idx="677">
                  <c:v>8.599926480070506</c:v>
                </c:pt>
                <c:pt idx="678">
                  <c:v>8.6076279082539564</c:v>
                </c:pt>
                <c:pt idx="679">
                  <c:v>8.6150473573843875</c:v>
                </c:pt>
                <c:pt idx="680">
                  <c:v>8.6225794022582889</c:v>
                </c:pt>
                <c:pt idx="681">
                  <c:v>8.6300818415095009</c:v>
                </c:pt>
                <c:pt idx="682">
                  <c:v>8.6374178185092951</c:v>
                </c:pt>
                <c:pt idx="683">
                  <c:v>8.6447862161557492</c:v>
                </c:pt>
                <c:pt idx="684">
                  <c:v>8.6520956106109299</c:v>
                </c:pt>
                <c:pt idx="685">
                  <c:v>8.6595576858027172</c:v>
                </c:pt>
                <c:pt idx="686">
                  <c:v>8.6672179855977021</c:v>
                </c:pt>
                <c:pt idx="687">
                  <c:v>8.6540887077360864</c:v>
                </c:pt>
                <c:pt idx="688">
                  <c:v>8.5566399495960823</c:v>
                </c:pt>
                <c:pt idx="689">
                  <c:v>8.484092348356528</c:v>
                </c:pt>
                <c:pt idx="690">
                  <c:v>8.4985352974737989</c:v>
                </c:pt>
                <c:pt idx="691">
                  <c:v>8.5159136912628988</c:v>
                </c:pt>
                <c:pt idx="692">
                  <c:v>8.5354031807248614</c:v>
                </c:pt>
                <c:pt idx="693">
                  <c:v>8.5535570586247758</c:v>
                </c:pt>
                <c:pt idx="694">
                  <c:v>8.5709915608906737</c:v>
                </c:pt>
                <c:pt idx="695">
                  <c:v>8.5877197500583655</c:v>
                </c:pt>
                <c:pt idx="696">
                  <c:v>8.603592643436885</c:v>
                </c:pt>
                <c:pt idx="697">
                  <c:v>8.618956630964874</c:v>
                </c:pt>
                <c:pt idx="698">
                  <c:v>8.6308753786552437</c:v>
                </c:pt>
                <c:pt idx="699">
                  <c:v>8.6425532864020305</c:v>
                </c:pt>
                <c:pt idx="700">
                  <c:v>8.6570426922175443</c:v>
                </c:pt>
                <c:pt idx="701">
                  <c:v>8.6711897189486464</c:v>
                </c:pt>
                <c:pt idx="702">
                  <c:v>8.6847230327363842</c:v>
                </c:pt>
                <c:pt idx="703">
                  <c:v>8.6976854510909476</c:v>
                </c:pt>
                <c:pt idx="704">
                  <c:v>8.710303928399135</c:v>
                </c:pt>
                <c:pt idx="705">
                  <c:v>8.7227477899196639</c:v>
                </c:pt>
                <c:pt idx="706">
                  <c:v>8.7347478348047023</c:v>
                </c:pt>
                <c:pt idx="707">
                  <c:v>8.7464648515390842</c:v>
                </c:pt>
                <c:pt idx="708">
                  <c:v>8.7577041713615547</c:v>
                </c:pt>
                <c:pt idx="709">
                  <c:v>8.7685082714515143</c:v>
                </c:pt>
                <c:pt idx="710">
                  <c:v>8.7791637809775676</c:v>
                </c:pt>
                <c:pt idx="711">
                  <c:v>8.7891952141968321</c:v>
                </c:pt>
                <c:pt idx="712">
                  <c:v>8.7988918289416738</c:v>
                </c:pt>
                <c:pt idx="713">
                  <c:v>8.8065795560100657</c:v>
                </c:pt>
                <c:pt idx="714">
                  <c:v>8.8139132500897688</c:v>
                </c:pt>
                <c:pt idx="715">
                  <c:v>8.8228865200731139</c:v>
                </c:pt>
                <c:pt idx="716">
                  <c:v>8.8314924692772259</c:v>
                </c:pt>
                <c:pt idx="717">
                  <c:v>8.8396418786510154</c:v>
                </c:pt>
                <c:pt idx="718">
                  <c:v>8.8473749406444764</c:v>
                </c:pt>
                <c:pt idx="719">
                  <c:v>8.8546008310995514</c:v>
                </c:pt>
                <c:pt idx="720">
                  <c:v>8.8616332760986616</c:v>
                </c:pt>
                <c:pt idx="721">
                  <c:v>8.8135810375333339</c:v>
                </c:pt>
                <c:pt idx="722">
                  <c:v>8.7108969826843907</c:v>
                </c:pt>
                <c:pt idx="723">
                  <c:v>8.6725747368310842</c:v>
                </c:pt>
                <c:pt idx="724">
                  <c:v>8.6956666627912416</c:v>
                </c:pt>
                <c:pt idx="725">
                  <c:v>8.7154697200985893</c:v>
                </c:pt>
                <c:pt idx="726">
                  <c:v>8.7301518556012727</c:v>
                </c:pt>
                <c:pt idx="727">
                  <c:v>8.7445645713948164</c:v>
                </c:pt>
                <c:pt idx="728">
                  <c:v>8.7617839987136428</c:v>
                </c:pt>
                <c:pt idx="729">
                  <c:v>8.7784207983762208</c:v>
                </c:pt>
                <c:pt idx="730">
                  <c:v>8.794636485316504</c:v>
                </c:pt>
                <c:pt idx="731">
                  <c:v>8.8105338038892285</c:v>
                </c:pt>
                <c:pt idx="732">
                  <c:v>8.8257905649361614</c:v>
                </c:pt>
                <c:pt idx="733">
                  <c:v>8.8403794224807868</c:v>
                </c:pt>
                <c:pt idx="734">
                  <c:v>8.854850604518651</c:v>
                </c:pt>
                <c:pt idx="735">
                  <c:v>8.8692140346204873</c:v>
                </c:pt>
                <c:pt idx="736">
                  <c:v>8.8831580522375493</c:v>
                </c:pt>
                <c:pt idx="737">
                  <c:v>8.8966022902287012</c:v>
                </c:pt>
                <c:pt idx="738">
                  <c:v>8.909540711503821</c:v>
                </c:pt>
                <c:pt idx="739">
                  <c:v>8.9219695906759675</c:v>
                </c:pt>
                <c:pt idx="740">
                  <c:v>8.933966727571292</c:v>
                </c:pt>
                <c:pt idx="741">
                  <c:v>8.9434198108982859</c:v>
                </c:pt>
                <c:pt idx="742">
                  <c:v>8.954211207422448</c:v>
                </c:pt>
                <c:pt idx="743">
                  <c:v>8.8992651467443746</c:v>
                </c:pt>
                <c:pt idx="744">
                  <c:v>8.8043092918399211</c:v>
                </c:pt>
                <c:pt idx="745">
                  <c:v>8.7782050036539818</c:v>
                </c:pt>
                <c:pt idx="746">
                  <c:v>8.7993947149838672</c:v>
                </c:pt>
                <c:pt idx="747">
                  <c:v>8.8211076381973275</c:v>
                </c:pt>
                <c:pt idx="748">
                  <c:v>8.8408455778939157</c:v>
                </c:pt>
                <c:pt idx="749">
                  <c:v>8.8594060775541088</c:v>
                </c:pt>
                <c:pt idx="750">
                  <c:v>8.8774123499655087</c:v>
                </c:pt>
                <c:pt idx="751">
                  <c:v>8.8912040970171891</c:v>
                </c:pt>
                <c:pt idx="752">
                  <c:v>8.9046104981420751</c:v>
                </c:pt>
                <c:pt idx="753">
                  <c:v>8.9210806290898521</c:v>
                </c:pt>
                <c:pt idx="754">
                  <c:v>8.9370931226504773</c:v>
                </c:pt>
                <c:pt idx="755">
                  <c:v>8.9523290028333378</c:v>
                </c:pt>
                <c:pt idx="756">
                  <c:v>8.9670844224815074</c:v>
                </c:pt>
                <c:pt idx="757">
                  <c:v>8.9815913648109227</c:v>
                </c:pt>
                <c:pt idx="758">
                  <c:v>8.9954629973320266</c:v>
                </c:pt>
                <c:pt idx="759">
                  <c:v>9.008855825898312</c:v>
                </c:pt>
                <c:pt idx="760">
                  <c:v>9.0221752074342874</c:v>
                </c:pt>
                <c:pt idx="761">
                  <c:v>9.0351505776909669</c:v>
                </c:pt>
                <c:pt idx="762">
                  <c:v>9.0473354603477407</c:v>
                </c:pt>
                <c:pt idx="763">
                  <c:v>9.0593140278076554</c:v>
                </c:pt>
                <c:pt idx="764">
                  <c:v>9.0711291140458847</c:v>
                </c:pt>
                <c:pt idx="765">
                  <c:v>9.0822455215500497</c:v>
                </c:pt>
                <c:pt idx="766">
                  <c:v>9.0909598413148611</c:v>
                </c:pt>
                <c:pt idx="767">
                  <c:v>9.0996121039676847</c:v>
                </c:pt>
                <c:pt idx="768">
                  <c:v>9.1100251988711793</c:v>
                </c:pt>
                <c:pt idx="769">
                  <c:v>9.1198344521025003</c:v>
                </c:pt>
                <c:pt idx="770">
                  <c:v>9.1293067647682697</c:v>
                </c:pt>
                <c:pt idx="771">
                  <c:v>9.1385353113288978</c:v>
                </c:pt>
                <c:pt idx="772">
                  <c:v>9.1475958258805647</c:v>
                </c:pt>
                <c:pt idx="773">
                  <c:v>9.1564419764884395</c:v>
                </c:pt>
                <c:pt idx="774">
                  <c:v>9.1651183267170939</c:v>
                </c:pt>
                <c:pt idx="775">
                  <c:v>9.1735400276692811</c:v>
                </c:pt>
                <c:pt idx="776">
                  <c:v>9.1801806805076804</c:v>
                </c:pt>
                <c:pt idx="777">
                  <c:v>9.1865127196727645</c:v>
                </c:pt>
                <c:pt idx="778">
                  <c:v>9.1942981067894074</c:v>
                </c:pt>
                <c:pt idx="779">
                  <c:v>9.2022780849495671</c:v>
                </c:pt>
                <c:pt idx="780">
                  <c:v>9.2104010659861597</c:v>
                </c:pt>
                <c:pt idx="781">
                  <c:v>9.2184578492916778</c:v>
                </c:pt>
                <c:pt idx="782">
                  <c:v>9.2260927575129266</c:v>
                </c:pt>
                <c:pt idx="783">
                  <c:v>9.2335031783714747</c:v>
                </c:pt>
                <c:pt idx="784">
                  <c:v>9.2410120109409952</c:v>
                </c:pt>
                <c:pt idx="785">
                  <c:v>9.2219137400795681</c:v>
                </c:pt>
                <c:pt idx="786">
                  <c:v>9.1145070384357592</c:v>
                </c:pt>
                <c:pt idx="787">
                  <c:v>9.0385904830801636</c:v>
                </c:pt>
                <c:pt idx="788">
                  <c:v>9.0585876228751108</c:v>
                </c:pt>
                <c:pt idx="789">
                  <c:v>9.0801743948075675</c:v>
                </c:pt>
                <c:pt idx="790">
                  <c:v>9.0997975015586796</c:v>
                </c:pt>
                <c:pt idx="791">
                  <c:v>9.1143817182440845</c:v>
                </c:pt>
                <c:pt idx="792">
                  <c:v>9.1318018706448179</c:v>
                </c:pt>
                <c:pt idx="793">
                  <c:v>9.145377159583834</c:v>
                </c:pt>
                <c:pt idx="794">
                  <c:v>9.1616649208688301</c:v>
                </c:pt>
                <c:pt idx="795">
                  <c:v>9.1773542225698357</c:v>
                </c:pt>
                <c:pt idx="796">
                  <c:v>9.1924581343865892</c:v>
                </c:pt>
                <c:pt idx="797">
                  <c:v>9.2070910525604486</c:v>
                </c:pt>
                <c:pt idx="798">
                  <c:v>9.2212825258311142</c:v>
                </c:pt>
                <c:pt idx="799">
                  <c:v>9.2350015478246306</c:v>
                </c:pt>
                <c:pt idx="800">
                  <c:v>9.2482096064722175</c:v>
                </c:pt>
                <c:pt idx="801">
                  <c:v>9.2612945183784081</c:v>
                </c:pt>
                <c:pt idx="802">
                  <c:v>9.2739891440284534</c:v>
                </c:pt>
                <c:pt idx="803">
                  <c:v>9.2836595969341591</c:v>
                </c:pt>
                <c:pt idx="804">
                  <c:v>9.2932433557773937</c:v>
                </c:pt>
                <c:pt idx="805">
                  <c:v>9.3048726500463026</c:v>
                </c:pt>
                <c:pt idx="806">
                  <c:v>9.3161805917127882</c:v>
                </c:pt>
                <c:pt idx="807">
                  <c:v>9.3269862474051912</c:v>
                </c:pt>
                <c:pt idx="808">
                  <c:v>9.3373390508480796</c:v>
                </c:pt>
                <c:pt idx="809">
                  <c:v>9.347155148323063</c:v>
                </c:pt>
                <c:pt idx="810">
                  <c:v>9.3566306103944736</c:v>
                </c:pt>
                <c:pt idx="811">
                  <c:v>9.3659338455260794</c:v>
                </c:pt>
                <c:pt idx="812">
                  <c:v>9.374637129470111</c:v>
                </c:pt>
                <c:pt idx="813">
                  <c:v>9.3829544236759812</c:v>
                </c:pt>
                <c:pt idx="814">
                  <c:v>9.3909559475301148</c:v>
                </c:pt>
                <c:pt idx="815">
                  <c:v>9.3984347315905197</c:v>
                </c:pt>
                <c:pt idx="816">
                  <c:v>9.4057104328839127</c:v>
                </c:pt>
                <c:pt idx="817">
                  <c:v>9.4128540850301761</c:v>
                </c:pt>
                <c:pt idx="818">
                  <c:v>9.4182131711948678</c:v>
                </c:pt>
                <c:pt idx="819">
                  <c:v>9.3656997363807939</c:v>
                </c:pt>
                <c:pt idx="820">
                  <c:v>9.2890447041090791</c:v>
                </c:pt>
                <c:pt idx="821">
                  <c:v>9.2392073489838467</c:v>
                </c:pt>
                <c:pt idx="822">
                  <c:v>9.2628578400991195</c:v>
                </c:pt>
                <c:pt idx="823">
                  <c:v>9.2828585525389258</c:v>
                </c:pt>
                <c:pt idx="824">
                  <c:v>9.3012826248267668</c:v>
                </c:pt>
                <c:pt idx="825">
                  <c:v>9.3186009816820032</c:v>
                </c:pt>
                <c:pt idx="826">
                  <c:v>9.3320544657495272</c:v>
                </c:pt>
                <c:pt idx="827">
                  <c:v>9.3450520371791477</c:v>
                </c:pt>
                <c:pt idx="828">
                  <c:v>9.3607937174944311</c:v>
                </c:pt>
                <c:pt idx="829">
                  <c:v>9.3759072344510521</c:v>
                </c:pt>
                <c:pt idx="830">
                  <c:v>9.3906071479445128</c:v>
                </c:pt>
                <c:pt idx="831">
                  <c:v>9.4047593876965685</c:v>
                </c:pt>
                <c:pt idx="832">
                  <c:v>9.4183891482555797</c:v>
                </c:pt>
                <c:pt idx="833">
                  <c:v>9.4317702153210607</c:v>
                </c:pt>
                <c:pt idx="834">
                  <c:v>9.4447513074299074</c:v>
                </c:pt>
                <c:pt idx="835">
                  <c:v>9.4574418260306903</c:v>
                </c:pt>
                <c:pt idx="836">
                  <c:v>9.469602361210816</c:v>
                </c:pt>
                <c:pt idx="837">
                  <c:v>9.4576351816604767</c:v>
                </c:pt>
                <c:pt idx="838">
                  <c:v>9.3669661334420979</c:v>
                </c:pt>
                <c:pt idx="839">
                  <c:v>9.2897671241037667</c:v>
                </c:pt>
                <c:pt idx="840">
                  <c:v>9.2981002547333578</c:v>
                </c:pt>
                <c:pt idx="841">
                  <c:v>9.3220255656146627</c:v>
                </c:pt>
                <c:pt idx="842">
                  <c:v>9.3434031939671005</c:v>
                </c:pt>
                <c:pt idx="843">
                  <c:v>9.3592845357052035</c:v>
                </c:pt>
                <c:pt idx="844">
                  <c:v>9.3743753637153002</c:v>
                </c:pt>
                <c:pt idx="845">
                  <c:v>9.3926569655692234</c:v>
                </c:pt>
                <c:pt idx="846">
                  <c:v>9.4105520942342622</c:v>
                </c:pt>
                <c:pt idx="847">
                  <c:v>9.4277006655391222</c:v>
                </c:pt>
                <c:pt idx="848">
                  <c:v>9.4441924408285161</c:v>
                </c:pt>
                <c:pt idx="849">
                  <c:v>9.4602521709165188</c:v>
                </c:pt>
                <c:pt idx="850">
                  <c:v>9.4755845283762259</c:v>
                </c:pt>
                <c:pt idx="851">
                  <c:v>9.4902149341830384</c:v>
                </c:pt>
                <c:pt idx="852">
                  <c:v>9.5045511744539652</c:v>
                </c:pt>
                <c:pt idx="853">
                  <c:v>9.5157970691696452</c:v>
                </c:pt>
                <c:pt idx="854">
                  <c:v>9.5267880796344091</c:v>
                </c:pt>
                <c:pt idx="855">
                  <c:v>9.5401280636567485</c:v>
                </c:pt>
                <c:pt idx="856">
                  <c:v>9.5531376587764143</c:v>
                </c:pt>
                <c:pt idx="857">
                  <c:v>9.5655320656720448</c:v>
                </c:pt>
                <c:pt idx="858">
                  <c:v>9.5772930461205661</c:v>
                </c:pt>
                <c:pt idx="859">
                  <c:v>9.5886538408326309</c:v>
                </c:pt>
                <c:pt idx="860">
                  <c:v>9.5997132748717391</c:v>
                </c:pt>
                <c:pt idx="861">
                  <c:v>9.6103966416984985</c:v>
                </c:pt>
                <c:pt idx="862">
                  <c:v>9.6205436533284718</c:v>
                </c:pt>
                <c:pt idx="863">
                  <c:v>9.6304313779763842</c:v>
                </c:pt>
                <c:pt idx="864">
                  <c:v>9.6399587995819154</c:v>
                </c:pt>
                <c:pt idx="865">
                  <c:v>9.6489764709314034</c:v>
                </c:pt>
                <c:pt idx="866">
                  <c:v>9.6576355944125289</c:v>
                </c:pt>
                <c:pt idx="867">
                  <c:v>9.6661609491400764</c:v>
                </c:pt>
                <c:pt idx="868">
                  <c:v>9.6743431471431407</c:v>
                </c:pt>
                <c:pt idx="869">
                  <c:v>9.6808837235777894</c:v>
                </c:pt>
                <c:pt idx="870">
                  <c:v>9.6872772231217805</c:v>
                </c:pt>
                <c:pt idx="871">
                  <c:v>9.6952310424601666</c:v>
                </c:pt>
                <c:pt idx="872">
                  <c:v>9.7029732397465889</c:v>
                </c:pt>
                <c:pt idx="873">
                  <c:v>9.7105093209507274</c:v>
                </c:pt>
                <c:pt idx="874">
                  <c:v>9.718018315331479</c:v>
                </c:pt>
                <c:pt idx="875">
                  <c:v>9.6741642413391755</c:v>
                </c:pt>
                <c:pt idx="876">
                  <c:v>9.5821637509221826</c:v>
                </c:pt>
                <c:pt idx="877">
                  <c:v>9.5087688601526335</c:v>
                </c:pt>
                <c:pt idx="878">
                  <c:v>9.519401364219247</c:v>
                </c:pt>
                <c:pt idx="879">
                  <c:v>9.5424320235234141</c:v>
                </c:pt>
                <c:pt idx="880">
                  <c:v>9.5628362469477697</c:v>
                </c:pt>
                <c:pt idx="881">
                  <c:v>9.5818899150897412</c:v>
                </c:pt>
                <c:pt idx="882">
                  <c:v>9.5998727137194795</c:v>
                </c:pt>
                <c:pt idx="883">
                  <c:v>9.6170399814473235</c:v>
                </c:pt>
                <c:pt idx="884">
                  <c:v>9.6336895556391404</c:v>
                </c:pt>
                <c:pt idx="885">
                  <c:v>9.6495922798385898</c:v>
                </c:pt>
                <c:pt idx="886">
                  <c:v>9.6650467251198435</c:v>
                </c:pt>
                <c:pt idx="887">
                  <c:v>9.6802753501410521</c:v>
                </c:pt>
                <c:pt idx="888">
                  <c:v>9.694779457461733</c:v>
                </c:pt>
                <c:pt idx="889">
                  <c:v>9.7086584788172434</c:v>
                </c:pt>
                <c:pt idx="890">
                  <c:v>9.722107318487593</c:v>
                </c:pt>
                <c:pt idx="891">
                  <c:v>9.7352078923759873</c:v>
                </c:pt>
                <c:pt idx="892">
                  <c:v>9.7480419429745435</c:v>
                </c:pt>
                <c:pt idx="893">
                  <c:v>9.7603704142237913</c:v>
                </c:pt>
                <c:pt idx="894">
                  <c:v>9.7722123975035053</c:v>
                </c:pt>
                <c:pt idx="895">
                  <c:v>9.7834691526485003</c:v>
                </c:pt>
                <c:pt idx="896">
                  <c:v>9.7922936633710425</c:v>
                </c:pt>
                <c:pt idx="897">
                  <c:v>9.8029896735701421</c:v>
                </c:pt>
                <c:pt idx="898">
                  <c:v>9.8110842342226299</c:v>
                </c:pt>
                <c:pt idx="899">
                  <c:v>9.8209567272155684</c:v>
                </c:pt>
                <c:pt idx="900">
                  <c:v>9.8305335637939333</c:v>
                </c:pt>
                <c:pt idx="901">
                  <c:v>9.8395393520351853</c:v>
                </c:pt>
                <c:pt idx="902">
                  <c:v>9.8477614361322523</c:v>
                </c:pt>
                <c:pt idx="903">
                  <c:v>9.8555854278868562</c:v>
                </c:pt>
                <c:pt idx="904">
                  <c:v>9.8629912374849216</c:v>
                </c:pt>
                <c:pt idx="905">
                  <c:v>9.8699668955715705</c:v>
                </c:pt>
                <c:pt idx="906">
                  <c:v>9.8751922334471764</c:v>
                </c:pt>
                <c:pt idx="907">
                  <c:v>9.880353414194337</c:v>
                </c:pt>
                <c:pt idx="908">
                  <c:v>9.8867270742051545</c:v>
                </c:pt>
                <c:pt idx="909">
                  <c:v>9.8933827690649068</c:v>
                </c:pt>
                <c:pt idx="910">
                  <c:v>9.9002060900713573</c:v>
                </c:pt>
                <c:pt idx="911">
                  <c:v>9.9070409562304533</c:v>
                </c:pt>
                <c:pt idx="912">
                  <c:v>9.9140789676012719</c:v>
                </c:pt>
                <c:pt idx="913">
                  <c:v>9.9209712262025942</c:v>
                </c:pt>
                <c:pt idx="914">
                  <c:v>9.8359792472085488</c:v>
                </c:pt>
                <c:pt idx="915">
                  <c:v>9.7245879951010945</c:v>
                </c:pt>
                <c:pt idx="916">
                  <c:v>9.7150738538350936</c:v>
                </c:pt>
                <c:pt idx="917">
                  <c:v>9.7397843928954266</c:v>
                </c:pt>
                <c:pt idx="918">
                  <c:v>9.760960287356518</c:v>
                </c:pt>
                <c:pt idx="919">
                  <c:v>9.7803926203259586</c:v>
                </c:pt>
                <c:pt idx="920">
                  <c:v>9.7988875310860344</c:v>
                </c:pt>
                <c:pt idx="921">
                  <c:v>9.8165157724908561</c:v>
                </c:pt>
                <c:pt idx="922">
                  <c:v>9.8333576607998836</c:v>
                </c:pt>
                <c:pt idx="923">
                  <c:v>9.8464381841180657</c:v>
                </c:pt>
                <c:pt idx="924">
                  <c:v>9.862184243326837</c:v>
                </c:pt>
                <c:pt idx="925">
                  <c:v>9.8773404383626655</c:v>
                </c:pt>
                <c:pt idx="926">
                  <c:v>9.8920422154394227</c:v>
                </c:pt>
                <c:pt idx="927">
                  <c:v>9.9062864215378621</c:v>
                </c:pt>
                <c:pt idx="928">
                  <c:v>9.9201422443672289</c:v>
                </c:pt>
                <c:pt idx="929">
                  <c:v>9.9335461670098795</c:v>
                </c:pt>
                <c:pt idx="930">
                  <c:v>9.9466017524839394</c:v>
                </c:pt>
                <c:pt idx="931">
                  <c:v>9.9591121390522073</c:v>
                </c:pt>
                <c:pt idx="932">
                  <c:v>9.9710744668602569</c:v>
                </c:pt>
                <c:pt idx="933">
                  <c:v>9.9827006620212018</c:v>
                </c:pt>
                <c:pt idx="934">
                  <c:v>9.9937136396265043</c:v>
                </c:pt>
                <c:pt idx="935">
                  <c:v>10.004302934687642</c:v>
                </c:pt>
                <c:pt idx="936">
                  <c:v>10.014620164256462</c:v>
                </c:pt>
                <c:pt idx="937">
                  <c:v>10.02437003014494</c:v>
                </c:pt>
                <c:pt idx="938">
                  <c:v>10.033487488429346</c:v>
                </c:pt>
                <c:pt idx="939">
                  <c:v>10.041958872168253</c:v>
                </c:pt>
                <c:pt idx="940">
                  <c:v>10.049900684699036</c:v>
                </c:pt>
                <c:pt idx="941">
                  <c:v>10.05723364057172</c:v>
                </c:pt>
                <c:pt idx="942">
                  <c:v>10.064096181032163</c:v>
                </c:pt>
                <c:pt idx="943">
                  <c:v>10.070498479738232</c:v>
                </c:pt>
                <c:pt idx="944">
                  <c:v>10.076375022432615</c:v>
                </c:pt>
                <c:pt idx="945">
                  <c:v>10.082240128612485</c:v>
                </c:pt>
                <c:pt idx="946">
                  <c:v>10.088200610173899</c:v>
                </c:pt>
                <c:pt idx="947">
                  <c:v>10.04839380686577</c:v>
                </c:pt>
                <c:pt idx="948">
                  <c:v>9.9516344810290853</c:v>
                </c:pt>
                <c:pt idx="949">
                  <c:v>9.9112322503939438</c:v>
                </c:pt>
                <c:pt idx="950">
                  <c:v>9.9355545535767451</c:v>
                </c:pt>
                <c:pt idx="951">
                  <c:v>9.9561690085627603</c:v>
                </c:pt>
                <c:pt idx="952">
                  <c:v>9.9752247006879582</c:v>
                </c:pt>
                <c:pt idx="953">
                  <c:v>9.9931270554508664</c:v>
                </c:pt>
                <c:pt idx="954">
                  <c:v>10.010084689282618</c:v>
                </c:pt>
                <c:pt idx="955">
                  <c:v>10.023215266949409</c:v>
                </c:pt>
                <c:pt idx="956">
                  <c:v>10.036008611015719</c:v>
                </c:pt>
                <c:pt idx="957">
                  <c:v>10.051355228340842</c:v>
                </c:pt>
                <c:pt idx="958">
                  <c:v>10.066366623601521</c:v>
                </c:pt>
                <c:pt idx="959">
                  <c:v>10.080882594204024</c:v>
                </c:pt>
                <c:pt idx="960">
                  <c:v>10.094805016909119</c:v>
                </c:pt>
                <c:pt idx="961">
                  <c:v>10.107959041290668</c:v>
                </c:pt>
                <c:pt idx="962">
                  <c:v>10.109416465892407</c:v>
                </c:pt>
                <c:pt idx="963">
                  <c:v>10.016077769631886</c:v>
                </c:pt>
                <c:pt idx="964">
                  <c:v>9.9178543007749784</c:v>
                </c:pt>
                <c:pt idx="965">
                  <c:v>9.922440112075062</c:v>
                </c:pt>
                <c:pt idx="966">
                  <c:v>9.9490822549939928</c:v>
                </c:pt>
                <c:pt idx="967">
                  <c:v>9.972441722430526</c:v>
                </c:pt>
                <c:pt idx="968">
                  <c:v>9.9940441742919308</c:v>
                </c:pt>
                <c:pt idx="969">
                  <c:v>10.014477767900145</c:v>
                </c:pt>
                <c:pt idx="970">
                  <c:v>10.03398658524431</c:v>
                </c:pt>
                <c:pt idx="971">
                  <c:v>10.052640175627454</c:v>
                </c:pt>
                <c:pt idx="972">
                  <c:v>10.067114136580923</c:v>
                </c:pt>
                <c:pt idx="973">
                  <c:v>10.08126109561139</c:v>
                </c:pt>
                <c:pt idx="974">
                  <c:v>10.098298835938833</c:v>
                </c:pt>
                <c:pt idx="975">
                  <c:v>10.11464067394337</c:v>
                </c:pt>
                <c:pt idx="976">
                  <c:v>10.130540876477859</c:v>
                </c:pt>
                <c:pt idx="977">
                  <c:v>10.146156448603755</c:v>
                </c:pt>
                <c:pt idx="978">
                  <c:v>10.161210429589678</c:v>
                </c:pt>
                <c:pt idx="979">
                  <c:v>10.175740239251951</c:v>
                </c:pt>
                <c:pt idx="980">
                  <c:v>10.189921086527788</c:v>
                </c:pt>
                <c:pt idx="981">
                  <c:v>10.203651163539069</c:v>
                </c:pt>
                <c:pt idx="982">
                  <c:v>10.216920091844358</c:v>
                </c:pt>
                <c:pt idx="983">
                  <c:v>10.227179936671359</c:v>
                </c:pt>
                <c:pt idx="984">
                  <c:v>10.237101996184403</c:v>
                </c:pt>
                <c:pt idx="985">
                  <c:v>10.248792032343726</c:v>
                </c:pt>
                <c:pt idx="986">
                  <c:v>10.260035005802292</c:v>
                </c:pt>
                <c:pt idx="987">
                  <c:v>10.270668074531116</c:v>
                </c:pt>
                <c:pt idx="988">
                  <c:v>10.280564360134077</c:v>
                </c:pt>
                <c:pt idx="989">
                  <c:v>10.265675793168809</c:v>
                </c:pt>
                <c:pt idx="990">
                  <c:v>10.205440019115741</c:v>
                </c:pt>
                <c:pt idx="991">
                  <c:v>10.166097582549613</c:v>
                </c:pt>
                <c:pt idx="992">
                  <c:v>10.17766419794942</c:v>
                </c:pt>
                <c:pt idx="993">
                  <c:v>10.197428035801892</c:v>
                </c:pt>
                <c:pt idx="994">
                  <c:v>10.215486906298377</c:v>
                </c:pt>
                <c:pt idx="995">
                  <c:v>10.232585049040511</c:v>
                </c:pt>
                <c:pt idx="996">
                  <c:v>10.248868827741186</c:v>
                </c:pt>
                <c:pt idx="997">
                  <c:v>10.264286325752641</c:v>
                </c:pt>
                <c:pt idx="998">
                  <c:v>10.276221595577226</c:v>
                </c:pt>
                <c:pt idx="999">
                  <c:v>10.287923182044445</c:v>
                </c:pt>
                <c:pt idx="1000">
                  <c:v>10.301937963463896</c:v>
                </c:pt>
                <c:pt idx="1001">
                  <c:v>10.315302374944157</c:v>
                </c:pt>
                <c:pt idx="1002">
                  <c:v>10.32807566408818</c:v>
                </c:pt>
                <c:pt idx="1003">
                  <c:v>10.277645750081229</c:v>
                </c:pt>
                <c:pt idx="1004">
                  <c:v>10.162715727616394</c:v>
                </c:pt>
                <c:pt idx="1005">
                  <c:v>10.120420063323943</c:v>
                </c:pt>
                <c:pt idx="1006">
                  <c:v>10.149230384705806</c:v>
                </c:pt>
                <c:pt idx="1007">
                  <c:v>10.173362519358221</c:v>
                </c:pt>
                <c:pt idx="1008">
                  <c:v>10.191124692264371</c:v>
                </c:pt>
                <c:pt idx="1009">
                  <c:v>10.208237444343894</c:v>
                </c:pt>
                <c:pt idx="1010">
                  <c:v>10.228597583519246</c:v>
                </c:pt>
                <c:pt idx="1011">
                  <c:v>10.248102567391296</c:v>
                </c:pt>
                <c:pt idx="1012">
                  <c:v>10.266927149411808</c:v>
                </c:pt>
                <c:pt idx="1013">
                  <c:v>10.28500876045157</c:v>
                </c:pt>
                <c:pt idx="1014">
                  <c:v>10.302274949247405</c:v>
                </c:pt>
                <c:pt idx="1015">
                  <c:v>10.319108638447075</c:v>
                </c:pt>
                <c:pt idx="1016">
                  <c:v>10.335615940751365</c:v>
                </c:pt>
                <c:pt idx="1017">
                  <c:v>10.351538286377975</c:v>
                </c:pt>
                <c:pt idx="1018">
                  <c:v>10.367161801268621</c:v>
                </c:pt>
                <c:pt idx="1019">
                  <c:v>10.382040827077239</c:v>
                </c:pt>
                <c:pt idx="1020">
                  <c:v>10.396160557772866</c:v>
                </c:pt>
                <c:pt idx="1021">
                  <c:v>10.410002688683564</c:v>
                </c:pt>
                <c:pt idx="1022">
                  <c:v>10.42333169264151</c:v>
                </c:pt>
                <c:pt idx="1023">
                  <c:v>10.43357157114359</c:v>
                </c:pt>
                <c:pt idx="1024">
                  <c:v>10.445696373690181</c:v>
                </c:pt>
                <c:pt idx="1025">
                  <c:v>10.452536069665104</c:v>
                </c:pt>
                <c:pt idx="1026">
                  <c:v>10.412085081113384</c:v>
                </c:pt>
                <c:pt idx="1027">
                  <c:v>10.374508511231545</c:v>
                </c:pt>
                <c:pt idx="1028">
                  <c:v>10.390065103698452</c:v>
                </c:pt>
                <c:pt idx="1029">
                  <c:v>10.408195404842386</c:v>
                </c:pt>
                <c:pt idx="1030">
                  <c:v>10.424941389728613</c:v>
                </c:pt>
                <c:pt idx="1031">
                  <c:v>10.440872403407434</c:v>
                </c:pt>
                <c:pt idx="1032">
                  <c:v>10.456070393107112</c:v>
                </c:pt>
                <c:pt idx="1033">
                  <c:v>10.470446952589116</c:v>
                </c:pt>
                <c:pt idx="1034">
                  <c:v>10.481330290491581</c:v>
                </c:pt>
                <c:pt idx="1035">
                  <c:v>10.483259368750295</c:v>
                </c:pt>
                <c:pt idx="1036">
                  <c:v>10.401820824231953</c:v>
                </c:pt>
                <c:pt idx="1037">
                  <c:v>10.334191133095439</c:v>
                </c:pt>
                <c:pt idx="1038">
                  <c:v>10.358221282444672</c:v>
                </c:pt>
                <c:pt idx="1039">
                  <c:v>10.381650442963581</c:v>
                </c:pt>
                <c:pt idx="1040">
                  <c:v>10.402881691533095</c:v>
                </c:pt>
                <c:pt idx="1041">
                  <c:v>10.422583352824635</c:v>
                </c:pt>
                <c:pt idx="1042">
                  <c:v>10.441434831436716</c:v>
                </c:pt>
                <c:pt idx="1043">
                  <c:v>10.459374028526513</c:v>
                </c:pt>
                <c:pt idx="1044">
                  <c:v>10.476456124139697</c:v>
                </c:pt>
                <c:pt idx="1045">
                  <c:v>10.49302927487706</c:v>
                </c:pt>
                <c:pt idx="1046">
                  <c:v>10.509242385196474</c:v>
                </c:pt>
                <c:pt idx="1047">
                  <c:v>10.524819928915186</c:v>
                </c:pt>
                <c:pt idx="1048">
                  <c:v>10.487873164452827</c:v>
                </c:pt>
                <c:pt idx="1049">
                  <c:v>10.438323254077899</c:v>
                </c:pt>
                <c:pt idx="1050">
                  <c:v>10.44002788488312</c:v>
                </c:pt>
                <c:pt idx="1051">
                  <c:v>10.462677343538221</c:v>
                </c:pt>
                <c:pt idx="1052">
                  <c:v>10.479025107443677</c:v>
                </c:pt>
                <c:pt idx="1053">
                  <c:v>10.498273309214706</c:v>
                </c:pt>
                <c:pt idx="1054">
                  <c:v>10.516358043299608</c:v>
                </c:pt>
                <c:pt idx="1055">
                  <c:v>10.533838323967768</c:v>
                </c:pt>
                <c:pt idx="1056">
                  <c:v>10.550593194653823</c:v>
                </c:pt>
                <c:pt idx="1057">
                  <c:v>10.566501109959834</c:v>
                </c:pt>
                <c:pt idx="1058">
                  <c:v>10.578878408311709</c:v>
                </c:pt>
                <c:pt idx="1059">
                  <c:v>10.590822362688725</c:v>
                </c:pt>
                <c:pt idx="1060">
                  <c:v>10.605241527259723</c:v>
                </c:pt>
                <c:pt idx="1061">
                  <c:v>10.618853356074618</c:v>
                </c:pt>
                <c:pt idx="1062">
                  <c:v>10.632047027460857</c:v>
                </c:pt>
                <c:pt idx="1063">
                  <c:v>10.622508875815583</c:v>
                </c:pt>
                <c:pt idx="1064">
                  <c:v>10.56294300041063</c:v>
                </c:pt>
                <c:pt idx="1065">
                  <c:v>10.531513139643021</c:v>
                </c:pt>
                <c:pt idx="1066">
                  <c:v>10.554340090476023</c:v>
                </c:pt>
                <c:pt idx="1067">
                  <c:v>10.574688998985634</c:v>
                </c:pt>
                <c:pt idx="1068">
                  <c:v>10.593440202580272</c:v>
                </c:pt>
                <c:pt idx="1069">
                  <c:v>10.611436234677861</c:v>
                </c:pt>
                <c:pt idx="1070">
                  <c:v>10.628491654824309</c:v>
                </c:pt>
                <c:pt idx="1071">
                  <c:v>10.644710530151444</c:v>
                </c:pt>
                <c:pt idx="1072">
                  <c:v>10.660361771128484</c:v>
                </c:pt>
                <c:pt idx="1073">
                  <c:v>10.675328216106786</c:v>
                </c:pt>
                <c:pt idx="1074">
                  <c:v>10.689503016724908</c:v>
                </c:pt>
                <c:pt idx="1075">
                  <c:v>10.70034096675948</c:v>
                </c:pt>
                <c:pt idx="1076">
                  <c:v>10.710850287541477</c:v>
                </c:pt>
                <c:pt idx="1077">
                  <c:v>10.723313690814432</c:v>
                </c:pt>
                <c:pt idx="1078">
                  <c:v>10.735058304938363</c:v>
                </c:pt>
                <c:pt idx="1079">
                  <c:v>10.746025572523401</c:v>
                </c:pt>
                <c:pt idx="1080">
                  <c:v>10.756293262548132</c:v>
                </c:pt>
                <c:pt idx="1081">
                  <c:v>10.765869099802055</c:v>
                </c:pt>
                <c:pt idx="1082">
                  <c:v>10.775093404296054</c:v>
                </c:pt>
                <c:pt idx="1083">
                  <c:v>10.784069511005447</c:v>
                </c:pt>
                <c:pt idx="1084">
                  <c:v>10.790481452953452</c:v>
                </c:pt>
                <c:pt idx="1085">
                  <c:v>10.7244153699992</c:v>
                </c:pt>
                <c:pt idx="1086">
                  <c:v>10.659010521004349</c:v>
                </c:pt>
                <c:pt idx="1087">
                  <c:v>10.641060380040932</c:v>
                </c:pt>
                <c:pt idx="1088">
                  <c:v>10.665573737264236</c:v>
                </c:pt>
                <c:pt idx="1089">
                  <c:v>10.687093306367357</c:v>
                </c:pt>
                <c:pt idx="1090">
                  <c:v>10.706991892662939</c:v>
                </c:pt>
                <c:pt idx="1091">
                  <c:v>10.72598013142836</c:v>
                </c:pt>
                <c:pt idx="1092">
                  <c:v>10.744216565560173</c:v>
                </c:pt>
                <c:pt idx="1093">
                  <c:v>10.761657477636604</c:v>
                </c:pt>
                <c:pt idx="1094">
                  <c:v>10.778058132350285</c:v>
                </c:pt>
                <c:pt idx="1095">
                  <c:v>10.781962092986147</c:v>
                </c:pt>
                <c:pt idx="1096">
                  <c:v>10.727910887782032</c:v>
                </c:pt>
                <c:pt idx="1097">
                  <c:v>10.691547813312946</c:v>
                </c:pt>
                <c:pt idx="1098">
                  <c:v>10.716902643398662</c:v>
                </c:pt>
                <c:pt idx="1099">
                  <c:v>10.739324281239716</c:v>
                </c:pt>
                <c:pt idx="1100">
                  <c:v>10.759883255535858</c:v>
                </c:pt>
                <c:pt idx="1101">
                  <c:v>10.775407151886043</c:v>
                </c:pt>
                <c:pt idx="1102">
                  <c:v>10.790464346769985</c:v>
                </c:pt>
                <c:pt idx="1103">
                  <c:v>10.808617462357013</c:v>
                </c:pt>
                <c:pt idx="1104">
                  <c:v>10.826019439123318</c:v>
                </c:pt>
                <c:pt idx="1105">
                  <c:v>10.842593384910156</c:v>
                </c:pt>
                <c:pt idx="1106">
                  <c:v>10.85864893281162</c:v>
                </c:pt>
                <c:pt idx="1107">
                  <c:v>10.873972777418498</c:v>
                </c:pt>
                <c:pt idx="1108">
                  <c:v>10.888388359082558</c:v>
                </c:pt>
                <c:pt idx="1109">
                  <c:v>10.902113552432807</c:v>
                </c:pt>
                <c:pt idx="1110">
                  <c:v>10.914875396451754</c:v>
                </c:pt>
                <c:pt idx="1111">
                  <c:v>10.924428387451263</c:v>
                </c:pt>
                <c:pt idx="1112">
                  <c:v>10.933406336228074</c:v>
                </c:pt>
                <c:pt idx="1113">
                  <c:v>10.894597202773387</c:v>
                </c:pt>
                <c:pt idx="1114">
                  <c:v>10.811814640169388</c:v>
                </c:pt>
                <c:pt idx="1115">
                  <c:v>10.787490932767328</c:v>
                </c:pt>
                <c:pt idx="1116">
                  <c:v>10.813642601202206</c:v>
                </c:pt>
                <c:pt idx="1117">
                  <c:v>10.836550679923977</c:v>
                </c:pt>
                <c:pt idx="1118">
                  <c:v>10.857892471505396</c:v>
                </c:pt>
                <c:pt idx="1119">
                  <c:v>10.878235837547772</c:v>
                </c:pt>
                <c:pt idx="1120">
                  <c:v>10.89762924400317</c:v>
                </c:pt>
                <c:pt idx="1121">
                  <c:v>10.916098393654934</c:v>
                </c:pt>
                <c:pt idx="1122">
                  <c:v>10.933828902221975</c:v>
                </c:pt>
                <c:pt idx="1123">
                  <c:v>10.950338785274749</c:v>
                </c:pt>
                <c:pt idx="1124">
                  <c:v>10.896507315090288</c:v>
                </c:pt>
                <c:pt idx="1125">
                  <c:v>10.825152837954969</c:v>
                </c:pt>
                <c:pt idx="1126">
                  <c:v>10.790392395087855</c:v>
                </c:pt>
                <c:pt idx="1127">
                  <c:v>10.807783198486231</c:v>
                </c:pt>
                <c:pt idx="1128">
                  <c:v>10.835126188198956</c:v>
                </c:pt>
                <c:pt idx="1129">
                  <c:v>10.86024775986167</c:v>
                </c:pt>
                <c:pt idx="1130">
                  <c:v>10.883505413260135</c:v>
                </c:pt>
                <c:pt idx="1131">
                  <c:v>10.905758877323263</c:v>
                </c:pt>
                <c:pt idx="1132">
                  <c:v>10.927381315320664</c:v>
                </c:pt>
                <c:pt idx="1133">
                  <c:v>10.948079052880351</c:v>
                </c:pt>
                <c:pt idx="1134">
                  <c:v>10.967857410138523</c:v>
                </c:pt>
                <c:pt idx="1135">
                  <c:v>10.983205002570319</c:v>
                </c:pt>
                <c:pt idx="1136">
                  <c:v>10.998177674706188</c:v>
                </c:pt>
                <c:pt idx="1137">
                  <c:v>11.016057600192122</c:v>
                </c:pt>
                <c:pt idx="1138">
                  <c:v>11.033106942803366</c:v>
                </c:pt>
                <c:pt idx="1139">
                  <c:v>11.049447922208889</c:v>
                </c:pt>
                <c:pt idx="1140">
                  <c:v>11.064852013320104</c:v>
                </c:pt>
                <c:pt idx="1141">
                  <c:v>11.079458778318338</c:v>
                </c:pt>
                <c:pt idx="1142">
                  <c:v>11.093019952061745</c:v>
                </c:pt>
                <c:pt idx="1143">
                  <c:v>11.063576453431587</c:v>
                </c:pt>
                <c:pt idx="1144">
                  <c:v>11.006150433762457</c:v>
                </c:pt>
                <c:pt idx="1145">
                  <c:v>10.997467188551921</c:v>
                </c:pt>
                <c:pt idx="1146">
                  <c:v>11.021582514280684</c:v>
                </c:pt>
                <c:pt idx="1147">
                  <c:v>11.04325443010633</c:v>
                </c:pt>
                <c:pt idx="1148">
                  <c:v>11.063682206552373</c:v>
                </c:pt>
                <c:pt idx="1149">
                  <c:v>11.083208739042785</c:v>
                </c:pt>
                <c:pt idx="1150">
                  <c:v>11.101620177642227</c:v>
                </c:pt>
                <c:pt idx="1151">
                  <c:v>11.09151223739738</c:v>
                </c:pt>
                <c:pt idx="1152">
                  <c:v>11.006474572579203</c:v>
                </c:pt>
                <c:pt idx="1153">
                  <c:v>10.913541641666203</c:v>
                </c:pt>
                <c:pt idx="1154">
                  <c:v>10.932793107608326</c:v>
                </c:pt>
                <c:pt idx="1155">
                  <c:v>10.963160565006966</c:v>
                </c:pt>
                <c:pt idx="1156">
                  <c:v>10.990695201805927</c:v>
                </c:pt>
                <c:pt idx="1157">
                  <c:v>11.016410050209725</c:v>
                </c:pt>
                <c:pt idx="1158">
                  <c:v>11.04094712280345</c:v>
                </c:pt>
                <c:pt idx="1159">
                  <c:v>11.064567821060416</c:v>
                </c:pt>
                <c:pt idx="1160">
                  <c:v>11.087090071796229</c:v>
                </c:pt>
                <c:pt idx="1161">
                  <c:v>11.108837951250297</c:v>
                </c:pt>
                <c:pt idx="1162">
                  <c:v>11.125770879809112</c:v>
                </c:pt>
                <c:pt idx="1163">
                  <c:v>11.14200712150852</c:v>
                </c:pt>
                <c:pt idx="1164">
                  <c:v>11.161743640915788</c:v>
                </c:pt>
                <c:pt idx="1165">
                  <c:v>11.180942799297048</c:v>
                </c:pt>
                <c:pt idx="1166">
                  <c:v>11.199551242918027</c:v>
                </c:pt>
                <c:pt idx="1167">
                  <c:v>11.217226805780264</c:v>
                </c:pt>
                <c:pt idx="1168">
                  <c:v>11.234048590385317</c:v>
                </c:pt>
                <c:pt idx="1169">
                  <c:v>11.249210478645146</c:v>
                </c:pt>
                <c:pt idx="1170">
                  <c:v>11.200523921099638</c:v>
                </c:pt>
                <c:pt idx="1171">
                  <c:v>11.14157806930808</c:v>
                </c:pt>
                <c:pt idx="1172">
                  <c:v>11.151786408844352</c:v>
                </c:pt>
                <c:pt idx="1173">
                  <c:v>11.177514758073739</c:v>
                </c:pt>
                <c:pt idx="1174">
                  <c:v>11.200722447589797</c:v>
                </c:pt>
                <c:pt idx="1175">
                  <c:v>11.222681494650931</c:v>
                </c:pt>
                <c:pt idx="1176">
                  <c:v>11.243468845722775</c:v>
                </c:pt>
                <c:pt idx="1177">
                  <c:v>11.253854829625544</c:v>
                </c:pt>
                <c:pt idx="1178">
                  <c:v>11.189932536023077</c:v>
                </c:pt>
                <c:pt idx="1179">
                  <c:v>11.099156000966106</c:v>
                </c:pt>
                <c:pt idx="1180">
                  <c:v>11.056249326950089</c:v>
                </c:pt>
                <c:pt idx="1181">
                  <c:v>11.090627690090013</c:v>
                </c:pt>
                <c:pt idx="1182">
                  <c:v>11.121562026661056</c:v>
                </c:pt>
                <c:pt idx="1183">
                  <c:v>11.150164007495144</c:v>
                </c:pt>
                <c:pt idx="1184">
                  <c:v>11.177036444662052</c:v>
                </c:pt>
                <c:pt idx="1185">
                  <c:v>11.202492036241305</c:v>
                </c:pt>
                <c:pt idx="1186">
                  <c:v>11.226978374941067</c:v>
                </c:pt>
                <c:pt idx="1187">
                  <c:v>11.246968465605423</c:v>
                </c:pt>
                <c:pt idx="1188">
                  <c:v>11.216384158179887</c:v>
                </c:pt>
                <c:pt idx="1189">
                  <c:v>11.187508096493245</c:v>
                </c:pt>
                <c:pt idx="1190">
                  <c:v>11.194641600329467</c:v>
                </c:pt>
                <c:pt idx="1191">
                  <c:v>11.222750690014742</c:v>
                </c:pt>
                <c:pt idx="1192">
                  <c:v>11.248606703805422</c:v>
                </c:pt>
                <c:pt idx="1193">
                  <c:v>11.273355758047714</c:v>
                </c:pt>
                <c:pt idx="1194">
                  <c:v>11.297212558059847</c:v>
                </c:pt>
                <c:pt idx="1195">
                  <c:v>11.320242552141771</c:v>
                </c:pt>
                <c:pt idx="1196">
                  <c:v>11.342124971966944</c:v>
                </c:pt>
                <c:pt idx="1197">
                  <c:v>11.36297574507662</c:v>
                </c:pt>
                <c:pt idx="1198">
                  <c:v>11.383060765980451</c:v>
                </c:pt>
                <c:pt idx="1199">
                  <c:v>11.402322733646706</c:v>
                </c:pt>
                <c:pt idx="1200">
                  <c:v>11.41937698306042</c:v>
                </c:pt>
                <c:pt idx="1201">
                  <c:v>11.360151823194951</c:v>
                </c:pt>
                <c:pt idx="1202">
                  <c:v>11.279946529974316</c:v>
                </c:pt>
                <c:pt idx="1203">
                  <c:v>11.279891846941311</c:v>
                </c:pt>
                <c:pt idx="1204">
                  <c:v>11.307877954598375</c:v>
                </c:pt>
                <c:pt idx="1205">
                  <c:v>11.33031881694675</c:v>
                </c:pt>
                <c:pt idx="1206">
                  <c:v>11.356496015192873</c:v>
                </c:pt>
                <c:pt idx="1207">
                  <c:v>11.38113280825648</c:v>
                </c:pt>
                <c:pt idx="1208">
                  <c:v>11.399972176327482</c:v>
                </c:pt>
                <c:pt idx="1209">
                  <c:v>11.422608793366344</c:v>
                </c:pt>
                <c:pt idx="1210">
                  <c:v>11.444332616865429</c:v>
                </c:pt>
                <c:pt idx="1211">
                  <c:v>11.465169129073713</c:v>
                </c:pt>
                <c:pt idx="1212">
                  <c:v>11.485065353939325</c:v>
                </c:pt>
                <c:pt idx="1213">
                  <c:v>11.448745075220081</c:v>
                </c:pt>
                <c:pt idx="1214">
                  <c:v>11.395832936570169</c:v>
                </c:pt>
                <c:pt idx="1215">
                  <c:v>11.397557743643272</c:v>
                </c:pt>
                <c:pt idx="1216">
                  <c:v>11.420567431820881</c:v>
                </c:pt>
                <c:pt idx="1217">
                  <c:v>11.446820288505309</c:v>
                </c:pt>
                <c:pt idx="1218">
                  <c:v>11.47129666987327</c:v>
                </c:pt>
                <c:pt idx="1219">
                  <c:v>11.494347988762657</c:v>
                </c:pt>
                <c:pt idx="1220">
                  <c:v>11.516118829699383</c:v>
                </c:pt>
                <c:pt idx="1221">
                  <c:v>11.536474598951278</c:v>
                </c:pt>
                <c:pt idx="1222">
                  <c:v>11.555710207749675</c:v>
                </c:pt>
                <c:pt idx="1223">
                  <c:v>11.573770384097973</c:v>
                </c:pt>
                <c:pt idx="1224">
                  <c:v>11.508730202886536</c:v>
                </c:pt>
                <c:pt idx="1225">
                  <c:v>11.418154530966568</c:v>
                </c:pt>
                <c:pt idx="1226">
                  <c:v>11.418491173199344</c:v>
                </c:pt>
                <c:pt idx="1227">
                  <c:v>11.450576062577854</c:v>
                </c:pt>
                <c:pt idx="1228">
                  <c:v>11.47933686116655</c:v>
                </c:pt>
                <c:pt idx="1229">
                  <c:v>11.50626553467138</c:v>
                </c:pt>
                <c:pt idx="1230">
                  <c:v>11.53164385350146</c:v>
                </c:pt>
                <c:pt idx="1231">
                  <c:v>11.551134784882334</c:v>
                </c:pt>
                <c:pt idx="1232">
                  <c:v>11.570070289001169</c:v>
                </c:pt>
                <c:pt idx="1233">
                  <c:v>11.592963312866894</c:v>
                </c:pt>
                <c:pt idx="1234">
                  <c:v>11.614725011197287</c:v>
                </c:pt>
                <c:pt idx="1235">
                  <c:v>11.635350160375785</c:v>
                </c:pt>
                <c:pt idx="1236">
                  <c:v>11.653150395114215</c:v>
                </c:pt>
                <c:pt idx="1237">
                  <c:v>11.583287439139578</c:v>
                </c:pt>
                <c:pt idx="1238">
                  <c:v>11.513046281321207</c:v>
                </c:pt>
                <c:pt idx="1239">
                  <c:v>11.494514900162303</c:v>
                </c:pt>
                <c:pt idx="1240">
                  <c:v>11.527760503535669</c:v>
                </c:pt>
                <c:pt idx="1241">
                  <c:v>11.558550598800322</c:v>
                </c:pt>
                <c:pt idx="1242">
                  <c:v>11.587253443455243</c:v>
                </c:pt>
                <c:pt idx="1243">
                  <c:v>11.614201324104414</c:v>
                </c:pt>
                <c:pt idx="1244">
                  <c:v>11.639975955293876</c:v>
                </c:pt>
                <c:pt idx="1245">
                  <c:v>11.664929156611885</c:v>
                </c:pt>
                <c:pt idx="1246">
                  <c:v>11.68877492921397</c:v>
                </c:pt>
                <c:pt idx="1247">
                  <c:v>11.710260904680807</c:v>
                </c:pt>
                <c:pt idx="1248">
                  <c:v>11.642571777943264</c:v>
                </c:pt>
                <c:pt idx="1249">
                  <c:v>11.529992153439949</c:v>
                </c:pt>
                <c:pt idx="1250">
                  <c:v>11.502360485156945</c:v>
                </c:pt>
                <c:pt idx="1251">
                  <c:v>11.528380437769565</c:v>
                </c:pt>
                <c:pt idx="1252">
                  <c:v>11.563841711621485</c:v>
                </c:pt>
                <c:pt idx="1253">
                  <c:v>11.596632516521302</c:v>
                </c:pt>
                <c:pt idx="1254">
                  <c:v>11.627861066005499</c:v>
                </c:pt>
                <c:pt idx="1255">
                  <c:v>11.657808924064073</c:v>
                </c:pt>
                <c:pt idx="1256">
                  <c:v>11.68070522031649</c:v>
                </c:pt>
                <c:pt idx="1257">
                  <c:v>11.708141080761171</c:v>
                </c:pt>
                <c:pt idx="1258">
                  <c:v>11.729319877062895</c:v>
                </c:pt>
                <c:pt idx="1259">
                  <c:v>11.754902916375796</c:v>
                </c:pt>
                <c:pt idx="1260">
                  <c:v>11.779552805831257</c:v>
                </c:pt>
                <c:pt idx="1261">
                  <c:v>11.803360619131478</c:v>
                </c:pt>
                <c:pt idx="1262">
                  <c:v>11.826322076178764</c:v>
                </c:pt>
                <c:pt idx="1263">
                  <c:v>11.847401188303337</c:v>
                </c:pt>
                <c:pt idx="1264">
                  <c:v>11.806156850572403</c:v>
                </c:pt>
                <c:pt idx="1265">
                  <c:v>11.765529285559957</c:v>
                </c:pt>
                <c:pt idx="1266">
                  <c:v>11.76070880791872</c:v>
                </c:pt>
                <c:pt idx="1267">
                  <c:v>11.791069911898273</c:v>
                </c:pt>
                <c:pt idx="1268">
                  <c:v>11.819001479260333</c:v>
                </c:pt>
                <c:pt idx="1269">
                  <c:v>11.845473098616363</c:v>
                </c:pt>
                <c:pt idx="1270">
                  <c:v>11.857905247181195</c:v>
                </c:pt>
                <c:pt idx="1271">
                  <c:v>11.752015256143325</c:v>
                </c:pt>
                <c:pt idx="1272">
                  <c:v>11.657777225041414</c:v>
                </c:pt>
                <c:pt idx="1273">
                  <c:v>11.688556744534466</c:v>
                </c:pt>
                <c:pt idx="1274">
                  <c:v>11.726072993727977</c:v>
                </c:pt>
                <c:pt idx="1275">
                  <c:v>11.760556465962543</c:v>
                </c:pt>
                <c:pt idx="1276">
                  <c:v>11.792992638700982</c:v>
                </c:pt>
                <c:pt idx="1277">
                  <c:v>11.823942192437778</c:v>
                </c:pt>
                <c:pt idx="1278">
                  <c:v>11.853724456997172</c:v>
                </c:pt>
                <c:pt idx="1279">
                  <c:v>11.882348232291843</c:v>
                </c:pt>
                <c:pt idx="1280">
                  <c:v>11.909795239963362</c:v>
                </c:pt>
                <c:pt idx="1281">
                  <c:v>11.930975536458885</c:v>
                </c:pt>
                <c:pt idx="1282">
                  <c:v>11.951613388132049</c:v>
                </c:pt>
                <c:pt idx="1283">
                  <c:v>11.97655325594935</c:v>
                </c:pt>
                <c:pt idx="1284">
                  <c:v>12.000464947418493</c:v>
                </c:pt>
                <c:pt idx="1285">
                  <c:v>12.023123798637382</c:v>
                </c:pt>
                <c:pt idx="1286">
                  <c:v>11.985207152287183</c:v>
                </c:pt>
                <c:pt idx="1287">
                  <c:v>11.913051407421039</c:v>
                </c:pt>
                <c:pt idx="1288">
                  <c:v>11.907644974646761</c:v>
                </c:pt>
                <c:pt idx="1289">
                  <c:v>11.94128112636429</c:v>
                </c:pt>
                <c:pt idx="1290">
                  <c:v>11.97195621080358</c:v>
                </c:pt>
                <c:pt idx="1291">
                  <c:v>11.995420184301405</c:v>
                </c:pt>
                <c:pt idx="1292">
                  <c:v>12.017882290064595</c:v>
                </c:pt>
                <c:pt idx="1293">
                  <c:v>12.043578247412961</c:v>
                </c:pt>
                <c:pt idx="1294">
                  <c:v>11.944057490811781</c:v>
                </c:pt>
                <c:pt idx="1295">
                  <c:v>11.801495690343884</c:v>
                </c:pt>
                <c:pt idx="1296">
                  <c:v>11.790078108094317</c:v>
                </c:pt>
                <c:pt idx="1297">
                  <c:v>11.830486702669392</c:v>
                </c:pt>
                <c:pt idx="1298">
                  <c:v>11.870130381571997</c:v>
                </c:pt>
                <c:pt idx="1299">
                  <c:v>11.907419776312947</c:v>
                </c:pt>
                <c:pt idx="1300">
                  <c:v>11.942914521582281</c:v>
                </c:pt>
                <c:pt idx="1301">
                  <c:v>11.976823836022145</c:v>
                </c:pt>
                <c:pt idx="1302">
                  <c:v>12.009218294303698</c:v>
                </c:pt>
                <c:pt idx="1303">
                  <c:v>12.040255135029474</c:v>
                </c:pt>
                <c:pt idx="1304">
                  <c:v>12.070383648809749</c:v>
                </c:pt>
                <c:pt idx="1305">
                  <c:v>12.099624516346902</c:v>
                </c:pt>
                <c:pt idx="1306">
                  <c:v>12.122284687542825</c:v>
                </c:pt>
                <c:pt idx="1307">
                  <c:v>12.149554522035807</c:v>
                </c:pt>
                <c:pt idx="1308">
                  <c:v>12.170454578896585</c:v>
                </c:pt>
                <c:pt idx="1309">
                  <c:v>12.195090666378965</c:v>
                </c:pt>
                <c:pt idx="1310">
                  <c:v>12.144621830014541</c:v>
                </c:pt>
                <c:pt idx="1311">
                  <c:v>11.999151241621147</c:v>
                </c:pt>
                <c:pt idx="1312">
                  <c:v>11.938733178493159</c:v>
                </c:pt>
                <c:pt idx="1313">
                  <c:v>11.982070775171614</c:v>
                </c:pt>
                <c:pt idx="1314">
                  <c:v>12.021618942867518</c:v>
                </c:pt>
                <c:pt idx="1315">
                  <c:v>12.058455499685303</c:v>
                </c:pt>
                <c:pt idx="1316">
                  <c:v>12.093394768141723</c:v>
                </c:pt>
                <c:pt idx="1317">
                  <c:v>12.126843248967981</c:v>
                </c:pt>
                <c:pt idx="1318">
                  <c:v>12.152655369469372</c:v>
                </c:pt>
                <c:pt idx="1319">
                  <c:v>12.177678950880871</c:v>
                </c:pt>
                <c:pt idx="1320">
                  <c:v>12.207931725406587</c:v>
                </c:pt>
                <c:pt idx="1321">
                  <c:v>12.237190390419002</c:v>
                </c:pt>
                <c:pt idx="1322">
                  <c:v>12.265317579155951</c:v>
                </c:pt>
                <c:pt idx="1323">
                  <c:v>12.292136149243454</c:v>
                </c:pt>
                <c:pt idx="1324">
                  <c:v>12.317511950127814</c:v>
                </c:pt>
                <c:pt idx="1325">
                  <c:v>12.296193062793</c:v>
                </c:pt>
                <c:pt idx="1326">
                  <c:v>12.163041929246582</c:v>
                </c:pt>
                <c:pt idx="1327">
                  <c:v>12.078445461563836</c:v>
                </c:pt>
                <c:pt idx="1328">
                  <c:v>12.114626335170319</c:v>
                </c:pt>
                <c:pt idx="1329">
                  <c:v>12.155090756655387</c:v>
                </c:pt>
                <c:pt idx="1330">
                  <c:v>12.192239341874473</c:v>
                </c:pt>
                <c:pt idx="1331">
                  <c:v>12.22728280967346</c:v>
                </c:pt>
                <c:pt idx="1332">
                  <c:v>12.260687528884127</c:v>
                </c:pt>
                <c:pt idx="1333">
                  <c:v>12.286075485934436</c:v>
                </c:pt>
                <c:pt idx="1334">
                  <c:v>12.269231098254206</c:v>
                </c:pt>
                <c:pt idx="1335">
                  <c:v>12.220146172775074</c:v>
                </c:pt>
                <c:pt idx="1336">
                  <c:v>12.217940381026843</c:v>
                </c:pt>
                <c:pt idx="1337">
                  <c:v>12.256935508328953</c:v>
                </c:pt>
                <c:pt idx="1338">
                  <c:v>12.292618276470847</c:v>
                </c:pt>
                <c:pt idx="1339">
                  <c:v>12.326280682539501</c:v>
                </c:pt>
                <c:pt idx="1340">
                  <c:v>12.358152344012153</c:v>
                </c:pt>
                <c:pt idx="1341">
                  <c:v>12.382594277577216</c:v>
                </c:pt>
                <c:pt idx="1342">
                  <c:v>12.405940794666341</c:v>
                </c:pt>
                <c:pt idx="1343">
                  <c:v>12.430885547483644</c:v>
                </c:pt>
                <c:pt idx="1344">
                  <c:v>12.343147242327047</c:v>
                </c:pt>
                <c:pt idx="1345">
                  <c:v>12.247435004087746</c:v>
                </c:pt>
                <c:pt idx="1346">
                  <c:v>12.27153250518762</c:v>
                </c:pt>
                <c:pt idx="1347">
                  <c:v>12.312120214006599</c:v>
                </c:pt>
                <c:pt idx="1348">
                  <c:v>12.349166643562135</c:v>
                </c:pt>
                <c:pt idx="1349">
                  <c:v>12.384183190051974</c:v>
                </c:pt>
                <c:pt idx="1350">
                  <c:v>12.417427761226957</c:v>
                </c:pt>
                <c:pt idx="1351">
                  <c:v>12.448917121077962</c:v>
                </c:pt>
                <c:pt idx="1352">
                  <c:v>12.457849870916656</c:v>
                </c:pt>
                <c:pt idx="1353">
                  <c:v>12.393189686325309</c:v>
                </c:pt>
                <c:pt idx="1354">
                  <c:v>12.345315766859535</c:v>
                </c:pt>
                <c:pt idx="1355">
                  <c:v>12.375905401762306</c:v>
                </c:pt>
                <c:pt idx="1356">
                  <c:v>12.414443434251904</c:v>
                </c:pt>
                <c:pt idx="1357">
                  <c:v>12.450294348746755</c:v>
                </c:pt>
                <c:pt idx="1358">
                  <c:v>12.4778613123624</c:v>
                </c:pt>
                <c:pt idx="1359">
                  <c:v>12.504455851142017</c:v>
                </c:pt>
                <c:pt idx="1360">
                  <c:v>12.535800144050381</c:v>
                </c:pt>
                <c:pt idx="1361">
                  <c:v>12.565110641857791</c:v>
                </c:pt>
                <c:pt idx="1362">
                  <c:v>12.591946376322582</c:v>
                </c:pt>
                <c:pt idx="1363">
                  <c:v>12.495501021383246</c:v>
                </c:pt>
                <c:pt idx="1364">
                  <c:v>12.372864509166087</c:v>
                </c:pt>
                <c:pt idx="1365">
                  <c:v>12.383829013403261</c:v>
                </c:pt>
                <c:pt idx="1366">
                  <c:v>12.430538116642182</c:v>
                </c:pt>
                <c:pt idx="1367">
                  <c:v>12.473126313522982</c:v>
                </c:pt>
                <c:pt idx="1368">
                  <c:v>12.505369237718938</c:v>
                </c:pt>
                <c:pt idx="1369">
                  <c:v>12.536237569966103</c:v>
                </c:pt>
                <c:pt idx="1370">
                  <c:v>12.572932989292077</c:v>
                </c:pt>
                <c:pt idx="1371">
                  <c:v>12.583959797978526</c:v>
                </c:pt>
                <c:pt idx="1372">
                  <c:v>12.491167718532358</c:v>
                </c:pt>
                <c:pt idx="1373">
                  <c:v>12.399848924051874</c:v>
                </c:pt>
                <c:pt idx="1374">
                  <c:v>12.413945915762838</c:v>
                </c:pt>
                <c:pt idx="1375">
                  <c:v>12.456753037020279</c:v>
                </c:pt>
                <c:pt idx="1376">
                  <c:v>12.501735795244089</c:v>
                </c:pt>
                <c:pt idx="1377">
                  <c:v>12.543995960162148</c:v>
                </c:pt>
                <c:pt idx="1378">
                  <c:v>12.58441887988698</c:v>
                </c:pt>
                <c:pt idx="1379">
                  <c:v>12.623520058131959</c:v>
                </c:pt>
                <c:pt idx="1380">
                  <c:v>12.661213771017406</c:v>
                </c:pt>
                <c:pt idx="1381">
                  <c:v>12.697378890167952</c:v>
                </c:pt>
                <c:pt idx="1382">
                  <c:v>12.732048721278947</c:v>
                </c:pt>
                <c:pt idx="1383">
                  <c:v>12.744970357108873</c:v>
                </c:pt>
                <c:pt idx="1384">
                  <c:v>12.699033449705924</c:v>
                </c:pt>
                <c:pt idx="1385">
                  <c:v>12.654197630529559</c:v>
                </c:pt>
                <c:pt idx="1386">
                  <c:v>12.673496623178565</c:v>
                </c:pt>
                <c:pt idx="1387">
                  <c:v>12.714867937287156</c:v>
                </c:pt>
                <c:pt idx="1388">
                  <c:v>12.711267649792873</c:v>
                </c:pt>
                <c:pt idx="1389">
                  <c:v>12.601071041827261</c:v>
                </c:pt>
                <c:pt idx="1390">
                  <c:v>12.519946179512209</c:v>
                </c:pt>
                <c:pt idx="1391">
                  <c:v>12.517833821953614</c:v>
                </c:pt>
                <c:pt idx="1392">
                  <c:v>12.535966285386019</c:v>
                </c:pt>
                <c:pt idx="1393">
                  <c:v>12.585749393142926</c:v>
                </c:pt>
                <c:pt idx="1394">
                  <c:v>12.63236269779461</c:v>
                </c:pt>
                <c:pt idx="1395">
                  <c:v>12.668187588627248</c:v>
                </c:pt>
                <c:pt idx="1396">
                  <c:v>12.70286651846382</c:v>
                </c:pt>
                <c:pt idx="1397">
                  <c:v>12.744704163361556</c:v>
                </c:pt>
                <c:pt idx="1398">
                  <c:v>12.785052969874037</c:v>
                </c:pt>
                <c:pt idx="1399">
                  <c:v>12.823887693772397</c:v>
                </c:pt>
                <c:pt idx="1400">
                  <c:v>12.861156757031729</c:v>
                </c:pt>
                <c:pt idx="1401">
                  <c:v>12.896933460775275</c:v>
                </c:pt>
                <c:pt idx="1402">
                  <c:v>12.870835070625731</c:v>
                </c:pt>
                <c:pt idx="1403">
                  <c:v>12.739389305136644</c:v>
                </c:pt>
                <c:pt idx="1404">
                  <c:v>12.660409096740494</c:v>
                </c:pt>
                <c:pt idx="1405">
                  <c:v>12.694371278199778</c:v>
                </c:pt>
                <c:pt idx="1406">
                  <c:v>12.743260167210805</c:v>
                </c:pt>
                <c:pt idx="1407">
                  <c:v>12.789343115524451</c:v>
                </c:pt>
                <c:pt idx="1408">
                  <c:v>12.833200961565545</c:v>
                </c:pt>
                <c:pt idx="1409">
                  <c:v>12.875229565454006</c:v>
                </c:pt>
                <c:pt idx="1410">
                  <c:v>12.915666633561496</c:v>
                </c:pt>
                <c:pt idx="1411">
                  <c:v>12.946978351490404</c:v>
                </c:pt>
                <c:pt idx="1412">
                  <c:v>12.977173423257668</c:v>
                </c:pt>
                <c:pt idx="1413">
                  <c:v>13.011920119449741</c:v>
                </c:pt>
                <c:pt idx="1414">
                  <c:v>12.950460882988338</c:v>
                </c:pt>
                <c:pt idx="1415">
                  <c:v>12.867221082111611</c:v>
                </c:pt>
                <c:pt idx="1416">
                  <c:v>12.886451765851026</c:v>
                </c:pt>
                <c:pt idx="1417">
                  <c:v>12.934181941483153</c:v>
                </c:pt>
                <c:pt idx="1418">
                  <c:v>12.978334148161794</c:v>
                </c:pt>
                <c:pt idx="1419">
                  <c:v>13.016398778456377</c:v>
                </c:pt>
                <c:pt idx="1420">
                  <c:v>12.926088731682638</c:v>
                </c:pt>
                <c:pt idx="1421">
                  <c:v>12.820493646160447</c:v>
                </c:pt>
                <c:pt idx="1422">
                  <c:v>12.789509347349235</c:v>
                </c:pt>
                <c:pt idx="1423">
                  <c:v>12.824420085990194</c:v>
                </c:pt>
                <c:pt idx="1424">
                  <c:v>12.876509821299722</c:v>
                </c:pt>
                <c:pt idx="1425">
                  <c:v>12.925328284885543</c:v>
                </c:pt>
                <c:pt idx="1426">
                  <c:v>12.972018037468073</c:v>
                </c:pt>
                <c:pt idx="1427">
                  <c:v>13.016650713321406</c:v>
                </c:pt>
                <c:pt idx="1428">
                  <c:v>13.059484014652908</c:v>
                </c:pt>
                <c:pt idx="1429">
                  <c:v>13.100711976198255</c:v>
                </c:pt>
                <c:pt idx="1430">
                  <c:v>13.140220258423355</c:v>
                </c:pt>
                <c:pt idx="1431">
                  <c:v>13.11694368980868</c:v>
                </c:pt>
                <c:pt idx="1432">
                  <c:v>12.987175506960835</c:v>
                </c:pt>
                <c:pt idx="1433">
                  <c:v>12.919317988302737</c:v>
                </c:pt>
                <c:pt idx="1434">
                  <c:v>12.963307189023787</c:v>
                </c:pt>
                <c:pt idx="1435">
                  <c:v>13.012876843585845</c:v>
                </c:pt>
                <c:pt idx="1436">
                  <c:v>13.061183556189594</c:v>
                </c:pt>
                <c:pt idx="1437">
                  <c:v>13.107115518493144</c:v>
                </c:pt>
                <c:pt idx="1438">
                  <c:v>13.142506898902996</c:v>
                </c:pt>
                <c:pt idx="1439">
                  <c:v>13.185105819955016</c:v>
                </c:pt>
                <c:pt idx="1440">
                  <c:v>13.209854348975245</c:v>
                </c:pt>
                <c:pt idx="1441">
                  <c:v>13.156935279839196</c:v>
                </c:pt>
                <c:pt idx="1442">
                  <c:v>13.120693575957338</c:v>
                </c:pt>
                <c:pt idx="1443">
                  <c:v>13.165313288316176</c:v>
                </c:pt>
                <c:pt idx="1444">
                  <c:v>13.21199294049002</c:v>
                </c:pt>
                <c:pt idx="1445">
                  <c:v>13.206663442579359</c:v>
                </c:pt>
                <c:pt idx="1446">
                  <c:v>13.126917687559551</c:v>
                </c:pt>
                <c:pt idx="1447">
                  <c:v>13.052118312816997</c:v>
                </c:pt>
                <c:pt idx="1448">
                  <c:v>13.052411871732541</c:v>
                </c:pt>
                <c:pt idx="1449">
                  <c:v>13.10273238410033</c:v>
                </c:pt>
                <c:pt idx="1450">
                  <c:v>13.155267088681052</c:v>
                </c:pt>
                <c:pt idx="1451">
                  <c:v>13.204987973542169</c:v>
                </c:pt>
                <c:pt idx="1452">
                  <c:v>13.252608036615449</c:v>
                </c:pt>
                <c:pt idx="1453">
                  <c:v>13.2983652745051</c:v>
                </c:pt>
                <c:pt idx="1454">
                  <c:v>13.342356017617151</c:v>
                </c:pt>
                <c:pt idx="1455">
                  <c:v>13.384401720681462</c:v>
                </c:pt>
                <c:pt idx="1456">
                  <c:v>13.422832034214414</c:v>
                </c:pt>
                <c:pt idx="1457">
                  <c:v>13.305631503743854</c:v>
                </c:pt>
                <c:pt idx="1458">
                  <c:v>13.137496550370033</c:v>
                </c:pt>
                <c:pt idx="1459">
                  <c:v>13.102873275110108</c:v>
                </c:pt>
                <c:pt idx="1460">
                  <c:v>13.13188014134011</c:v>
                </c:pt>
                <c:pt idx="1461">
                  <c:v>13.190680607715695</c:v>
                </c:pt>
                <c:pt idx="1462">
                  <c:v>13.245430948485557</c:v>
                </c:pt>
                <c:pt idx="1463">
                  <c:v>13.297262108718762</c:v>
                </c:pt>
                <c:pt idx="1464">
                  <c:v>13.347127170955501</c:v>
                </c:pt>
                <c:pt idx="1465">
                  <c:v>13.395047362305753</c:v>
                </c:pt>
                <c:pt idx="1466">
                  <c:v>13.441318453521601</c:v>
                </c:pt>
                <c:pt idx="1467">
                  <c:v>13.486249172195766</c:v>
                </c:pt>
                <c:pt idx="1468">
                  <c:v>13.529035176908438</c:v>
                </c:pt>
                <c:pt idx="1469">
                  <c:v>13.420346290127748</c:v>
                </c:pt>
                <c:pt idx="1470">
                  <c:v>13.298266229027007</c:v>
                </c:pt>
                <c:pt idx="1471">
                  <c:v>13.253730644361953</c:v>
                </c:pt>
                <c:pt idx="1472">
                  <c:v>13.31199728127072</c:v>
                </c:pt>
                <c:pt idx="1473">
                  <c:v>13.368076813049358</c:v>
                </c:pt>
                <c:pt idx="1474">
                  <c:v>13.420943913883724</c:v>
                </c:pt>
                <c:pt idx="1475">
                  <c:v>13.47139945236054</c:v>
                </c:pt>
                <c:pt idx="1476">
                  <c:v>13.520033960726819</c:v>
                </c:pt>
                <c:pt idx="1477">
                  <c:v>13.566905333157969</c:v>
                </c:pt>
                <c:pt idx="1478">
                  <c:v>13.611030170622096</c:v>
                </c:pt>
                <c:pt idx="1479">
                  <c:v>13.541466376079635</c:v>
                </c:pt>
                <c:pt idx="1480">
                  <c:v>13.430772401738475</c:v>
                </c:pt>
                <c:pt idx="1481">
                  <c:v>13.423531903372487</c:v>
                </c:pt>
                <c:pt idx="1482">
                  <c:v>13.448522831543489</c:v>
                </c:pt>
                <c:pt idx="1483">
                  <c:v>13.487910028851241</c:v>
                </c:pt>
                <c:pt idx="1484">
                  <c:v>13.540736988268582</c:v>
                </c:pt>
                <c:pt idx="1485">
                  <c:v>13.590827011676815</c:v>
                </c:pt>
                <c:pt idx="1486">
                  <c:v>13.638708915330197</c:v>
                </c:pt>
                <c:pt idx="1487">
                  <c:v>13.675589923074666</c:v>
                </c:pt>
                <c:pt idx="1488">
                  <c:v>13.711110159408925</c:v>
                </c:pt>
                <c:pt idx="1489">
                  <c:v>13.730542844008179</c:v>
                </c:pt>
                <c:pt idx="1490">
                  <c:v>13.632018558688548</c:v>
                </c:pt>
                <c:pt idx="1491">
                  <c:v>13.557420826312372</c:v>
                </c:pt>
                <c:pt idx="1492">
                  <c:v>13.607257117582018</c:v>
                </c:pt>
                <c:pt idx="1493">
                  <c:v>13.661786253319546</c:v>
                </c:pt>
                <c:pt idx="1494">
                  <c:v>13.630818687586762</c:v>
                </c:pt>
                <c:pt idx="1495">
                  <c:v>13.562163239928507</c:v>
                </c:pt>
                <c:pt idx="1496">
                  <c:v>13.515704618806003</c:v>
                </c:pt>
                <c:pt idx="1497">
                  <c:v>13.544042923155121</c:v>
                </c:pt>
                <c:pt idx="1498">
                  <c:v>13.591040736222988</c:v>
                </c:pt>
                <c:pt idx="1499">
                  <c:v>13.648222383039917</c:v>
                </c:pt>
                <c:pt idx="1500">
                  <c:v>13.70317860914416</c:v>
                </c:pt>
                <c:pt idx="1501">
                  <c:v>13.755541145257602</c:v>
                </c:pt>
                <c:pt idx="1502">
                  <c:v>13.805679277795804</c:v>
                </c:pt>
                <c:pt idx="1503">
                  <c:v>13.85410264496805</c:v>
                </c:pt>
                <c:pt idx="1504">
                  <c:v>13.823625813951166</c:v>
                </c:pt>
                <c:pt idx="1505">
                  <c:v>13.671211223212108</c:v>
                </c:pt>
                <c:pt idx="1506">
                  <c:v>13.591300049924758</c:v>
                </c:pt>
                <c:pt idx="1507">
                  <c:v>13.641443639381666</c:v>
                </c:pt>
                <c:pt idx="1508">
                  <c:v>13.702712063242506</c:v>
                </c:pt>
                <c:pt idx="1509">
                  <c:v>13.759818347613455</c:v>
                </c:pt>
                <c:pt idx="1510">
                  <c:v>13.8144065642452</c:v>
                </c:pt>
                <c:pt idx="1511">
                  <c:v>13.867032071690572</c:v>
                </c:pt>
                <c:pt idx="1512">
                  <c:v>13.917296382400711</c:v>
                </c:pt>
                <c:pt idx="1513">
                  <c:v>13.898503389488903</c:v>
                </c:pt>
                <c:pt idx="1514">
                  <c:v>13.827485452618699</c:v>
                </c:pt>
                <c:pt idx="1515">
                  <c:v>13.775823250689406</c:v>
                </c:pt>
                <c:pt idx="1516">
                  <c:v>13.831416319729852</c:v>
                </c:pt>
                <c:pt idx="1517">
                  <c:v>13.888792240264618</c:v>
                </c:pt>
                <c:pt idx="1518">
                  <c:v>13.929684119499598</c:v>
                </c:pt>
                <c:pt idx="1519">
                  <c:v>13.850815474027428</c:v>
                </c:pt>
                <c:pt idx="1520">
                  <c:v>13.776466106724664</c:v>
                </c:pt>
                <c:pt idx="1521">
                  <c:v>13.807442792419321</c:v>
                </c:pt>
                <c:pt idx="1522">
                  <c:v>13.849234719581601</c:v>
                </c:pt>
                <c:pt idx="1523">
                  <c:v>13.884822857904718</c:v>
                </c:pt>
                <c:pt idx="1524">
                  <c:v>13.919385375334416</c:v>
                </c:pt>
                <c:pt idx="1525">
                  <c:v>13.969369048875421</c:v>
                </c:pt>
                <c:pt idx="1526">
                  <c:v>14.024155554344715</c:v>
                </c:pt>
                <c:pt idx="1527">
                  <c:v>14.077145224351479</c:v>
                </c:pt>
                <c:pt idx="1528">
                  <c:v>14.127876054669594</c:v>
                </c:pt>
                <c:pt idx="1529">
                  <c:v>14.090642799570066</c:v>
                </c:pt>
                <c:pt idx="1530">
                  <c:v>13.943299151792793</c:v>
                </c:pt>
                <c:pt idx="1531">
                  <c:v>13.891767231625636</c:v>
                </c:pt>
                <c:pt idx="1532">
                  <c:v>13.956766540791699</c:v>
                </c:pt>
                <c:pt idx="1533">
                  <c:v>14.01741864165364</c:v>
                </c:pt>
                <c:pt idx="1534">
                  <c:v>14.075044135752213</c:v>
                </c:pt>
                <c:pt idx="1535">
                  <c:v>14.129675843131453</c:v>
                </c:pt>
                <c:pt idx="1536">
                  <c:v>14.172386545434009</c:v>
                </c:pt>
                <c:pt idx="1537">
                  <c:v>14.10879779307751</c:v>
                </c:pt>
                <c:pt idx="1538">
                  <c:v>14.061855928838522</c:v>
                </c:pt>
                <c:pt idx="1539">
                  <c:v>14.107142685203812</c:v>
                </c:pt>
                <c:pt idx="1540">
                  <c:v>14.154536314066039</c:v>
                </c:pt>
                <c:pt idx="1541">
                  <c:v>14.190109228333654</c:v>
                </c:pt>
                <c:pt idx="1542">
                  <c:v>14.096384417636257</c:v>
                </c:pt>
                <c:pt idx="1543">
                  <c:v>13.968560758053336</c:v>
                </c:pt>
                <c:pt idx="1544">
                  <c:v>13.975888298941895</c:v>
                </c:pt>
                <c:pt idx="1545">
                  <c:v>14.043673448463915</c:v>
                </c:pt>
                <c:pt idx="1546">
                  <c:v>14.10782104195337</c:v>
                </c:pt>
                <c:pt idx="1547">
                  <c:v>14.169026330717003</c:v>
                </c:pt>
                <c:pt idx="1548">
                  <c:v>14.216272782745222</c:v>
                </c:pt>
                <c:pt idx="1549">
                  <c:v>14.262013430941311</c:v>
                </c:pt>
                <c:pt idx="1550">
                  <c:v>14.317159841452325</c:v>
                </c:pt>
                <c:pt idx="1551">
                  <c:v>14.298044788787355</c:v>
                </c:pt>
                <c:pt idx="1552">
                  <c:v>14.190899991982405</c:v>
                </c:pt>
                <c:pt idx="1553">
                  <c:v>14.119680374076367</c:v>
                </c:pt>
                <c:pt idx="1554">
                  <c:v>14.144091700648721</c:v>
                </c:pt>
                <c:pt idx="1555">
                  <c:v>14.210397667683115</c:v>
                </c:pt>
                <c:pt idx="1556">
                  <c:v>14.272562886636761</c:v>
                </c:pt>
                <c:pt idx="1557">
                  <c:v>14.331754866758077</c:v>
                </c:pt>
                <c:pt idx="1558">
                  <c:v>14.387863159169392</c:v>
                </c:pt>
                <c:pt idx="1559">
                  <c:v>14.432256288205767</c:v>
                </c:pt>
                <c:pt idx="1560">
                  <c:v>14.36634529180828</c:v>
                </c:pt>
                <c:pt idx="1561">
                  <c:v>14.291382959607088</c:v>
                </c:pt>
                <c:pt idx="1562">
                  <c:v>14.332506820179582</c:v>
                </c:pt>
                <c:pt idx="1563">
                  <c:v>14.38077193692933</c:v>
                </c:pt>
                <c:pt idx="1564">
                  <c:v>14.367744875035264</c:v>
                </c:pt>
                <c:pt idx="1565">
                  <c:v>14.27241492184112</c:v>
                </c:pt>
                <c:pt idx="1566">
                  <c:v>14.234063393215502</c:v>
                </c:pt>
                <c:pt idx="1567">
                  <c:v>14.290525862620505</c:v>
                </c:pt>
                <c:pt idx="1568">
                  <c:v>14.357585307701259</c:v>
                </c:pt>
                <c:pt idx="1569">
                  <c:v>14.421311001742078</c:v>
                </c:pt>
                <c:pt idx="1570">
                  <c:v>14.482686120909348</c:v>
                </c:pt>
                <c:pt idx="1571">
                  <c:v>14.541910582163791</c:v>
                </c:pt>
                <c:pt idx="1572">
                  <c:v>14.548755748389116</c:v>
                </c:pt>
                <c:pt idx="1573">
                  <c:v>14.464873951787627</c:v>
                </c:pt>
                <c:pt idx="1574">
                  <c:v>14.370420528521963</c:v>
                </c:pt>
                <c:pt idx="1575">
                  <c:v>14.387429228121386</c:v>
                </c:pt>
                <c:pt idx="1576">
                  <c:v>14.45432859853222</c:v>
                </c:pt>
                <c:pt idx="1577">
                  <c:v>14.518864344394007</c:v>
                </c:pt>
                <c:pt idx="1578">
                  <c:v>14.580700411905106</c:v>
                </c:pt>
                <c:pt idx="1579">
                  <c:v>14.639787652991787</c:v>
                </c:pt>
                <c:pt idx="1580">
                  <c:v>14.68188685553352</c:v>
                </c:pt>
                <c:pt idx="1581">
                  <c:v>14.61966228877959</c:v>
                </c:pt>
                <c:pt idx="1582">
                  <c:v>14.569309491641091</c:v>
                </c:pt>
                <c:pt idx="1583">
                  <c:v>14.620876619372979</c:v>
                </c:pt>
                <c:pt idx="1584">
                  <c:v>14.580306953678365</c:v>
                </c:pt>
                <c:pt idx="1585">
                  <c:v>14.484519596955071</c:v>
                </c:pt>
                <c:pt idx="1586">
                  <c:v>14.486209128387438</c:v>
                </c:pt>
                <c:pt idx="1587">
                  <c:v>14.551773689931453</c:v>
                </c:pt>
                <c:pt idx="1588">
                  <c:v>14.61992870648889</c:v>
                </c:pt>
                <c:pt idx="1589">
                  <c:v>14.684670367509593</c:v>
                </c:pt>
                <c:pt idx="1590">
                  <c:v>14.734502482079783</c:v>
                </c:pt>
                <c:pt idx="1591">
                  <c:v>14.782867238324794</c:v>
                </c:pt>
                <c:pt idx="1592">
                  <c:v>14.823766350522604</c:v>
                </c:pt>
                <c:pt idx="1593">
                  <c:v>14.72137375073302</c:v>
                </c:pt>
                <c:pt idx="1594">
                  <c:v>14.591452322270618</c:v>
                </c:pt>
                <c:pt idx="1595">
                  <c:v>14.576191952865699</c:v>
                </c:pt>
                <c:pt idx="1596">
                  <c:v>14.613895191010343</c:v>
                </c:pt>
                <c:pt idx="1597">
                  <c:v>14.684856598284844</c:v>
                </c:pt>
                <c:pt idx="1598">
                  <c:v>14.752282806332806</c:v>
                </c:pt>
                <c:pt idx="1599">
                  <c:v>14.816939621514454</c:v>
                </c:pt>
                <c:pt idx="1600">
                  <c:v>14.86719908791388</c:v>
                </c:pt>
                <c:pt idx="1601">
                  <c:v>14.913152456522608</c:v>
                </c:pt>
                <c:pt idx="1602">
                  <c:v>14.857685982388043</c:v>
                </c:pt>
                <c:pt idx="1603">
                  <c:v>14.722262281383522</c:v>
                </c:pt>
                <c:pt idx="1604">
                  <c:v>14.694094322172058</c:v>
                </c:pt>
                <c:pt idx="1605">
                  <c:v>14.755194859530425</c:v>
                </c:pt>
                <c:pt idx="1606">
                  <c:v>14.825885858183781</c:v>
                </c:pt>
                <c:pt idx="1607">
                  <c:v>14.893022839452522</c:v>
                </c:pt>
                <c:pt idx="1608">
                  <c:v>14.957435195831641</c:v>
                </c:pt>
                <c:pt idx="1609">
                  <c:v>15.019140855791305</c:v>
                </c:pt>
                <c:pt idx="1610">
                  <c:v>15.020742489523187</c:v>
                </c:pt>
                <c:pt idx="1611">
                  <c:v>14.919555975384666</c:v>
                </c:pt>
                <c:pt idx="1612">
                  <c:v>14.827971995263921</c:v>
                </c:pt>
                <c:pt idx="1613">
                  <c:v>14.844405557289885</c:v>
                </c:pt>
                <c:pt idx="1614">
                  <c:v>14.915375875528207</c:v>
                </c:pt>
                <c:pt idx="1615">
                  <c:v>14.984345078343917</c:v>
                </c:pt>
                <c:pt idx="1616">
                  <c:v>15.036571682278796</c:v>
                </c:pt>
                <c:pt idx="1617">
                  <c:v>15.069095385029243</c:v>
                </c:pt>
                <c:pt idx="1618">
                  <c:v>15.013484121613585</c:v>
                </c:pt>
                <c:pt idx="1619">
                  <c:v>14.96232768939778</c:v>
                </c:pt>
                <c:pt idx="1620">
                  <c:v>15.014447902244244</c:v>
                </c:pt>
                <c:pt idx="1621">
                  <c:v>15.024314648151202</c:v>
                </c:pt>
                <c:pt idx="1622">
                  <c:v>14.965800701392649</c:v>
                </c:pt>
                <c:pt idx="1623">
                  <c:v>14.950449949084941</c:v>
                </c:pt>
                <c:pt idx="1624">
                  <c:v>14.987367994663924</c:v>
                </c:pt>
                <c:pt idx="1625">
                  <c:v>15.060583222209223</c:v>
                </c:pt>
                <c:pt idx="1626">
                  <c:v>15.129084867319838</c:v>
                </c:pt>
                <c:pt idx="1627">
                  <c:v>15.194680430517895</c:v>
                </c:pt>
                <c:pt idx="1628">
                  <c:v>15.257860659181977</c:v>
                </c:pt>
                <c:pt idx="1629">
                  <c:v>15.251676562084645</c:v>
                </c:pt>
                <c:pt idx="1630">
                  <c:v>15.095053879666745</c:v>
                </c:pt>
                <c:pt idx="1631">
                  <c:v>15.014837278393991</c:v>
                </c:pt>
                <c:pt idx="1632">
                  <c:v>15.092164211692912</c:v>
                </c:pt>
                <c:pt idx="1633">
                  <c:v>15.166207589679143</c:v>
                </c:pt>
                <c:pt idx="1634">
                  <c:v>15.213456416117651</c:v>
                </c:pt>
                <c:pt idx="1635">
                  <c:v>15.176934480514149</c:v>
                </c:pt>
                <c:pt idx="1636">
                  <c:v>15.133352904344735</c:v>
                </c:pt>
                <c:pt idx="1637">
                  <c:v>15.173565500397947</c:v>
                </c:pt>
                <c:pt idx="1638">
                  <c:v>15.244537015173954</c:v>
                </c:pt>
                <c:pt idx="1639">
                  <c:v>15.275430830039175</c:v>
                </c:pt>
                <c:pt idx="1640">
                  <c:v>15.255471386236019</c:v>
                </c:pt>
                <c:pt idx="1641">
                  <c:v>15.239528538052227</c:v>
                </c:pt>
                <c:pt idx="1642">
                  <c:v>15.280475099288976</c:v>
                </c:pt>
                <c:pt idx="1643">
                  <c:v>15.350539966293054</c:v>
                </c:pt>
                <c:pt idx="1644">
                  <c:v>15.399331861036137</c:v>
                </c:pt>
                <c:pt idx="1645">
                  <c:v>15.323306853545237</c:v>
                </c:pt>
                <c:pt idx="1646">
                  <c:v>15.247796504957575</c:v>
                </c:pt>
                <c:pt idx="1647">
                  <c:v>15.29728518327974</c:v>
                </c:pt>
                <c:pt idx="1648">
                  <c:v>15.365708040059634</c:v>
                </c:pt>
                <c:pt idx="1649">
                  <c:v>15.379178902893011</c:v>
                </c:pt>
                <c:pt idx="1650">
                  <c:v>15.36764473920101</c:v>
                </c:pt>
                <c:pt idx="1651">
                  <c:v>15.384858264820782</c:v>
                </c:pt>
                <c:pt idx="1652">
                  <c:v>15.451170577829275</c:v>
                </c:pt>
                <c:pt idx="1653">
                  <c:v>15.521076468407919</c:v>
                </c:pt>
                <c:pt idx="1654">
                  <c:v>15.541395398834934</c:v>
                </c:pt>
                <c:pt idx="1655">
                  <c:v>15.529282703624373</c:v>
                </c:pt>
                <c:pt idx="1656">
                  <c:v>15.478314500637373</c:v>
                </c:pt>
                <c:pt idx="1657">
                  <c:v>15.391054360611188</c:v>
                </c:pt>
                <c:pt idx="1658">
                  <c:v>15.398091980346715</c:v>
                </c:pt>
                <c:pt idx="1659">
                  <c:v>15.458166829536211</c:v>
                </c:pt>
                <c:pt idx="1660">
                  <c:v>15.480040064324417</c:v>
                </c:pt>
                <c:pt idx="1661">
                  <c:v>15.519897303551453</c:v>
                </c:pt>
                <c:pt idx="1662">
                  <c:v>15.591916747518534</c:v>
                </c:pt>
                <c:pt idx="1663">
                  <c:v>15.661548167813528</c:v>
                </c:pt>
                <c:pt idx="1664">
                  <c:v>15.722797720775521</c:v>
                </c:pt>
                <c:pt idx="1665">
                  <c:v>15.65962790156383</c:v>
                </c:pt>
                <c:pt idx="1666">
                  <c:v>15.570545536885875</c:v>
                </c:pt>
                <c:pt idx="1667">
                  <c:v>15.549621362082391</c:v>
                </c:pt>
                <c:pt idx="1668">
                  <c:v>15.621706729763345</c:v>
                </c:pt>
                <c:pt idx="1669">
                  <c:v>15.680116228388663</c:v>
                </c:pt>
                <c:pt idx="1670">
                  <c:v>15.630111031351332</c:v>
                </c:pt>
                <c:pt idx="1671">
                  <c:v>15.578189646701194</c:v>
                </c:pt>
                <c:pt idx="1672">
                  <c:v>15.635510161115796</c:v>
                </c:pt>
                <c:pt idx="1673">
                  <c:v>15.712036173715132</c:v>
                </c:pt>
                <c:pt idx="1674">
                  <c:v>15.778550439184551</c:v>
                </c:pt>
                <c:pt idx="1675">
                  <c:v>15.708427414952684</c:v>
                </c:pt>
                <c:pt idx="1676">
                  <c:v>15.630476535699861</c:v>
                </c:pt>
                <c:pt idx="1677">
                  <c:v>15.632822939068904</c:v>
                </c:pt>
                <c:pt idx="1678">
                  <c:v>15.71449603404597</c:v>
                </c:pt>
                <c:pt idx="1679">
                  <c:v>15.790677902967243</c:v>
                </c:pt>
                <c:pt idx="1680">
                  <c:v>15.859286600042422</c:v>
                </c:pt>
                <c:pt idx="1681">
                  <c:v>15.858590156367105</c:v>
                </c:pt>
                <c:pt idx="1682">
                  <c:v>15.805221737362428</c:v>
                </c:pt>
                <c:pt idx="1683">
                  <c:v>15.773565672306797</c:v>
                </c:pt>
                <c:pt idx="1684">
                  <c:v>15.786005997672991</c:v>
                </c:pt>
                <c:pt idx="1685">
                  <c:v>15.843251184698858</c:v>
                </c:pt>
                <c:pt idx="1686">
                  <c:v>15.869150269238272</c:v>
                </c:pt>
                <c:pt idx="1687">
                  <c:v>15.850414077933792</c:v>
                </c:pt>
                <c:pt idx="1688">
                  <c:v>15.879046128106262</c:v>
                </c:pt>
                <c:pt idx="1689">
                  <c:v>15.934670648031499</c:v>
                </c:pt>
                <c:pt idx="1690">
                  <c:v>15.943364204365194</c:v>
                </c:pt>
                <c:pt idx="1691">
                  <c:v>15.945889031975325</c:v>
                </c:pt>
                <c:pt idx="1692">
                  <c:v>15.998359031896973</c:v>
                </c:pt>
                <c:pt idx="1693">
                  <c:v>16.039011971788572</c:v>
                </c:pt>
                <c:pt idx="1694">
                  <c:v>15.967434887965505</c:v>
                </c:pt>
                <c:pt idx="1695">
                  <c:v>15.895200659867298</c:v>
                </c:pt>
                <c:pt idx="1696">
                  <c:v>15.93589870584489</c:v>
                </c:pt>
                <c:pt idx="1697">
                  <c:v>16.011943026062863</c:v>
                </c:pt>
                <c:pt idx="1698">
                  <c:v>16.088722569813395</c:v>
                </c:pt>
                <c:pt idx="1699">
                  <c:v>16.153597454093049</c:v>
                </c:pt>
                <c:pt idx="1700">
                  <c:v>16.124376713113048</c:v>
                </c:pt>
                <c:pt idx="1701">
                  <c:v>16.058258512311404</c:v>
                </c:pt>
                <c:pt idx="1702">
                  <c:v>16.02783586045458</c:v>
                </c:pt>
                <c:pt idx="1703">
                  <c:v>16.084247350057769</c:v>
                </c:pt>
                <c:pt idx="1704">
                  <c:v>16.14977661563799</c:v>
                </c:pt>
                <c:pt idx="1705">
                  <c:v>16.101031687922461</c:v>
                </c:pt>
                <c:pt idx="1706">
                  <c:v>16.048365301885774</c:v>
                </c:pt>
                <c:pt idx="1707">
                  <c:v>16.111672200870867</c:v>
                </c:pt>
                <c:pt idx="1708">
                  <c:v>16.190212058990056</c:v>
                </c:pt>
                <c:pt idx="1709">
                  <c:v>16.233590168161061</c:v>
                </c:pt>
                <c:pt idx="1710">
                  <c:v>16.230744472849615</c:v>
                </c:pt>
                <c:pt idx="1711">
                  <c:v>16.2538991021848</c:v>
                </c:pt>
                <c:pt idx="1712">
                  <c:v>16.297531239484016</c:v>
                </c:pt>
                <c:pt idx="1713">
                  <c:v>16.248786227910745</c:v>
                </c:pt>
                <c:pt idx="1714">
                  <c:v>16.152262756483267</c:v>
                </c:pt>
                <c:pt idx="1715">
                  <c:v>16.153547807033316</c:v>
                </c:pt>
                <c:pt idx="1716">
                  <c:v>16.231697638019433</c:v>
                </c:pt>
                <c:pt idx="1717">
                  <c:v>16.312535483954104</c:v>
                </c:pt>
                <c:pt idx="1718">
                  <c:v>16.389377678717196</c:v>
                </c:pt>
                <c:pt idx="1719">
                  <c:v>16.447059622065908</c:v>
                </c:pt>
                <c:pt idx="1720">
                  <c:v>16.406041079883966</c:v>
                </c:pt>
                <c:pt idx="1721">
                  <c:v>16.328730114425845</c:v>
                </c:pt>
                <c:pt idx="1722">
                  <c:v>16.319490269592549</c:v>
                </c:pt>
                <c:pt idx="1723">
                  <c:v>16.401497980872264</c:v>
                </c:pt>
                <c:pt idx="1724">
                  <c:v>16.462446462934501</c:v>
                </c:pt>
                <c:pt idx="1725">
                  <c:v>16.417935739430746</c:v>
                </c:pt>
                <c:pt idx="1726">
                  <c:v>16.353925500800965</c:v>
                </c:pt>
                <c:pt idx="1727">
                  <c:v>16.397240657807437</c:v>
                </c:pt>
                <c:pt idx="1728">
                  <c:v>16.465745673966534</c:v>
                </c:pt>
                <c:pt idx="1729">
                  <c:v>16.4729538233425</c:v>
                </c:pt>
                <c:pt idx="1730">
                  <c:v>16.473644263206861</c:v>
                </c:pt>
                <c:pt idx="1731">
                  <c:v>16.512704421652987</c:v>
                </c:pt>
                <c:pt idx="1732">
                  <c:v>16.580168657760492</c:v>
                </c:pt>
                <c:pt idx="1733">
                  <c:v>16.571375002252072</c:v>
                </c:pt>
                <c:pt idx="1734">
                  <c:v>16.503404176031747</c:v>
                </c:pt>
                <c:pt idx="1735">
                  <c:v>16.499597161571938</c:v>
                </c:pt>
                <c:pt idx="1736">
                  <c:v>16.567771968040137</c:v>
                </c:pt>
                <c:pt idx="1737">
                  <c:v>16.647205326844897</c:v>
                </c:pt>
                <c:pt idx="1738">
                  <c:v>16.678990487414751</c:v>
                </c:pt>
                <c:pt idx="1739">
                  <c:v>16.622166017510171</c:v>
                </c:pt>
                <c:pt idx="1740">
                  <c:v>16.561367168756892</c:v>
                </c:pt>
                <c:pt idx="1741">
                  <c:v>16.593803437188331</c:v>
                </c:pt>
                <c:pt idx="1742">
                  <c:v>16.678032004436549</c:v>
                </c:pt>
                <c:pt idx="1743">
                  <c:v>16.741208696722566</c:v>
                </c:pt>
                <c:pt idx="1744">
                  <c:v>16.75292587601923</c:v>
                </c:pt>
                <c:pt idx="1745">
                  <c:v>16.718597756744099</c:v>
                </c:pt>
                <c:pt idx="1746">
                  <c:v>16.730876080425258</c:v>
                </c:pt>
                <c:pt idx="1747">
                  <c:v>16.751096414640227</c:v>
                </c:pt>
                <c:pt idx="1748">
                  <c:v>16.741889168456474</c:v>
                </c:pt>
                <c:pt idx="1749">
                  <c:v>16.785382450542372</c:v>
                </c:pt>
                <c:pt idx="1750">
                  <c:v>16.863731550713133</c:v>
                </c:pt>
                <c:pt idx="1751">
                  <c:v>16.883579438127857</c:v>
                </c:pt>
                <c:pt idx="1752">
                  <c:v>16.831434353169914</c:v>
                </c:pt>
                <c:pt idx="1753">
                  <c:v>16.794346840394571</c:v>
                </c:pt>
                <c:pt idx="1754">
                  <c:v>16.829336426081223</c:v>
                </c:pt>
                <c:pt idx="1755">
                  <c:v>16.848544600729326</c:v>
                </c:pt>
                <c:pt idx="1756">
                  <c:v>16.843646706113883</c:v>
                </c:pt>
                <c:pt idx="1757">
                  <c:v>16.869717716289252</c:v>
                </c:pt>
                <c:pt idx="1758">
                  <c:v>16.944997651217939</c:v>
                </c:pt>
                <c:pt idx="1759">
                  <c:v>16.959313418235659</c:v>
                </c:pt>
                <c:pt idx="1760">
                  <c:v>16.933421470614917</c:v>
                </c:pt>
                <c:pt idx="1761">
                  <c:v>16.942657446384153</c:v>
                </c:pt>
                <c:pt idx="1762">
                  <c:v>16.982820971174238</c:v>
                </c:pt>
                <c:pt idx="1763">
                  <c:v>17.016576090076562</c:v>
                </c:pt>
                <c:pt idx="1764">
                  <c:v>17.001671445413702</c:v>
                </c:pt>
                <c:pt idx="1765">
                  <c:v>17.02295986308803</c:v>
                </c:pt>
                <c:pt idx="1766">
                  <c:v>17.105382115543701</c:v>
                </c:pt>
                <c:pt idx="1767">
                  <c:v>17.141838018889473</c:v>
                </c:pt>
                <c:pt idx="1768">
                  <c:v>17.068634000928121</c:v>
                </c:pt>
                <c:pt idx="1769">
                  <c:v>17.02913168136002</c:v>
                </c:pt>
                <c:pt idx="1770">
                  <c:v>17.080923048127303</c:v>
                </c:pt>
                <c:pt idx="1771">
                  <c:v>17.067419826225791</c:v>
                </c:pt>
                <c:pt idx="1772">
                  <c:v>17.025397949288589</c:v>
                </c:pt>
                <c:pt idx="1773">
                  <c:v>17.028501975006634</c:v>
                </c:pt>
                <c:pt idx="1774">
                  <c:v>17.106505235506969</c:v>
                </c:pt>
                <c:pt idx="1775">
                  <c:v>17.188633365998022</c:v>
                </c:pt>
                <c:pt idx="1776">
                  <c:v>17.266081926552911</c:v>
                </c:pt>
                <c:pt idx="1777">
                  <c:v>17.290994730230953</c:v>
                </c:pt>
                <c:pt idx="1778">
                  <c:v>17.275946550161645</c:v>
                </c:pt>
                <c:pt idx="1779">
                  <c:v>17.24384814240933</c:v>
                </c:pt>
                <c:pt idx="1780">
                  <c:v>17.219996507498209</c:v>
                </c:pt>
                <c:pt idx="1781">
                  <c:v>17.215370923979815</c:v>
                </c:pt>
                <c:pt idx="1782">
                  <c:v>17.219146767931825</c:v>
                </c:pt>
                <c:pt idx="1783">
                  <c:v>17.231131175268356</c:v>
                </c:pt>
                <c:pt idx="1784">
                  <c:v>17.26645187014725</c:v>
                </c:pt>
                <c:pt idx="1785">
                  <c:v>17.347427650740883</c:v>
                </c:pt>
                <c:pt idx="1786">
                  <c:v>17.428625310839539</c:v>
                </c:pt>
                <c:pt idx="1787">
                  <c:v>17.483187586124384</c:v>
                </c:pt>
                <c:pt idx="1788">
                  <c:v>17.381314567975089</c:v>
                </c:pt>
                <c:pt idx="1789">
                  <c:v>17.28964971741761</c:v>
                </c:pt>
                <c:pt idx="1790">
                  <c:v>17.353449193328284</c:v>
                </c:pt>
                <c:pt idx="1791">
                  <c:v>17.39182302747848</c:v>
                </c:pt>
                <c:pt idx="1792">
                  <c:v>17.403028471963179</c:v>
                </c:pt>
                <c:pt idx="1793">
                  <c:v>17.447221449720555</c:v>
                </c:pt>
                <c:pt idx="1794">
                  <c:v>17.470665335390656</c:v>
                </c:pt>
                <c:pt idx="1795">
                  <c:v>17.464367143557045</c:v>
                </c:pt>
                <c:pt idx="1796">
                  <c:v>17.490934981106243</c:v>
                </c:pt>
                <c:pt idx="1797">
                  <c:v>17.546013427647285</c:v>
                </c:pt>
                <c:pt idx="1798">
                  <c:v>17.625719063173143</c:v>
                </c:pt>
                <c:pt idx="1799">
                  <c:v>17.643813657446316</c:v>
                </c:pt>
                <c:pt idx="1800">
                  <c:v>17.544139844576893</c:v>
                </c:pt>
                <c:pt idx="1801">
                  <c:v>17.454229536298286</c:v>
                </c:pt>
                <c:pt idx="1802">
                  <c:v>17.501585333320833</c:v>
                </c:pt>
                <c:pt idx="1803">
                  <c:v>17.589535189913132</c:v>
                </c:pt>
                <c:pt idx="1804">
                  <c:v>17.667725029888423</c:v>
                </c:pt>
                <c:pt idx="1805">
                  <c:v>17.707317981994496</c:v>
                </c:pt>
                <c:pt idx="1806">
                  <c:v>17.713953185168325</c:v>
                </c:pt>
                <c:pt idx="1807">
                  <c:v>17.682072352532597</c:v>
                </c:pt>
                <c:pt idx="1808">
                  <c:v>17.630832468208791</c:v>
                </c:pt>
                <c:pt idx="1809">
                  <c:v>17.653704665438337</c:v>
                </c:pt>
                <c:pt idx="1810">
                  <c:v>17.729065999542048</c:v>
                </c:pt>
                <c:pt idx="1811">
                  <c:v>17.739789859752197</c:v>
                </c:pt>
                <c:pt idx="1812">
                  <c:v>17.747206782128163</c:v>
                </c:pt>
                <c:pt idx="1813">
                  <c:v>17.7832205270564</c:v>
                </c:pt>
                <c:pt idx="1814">
                  <c:v>17.782273504204703</c:v>
                </c:pt>
                <c:pt idx="1815">
                  <c:v>17.761500767091821</c:v>
                </c:pt>
                <c:pt idx="1816">
                  <c:v>17.776247184504339</c:v>
                </c:pt>
                <c:pt idx="1817">
                  <c:v>17.840162143588465</c:v>
                </c:pt>
                <c:pt idx="1818">
                  <c:v>17.903931899114081</c:v>
                </c:pt>
                <c:pt idx="1819">
                  <c:v>17.914189343183491</c:v>
                </c:pt>
                <c:pt idx="1820">
                  <c:v>17.881482634900664</c:v>
                </c:pt>
                <c:pt idx="1821">
                  <c:v>17.870901956404143</c:v>
                </c:pt>
                <c:pt idx="1822">
                  <c:v>17.860621998541163</c:v>
                </c:pt>
                <c:pt idx="1823">
                  <c:v>17.860553370277614</c:v>
                </c:pt>
                <c:pt idx="1824">
                  <c:v>17.912363126474812</c:v>
                </c:pt>
                <c:pt idx="1825">
                  <c:v>17.99339081099868</c:v>
                </c:pt>
                <c:pt idx="1826">
                  <c:v>18.05093220068575</c:v>
                </c:pt>
                <c:pt idx="1827">
                  <c:v>18.021528951623793</c:v>
                </c:pt>
                <c:pt idx="1828">
                  <c:v>17.965266561881073</c:v>
                </c:pt>
                <c:pt idx="1829">
                  <c:v>18.000776871932459</c:v>
                </c:pt>
                <c:pt idx="1830">
                  <c:v>18.086107574443123</c:v>
                </c:pt>
                <c:pt idx="1831">
                  <c:v>18.147188031497119</c:v>
                </c:pt>
                <c:pt idx="1832">
                  <c:v>18.109034867533946</c:v>
                </c:pt>
                <c:pt idx="1833">
                  <c:v>17.997886836914343</c:v>
                </c:pt>
                <c:pt idx="1834">
                  <c:v>17.990972267642469</c:v>
                </c:pt>
                <c:pt idx="1835">
                  <c:v>18.074311326275186</c:v>
                </c:pt>
                <c:pt idx="1836">
                  <c:v>18.149175488547954</c:v>
                </c:pt>
                <c:pt idx="1837">
                  <c:v>18.157746467483847</c:v>
                </c:pt>
                <c:pt idx="1838">
                  <c:v>18.116243082232586</c:v>
                </c:pt>
                <c:pt idx="1839">
                  <c:v>18.126314327600763</c:v>
                </c:pt>
                <c:pt idx="1840">
                  <c:v>18.193546073049248</c:v>
                </c:pt>
                <c:pt idx="1841">
                  <c:v>18.266661445223225</c:v>
                </c:pt>
                <c:pt idx="1842">
                  <c:v>18.326896105395349</c:v>
                </c:pt>
                <c:pt idx="1843">
                  <c:v>18.33326913589708</c:v>
                </c:pt>
                <c:pt idx="1844">
                  <c:v>18.282571671033946</c:v>
                </c:pt>
                <c:pt idx="1845">
                  <c:v>18.267294878822081</c:v>
                </c:pt>
                <c:pt idx="1846">
                  <c:v>18.294421299883876</c:v>
                </c:pt>
                <c:pt idx="1847">
                  <c:v>18.261462244954849</c:v>
                </c:pt>
                <c:pt idx="1848">
                  <c:v>18.241099074230664</c:v>
                </c:pt>
                <c:pt idx="1849">
                  <c:v>18.292534818766772</c:v>
                </c:pt>
                <c:pt idx="1850">
                  <c:v>18.376042421502667</c:v>
                </c:pt>
                <c:pt idx="1851">
                  <c:v>18.44208239846288</c:v>
                </c:pt>
                <c:pt idx="1852">
                  <c:v>18.522262380748401</c:v>
                </c:pt>
                <c:pt idx="1853">
                  <c:v>18.585777024261866</c:v>
                </c:pt>
                <c:pt idx="1854">
                  <c:v>18.502623149572837</c:v>
                </c:pt>
                <c:pt idx="1855">
                  <c:v>18.33681333965702</c:v>
                </c:pt>
                <c:pt idx="1856">
                  <c:v>18.32034952935188</c:v>
                </c:pt>
                <c:pt idx="1857">
                  <c:v>18.402274940128194</c:v>
                </c:pt>
                <c:pt idx="1858">
                  <c:v>18.464308404092481</c:v>
                </c:pt>
                <c:pt idx="1859">
                  <c:v>18.52666749169838</c:v>
                </c:pt>
                <c:pt idx="1860">
                  <c:v>18.580343769294718</c:v>
                </c:pt>
                <c:pt idx="1861">
                  <c:v>18.586017324758878</c:v>
                </c:pt>
                <c:pt idx="1862">
                  <c:v>18.561442359346444</c:v>
                </c:pt>
                <c:pt idx="1863">
                  <c:v>18.49918497000359</c:v>
                </c:pt>
                <c:pt idx="1864">
                  <c:v>18.496363232019334</c:v>
                </c:pt>
                <c:pt idx="1865">
                  <c:v>18.578525473336867</c:v>
                </c:pt>
                <c:pt idx="1866">
                  <c:v>18.65596965203456</c:v>
                </c:pt>
                <c:pt idx="1867">
                  <c:v>18.686921167833141</c:v>
                </c:pt>
                <c:pt idx="1868">
                  <c:v>18.643215090978401</c:v>
                </c:pt>
                <c:pt idx="1869">
                  <c:v>18.617834087301848</c:v>
                </c:pt>
                <c:pt idx="1870">
                  <c:v>18.642564992467811</c:v>
                </c:pt>
                <c:pt idx="1871">
                  <c:v>18.696776923198541</c:v>
                </c:pt>
                <c:pt idx="1872">
                  <c:v>18.741488824478193</c:v>
                </c:pt>
                <c:pt idx="1873">
                  <c:v>18.757589229049508</c:v>
                </c:pt>
                <c:pt idx="1874">
                  <c:v>18.755729122285594</c:v>
                </c:pt>
                <c:pt idx="1875">
                  <c:v>18.757196842811478</c:v>
                </c:pt>
                <c:pt idx="1876">
                  <c:v>18.793585725413578</c:v>
                </c:pt>
                <c:pt idx="1877">
                  <c:v>18.84989637402844</c:v>
                </c:pt>
                <c:pt idx="1878">
                  <c:v>18.876671745586787</c:v>
                </c:pt>
                <c:pt idx="1879">
                  <c:v>18.816484209340199</c:v>
                </c:pt>
                <c:pt idx="1880">
                  <c:v>18.757467177651016</c:v>
                </c:pt>
                <c:pt idx="1881">
                  <c:v>18.799740074659564</c:v>
                </c:pt>
                <c:pt idx="1882">
                  <c:v>18.849142048539647</c:v>
                </c:pt>
                <c:pt idx="1883">
                  <c:v>18.867611418007805</c:v>
                </c:pt>
                <c:pt idx="1884">
                  <c:v>18.864627559494259</c:v>
                </c:pt>
                <c:pt idx="1885">
                  <c:v>18.826386455175502</c:v>
                </c:pt>
                <c:pt idx="1886">
                  <c:v>18.820640096863613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E1AC-4084-8B72-4A482269FD05}"/>
            </c:ext>
          </c:extLst>
        </c:ser>
        <c:ser>
          <c:idx val="0"/>
          <c:order val="5"/>
          <c:tx>
            <c:v>ShA90-6</c:v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'ShA 90 - 6'!$H$4:$H$1887</c:f>
              <c:numCache>
                <c:formatCode>General</c:formatCode>
                <c:ptCount val="1884"/>
                <c:pt idx="0">
                  <c:v>0</c:v>
                </c:pt>
                <c:pt idx="1">
                  <c:v>-3.6458959630621322E-8</c:v>
                </c:pt>
                <c:pt idx="2">
                  <c:v>-4.5285861145935715E-8</c:v>
                </c:pt>
                <c:pt idx="3">
                  <c:v>-3.5307621535994418E-8</c:v>
                </c:pt>
                <c:pt idx="4">
                  <c:v>-4.6693051445452999E-8</c:v>
                </c:pt>
                <c:pt idx="5">
                  <c:v>-3.0894166969279858E-8</c:v>
                </c:pt>
                <c:pt idx="6">
                  <c:v>-4.4774156934437375E-8</c:v>
                </c:pt>
                <c:pt idx="7">
                  <c:v>-4.0424671237151918E-8</c:v>
                </c:pt>
                <c:pt idx="8">
                  <c:v>-3.4476104043503047E-8</c:v>
                </c:pt>
                <c:pt idx="9">
                  <c:v>2.8318011663199492E-5</c:v>
                </c:pt>
                <c:pt idx="10">
                  <c:v>1.3713896866452614E-4</c:v>
                </c:pt>
                <c:pt idx="11">
                  <c:v>3.2922345995601828E-4</c:v>
                </c:pt>
                <c:pt idx="12">
                  <c:v>6.0425117146795722E-4</c:v>
                </c:pt>
                <c:pt idx="13">
                  <c:v>9.6305524146948437E-4</c:v>
                </c:pt>
                <c:pt idx="14">
                  <c:v>1.3099502744204114E-3</c:v>
                </c:pt>
                <c:pt idx="15">
                  <c:v>1.6567716018020412E-3</c:v>
                </c:pt>
                <c:pt idx="16">
                  <c:v>2.0454507793236593E-3</c:v>
                </c:pt>
                <c:pt idx="17">
                  <c:v>2.4119689115685477E-3</c:v>
                </c:pt>
                <c:pt idx="18">
                  <c:v>2.8078694568619954E-3</c:v>
                </c:pt>
                <c:pt idx="19">
                  <c:v>3.1588600737392962E-3</c:v>
                </c:pt>
                <c:pt idx="20">
                  <c:v>3.5333728356516285E-3</c:v>
                </c:pt>
                <c:pt idx="21">
                  <c:v>3.9281891031203841E-3</c:v>
                </c:pt>
                <c:pt idx="22">
                  <c:v>4.3418554444048492E-3</c:v>
                </c:pt>
                <c:pt idx="23">
                  <c:v>4.7596026395854045E-3</c:v>
                </c:pt>
                <c:pt idx="24">
                  <c:v>5.1770973884049326E-3</c:v>
                </c:pt>
                <c:pt idx="25">
                  <c:v>5.5952081786682937E-3</c:v>
                </c:pt>
                <c:pt idx="26">
                  <c:v>6.0133327773440014E-3</c:v>
                </c:pt>
                <c:pt idx="27">
                  <c:v>6.4321252029744709E-3</c:v>
                </c:pt>
                <c:pt idx="28">
                  <c:v>6.8504946423401207E-3</c:v>
                </c:pt>
                <c:pt idx="29">
                  <c:v>7.2692264368869417E-3</c:v>
                </c:pt>
                <c:pt idx="30">
                  <c:v>7.6880297369394043E-3</c:v>
                </c:pt>
                <c:pt idx="31">
                  <c:v>8.1071804203693594E-3</c:v>
                </c:pt>
                <c:pt idx="32">
                  <c:v>8.5266818503363564E-3</c:v>
                </c:pt>
                <c:pt idx="33">
                  <c:v>8.9460802415282092E-3</c:v>
                </c:pt>
                <c:pt idx="34">
                  <c:v>9.3650761642250953E-3</c:v>
                </c:pt>
                <c:pt idx="35">
                  <c:v>9.7853710380616035E-3</c:v>
                </c:pt>
                <c:pt idx="36">
                  <c:v>1.0205205617795811E-2</c:v>
                </c:pt>
                <c:pt idx="37">
                  <c:v>1.0624901898976762E-2</c:v>
                </c:pt>
                <c:pt idx="38">
                  <c:v>1.1045741752882889E-2</c:v>
                </c:pt>
                <c:pt idx="39">
                  <c:v>1.1466124979092088E-2</c:v>
                </c:pt>
                <c:pt idx="40">
                  <c:v>1.1886723126437749E-2</c:v>
                </c:pt>
                <c:pt idx="41">
                  <c:v>1.2307306543332928E-2</c:v>
                </c:pt>
                <c:pt idx="42">
                  <c:v>1.2728246663908406E-2</c:v>
                </c:pt>
                <c:pt idx="43">
                  <c:v>1.3149627241988187E-2</c:v>
                </c:pt>
                <c:pt idx="44">
                  <c:v>1.3570964362158934E-2</c:v>
                </c:pt>
                <c:pt idx="45">
                  <c:v>1.3908283565865619E-2</c:v>
                </c:pt>
                <c:pt idx="46">
                  <c:v>1.4247259264447009E-2</c:v>
                </c:pt>
                <c:pt idx="47">
                  <c:v>1.4669091403750603E-2</c:v>
                </c:pt>
                <c:pt idx="48">
                  <c:v>1.5090894220888251E-2</c:v>
                </c:pt>
                <c:pt idx="49">
                  <c:v>1.5513302975086891E-2</c:v>
                </c:pt>
                <c:pt idx="50">
                  <c:v>1.5935666601341422E-2</c:v>
                </c:pt>
                <c:pt idx="51">
                  <c:v>1.6358454592176299E-2</c:v>
                </c:pt>
                <c:pt idx="52">
                  <c:v>1.6780587622417957E-2</c:v>
                </c:pt>
                <c:pt idx="53">
                  <c:v>1.7203740122711676E-2</c:v>
                </c:pt>
                <c:pt idx="54">
                  <c:v>1.7626581354393465E-2</c:v>
                </c:pt>
                <c:pt idx="55">
                  <c:v>1.8050247527182702E-2</c:v>
                </c:pt>
                <c:pt idx="56">
                  <c:v>1.847330149693166E-2</c:v>
                </c:pt>
                <c:pt idx="57">
                  <c:v>1.8896710316367336E-2</c:v>
                </c:pt>
                <c:pt idx="58">
                  <c:v>1.9320795785150082E-2</c:v>
                </c:pt>
                <c:pt idx="59">
                  <c:v>1.9744970170886656E-2</c:v>
                </c:pt>
                <c:pt idx="60">
                  <c:v>2.0168579999441008E-2</c:v>
                </c:pt>
                <c:pt idx="61">
                  <c:v>2.050832168084251E-2</c:v>
                </c:pt>
                <c:pt idx="62">
                  <c:v>2.084815453033962E-2</c:v>
                </c:pt>
                <c:pt idx="63">
                  <c:v>2.1272687770418117E-2</c:v>
                </c:pt>
                <c:pt idx="64">
                  <c:v>2.1697204759708807E-2</c:v>
                </c:pt>
                <c:pt idx="65">
                  <c:v>2.2122660216705295E-2</c:v>
                </c:pt>
                <c:pt idx="66">
                  <c:v>2.2547769464078264E-2</c:v>
                </c:pt>
                <c:pt idx="67">
                  <c:v>2.2972548214615762E-2</c:v>
                </c:pt>
                <c:pt idx="68">
                  <c:v>2.3398473662504013E-2</c:v>
                </c:pt>
                <c:pt idx="69">
                  <c:v>2.3824076995705372E-2</c:v>
                </c:pt>
                <c:pt idx="70">
                  <c:v>2.4249581193474666E-2</c:v>
                </c:pt>
                <c:pt idx="71">
                  <c:v>2.4590927846410749E-2</c:v>
                </c:pt>
                <c:pt idx="72">
                  <c:v>2.4933517291975949E-2</c:v>
                </c:pt>
                <c:pt idx="73">
                  <c:v>2.5359695268367479E-2</c:v>
                </c:pt>
                <c:pt idx="74">
                  <c:v>2.5786113954740997E-2</c:v>
                </c:pt>
                <c:pt idx="75">
                  <c:v>2.6213190863147905E-2</c:v>
                </c:pt>
                <c:pt idx="76">
                  <c:v>2.6640240496038282E-2</c:v>
                </c:pt>
                <c:pt idx="77">
                  <c:v>2.7066704531645482E-2</c:v>
                </c:pt>
                <c:pt idx="78">
                  <c:v>2.7494632499411656E-2</c:v>
                </c:pt>
                <c:pt idx="79">
                  <c:v>2.792183427308945E-2</c:v>
                </c:pt>
                <c:pt idx="80">
                  <c:v>2.8349351217849282E-2</c:v>
                </c:pt>
                <c:pt idx="81">
                  <c:v>2.8777144885817216E-2</c:v>
                </c:pt>
                <c:pt idx="82">
                  <c:v>2.9205252303173449E-2</c:v>
                </c:pt>
                <c:pt idx="83">
                  <c:v>2.9633518565059632E-2</c:v>
                </c:pt>
                <c:pt idx="84">
                  <c:v>3.0061962187414637E-2</c:v>
                </c:pt>
                <c:pt idx="85">
                  <c:v>3.0490004798385803E-2</c:v>
                </c:pt>
                <c:pt idx="86">
                  <c:v>3.0833255502543955E-2</c:v>
                </c:pt>
                <c:pt idx="87">
                  <c:v>3.1261685741044799E-2</c:v>
                </c:pt>
                <c:pt idx="88">
                  <c:v>3.1605502312222235E-2</c:v>
                </c:pt>
                <c:pt idx="89">
                  <c:v>3.2034953578559788E-2</c:v>
                </c:pt>
                <c:pt idx="90">
                  <c:v>3.2464122343725907E-2</c:v>
                </c:pt>
                <c:pt idx="91">
                  <c:v>3.2893606520268563E-2</c:v>
                </c:pt>
                <c:pt idx="92">
                  <c:v>3.3323195281003297E-2</c:v>
                </c:pt>
                <c:pt idx="93">
                  <c:v>3.3753514213852753E-2</c:v>
                </c:pt>
                <c:pt idx="94">
                  <c:v>3.4183450049708637E-2</c:v>
                </c:pt>
                <c:pt idx="95">
                  <c:v>3.4613831501706237E-2</c:v>
                </c:pt>
                <c:pt idx="96">
                  <c:v>3.4958233937549654E-2</c:v>
                </c:pt>
                <c:pt idx="97">
                  <c:v>3.5304258634255938E-2</c:v>
                </c:pt>
                <c:pt idx="98">
                  <c:v>3.573518859572887E-2</c:v>
                </c:pt>
                <c:pt idx="99">
                  <c:v>3.6166168649763936E-2</c:v>
                </c:pt>
                <c:pt idx="100">
                  <c:v>3.6597499069088608E-2</c:v>
                </c:pt>
                <c:pt idx="101">
                  <c:v>3.7028970346212997E-2</c:v>
                </c:pt>
                <c:pt idx="102">
                  <c:v>3.7460055596204203E-2</c:v>
                </c:pt>
                <c:pt idx="103">
                  <c:v>3.7891948709014203E-2</c:v>
                </c:pt>
                <c:pt idx="104">
                  <c:v>3.832378119550809E-2</c:v>
                </c:pt>
                <c:pt idx="105">
                  <c:v>3.8756303177597776E-2</c:v>
                </c:pt>
                <c:pt idx="106">
                  <c:v>3.9188249337478505E-2</c:v>
                </c:pt>
                <c:pt idx="107">
                  <c:v>3.9620497683164363E-2</c:v>
                </c:pt>
                <c:pt idx="108">
                  <c:v>4.0053453047916535E-2</c:v>
                </c:pt>
                <c:pt idx="109">
                  <c:v>4.0486467927728385E-2</c:v>
                </c:pt>
                <c:pt idx="110">
                  <c:v>4.0918889565232507E-2</c:v>
                </c:pt>
                <c:pt idx="111">
                  <c:v>4.1265507911053621E-2</c:v>
                </c:pt>
                <c:pt idx="112">
                  <c:v>4.1612800427819077E-2</c:v>
                </c:pt>
                <c:pt idx="113">
                  <c:v>4.2046338169134216E-2</c:v>
                </c:pt>
                <c:pt idx="114">
                  <c:v>4.2479819816503131E-2</c:v>
                </c:pt>
                <c:pt idx="115">
                  <c:v>4.2914131089667726E-2</c:v>
                </c:pt>
                <c:pt idx="116">
                  <c:v>4.3348129961782993E-2</c:v>
                </c:pt>
                <c:pt idx="117">
                  <c:v>4.3781791084872977E-2</c:v>
                </c:pt>
                <c:pt idx="118">
                  <c:v>4.4216763645080634E-2</c:v>
                </c:pt>
                <c:pt idx="119">
                  <c:v>4.4651340789964057E-2</c:v>
                </c:pt>
                <c:pt idx="120">
                  <c:v>4.5085824769358726E-2</c:v>
                </c:pt>
                <c:pt idx="121">
                  <c:v>4.5433965417508555E-2</c:v>
                </c:pt>
                <c:pt idx="122">
                  <c:v>4.5784049815954263E-2</c:v>
                </c:pt>
                <c:pt idx="123">
                  <c:v>4.621914261775685E-2</c:v>
                </c:pt>
                <c:pt idx="124">
                  <c:v>4.6654595167374621E-2</c:v>
                </c:pt>
                <c:pt idx="125">
                  <c:v>4.709064895415066E-2</c:v>
                </c:pt>
                <c:pt idx="126">
                  <c:v>4.752671414097058E-2</c:v>
                </c:pt>
                <c:pt idx="127">
                  <c:v>4.7962212343031232E-2</c:v>
                </c:pt>
                <c:pt idx="128">
                  <c:v>4.8399140671674515E-2</c:v>
                </c:pt>
                <c:pt idx="129">
                  <c:v>4.883559372010194E-2</c:v>
                </c:pt>
                <c:pt idx="130">
                  <c:v>4.9272008212725323E-2</c:v>
                </c:pt>
                <c:pt idx="131">
                  <c:v>4.9708888322492574E-2</c:v>
                </c:pt>
                <c:pt idx="132">
                  <c:v>5.0145926022742975E-2</c:v>
                </c:pt>
                <c:pt idx="133">
                  <c:v>5.0583342524620156E-2</c:v>
                </c:pt>
                <c:pt idx="134">
                  <c:v>5.1020862804202705E-2</c:v>
                </c:pt>
                <c:pt idx="135">
                  <c:v>5.1458002599852892E-2</c:v>
                </c:pt>
                <c:pt idx="136">
                  <c:v>5.1895951758646724E-2</c:v>
                </c:pt>
                <c:pt idx="137">
                  <c:v>5.2333821180266533E-2</c:v>
                </c:pt>
                <c:pt idx="138">
                  <c:v>5.2684674511862976E-2</c:v>
                </c:pt>
                <c:pt idx="139">
                  <c:v>5.3035596622459082E-2</c:v>
                </c:pt>
                <c:pt idx="140">
                  <c:v>5.3473948719444761E-2</c:v>
                </c:pt>
                <c:pt idx="141">
                  <c:v>5.3912522350930796E-2</c:v>
                </c:pt>
                <c:pt idx="142">
                  <c:v>5.4351355409138158E-2</c:v>
                </c:pt>
                <c:pt idx="143">
                  <c:v>5.479073300720777E-2</c:v>
                </c:pt>
                <c:pt idx="144">
                  <c:v>5.5229960089040769E-2</c:v>
                </c:pt>
                <c:pt idx="145">
                  <c:v>5.5669313092226849E-2</c:v>
                </c:pt>
                <c:pt idx="146">
                  <c:v>5.6108867600491392E-2</c:v>
                </c:pt>
                <c:pt idx="147">
                  <c:v>5.6548405580461758E-2</c:v>
                </c:pt>
                <c:pt idx="148">
                  <c:v>5.6900875327582749E-2</c:v>
                </c:pt>
                <c:pt idx="149">
                  <c:v>5.7254775363912012E-2</c:v>
                </c:pt>
                <c:pt idx="150">
                  <c:v>5.7695128305385542E-2</c:v>
                </c:pt>
                <c:pt idx="151">
                  <c:v>5.8135994678214488E-2</c:v>
                </c:pt>
                <c:pt idx="152">
                  <c:v>5.8576235535056247E-2</c:v>
                </c:pt>
                <c:pt idx="153">
                  <c:v>5.9017301309288665E-2</c:v>
                </c:pt>
                <c:pt idx="154">
                  <c:v>5.9458296562957064E-2</c:v>
                </c:pt>
                <c:pt idx="155">
                  <c:v>5.9900147430196789E-2</c:v>
                </c:pt>
                <c:pt idx="156">
                  <c:v>6.0341313229175443E-2</c:v>
                </c:pt>
                <c:pt idx="157">
                  <c:v>6.0782825453775398E-2</c:v>
                </c:pt>
                <c:pt idx="158">
                  <c:v>6.1225152463986098E-2</c:v>
                </c:pt>
                <c:pt idx="159">
                  <c:v>6.1667337776757404E-2</c:v>
                </c:pt>
                <c:pt idx="160">
                  <c:v>6.2109005552739724E-2</c:v>
                </c:pt>
                <c:pt idx="161">
                  <c:v>6.2552042116611251E-2</c:v>
                </c:pt>
                <c:pt idx="162">
                  <c:v>6.2994662631521273E-2</c:v>
                </c:pt>
                <c:pt idx="163">
                  <c:v>6.3437415764549338E-2</c:v>
                </c:pt>
                <c:pt idx="164">
                  <c:v>6.379213650963643E-2</c:v>
                </c:pt>
                <c:pt idx="165">
                  <c:v>6.4146995811490401E-2</c:v>
                </c:pt>
                <c:pt idx="166">
                  <c:v>6.4590331466168049E-2</c:v>
                </c:pt>
                <c:pt idx="167">
                  <c:v>6.50333474276997E-2</c:v>
                </c:pt>
                <c:pt idx="168">
                  <c:v>6.5477563212604076E-2</c:v>
                </c:pt>
                <c:pt idx="169">
                  <c:v>6.5921561290000763E-2</c:v>
                </c:pt>
                <c:pt idx="170">
                  <c:v>6.63652565255895E-2</c:v>
                </c:pt>
                <c:pt idx="171">
                  <c:v>6.6720801337388752E-2</c:v>
                </c:pt>
                <c:pt idx="172">
                  <c:v>6.7078427636215313E-2</c:v>
                </c:pt>
                <c:pt idx="173">
                  <c:v>6.7523077823461647E-2</c:v>
                </c:pt>
                <c:pt idx="174">
                  <c:v>6.7967845164601262E-2</c:v>
                </c:pt>
                <c:pt idx="175">
                  <c:v>6.8413366705075418E-2</c:v>
                </c:pt>
                <c:pt idx="176">
                  <c:v>6.8858729957236159E-2</c:v>
                </c:pt>
                <c:pt idx="177">
                  <c:v>6.9303611598418788E-2</c:v>
                </c:pt>
                <c:pt idx="178">
                  <c:v>6.9750119984010858E-2</c:v>
                </c:pt>
                <c:pt idx="179">
                  <c:v>7.0195857895138478E-2</c:v>
                </c:pt>
                <c:pt idx="180">
                  <c:v>7.0641803089131774E-2</c:v>
                </c:pt>
                <c:pt idx="181">
                  <c:v>7.1088023880953644E-2</c:v>
                </c:pt>
                <c:pt idx="182">
                  <c:v>7.153465686415908E-2</c:v>
                </c:pt>
                <c:pt idx="183">
                  <c:v>7.1981387136867747E-2</c:v>
                </c:pt>
                <c:pt idx="184">
                  <c:v>7.2428427920286725E-2</c:v>
                </c:pt>
                <c:pt idx="185">
                  <c:v>7.2874952033688323E-2</c:v>
                </c:pt>
                <c:pt idx="186">
                  <c:v>7.3322563241522323E-2</c:v>
                </c:pt>
                <c:pt idx="187">
                  <c:v>7.3769836960101975E-2</c:v>
                </c:pt>
                <c:pt idx="188">
                  <c:v>7.4128071655703953E-2</c:v>
                </c:pt>
                <c:pt idx="189">
                  <c:v>7.4486955960246862E-2</c:v>
                </c:pt>
                <c:pt idx="190">
                  <c:v>7.4934639769345363E-2</c:v>
                </c:pt>
                <c:pt idx="191">
                  <c:v>7.5382840528823478E-2</c:v>
                </c:pt>
                <c:pt idx="192">
                  <c:v>7.5831105362077281E-2</c:v>
                </c:pt>
                <c:pt idx="193">
                  <c:v>7.6280161873990934E-2</c:v>
                </c:pt>
                <c:pt idx="194">
                  <c:v>7.6728872035400991E-2</c:v>
                </c:pt>
                <c:pt idx="195">
                  <c:v>7.7177817899183321E-2</c:v>
                </c:pt>
                <c:pt idx="196">
                  <c:v>7.7626845402887584E-2</c:v>
                </c:pt>
                <c:pt idx="197">
                  <c:v>7.8075988867938151E-2</c:v>
                </c:pt>
                <c:pt idx="198">
                  <c:v>7.8435726887933779E-2</c:v>
                </c:pt>
                <c:pt idx="199">
                  <c:v>7.8797499497625934E-2</c:v>
                </c:pt>
                <c:pt idx="200">
                  <c:v>7.9247607043244669E-2</c:v>
                </c:pt>
                <c:pt idx="201">
                  <c:v>7.9697985992207218E-2</c:v>
                </c:pt>
                <c:pt idx="202">
                  <c:v>8.0147854631392484E-2</c:v>
                </c:pt>
                <c:pt idx="203">
                  <c:v>8.0598665098376737E-2</c:v>
                </c:pt>
                <c:pt idx="204">
                  <c:v>8.1049317643835703E-2</c:v>
                </c:pt>
                <c:pt idx="205">
                  <c:v>8.1500595009123364E-2</c:v>
                </c:pt>
                <c:pt idx="206">
                  <c:v>8.1951550981156696E-2</c:v>
                </c:pt>
                <c:pt idx="207">
                  <c:v>8.2402701793553634E-2</c:v>
                </c:pt>
                <c:pt idx="208">
                  <c:v>8.2854659394622832E-2</c:v>
                </c:pt>
                <c:pt idx="209">
                  <c:v>8.3306562739742324E-2</c:v>
                </c:pt>
                <c:pt idx="210">
                  <c:v>8.3757902825779135E-2</c:v>
                </c:pt>
                <c:pt idx="211">
                  <c:v>8.4210663295937585E-2</c:v>
                </c:pt>
                <c:pt idx="212">
                  <c:v>8.466282605935925E-2</c:v>
                </c:pt>
                <c:pt idx="213">
                  <c:v>8.5115409268221295E-2</c:v>
                </c:pt>
                <c:pt idx="214">
                  <c:v>8.5568171481442842E-2</c:v>
                </c:pt>
                <c:pt idx="215">
                  <c:v>8.6021320303015916E-2</c:v>
                </c:pt>
                <c:pt idx="216">
                  <c:v>8.6474553492081233E-2</c:v>
                </c:pt>
                <c:pt idx="217">
                  <c:v>8.6928026801580557E-2</c:v>
                </c:pt>
                <c:pt idx="218">
                  <c:v>8.7291362077248288E-2</c:v>
                </c:pt>
                <c:pt idx="219">
                  <c:v>8.7745214681866815E-2</c:v>
                </c:pt>
                <c:pt idx="220">
                  <c:v>8.8198692958395247E-2</c:v>
                </c:pt>
                <c:pt idx="221">
                  <c:v>8.865371163913989E-2</c:v>
                </c:pt>
                <c:pt idx="222">
                  <c:v>8.9108365194742523E-2</c:v>
                </c:pt>
                <c:pt idx="223">
                  <c:v>8.9562713754755482E-2</c:v>
                </c:pt>
                <c:pt idx="224">
                  <c:v>9.0017858980012591E-2</c:v>
                </c:pt>
                <c:pt idx="225">
                  <c:v>9.0472942300341766E-2</c:v>
                </c:pt>
                <c:pt idx="226">
                  <c:v>9.0928536840487392E-2</c:v>
                </c:pt>
                <c:pt idx="227">
                  <c:v>9.1383947974547644E-2</c:v>
                </c:pt>
                <c:pt idx="228">
                  <c:v>9.1839610074100048E-2</c:v>
                </c:pt>
                <c:pt idx="229">
                  <c:v>9.2295601672507194E-2</c:v>
                </c:pt>
                <c:pt idx="230">
                  <c:v>9.2751792591839327E-2</c:v>
                </c:pt>
                <c:pt idx="231">
                  <c:v>9.3208261366279729E-2</c:v>
                </c:pt>
                <c:pt idx="232">
                  <c:v>9.3664790525837011E-2</c:v>
                </c:pt>
                <c:pt idx="233">
                  <c:v>9.4120918205571294E-2</c:v>
                </c:pt>
                <c:pt idx="234">
                  <c:v>9.4578579195933862E-2</c:v>
                </c:pt>
                <c:pt idx="235">
                  <c:v>9.5035612407087022E-2</c:v>
                </c:pt>
                <c:pt idx="236">
                  <c:v>9.5492488094483116E-2</c:v>
                </c:pt>
                <c:pt idx="237">
                  <c:v>9.5950506738706656E-2</c:v>
                </c:pt>
                <c:pt idx="238">
                  <c:v>9.6408377159844183E-2</c:v>
                </c:pt>
                <c:pt idx="239">
                  <c:v>9.6866072843646678E-2</c:v>
                </c:pt>
                <c:pt idx="240">
                  <c:v>9.7324135467476397E-2</c:v>
                </c:pt>
                <c:pt idx="241">
                  <c:v>9.7782425501155013E-2</c:v>
                </c:pt>
                <c:pt idx="242">
                  <c:v>9.8241398170313673E-2</c:v>
                </c:pt>
                <c:pt idx="243">
                  <c:v>9.8700222670169063E-2</c:v>
                </c:pt>
                <c:pt idx="244">
                  <c:v>9.915904758952758E-2</c:v>
                </c:pt>
                <c:pt idx="245">
                  <c:v>9.9618144461452229E-2</c:v>
                </c:pt>
                <c:pt idx="246">
                  <c:v>0.10007725057623326</c:v>
                </c:pt>
                <c:pt idx="247">
                  <c:v>0.1005374445949177</c:v>
                </c:pt>
                <c:pt idx="248">
                  <c:v>0.10099702570303278</c:v>
                </c:pt>
                <c:pt idx="249">
                  <c:v>0.10145654599402112</c:v>
                </c:pt>
                <c:pt idx="250">
                  <c:v>0.10182514681629611</c:v>
                </c:pt>
                <c:pt idx="251">
                  <c:v>0.10219510464734531</c:v>
                </c:pt>
                <c:pt idx="252">
                  <c:v>0.10265601088084385</c:v>
                </c:pt>
                <c:pt idx="253">
                  <c:v>0.10311672517150623</c:v>
                </c:pt>
                <c:pt idx="254">
                  <c:v>0.10357810046448661</c:v>
                </c:pt>
                <c:pt idx="255">
                  <c:v>0.10403904624571506</c:v>
                </c:pt>
                <c:pt idx="256">
                  <c:v>0.1045002750368574</c:v>
                </c:pt>
                <c:pt idx="257">
                  <c:v>0.10496239496514437</c:v>
                </c:pt>
                <c:pt idx="258">
                  <c:v>0.10542445533602803</c:v>
                </c:pt>
                <c:pt idx="259">
                  <c:v>0.10588587402466182</c:v>
                </c:pt>
                <c:pt idx="260">
                  <c:v>0.10634873189340453</c:v>
                </c:pt>
                <c:pt idx="261">
                  <c:v>0.1068111333616434</c:v>
                </c:pt>
                <c:pt idx="262">
                  <c:v>0.10727364278909282</c:v>
                </c:pt>
                <c:pt idx="263">
                  <c:v>0.10773667540846893</c:v>
                </c:pt>
                <c:pt idx="264">
                  <c:v>0.10819974577137628</c:v>
                </c:pt>
                <c:pt idx="265">
                  <c:v>0.10866338434163593</c:v>
                </c:pt>
                <c:pt idx="266">
                  <c:v>0.10912698143981875</c:v>
                </c:pt>
                <c:pt idx="267">
                  <c:v>0.10949827940154652</c:v>
                </c:pt>
                <c:pt idx="268">
                  <c:v>0.10996230807282059</c:v>
                </c:pt>
                <c:pt idx="269">
                  <c:v>0.1104260030048536</c:v>
                </c:pt>
                <c:pt idx="270">
                  <c:v>0.11079781913673983</c:v>
                </c:pt>
                <c:pt idx="271">
                  <c:v>0.11126240703962234</c:v>
                </c:pt>
                <c:pt idx="272">
                  <c:v>0.11172707785007507</c:v>
                </c:pt>
                <c:pt idx="273">
                  <c:v>0.11219197355297357</c:v>
                </c:pt>
                <c:pt idx="274">
                  <c:v>0.11265711211610455</c:v>
                </c:pt>
                <c:pt idx="275">
                  <c:v>0.11302952799723555</c:v>
                </c:pt>
                <c:pt idx="276">
                  <c:v>0.11340338854983133</c:v>
                </c:pt>
                <c:pt idx="277">
                  <c:v>0.11386994430949222</c:v>
                </c:pt>
                <c:pt idx="278">
                  <c:v>0.11433592644373811</c:v>
                </c:pt>
                <c:pt idx="279">
                  <c:v>0.11480194789273532</c:v>
                </c:pt>
                <c:pt idx="280">
                  <c:v>0.11526849813441724</c:v>
                </c:pt>
                <c:pt idx="281">
                  <c:v>0.11573526614683211</c:v>
                </c:pt>
                <c:pt idx="282">
                  <c:v>0.11620228776840047</c:v>
                </c:pt>
                <c:pt idx="283">
                  <c:v>0.11666955433984021</c:v>
                </c:pt>
                <c:pt idx="284">
                  <c:v>0.11713629031622821</c:v>
                </c:pt>
                <c:pt idx="285">
                  <c:v>0.11760401146434256</c:v>
                </c:pt>
                <c:pt idx="286">
                  <c:v>0.11807174619304746</c:v>
                </c:pt>
                <c:pt idx="287">
                  <c:v>0.11854019092831485</c:v>
                </c:pt>
                <c:pt idx="288">
                  <c:v>0.11900802436426125</c:v>
                </c:pt>
                <c:pt idx="289">
                  <c:v>0.11947604101889567</c:v>
                </c:pt>
                <c:pt idx="290">
                  <c:v>0.11985102341585203</c:v>
                </c:pt>
                <c:pt idx="291">
                  <c:v>0.12022638798366803</c:v>
                </c:pt>
                <c:pt idx="292">
                  <c:v>0.12069574493723403</c:v>
                </c:pt>
                <c:pt idx="293">
                  <c:v>0.1211649194016024</c:v>
                </c:pt>
                <c:pt idx="294">
                  <c:v>0.1216341976493234</c:v>
                </c:pt>
                <c:pt idx="295">
                  <c:v>0.12210380376036629</c:v>
                </c:pt>
                <c:pt idx="296">
                  <c:v>0.12257337946537394</c:v>
                </c:pt>
                <c:pt idx="297">
                  <c:v>0.12304397409763852</c:v>
                </c:pt>
                <c:pt idx="298">
                  <c:v>0.12351429671582342</c:v>
                </c:pt>
                <c:pt idx="299">
                  <c:v>0.123984023610969</c:v>
                </c:pt>
                <c:pt idx="300">
                  <c:v>0.12436076342923642</c:v>
                </c:pt>
                <c:pt idx="301">
                  <c:v>0.12473939733426076</c:v>
                </c:pt>
                <c:pt idx="302">
                  <c:v>0.12521077890453283</c:v>
                </c:pt>
                <c:pt idx="303">
                  <c:v>0.12568208599093897</c:v>
                </c:pt>
                <c:pt idx="304">
                  <c:v>0.12615391224168326</c:v>
                </c:pt>
                <c:pt idx="305">
                  <c:v>0.12662552011448125</c:v>
                </c:pt>
                <c:pt idx="306">
                  <c:v>0.12709725143637091</c:v>
                </c:pt>
                <c:pt idx="307">
                  <c:v>0.1275699172313991</c:v>
                </c:pt>
                <c:pt idx="308">
                  <c:v>0.12804244595035369</c:v>
                </c:pt>
                <c:pt idx="309">
                  <c:v>0.12851441339441416</c:v>
                </c:pt>
                <c:pt idx="310">
                  <c:v>0.12898810157927645</c:v>
                </c:pt>
                <c:pt idx="311">
                  <c:v>0.12946101217991873</c:v>
                </c:pt>
                <c:pt idx="312">
                  <c:v>0.1299341104030759</c:v>
                </c:pt>
                <c:pt idx="313">
                  <c:v>0.130407712676676</c:v>
                </c:pt>
                <c:pt idx="314">
                  <c:v>0.13088153031517691</c:v>
                </c:pt>
                <c:pt idx="315">
                  <c:v>0.13135569919022114</c:v>
                </c:pt>
                <c:pt idx="316">
                  <c:v>0.13182997537008087</c:v>
                </c:pt>
                <c:pt idx="317">
                  <c:v>0.1323040329795889</c:v>
                </c:pt>
                <c:pt idx="318">
                  <c:v>0.13268418359767048</c:v>
                </c:pt>
                <c:pt idx="319">
                  <c:v>0.13315859205358174</c:v>
                </c:pt>
                <c:pt idx="320">
                  <c:v>0.13353918557270236</c:v>
                </c:pt>
                <c:pt idx="321">
                  <c:v>0.13401461660120303</c:v>
                </c:pt>
                <c:pt idx="322">
                  <c:v>0.13448987455206746</c:v>
                </c:pt>
                <c:pt idx="323">
                  <c:v>0.13496553095279845</c:v>
                </c:pt>
                <c:pt idx="324">
                  <c:v>0.13544136830114697</c:v>
                </c:pt>
                <c:pt idx="325">
                  <c:v>0.13591785014089011</c:v>
                </c:pt>
                <c:pt idx="326">
                  <c:v>0.13639417732398057</c:v>
                </c:pt>
                <c:pt idx="327">
                  <c:v>0.13687080426121587</c:v>
                </c:pt>
                <c:pt idx="328">
                  <c:v>0.1372525041788322</c:v>
                </c:pt>
                <c:pt idx="329">
                  <c:v>0.13763558768583417</c:v>
                </c:pt>
                <c:pt idx="330">
                  <c:v>0.13811281592750496</c:v>
                </c:pt>
                <c:pt idx="331">
                  <c:v>0.13859050889659483</c:v>
                </c:pt>
                <c:pt idx="332">
                  <c:v>0.13906832078756692</c:v>
                </c:pt>
                <c:pt idx="333">
                  <c:v>0.13954641580690941</c:v>
                </c:pt>
                <c:pt idx="334">
                  <c:v>0.14002394576330091</c:v>
                </c:pt>
                <c:pt idx="335">
                  <c:v>0.14050251624573468</c:v>
                </c:pt>
                <c:pt idx="336">
                  <c:v>0.14098102363508733</c:v>
                </c:pt>
                <c:pt idx="337">
                  <c:v>0.14146031743831933</c:v>
                </c:pt>
                <c:pt idx="338">
                  <c:v>0.14193900924150221</c:v>
                </c:pt>
                <c:pt idx="339">
                  <c:v>0.14241802175422316</c:v>
                </c:pt>
                <c:pt idx="340">
                  <c:v>0.14289796836314325</c:v>
                </c:pt>
                <c:pt idx="341">
                  <c:v>0.14337778841845986</c:v>
                </c:pt>
                <c:pt idx="342">
                  <c:v>0.143857179394589</c:v>
                </c:pt>
                <c:pt idx="343">
                  <c:v>0.14424149172778691</c:v>
                </c:pt>
                <c:pt idx="344">
                  <c:v>0.1446261901196268</c:v>
                </c:pt>
                <c:pt idx="345">
                  <c:v>0.14510669360656919</c:v>
                </c:pt>
                <c:pt idx="346">
                  <c:v>0.14558731799499622</c:v>
                </c:pt>
                <c:pt idx="347">
                  <c:v>0.14606892615933476</c:v>
                </c:pt>
                <c:pt idx="348">
                  <c:v>0.14655012355323632</c:v>
                </c:pt>
                <c:pt idx="349">
                  <c:v>0.14703087272106838</c:v>
                </c:pt>
                <c:pt idx="350">
                  <c:v>0.14751317678299358</c:v>
                </c:pt>
                <c:pt idx="351">
                  <c:v>0.14799495945772795</c:v>
                </c:pt>
                <c:pt idx="352">
                  <c:v>0.14847673513357423</c:v>
                </c:pt>
                <c:pt idx="353">
                  <c:v>0.14886310340538417</c:v>
                </c:pt>
                <c:pt idx="354">
                  <c:v>0.14925122322372902</c:v>
                </c:pt>
                <c:pt idx="355">
                  <c:v>0.14973382576441296</c:v>
                </c:pt>
                <c:pt idx="356">
                  <c:v>0.15021666132276862</c:v>
                </c:pt>
                <c:pt idx="357">
                  <c:v>0.15070043095431152</c:v>
                </c:pt>
                <c:pt idx="358">
                  <c:v>0.15118389962897086</c:v>
                </c:pt>
                <c:pt idx="359">
                  <c:v>0.15166699295384381</c:v>
                </c:pt>
                <c:pt idx="360">
                  <c:v>0.15215166805757108</c:v>
                </c:pt>
                <c:pt idx="361">
                  <c:v>0.15263582056063402</c:v>
                </c:pt>
                <c:pt idx="362">
                  <c:v>0.15311994875461868</c:v>
                </c:pt>
                <c:pt idx="363">
                  <c:v>0.15360475535942614</c:v>
                </c:pt>
                <c:pt idx="364">
                  <c:v>0.15408970458805329</c:v>
                </c:pt>
                <c:pt idx="365">
                  <c:v>0.15457505573711364</c:v>
                </c:pt>
                <c:pt idx="366">
                  <c:v>0.15506043880780312</c:v>
                </c:pt>
                <c:pt idx="367">
                  <c:v>0.15554564987480929</c:v>
                </c:pt>
                <c:pt idx="368">
                  <c:v>0.15593440730617111</c:v>
                </c:pt>
                <c:pt idx="369">
                  <c:v>0.15641996852595982</c:v>
                </c:pt>
                <c:pt idx="370">
                  <c:v>0.1568098639747513</c:v>
                </c:pt>
                <c:pt idx="371">
                  <c:v>0.15729646321543991</c:v>
                </c:pt>
                <c:pt idx="372">
                  <c:v>0.1577829835922113</c:v>
                </c:pt>
                <c:pt idx="373">
                  <c:v>0.15826972220323973</c:v>
                </c:pt>
                <c:pt idx="374">
                  <c:v>0.15875675362039918</c:v>
                </c:pt>
                <c:pt idx="375">
                  <c:v>0.1592445803875544</c:v>
                </c:pt>
                <c:pt idx="376">
                  <c:v>0.15973219860000462</c:v>
                </c:pt>
                <c:pt idx="377">
                  <c:v>0.16021998022270445</c:v>
                </c:pt>
                <c:pt idx="378">
                  <c:v>0.16070792537881098</c:v>
                </c:pt>
                <c:pt idx="379">
                  <c:v>0.16119595964162736</c:v>
                </c:pt>
                <c:pt idx="380">
                  <c:v>0.16158742373037502</c:v>
                </c:pt>
                <c:pt idx="381">
                  <c:v>0.16198027216258115</c:v>
                </c:pt>
                <c:pt idx="382">
                  <c:v>0.16246928248485989</c:v>
                </c:pt>
                <c:pt idx="383">
                  <c:v>0.16295898014440122</c:v>
                </c:pt>
                <c:pt idx="384">
                  <c:v>0.16344772223566173</c:v>
                </c:pt>
                <c:pt idx="385">
                  <c:v>0.16393771250014677</c:v>
                </c:pt>
                <c:pt idx="386">
                  <c:v>0.16442751292274219</c:v>
                </c:pt>
                <c:pt idx="387">
                  <c:v>0.16491818940519845</c:v>
                </c:pt>
                <c:pt idx="388">
                  <c:v>0.16540826454120169</c:v>
                </c:pt>
                <c:pt idx="389">
                  <c:v>0.16589854251790956</c:v>
                </c:pt>
                <c:pt idx="390">
                  <c:v>0.16638997897776098</c:v>
                </c:pt>
                <c:pt idx="391">
                  <c:v>0.16688122595958782</c:v>
                </c:pt>
                <c:pt idx="392">
                  <c:v>0.16737198301788989</c:v>
                </c:pt>
                <c:pt idx="393">
                  <c:v>0.16786412553000324</c:v>
                </c:pt>
                <c:pt idx="394">
                  <c:v>0.16835583459428635</c:v>
                </c:pt>
                <c:pt idx="395">
                  <c:v>0.16884782311663551</c:v>
                </c:pt>
                <c:pt idx="396">
                  <c:v>0.16924212562529992</c:v>
                </c:pt>
                <c:pt idx="397">
                  <c:v>0.16963645210143397</c:v>
                </c:pt>
                <c:pt idx="398">
                  <c:v>0.17012910884128024</c:v>
                </c:pt>
                <c:pt idx="399">
                  <c:v>0.17062144399136264</c:v>
                </c:pt>
                <c:pt idx="400">
                  <c:v>0.17111518869794967</c:v>
                </c:pt>
                <c:pt idx="401">
                  <c:v>0.17160857466612983</c:v>
                </c:pt>
                <c:pt idx="402">
                  <c:v>0.17210167661179038</c:v>
                </c:pt>
                <c:pt idx="403">
                  <c:v>0.17249701942573351</c:v>
                </c:pt>
                <c:pt idx="404">
                  <c:v>0.17289453627422061</c:v>
                </c:pt>
                <c:pt idx="405">
                  <c:v>0.1733888766107666</c:v>
                </c:pt>
                <c:pt idx="406">
                  <c:v>0.17388329156134566</c:v>
                </c:pt>
                <c:pt idx="407">
                  <c:v>0.17437859316255486</c:v>
                </c:pt>
                <c:pt idx="408">
                  <c:v>0.17487374343136786</c:v>
                </c:pt>
                <c:pt idx="409">
                  <c:v>0.17536830724035635</c:v>
                </c:pt>
                <c:pt idx="410">
                  <c:v>0.17586470444629251</c:v>
                </c:pt>
                <c:pt idx="411">
                  <c:v>0.17636034530351286</c:v>
                </c:pt>
                <c:pt idx="412">
                  <c:v>0.17685630766907798</c:v>
                </c:pt>
                <c:pt idx="413">
                  <c:v>0.17735262978175362</c:v>
                </c:pt>
                <c:pt idx="414">
                  <c:v>0.17784929310476272</c:v>
                </c:pt>
                <c:pt idx="415">
                  <c:v>0.17834616530502279</c:v>
                </c:pt>
                <c:pt idx="416">
                  <c:v>0.17884349317254444</c:v>
                </c:pt>
                <c:pt idx="417">
                  <c:v>0.17934011956034074</c:v>
                </c:pt>
                <c:pt idx="418">
                  <c:v>0.17983788515329308</c:v>
                </c:pt>
                <c:pt idx="419">
                  <c:v>0.18033553768484617</c:v>
                </c:pt>
                <c:pt idx="420">
                  <c:v>0.18073426381776328</c:v>
                </c:pt>
                <c:pt idx="421">
                  <c:v>0.18113333912471627</c:v>
                </c:pt>
                <c:pt idx="422">
                  <c:v>0.18163148474244689</c:v>
                </c:pt>
                <c:pt idx="423">
                  <c:v>0.18213004991883414</c:v>
                </c:pt>
                <c:pt idx="424">
                  <c:v>0.18262880666265383</c:v>
                </c:pt>
                <c:pt idx="425">
                  <c:v>0.18312842191369685</c:v>
                </c:pt>
                <c:pt idx="426">
                  <c:v>0.18362777227679097</c:v>
                </c:pt>
                <c:pt idx="427">
                  <c:v>0.18412741025489376</c:v>
                </c:pt>
                <c:pt idx="428">
                  <c:v>0.18462735523397428</c:v>
                </c:pt>
                <c:pt idx="429">
                  <c:v>0.18512709214947806</c:v>
                </c:pt>
                <c:pt idx="430">
                  <c:v>0.1855276764789269</c:v>
                </c:pt>
                <c:pt idx="431">
                  <c:v>0.18593021713667945</c:v>
                </c:pt>
                <c:pt idx="432">
                  <c:v>0.18643116002790283</c:v>
                </c:pt>
                <c:pt idx="433">
                  <c:v>0.18693248785239841</c:v>
                </c:pt>
                <c:pt idx="434">
                  <c:v>0.18743339747835194</c:v>
                </c:pt>
                <c:pt idx="435">
                  <c:v>0.18793522813039576</c:v>
                </c:pt>
                <c:pt idx="436">
                  <c:v>0.1884370426122918</c:v>
                </c:pt>
                <c:pt idx="437">
                  <c:v>0.18893954975991833</c:v>
                </c:pt>
                <c:pt idx="438">
                  <c:v>0.18944158103326506</c:v>
                </c:pt>
                <c:pt idx="439">
                  <c:v>0.18994378774435791</c:v>
                </c:pt>
                <c:pt idx="440">
                  <c:v>0.19044714875717858</c:v>
                </c:pt>
                <c:pt idx="441">
                  <c:v>0.19095036006187449</c:v>
                </c:pt>
                <c:pt idx="442">
                  <c:v>0.19145292184382354</c:v>
                </c:pt>
                <c:pt idx="443">
                  <c:v>0.19195725467796679</c:v>
                </c:pt>
                <c:pt idx="444">
                  <c:v>0.19246091898023479</c:v>
                </c:pt>
                <c:pt idx="445">
                  <c:v>0.19296497176175664</c:v>
                </c:pt>
                <c:pt idx="446">
                  <c:v>0.19336861256163507</c:v>
                </c:pt>
                <c:pt idx="447">
                  <c:v>0.19377282070072543</c:v>
                </c:pt>
                <c:pt idx="448">
                  <c:v>0.19427751608655264</c:v>
                </c:pt>
                <c:pt idx="449">
                  <c:v>0.19478186882157461</c:v>
                </c:pt>
                <c:pt idx="450">
                  <c:v>0.19528782592459401</c:v>
                </c:pt>
                <c:pt idx="451">
                  <c:v>0.19579326740588873</c:v>
                </c:pt>
                <c:pt idx="452">
                  <c:v>0.19629853981387418</c:v>
                </c:pt>
                <c:pt idx="453">
                  <c:v>0.1968049753673411</c:v>
                </c:pt>
                <c:pt idx="454">
                  <c:v>0.19731135836126018</c:v>
                </c:pt>
                <c:pt idx="455">
                  <c:v>0.19781774658384366</c:v>
                </c:pt>
                <c:pt idx="456">
                  <c:v>0.1983244687353321</c:v>
                </c:pt>
                <c:pt idx="457">
                  <c:v>0.19873051129863764</c:v>
                </c:pt>
                <c:pt idx="458">
                  <c:v>0.19913828681534443</c:v>
                </c:pt>
                <c:pt idx="459">
                  <c:v>0.19964507831604014</c:v>
                </c:pt>
                <c:pt idx="460">
                  <c:v>0.20015363825974067</c:v>
                </c:pt>
                <c:pt idx="461">
                  <c:v>0.20066158451928515</c:v>
                </c:pt>
                <c:pt idx="462">
                  <c:v>0.20116955614816254</c:v>
                </c:pt>
                <c:pt idx="463">
                  <c:v>0.20167823231500559</c:v>
                </c:pt>
                <c:pt idx="464">
                  <c:v>0.20218708969560065</c:v>
                </c:pt>
                <c:pt idx="465">
                  <c:v>0.20269641984345432</c:v>
                </c:pt>
                <c:pt idx="466">
                  <c:v>0.20320577629505618</c:v>
                </c:pt>
                <c:pt idx="467">
                  <c:v>0.203714828358773</c:v>
                </c:pt>
                <c:pt idx="468">
                  <c:v>0.20422482068159831</c:v>
                </c:pt>
                <c:pt idx="469">
                  <c:v>0.20473480069298094</c:v>
                </c:pt>
                <c:pt idx="470">
                  <c:v>0.20524564469808207</c:v>
                </c:pt>
                <c:pt idx="471">
                  <c:v>0.20575606776101349</c:v>
                </c:pt>
                <c:pt idx="472">
                  <c:v>0.20626640054774639</c:v>
                </c:pt>
                <c:pt idx="473">
                  <c:v>0.20667573988952012</c:v>
                </c:pt>
                <c:pt idx="474">
                  <c:v>0.20718734245248377</c:v>
                </c:pt>
                <c:pt idx="475">
                  <c:v>0.20759670761479768</c:v>
                </c:pt>
                <c:pt idx="476">
                  <c:v>0.20810852776027933</c:v>
                </c:pt>
                <c:pt idx="477">
                  <c:v>0.20862035594509759</c:v>
                </c:pt>
                <c:pt idx="478">
                  <c:v>0.20913264175893304</c:v>
                </c:pt>
                <c:pt idx="479">
                  <c:v>0.20964487714084007</c:v>
                </c:pt>
                <c:pt idx="480">
                  <c:v>0.2100551714932315</c:v>
                </c:pt>
                <c:pt idx="481">
                  <c:v>0.2104678662372873</c:v>
                </c:pt>
                <c:pt idx="482">
                  <c:v>0.21098121715554238</c:v>
                </c:pt>
                <c:pt idx="483">
                  <c:v>0.21149520411788128</c:v>
                </c:pt>
                <c:pt idx="484">
                  <c:v>0.21200829846780331</c:v>
                </c:pt>
                <c:pt idx="485">
                  <c:v>0.21252275488640818</c:v>
                </c:pt>
                <c:pt idx="486">
                  <c:v>0.21303708352316986</c:v>
                </c:pt>
                <c:pt idx="487">
                  <c:v>0.21355214817269874</c:v>
                </c:pt>
                <c:pt idx="488">
                  <c:v>0.21406669227458466</c:v>
                </c:pt>
                <c:pt idx="489">
                  <c:v>0.21458152092791732</c:v>
                </c:pt>
                <c:pt idx="490">
                  <c:v>0.21509746056115453</c:v>
                </c:pt>
                <c:pt idx="491">
                  <c:v>0.21561309581113494</c:v>
                </c:pt>
                <c:pt idx="492">
                  <c:v>0.21612826854989339</c:v>
                </c:pt>
                <c:pt idx="493">
                  <c:v>0.21664518433649024</c:v>
                </c:pt>
                <c:pt idx="494">
                  <c:v>0.21716155934068751</c:v>
                </c:pt>
                <c:pt idx="495">
                  <c:v>0.21767814196434629</c:v>
                </c:pt>
                <c:pt idx="496">
                  <c:v>0.21819514942897492</c:v>
                </c:pt>
                <c:pt idx="497">
                  <c:v>0.2187124243285937</c:v>
                </c:pt>
                <c:pt idx="498">
                  <c:v>0.21923016445112775</c:v>
                </c:pt>
                <c:pt idx="499">
                  <c:v>0.21974795539256881</c:v>
                </c:pt>
                <c:pt idx="500">
                  <c:v>0.22016293086294295</c:v>
                </c:pt>
                <c:pt idx="501">
                  <c:v>0.22068124469252984</c:v>
                </c:pt>
                <c:pt idx="502">
                  <c:v>0.22119929297935048</c:v>
                </c:pt>
                <c:pt idx="503">
                  <c:v>0.22161453471121126</c:v>
                </c:pt>
                <c:pt idx="504">
                  <c:v>0.22213352243477555</c:v>
                </c:pt>
                <c:pt idx="505">
                  <c:v>0.22265268055232457</c:v>
                </c:pt>
                <c:pt idx="506">
                  <c:v>0.22317198936029214</c:v>
                </c:pt>
                <c:pt idx="507">
                  <c:v>0.22358793219287446</c:v>
                </c:pt>
                <c:pt idx="508">
                  <c:v>0.22400627081864813</c:v>
                </c:pt>
                <c:pt idx="509">
                  <c:v>0.22452588609703236</c:v>
                </c:pt>
                <c:pt idx="510">
                  <c:v>0.22504734095570805</c:v>
                </c:pt>
                <c:pt idx="511">
                  <c:v>0.2255680939130762</c:v>
                </c:pt>
                <c:pt idx="512">
                  <c:v>0.22608893921194989</c:v>
                </c:pt>
                <c:pt idx="513">
                  <c:v>0.2266103145984244</c:v>
                </c:pt>
                <c:pt idx="514">
                  <c:v>0.22713208140580732</c:v>
                </c:pt>
                <c:pt idx="515">
                  <c:v>0.22765422018691239</c:v>
                </c:pt>
                <c:pt idx="516">
                  <c:v>0.22817659188213957</c:v>
                </c:pt>
                <c:pt idx="517">
                  <c:v>0.228698399153451</c:v>
                </c:pt>
                <c:pt idx="518">
                  <c:v>0.22922139652355522</c:v>
                </c:pt>
                <c:pt idx="519">
                  <c:v>0.22974418852600456</c:v>
                </c:pt>
                <c:pt idx="520">
                  <c:v>0.23026807276614297</c:v>
                </c:pt>
                <c:pt idx="521">
                  <c:v>0.23079125254604338</c:v>
                </c:pt>
                <c:pt idx="522">
                  <c:v>0.23131456624761382</c:v>
                </c:pt>
                <c:pt idx="523">
                  <c:v>0.23173405046353898</c:v>
                </c:pt>
                <c:pt idx="524">
                  <c:v>0.23215375073636849</c:v>
                </c:pt>
                <c:pt idx="525">
                  <c:v>0.23267885912507569</c:v>
                </c:pt>
                <c:pt idx="526">
                  <c:v>0.23320356240988424</c:v>
                </c:pt>
                <c:pt idx="527">
                  <c:v>0.23372852111321235</c:v>
                </c:pt>
                <c:pt idx="528">
                  <c:v>0.23425365529250974</c:v>
                </c:pt>
                <c:pt idx="529">
                  <c:v>0.23477906538260995</c:v>
                </c:pt>
                <c:pt idx="530">
                  <c:v>0.23530569501899093</c:v>
                </c:pt>
                <c:pt idx="531">
                  <c:v>0.23583183903344898</c:v>
                </c:pt>
                <c:pt idx="532">
                  <c:v>0.23635753669771276</c:v>
                </c:pt>
                <c:pt idx="533">
                  <c:v>0.23677908184796986</c:v>
                </c:pt>
                <c:pt idx="534">
                  <c:v>0.2372027151551232</c:v>
                </c:pt>
                <c:pt idx="535">
                  <c:v>0.23773016028464086</c:v>
                </c:pt>
                <c:pt idx="536">
                  <c:v>0.2382575616709211</c:v>
                </c:pt>
                <c:pt idx="537">
                  <c:v>0.23878576502619842</c:v>
                </c:pt>
                <c:pt idx="538">
                  <c:v>0.23931348175938094</c:v>
                </c:pt>
                <c:pt idx="539">
                  <c:v>0.23984159809916647</c:v>
                </c:pt>
                <c:pt idx="540">
                  <c:v>0.24037057851304922</c:v>
                </c:pt>
                <c:pt idx="541">
                  <c:v>0.24089961687371741</c:v>
                </c:pt>
                <c:pt idx="542">
                  <c:v>0.24142796593023755</c:v>
                </c:pt>
                <c:pt idx="543">
                  <c:v>0.24195806926222638</c:v>
                </c:pt>
                <c:pt idx="544">
                  <c:v>0.24248772598162482</c:v>
                </c:pt>
                <c:pt idx="545">
                  <c:v>0.24301750157335156</c:v>
                </c:pt>
                <c:pt idx="546">
                  <c:v>0.2435478615355092</c:v>
                </c:pt>
                <c:pt idx="547">
                  <c:v>0.24407836119232934</c:v>
                </c:pt>
                <c:pt idx="548">
                  <c:v>0.24460946656912194</c:v>
                </c:pt>
                <c:pt idx="549">
                  <c:v>0.24514061093397826</c:v>
                </c:pt>
                <c:pt idx="550">
                  <c:v>0.24556575397554917</c:v>
                </c:pt>
                <c:pt idx="551">
                  <c:v>0.245991158987833</c:v>
                </c:pt>
                <c:pt idx="552">
                  <c:v>0.24652232751761829</c:v>
                </c:pt>
                <c:pt idx="553">
                  <c:v>0.24705505776590211</c:v>
                </c:pt>
                <c:pt idx="554">
                  <c:v>0.2475875436671377</c:v>
                </c:pt>
                <c:pt idx="555">
                  <c:v>0.24812004897009185</c:v>
                </c:pt>
                <c:pt idx="556">
                  <c:v>0.24865293969041838</c:v>
                </c:pt>
                <c:pt idx="557">
                  <c:v>0.24918591101742871</c:v>
                </c:pt>
                <c:pt idx="558">
                  <c:v>0.24961275738094635</c:v>
                </c:pt>
                <c:pt idx="559">
                  <c:v>0.25004145628835178</c:v>
                </c:pt>
                <c:pt idx="560">
                  <c:v>0.25057639116829633</c:v>
                </c:pt>
                <c:pt idx="561">
                  <c:v>0.25111071515524425</c:v>
                </c:pt>
                <c:pt idx="562">
                  <c:v>0.25164522278777024</c:v>
                </c:pt>
                <c:pt idx="563">
                  <c:v>0.25217995503325552</c:v>
                </c:pt>
                <c:pt idx="564">
                  <c:v>0.25271523887807956</c:v>
                </c:pt>
                <c:pt idx="565">
                  <c:v>0.25325082983978031</c:v>
                </c:pt>
                <c:pt idx="566">
                  <c:v>0.25378678959518131</c:v>
                </c:pt>
                <c:pt idx="567">
                  <c:v>0.25432215712659967</c:v>
                </c:pt>
                <c:pt idx="568">
                  <c:v>0.25485875293464649</c:v>
                </c:pt>
                <c:pt idx="569">
                  <c:v>0.25539532965497536</c:v>
                </c:pt>
                <c:pt idx="570">
                  <c:v>0.2559326452132431</c:v>
                </c:pt>
                <c:pt idx="571">
                  <c:v>0.25646942961455377</c:v>
                </c:pt>
                <c:pt idx="572">
                  <c:v>0.2570063382160539</c:v>
                </c:pt>
                <c:pt idx="573">
                  <c:v>0.25754472555058172</c:v>
                </c:pt>
                <c:pt idx="574">
                  <c:v>0.25808284849485952</c:v>
                </c:pt>
                <c:pt idx="575">
                  <c:v>0.2586204393854043</c:v>
                </c:pt>
                <c:pt idx="576">
                  <c:v>0.25905178494864145</c:v>
                </c:pt>
                <c:pt idx="577">
                  <c:v>0.25948323440166798</c:v>
                </c:pt>
                <c:pt idx="578">
                  <c:v>0.26002215491378378</c:v>
                </c:pt>
                <c:pt idx="579">
                  <c:v>0.26056132484872235</c:v>
                </c:pt>
                <c:pt idx="580">
                  <c:v>0.2611015476844758</c:v>
                </c:pt>
                <c:pt idx="581">
                  <c:v>0.26164148552811028</c:v>
                </c:pt>
                <c:pt idx="582">
                  <c:v>0.26218093158086098</c:v>
                </c:pt>
                <c:pt idx="583">
                  <c:v>0.26272203031102631</c:v>
                </c:pt>
                <c:pt idx="584">
                  <c:v>0.26326280278022063</c:v>
                </c:pt>
                <c:pt idx="585">
                  <c:v>0.26380337220882893</c:v>
                </c:pt>
                <c:pt idx="586">
                  <c:v>0.26423706299851712</c:v>
                </c:pt>
                <c:pt idx="587">
                  <c:v>0.26467253349662617</c:v>
                </c:pt>
                <c:pt idx="588">
                  <c:v>0.26521421729577871</c:v>
                </c:pt>
                <c:pt idx="589">
                  <c:v>0.26575633951767857</c:v>
                </c:pt>
                <c:pt idx="590">
                  <c:v>0.26629929407354019</c:v>
                </c:pt>
                <c:pt idx="591">
                  <c:v>0.26684217073265332</c:v>
                </c:pt>
                <c:pt idx="592">
                  <c:v>0.26738434744324013</c:v>
                </c:pt>
                <c:pt idx="593">
                  <c:v>0.26792853941887584</c:v>
                </c:pt>
                <c:pt idx="594">
                  <c:v>0.26847199029827296</c:v>
                </c:pt>
                <c:pt idx="595">
                  <c:v>0.26901561212120101</c:v>
                </c:pt>
                <c:pt idx="596">
                  <c:v>0.26955996581254893</c:v>
                </c:pt>
                <c:pt idx="597">
                  <c:v>0.27010457442236019</c:v>
                </c:pt>
                <c:pt idx="598">
                  <c:v>0.27064968772500747</c:v>
                </c:pt>
                <c:pt idx="599">
                  <c:v>0.27119480707369786</c:v>
                </c:pt>
                <c:pt idx="600">
                  <c:v>0.27173972415671577</c:v>
                </c:pt>
                <c:pt idx="601">
                  <c:v>0.27217660059332466</c:v>
                </c:pt>
                <c:pt idx="602">
                  <c:v>0.27272205308112285</c:v>
                </c:pt>
                <c:pt idx="603">
                  <c:v>0.27315979673484281</c:v>
                </c:pt>
                <c:pt idx="604">
                  <c:v>0.27370636991337999</c:v>
                </c:pt>
                <c:pt idx="605">
                  <c:v>0.27425315852420423</c:v>
                </c:pt>
                <c:pt idx="606">
                  <c:v>0.27479997483964291</c:v>
                </c:pt>
                <c:pt idx="607">
                  <c:v>0.27534736191205683</c:v>
                </c:pt>
                <c:pt idx="608">
                  <c:v>0.27589552954166158</c:v>
                </c:pt>
                <c:pt idx="609">
                  <c:v>0.27644328674462371</c:v>
                </c:pt>
                <c:pt idx="610">
                  <c:v>0.27699144877775128</c:v>
                </c:pt>
                <c:pt idx="611">
                  <c:v>0.27743056330529475</c:v>
                </c:pt>
                <c:pt idx="612">
                  <c:v>0.27787148342409984</c:v>
                </c:pt>
                <c:pt idx="613">
                  <c:v>0.2784205129367332</c:v>
                </c:pt>
                <c:pt idx="614">
                  <c:v>0.27897015855333152</c:v>
                </c:pt>
                <c:pt idx="615">
                  <c:v>0.27952002253225022</c:v>
                </c:pt>
                <c:pt idx="616">
                  <c:v>0.28007021001799315</c:v>
                </c:pt>
                <c:pt idx="617">
                  <c:v>0.28061975530345601</c:v>
                </c:pt>
                <c:pt idx="618">
                  <c:v>0.28117073746668847</c:v>
                </c:pt>
                <c:pt idx="619">
                  <c:v>0.28172158185837604</c:v>
                </c:pt>
                <c:pt idx="620">
                  <c:v>0.28227329782874311</c:v>
                </c:pt>
                <c:pt idx="621">
                  <c:v>0.28282426595880755</c:v>
                </c:pt>
                <c:pt idx="622">
                  <c:v>0.28337579053700718</c:v>
                </c:pt>
                <c:pt idx="623">
                  <c:v>0.28392844123965066</c:v>
                </c:pt>
                <c:pt idx="624">
                  <c:v>0.28448089154513523</c:v>
                </c:pt>
                <c:pt idx="625">
                  <c:v>0.28503286672372091</c:v>
                </c:pt>
                <c:pt idx="626">
                  <c:v>0.28547537964829017</c:v>
                </c:pt>
                <c:pt idx="627">
                  <c:v>0.28591886966540897</c:v>
                </c:pt>
                <c:pt idx="628">
                  <c:v>0.28647225198434229</c:v>
                </c:pt>
                <c:pt idx="629">
                  <c:v>0.28702594070483145</c:v>
                </c:pt>
                <c:pt idx="630">
                  <c:v>0.28758063406056117</c:v>
                </c:pt>
                <c:pt idx="631">
                  <c:v>0.28813485234998426</c:v>
                </c:pt>
                <c:pt idx="632">
                  <c:v>0.28868878515806373</c:v>
                </c:pt>
                <c:pt idx="633">
                  <c:v>0.28924461374170607</c:v>
                </c:pt>
                <c:pt idx="634">
                  <c:v>0.28979994602074349</c:v>
                </c:pt>
                <c:pt idx="635">
                  <c:v>0.29035484461744226</c:v>
                </c:pt>
                <c:pt idx="636">
                  <c:v>0.29079997398729901</c:v>
                </c:pt>
                <c:pt idx="637">
                  <c:v>0.29124729682778577</c:v>
                </c:pt>
                <c:pt idx="638">
                  <c:v>0.29180365773430683</c:v>
                </c:pt>
                <c:pt idx="639">
                  <c:v>0.29236032835060444</c:v>
                </c:pt>
                <c:pt idx="640">
                  <c:v>0.2929179681277711</c:v>
                </c:pt>
                <c:pt idx="641">
                  <c:v>0.29347551484681234</c:v>
                </c:pt>
                <c:pt idx="642">
                  <c:v>0.29403245733348915</c:v>
                </c:pt>
                <c:pt idx="643">
                  <c:v>0.29459137135057695</c:v>
                </c:pt>
                <c:pt idx="644">
                  <c:v>0.29514951116803151</c:v>
                </c:pt>
                <c:pt idx="645">
                  <c:v>0.29570787739593851</c:v>
                </c:pt>
                <c:pt idx="646">
                  <c:v>0.29626676889899156</c:v>
                </c:pt>
                <c:pt idx="647">
                  <c:v>0.29682625041817806</c:v>
                </c:pt>
                <c:pt idx="648">
                  <c:v>0.29738604513216971</c:v>
                </c:pt>
                <c:pt idx="649">
                  <c:v>0.29794613202314313</c:v>
                </c:pt>
                <c:pt idx="650">
                  <c:v>0.29850565618108033</c:v>
                </c:pt>
                <c:pt idx="651">
                  <c:v>0.29895419406815632</c:v>
                </c:pt>
                <c:pt idx="652">
                  <c:v>0.29951438971464056</c:v>
                </c:pt>
                <c:pt idx="653">
                  <c:v>0.29996427968363115</c:v>
                </c:pt>
                <c:pt idx="654">
                  <c:v>0.30052596284621058</c:v>
                </c:pt>
                <c:pt idx="655">
                  <c:v>0.30108727572514499</c:v>
                </c:pt>
                <c:pt idx="656">
                  <c:v>0.30164920412438251</c:v>
                </c:pt>
                <c:pt idx="657">
                  <c:v>0.30221134116465631</c:v>
                </c:pt>
                <c:pt idx="658">
                  <c:v>0.30277448148749914</c:v>
                </c:pt>
                <c:pt idx="659">
                  <c:v>0.30333735904293457</c:v>
                </c:pt>
                <c:pt idx="660">
                  <c:v>0.30390040313396199</c:v>
                </c:pt>
                <c:pt idx="661">
                  <c:v>0.30446380743903739</c:v>
                </c:pt>
                <c:pt idx="662">
                  <c:v>0.30502735718327612</c:v>
                </c:pt>
                <c:pt idx="663">
                  <c:v>0.30547926112734342</c:v>
                </c:pt>
                <c:pt idx="664">
                  <c:v>0.30593289872110541</c:v>
                </c:pt>
                <c:pt idx="665">
                  <c:v>0.30649783757045307</c:v>
                </c:pt>
                <c:pt idx="666">
                  <c:v>0.30706313888487391</c:v>
                </c:pt>
                <c:pt idx="667">
                  <c:v>0.30762774584693348</c:v>
                </c:pt>
                <c:pt idx="668">
                  <c:v>0.30819377279695259</c:v>
                </c:pt>
                <c:pt idx="669">
                  <c:v>0.308759623491977</c:v>
                </c:pt>
                <c:pt idx="670">
                  <c:v>0.3093265510185057</c:v>
                </c:pt>
                <c:pt idx="671">
                  <c:v>0.30989274048493842</c:v>
                </c:pt>
                <c:pt idx="672">
                  <c:v>0.31045931561671347</c:v>
                </c:pt>
                <c:pt idx="673">
                  <c:v>0.31102720783876769</c:v>
                </c:pt>
                <c:pt idx="674">
                  <c:v>0.3115949461743785</c:v>
                </c:pt>
                <c:pt idx="675">
                  <c:v>0.31216187993954908</c:v>
                </c:pt>
                <c:pt idx="676">
                  <c:v>0.3127307835073711</c:v>
                </c:pt>
                <c:pt idx="677">
                  <c:v>0.3132993165335729</c:v>
                </c:pt>
                <c:pt idx="678">
                  <c:v>0.31375445394768176</c:v>
                </c:pt>
                <c:pt idx="679">
                  <c:v>0.3142099723585482</c:v>
                </c:pt>
                <c:pt idx="680">
                  <c:v>0.31477991223138663</c:v>
                </c:pt>
                <c:pt idx="681">
                  <c:v>0.31534939434351622</c:v>
                </c:pt>
                <c:pt idx="682">
                  <c:v>0.31591863528923503</c:v>
                </c:pt>
                <c:pt idx="683">
                  <c:v>0.31648959364516693</c:v>
                </c:pt>
                <c:pt idx="684">
                  <c:v>0.31706039899769961</c:v>
                </c:pt>
                <c:pt idx="685">
                  <c:v>0.31763070220289091</c:v>
                </c:pt>
                <c:pt idx="686">
                  <c:v>0.31820255197108555</c:v>
                </c:pt>
                <c:pt idx="687">
                  <c:v>0.31877437984395807</c:v>
                </c:pt>
                <c:pt idx="688">
                  <c:v>0.31934631658211082</c:v>
                </c:pt>
                <c:pt idx="689">
                  <c:v>0.31980425886421138</c:v>
                </c:pt>
                <c:pt idx="690">
                  <c:v>0.32026468344962289</c:v>
                </c:pt>
                <c:pt idx="691">
                  <c:v>0.3208376046077705</c:v>
                </c:pt>
                <c:pt idx="692">
                  <c:v>0.32140993540082591</c:v>
                </c:pt>
                <c:pt idx="693">
                  <c:v>0.32198447635841793</c:v>
                </c:pt>
                <c:pt idx="694">
                  <c:v>0.32255820874410068</c:v>
                </c:pt>
                <c:pt idx="695">
                  <c:v>0.32313218283281681</c:v>
                </c:pt>
                <c:pt idx="696">
                  <c:v>0.32370661811471785</c:v>
                </c:pt>
                <c:pt idx="697">
                  <c:v>0.32428155907334727</c:v>
                </c:pt>
                <c:pt idx="698">
                  <c:v>0.32485705029449924</c:v>
                </c:pt>
                <c:pt idx="699">
                  <c:v>0.32543265325482729</c:v>
                </c:pt>
                <c:pt idx="700">
                  <c:v>0.32600788446676654</c:v>
                </c:pt>
                <c:pt idx="701">
                  <c:v>0.32658423838087308</c:v>
                </c:pt>
                <c:pt idx="702">
                  <c:v>0.32716074865313238</c:v>
                </c:pt>
                <c:pt idx="703">
                  <c:v>0.32762219629271699</c:v>
                </c:pt>
                <c:pt idx="704">
                  <c:v>0.32808447359401949</c:v>
                </c:pt>
                <c:pt idx="705">
                  <c:v>0.32866149710305786</c:v>
                </c:pt>
                <c:pt idx="706">
                  <c:v>0.3292390742397488</c:v>
                </c:pt>
                <c:pt idx="707">
                  <c:v>0.32981702928593876</c:v>
                </c:pt>
                <c:pt idx="708">
                  <c:v>0.33039606905450997</c:v>
                </c:pt>
                <c:pt idx="709">
                  <c:v>0.33097469337228647</c:v>
                </c:pt>
                <c:pt idx="710">
                  <c:v>0.33155378528414808</c:v>
                </c:pt>
                <c:pt idx="711">
                  <c:v>0.33213272627757373</c:v>
                </c:pt>
                <c:pt idx="712">
                  <c:v>0.33271200263784007</c:v>
                </c:pt>
                <c:pt idx="713">
                  <c:v>0.33317615241921672</c:v>
                </c:pt>
                <c:pt idx="714">
                  <c:v>0.33364277654727553</c:v>
                </c:pt>
                <c:pt idx="715">
                  <c:v>0.33422354898539181</c:v>
                </c:pt>
                <c:pt idx="716">
                  <c:v>0.33480492496796899</c:v>
                </c:pt>
                <c:pt idx="717">
                  <c:v>0.33538548558365011</c:v>
                </c:pt>
                <c:pt idx="718">
                  <c:v>0.33596749328405717</c:v>
                </c:pt>
                <c:pt idx="719">
                  <c:v>0.33654926246245015</c:v>
                </c:pt>
                <c:pt idx="720">
                  <c:v>0.33713203697229749</c:v>
                </c:pt>
                <c:pt idx="721">
                  <c:v>0.33771426188253845</c:v>
                </c:pt>
                <c:pt idx="722">
                  <c:v>0.33829691497028891</c:v>
                </c:pt>
                <c:pt idx="723">
                  <c:v>0.3388808427248089</c:v>
                </c:pt>
                <c:pt idx="724">
                  <c:v>0.33946457706112237</c:v>
                </c:pt>
                <c:pt idx="725">
                  <c:v>0.34004762711537884</c:v>
                </c:pt>
                <c:pt idx="726">
                  <c:v>0.34063262295515617</c:v>
                </c:pt>
                <c:pt idx="727">
                  <c:v>0.34121715792509749</c:v>
                </c:pt>
                <c:pt idx="728">
                  <c:v>0.34180199012269252</c:v>
                </c:pt>
                <c:pt idx="729">
                  <c:v>0.34227033457236855</c:v>
                </c:pt>
                <c:pt idx="730">
                  <c:v>0.34273965828975483</c:v>
                </c:pt>
                <c:pt idx="731">
                  <c:v>0.34332533711236352</c:v>
                </c:pt>
                <c:pt idx="732">
                  <c:v>0.34391077743682547</c:v>
                </c:pt>
                <c:pt idx="733">
                  <c:v>0.34449826210872397</c:v>
                </c:pt>
                <c:pt idx="734">
                  <c:v>0.34508488251668729</c:v>
                </c:pt>
                <c:pt idx="735">
                  <c:v>0.34567139898560828</c:v>
                </c:pt>
                <c:pt idx="736">
                  <c:v>0.34625960524166133</c:v>
                </c:pt>
                <c:pt idx="737">
                  <c:v>0.34684770889580319</c:v>
                </c:pt>
                <c:pt idx="738">
                  <c:v>0.34743593409130258</c:v>
                </c:pt>
                <c:pt idx="739">
                  <c:v>0.34802441563524783</c:v>
                </c:pt>
                <c:pt idx="740">
                  <c:v>0.34849595381736231</c:v>
                </c:pt>
                <c:pt idx="741">
                  <c:v>0.34896960338132693</c:v>
                </c:pt>
                <c:pt idx="742">
                  <c:v>0.34955826840347481</c:v>
                </c:pt>
                <c:pt idx="743">
                  <c:v>0.35014912628675904</c:v>
                </c:pt>
                <c:pt idx="744">
                  <c:v>0.35073938735082405</c:v>
                </c:pt>
                <c:pt idx="745">
                  <c:v>0.35132972654392369</c:v>
                </c:pt>
                <c:pt idx="746">
                  <c:v>0.35192068508794322</c:v>
                </c:pt>
                <c:pt idx="747">
                  <c:v>0.35251212847289148</c:v>
                </c:pt>
                <c:pt idx="748">
                  <c:v>0.35310401219186244</c:v>
                </c:pt>
                <c:pt idx="749">
                  <c:v>0.35369611088181396</c:v>
                </c:pt>
                <c:pt idx="750">
                  <c:v>0.35428765607294233</c:v>
                </c:pt>
                <c:pt idx="751">
                  <c:v>0.35488077290788111</c:v>
                </c:pt>
                <c:pt idx="752">
                  <c:v>0.35547369852295124</c:v>
                </c:pt>
                <c:pt idx="753">
                  <c:v>0.35606779121541177</c:v>
                </c:pt>
                <c:pt idx="754">
                  <c:v>0.3566611493402021</c:v>
                </c:pt>
                <c:pt idx="755">
                  <c:v>0.35725472370178019</c:v>
                </c:pt>
                <c:pt idx="756">
                  <c:v>0.35773054477579391</c:v>
                </c:pt>
                <c:pt idx="757">
                  <c:v>0.35820645618762842</c:v>
                </c:pt>
                <c:pt idx="758">
                  <c:v>0.35880212967720632</c:v>
                </c:pt>
                <c:pt idx="759">
                  <c:v>0.35939747651528958</c:v>
                </c:pt>
                <c:pt idx="760">
                  <c:v>0.35999308705626809</c:v>
                </c:pt>
                <c:pt idx="761">
                  <c:v>0.36058891606011584</c:v>
                </c:pt>
                <c:pt idx="762">
                  <c:v>0.36118505476053897</c:v>
                </c:pt>
                <c:pt idx="763">
                  <c:v>0.36178255125278486</c:v>
                </c:pt>
                <c:pt idx="764">
                  <c:v>0.36237953890780755</c:v>
                </c:pt>
                <c:pt idx="765">
                  <c:v>0.36297629025396189</c:v>
                </c:pt>
                <c:pt idx="766">
                  <c:v>0.3634550247494846</c:v>
                </c:pt>
                <c:pt idx="767">
                  <c:v>0.36393563203689466</c:v>
                </c:pt>
                <c:pt idx="768">
                  <c:v>0.36453454634461641</c:v>
                </c:pt>
                <c:pt idx="769">
                  <c:v>0.36513327107675869</c:v>
                </c:pt>
                <c:pt idx="770">
                  <c:v>0.36573285757774626</c:v>
                </c:pt>
                <c:pt idx="771">
                  <c:v>0.36633188855369986</c:v>
                </c:pt>
                <c:pt idx="772">
                  <c:v>0.36693150753114306</c:v>
                </c:pt>
                <c:pt idx="773">
                  <c:v>0.36753244842770405</c:v>
                </c:pt>
                <c:pt idx="774">
                  <c:v>0.36813320053458992</c:v>
                </c:pt>
                <c:pt idx="775">
                  <c:v>0.36873330457172976</c:v>
                </c:pt>
                <c:pt idx="776">
                  <c:v>0.36933542134389657</c:v>
                </c:pt>
                <c:pt idx="777">
                  <c:v>0.36993698232890798</c:v>
                </c:pt>
                <c:pt idx="778">
                  <c:v>0.37053867563168674</c:v>
                </c:pt>
                <c:pt idx="779">
                  <c:v>0.37114109904979842</c:v>
                </c:pt>
                <c:pt idx="780">
                  <c:v>0.37174393161120689</c:v>
                </c:pt>
                <c:pt idx="781">
                  <c:v>0.37234758818217806</c:v>
                </c:pt>
                <c:pt idx="782">
                  <c:v>0.3729510565808507</c:v>
                </c:pt>
                <c:pt idx="783">
                  <c:v>0.37343422268984078</c:v>
                </c:pt>
                <c:pt idx="784">
                  <c:v>0.37391757625050087</c:v>
                </c:pt>
                <c:pt idx="785">
                  <c:v>0.37452125490155441</c:v>
                </c:pt>
                <c:pt idx="786">
                  <c:v>0.37512645236118919</c:v>
                </c:pt>
                <c:pt idx="787">
                  <c:v>0.37573187772336758</c:v>
                </c:pt>
                <c:pt idx="788">
                  <c:v>0.3763373462907314</c:v>
                </c:pt>
                <c:pt idx="789">
                  <c:v>0.37694313542199215</c:v>
                </c:pt>
                <c:pt idx="790">
                  <c:v>0.37754924547774726</c:v>
                </c:pt>
                <c:pt idx="791">
                  <c:v>0.37803463893201145</c:v>
                </c:pt>
                <c:pt idx="792">
                  <c:v>0.37852207472151211</c:v>
                </c:pt>
                <c:pt idx="793">
                  <c:v>0.3791302089225092</c:v>
                </c:pt>
                <c:pt idx="794">
                  <c:v>0.37973773919894482</c:v>
                </c:pt>
                <c:pt idx="795">
                  <c:v>0.38034549956872321</c:v>
                </c:pt>
                <c:pt idx="796">
                  <c:v>0.38095381528083633</c:v>
                </c:pt>
                <c:pt idx="797">
                  <c:v>0.38156278005346095</c:v>
                </c:pt>
                <c:pt idx="798">
                  <c:v>0.38217211589015632</c:v>
                </c:pt>
                <c:pt idx="799">
                  <c:v>0.38278177672217922</c:v>
                </c:pt>
                <c:pt idx="800">
                  <c:v>0.38339083192592766</c:v>
                </c:pt>
                <c:pt idx="801">
                  <c:v>0.38400128301926229</c:v>
                </c:pt>
                <c:pt idx="802">
                  <c:v>0.3846119671714287</c:v>
                </c:pt>
                <c:pt idx="803">
                  <c:v>0.38522339756614787</c:v>
                </c:pt>
                <c:pt idx="804">
                  <c:v>0.38583431543082536</c:v>
                </c:pt>
                <c:pt idx="805">
                  <c:v>0.38644556005231812</c:v>
                </c:pt>
                <c:pt idx="806">
                  <c:v>0.38705825309545244</c:v>
                </c:pt>
                <c:pt idx="807">
                  <c:v>0.38767080751991306</c:v>
                </c:pt>
                <c:pt idx="808">
                  <c:v>0.38828261472864972</c:v>
                </c:pt>
                <c:pt idx="809">
                  <c:v>0.38877385584594965</c:v>
                </c:pt>
                <c:pt idx="810">
                  <c:v>0.38926496380915399</c:v>
                </c:pt>
                <c:pt idx="811">
                  <c:v>0.38987873131434542</c:v>
                </c:pt>
                <c:pt idx="812">
                  <c:v>0.39049259447345674</c:v>
                </c:pt>
                <c:pt idx="813">
                  <c:v>0.3911079136256278</c:v>
                </c:pt>
                <c:pt idx="814">
                  <c:v>0.39172262590852569</c:v>
                </c:pt>
                <c:pt idx="815">
                  <c:v>0.39233705874455688</c:v>
                </c:pt>
                <c:pt idx="816">
                  <c:v>0.39282963823236566</c:v>
                </c:pt>
                <c:pt idx="817">
                  <c:v>0.39332481118617219</c:v>
                </c:pt>
                <c:pt idx="818">
                  <c:v>0.39394168789106326</c:v>
                </c:pt>
                <c:pt idx="819">
                  <c:v>0.39455823928271927</c:v>
                </c:pt>
                <c:pt idx="820">
                  <c:v>0.39517583046387122</c:v>
                </c:pt>
                <c:pt idx="821">
                  <c:v>0.3957928135593069</c:v>
                </c:pt>
                <c:pt idx="822">
                  <c:v>0.39641050767497038</c:v>
                </c:pt>
                <c:pt idx="823">
                  <c:v>0.39702924421514829</c:v>
                </c:pt>
                <c:pt idx="824">
                  <c:v>0.39764798608332552</c:v>
                </c:pt>
                <c:pt idx="825">
                  <c:v>0.39826611883877833</c:v>
                </c:pt>
                <c:pt idx="826">
                  <c:v>0.39888628859445191</c:v>
                </c:pt>
                <c:pt idx="827">
                  <c:v>0.39950589708304995</c:v>
                </c:pt>
                <c:pt idx="828">
                  <c:v>0.40012574771898302</c:v>
                </c:pt>
                <c:pt idx="829">
                  <c:v>0.40074631435953834</c:v>
                </c:pt>
                <c:pt idx="830">
                  <c:v>0.40136717155434154</c:v>
                </c:pt>
                <c:pt idx="831">
                  <c:v>0.40198874641596194</c:v>
                </c:pt>
                <c:pt idx="832">
                  <c:v>0.40261047060875105</c:v>
                </c:pt>
                <c:pt idx="833">
                  <c:v>0.4032319643117972</c:v>
                </c:pt>
                <c:pt idx="834">
                  <c:v>0.4037303686455746</c:v>
                </c:pt>
                <c:pt idx="835">
                  <c:v>0.40435270157164643</c:v>
                </c:pt>
                <c:pt idx="836">
                  <c:v>0.40485180761639045</c:v>
                </c:pt>
                <c:pt idx="837">
                  <c:v>0.40547545771712712</c:v>
                </c:pt>
                <c:pt idx="838">
                  <c:v>0.40609892557534594</c:v>
                </c:pt>
                <c:pt idx="839">
                  <c:v>0.40672302063041288</c:v>
                </c:pt>
                <c:pt idx="840">
                  <c:v>0.40734755310156856</c:v>
                </c:pt>
                <c:pt idx="841">
                  <c:v>0.40797309606161786</c:v>
                </c:pt>
                <c:pt idx="842">
                  <c:v>0.40859850545371706</c:v>
                </c:pt>
                <c:pt idx="843">
                  <c:v>0.40922421069197479</c:v>
                </c:pt>
                <c:pt idx="844">
                  <c:v>0.40972532455413513</c:v>
                </c:pt>
                <c:pt idx="845">
                  <c:v>0.41022826757584974</c:v>
                </c:pt>
                <c:pt idx="846">
                  <c:v>0.41085508940757154</c:v>
                </c:pt>
                <c:pt idx="847">
                  <c:v>0.41148249589437597</c:v>
                </c:pt>
                <c:pt idx="848">
                  <c:v>0.41211043998470981</c:v>
                </c:pt>
                <c:pt idx="849">
                  <c:v>0.41273873070065675</c:v>
                </c:pt>
                <c:pt idx="850">
                  <c:v>0.41336640912667649</c:v>
                </c:pt>
                <c:pt idx="851">
                  <c:v>0.41399548970054989</c:v>
                </c:pt>
                <c:pt idx="852">
                  <c:v>0.4146244860015752</c:v>
                </c:pt>
                <c:pt idx="853">
                  <c:v>0.41525464709481741</c:v>
                </c:pt>
                <c:pt idx="854">
                  <c:v>0.41588409954088906</c:v>
                </c:pt>
                <c:pt idx="855">
                  <c:v>0.41651418903319909</c:v>
                </c:pt>
                <c:pt idx="856">
                  <c:v>0.41714554244597191</c:v>
                </c:pt>
                <c:pt idx="857">
                  <c:v>0.41777690929314887</c:v>
                </c:pt>
                <c:pt idx="858">
                  <c:v>0.41840746980430238</c:v>
                </c:pt>
                <c:pt idx="859">
                  <c:v>0.41891325612182373</c:v>
                </c:pt>
                <c:pt idx="860">
                  <c:v>0.41941973270397725</c:v>
                </c:pt>
                <c:pt idx="861">
                  <c:v>0.42005210289804451</c:v>
                </c:pt>
                <c:pt idx="862">
                  <c:v>0.4206850665107057</c:v>
                </c:pt>
                <c:pt idx="863">
                  <c:v>0.42131920460416117</c:v>
                </c:pt>
                <c:pt idx="864">
                  <c:v>0.42195272911044945</c:v>
                </c:pt>
                <c:pt idx="865">
                  <c:v>0.42258612271084445</c:v>
                </c:pt>
                <c:pt idx="866">
                  <c:v>0.42322151630756855</c:v>
                </c:pt>
                <c:pt idx="867">
                  <c:v>0.42385639292042632</c:v>
                </c:pt>
                <c:pt idx="868">
                  <c:v>0.42449099382074956</c:v>
                </c:pt>
                <c:pt idx="869">
                  <c:v>0.42500035253849661</c:v>
                </c:pt>
                <c:pt idx="870">
                  <c:v>0.42551196147158649</c:v>
                </c:pt>
                <c:pt idx="871">
                  <c:v>0.42614805144907453</c:v>
                </c:pt>
                <c:pt idx="872">
                  <c:v>0.42678483797856187</c:v>
                </c:pt>
                <c:pt idx="873">
                  <c:v>0.42742271129365195</c:v>
                </c:pt>
                <c:pt idx="874">
                  <c:v>0.42806040763798259</c:v>
                </c:pt>
                <c:pt idx="875">
                  <c:v>0.42869743934223642</c:v>
                </c:pt>
                <c:pt idx="876">
                  <c:v>0.42933697285643996</c:v>
                </c:pt>
                <c:pt idx="877">
                  <c:v>0.42997579393916696</c:v>
                </c:pt>
                <c:pt idx="878">
                  <c:v>0.43061482817291236</c:v>
                </c:pt>
                <c:pt idx="879">
                  <c:v>0.43125456402320866</c:v>
                </c:pt>
                <c:pt idx="880">
                  <c:v>0.43189480712357531</c:v>
                </c:pt>
                <c:pt idx="881">
                  <c:v>0.43253570486968523</c:v>
                </c:pt>
                <c:pt idx="882">
                  <c:v>0.43317686685190671</c:v>
                </c:pt>
                <c:pt idx="883">
                  <c:v>0.43381741208709995</c:v>
                </c:pt>
                <c:pt idx="884">
                  <c:v>0.43433095695891666</c:v>
                </c:pt>
                <c:pt idx="885">
                  <c:v>0.43497258520068904</c:v>
                </c:pt>
                <c:pt idx="886">
                  <c:v>0.43548750842360218</c:v>
                </c:pt>
                <c:pt idx="887">
                  <c:v>0.43613056639561043</c:v>
                </c:pt>
                <c:pt idx="888">
                  <c:v>0.43677364534091911</c:v>
                </c:pt>
                <c:pt idx="889">
                  <c:v>0.4374170889692478</c:v>
                </c:pt>
                <c:pt idx="890">
                  <c:v>0.43806104521443856</c:v>
                </c:pt>
                <c:pt idx="891">
                  <c:v>0.43870610516446695</c:v>
                </c:pt>
                <c:pt idx="892">
                  <c:v>0.43935113842650625</c:v>
                </c:pt>
                <c:pt idx="893">
                  <c:v>0.43999624320127384</c:v>
                </c:pt>
                <c:pt idx="894">
                  <c:v>0.44064171511253203</c:v>
                </c:pt>
                <c:pt idx="895">
                  <c:v>0.44128745595436053</c:v>
                </c:pt>
                <c:pt idx="896">
                  <c:v>0.44180554328529265</c:v>
                </c:pt>
                <c:pt idx="897">
                  <c:v>0.44232518292903811</c:v>
                </c:pt>
                <c:pt idx="898">
                  <c:v>0.44297270382519199</c:v>
                </c:pt>
                <c:pt idx="899">
                  <c:v>0.44362079259452469</c:v>
                </c:pt>
                <c:pt idx="900">
                  <c:v>0.44426821328355998</c:v>
                </c:pt>
                <c:pt idx="901">
                  <c:v>0.44491704346771854</c:v>
                </c:pt>
                <c:pt idx="902">
                  <c:v>0.44556594815615047</c:v>
                </c:pt>
                <c:pt idx="903">
                  <c:v>0.44621586900949328</c:v>
                </c:pt>
                <c:pt idx="904">
                  <c:v>0.4468650221327356</c:v>
                </c:pt>
                <c:pt idx="905">
                  <c:v>0.44751499398782335</c:v>
                </c:pt>
                <c:pt idx="906">
                  <c:v>0.44816638187342533</c:v>
                </c:pt>
                <c:pt idx="907">
                  <c:v>0.4488175482806952</c:v>
                </c:pt>
                <c:pt idx="908">
                  <c:v>0.44946789574813528</c:v>
                </c:pt>
                <c:pt idx="909">
                  <c:v>0.45012065691243741</c:v>
                </c:pt>
                <c:pt idx="910">
                  <c:v>0.4507728485665442</c:v>
                </c:pt>
                <c:pt idx="911">
                  <c:v>0.45142536619868623</c:v>
                </c:pt>
                <c:pt idx="912">
                  <c:v>0.45194848468394766</c:v>
                </c:pt>
                <c:pt idx="913">
                  <c:v>0.45247162757076154</c:v>
                </c:pt>
                <c:pt idx="914">
                  <c:v>0.45312530490241276</c:v>
                </c:pt>
                <c:pt idx="915">
                  <c:v>0.45377881047748642</c:v>
                </c:pt>
                <c:pt idx="916">
                  <c:v>0.45443434266136451</c:v>
                </c:pt>
                <c:pt idx="917">
                  <c:v>0.45508940467524517</c:v>
                </c:pt>
                <c:pt idx="918">
                  <c:v>0.45574409539770527</c:v>
                </c:pt>
                <c:pt idx="919">
                  <c:v>0.4562690279520733</c:v>
                </c:pt>
                <c:pt idx="920">
                  <c:v>0.45679714171921509</c:v>
                </c:pt>
                <c:pt idx="921">
                  <c:v>0.45745380397989449</c:v>
                </c:pt>
                <c:pt idx="922">
                  <c:v>0.45811064692431108</c:v>
                </c:pt>
                <c:pt idx="923">
                  <c:v>0.45876897566875441</c:v>
                </c:pt>
                <c:pt idx="924">
                  <c:v>0.45942703491640191</c:v>
                </c:pt>
                <c:pt idx="925">
                  <c:v>0.46008442176866793</c:v>
                </c:pt>
                <c:pt idx="926">
                  <c:v>0.46074415220460835</c:v>
                </c:pt>
                <c:pt idx="927">
                  <c:v>0.461403361969694</c:v>
                </c:pt>
                <c:pt idx="928">
                  <c:v>0.4620626540616205</c:v>
                </c:pt>
                <c:pt idx="929">
                  <c:v>0.46272298582072213</c:v>
                </c:pt>
                <c:pt idx="930">
                  <c:v>0.46338385475836807</c:v>
                </c:pt>
                <c:pt idx="931">
                  <c:v>0.4640451607326066</c:v>
                </c:pt>
                <c:pt idx="932">
                  <c:v>0.46470685382890009</c:v>
                </c:pt>
                <c:pt idx="933">
                  <c:v>0.46536802505186986</c:v>
                </c:pt>
                <c:pt idx="934">
                  <c:v>0.46603049322815726</c:v>
                </c:pt>
                <c:pt idx="935">
                  <c:v>0.46669329937276688</c:v>
                </c:pt>
                <c:pt idx="936">
                  <c:v>0.46722411387592222</c:v>
                </c:pt>
                <c:pt idx="937">
                  <c:v>0.46775541288120132</c:v>
                </c:pt>
                <c:pt idx="938">
                  <c:v>0.4684190089145121</c:v>
                </c:pt>
                <c:pt idx="939">
                  <c:v>0.46908324845756871</c:v>
                </c:pt>
                <c:pt idx="940">
                  <c:v>0.46974798025621034</c:v>
                </c:pt>
                <c:pt idx="941">
                  <c:v>0.47041391594594451</c:v>
                </c:pt>
                <c:pt idx="942">
                  <c:v>0.47107948234924496</c:v>
                </c:pt>
                <c:pt idx="943">
                  <c:v>0.47174544117662454</c:v>
                </c:pt>
                <c:pt idx="944">
                  <c:v>0.47241169115024539</c:v>
                </c:pt>
                <c:pt idx="945">
                  <c:v>0.47307848714370593</c:v>
                </c:pt>
                <c:pt idx="946">
                  <c:v>0.47361285558333222</c:v>
                </c:pt>
                <c:pt idx="947">
                  <c:v>0.47414959957503638</c:v>
                </c:pt>
                <c:pt idx="948">
                  <c:v>0.47481791283633762</c:v>
                </c:pt>
                <c:pt idx="949">
                  <c:v>0.47548692823998895</c:v>
                </c:pt>
                <c:pt idx="950">
                  <c:v>0.4761554721862768</c:v>
                </c:pt>
                <c:pt idx="951">
                  <c:v>0.47682543444503417</c:v>
                </c:pt>
                <c:pt idx="952">
                  <c:v>0.47749538556861104</c:v>
                </c:pt>
                <c:pt idx="953">
                  <c:v>0.47816645113043954</c:v>
                </c:pt>
                <c:pt idx="954">
                  <c:v>0.47883658461317452</c:v>
                </c:pt>
                <c:pt idx="955">
                  <c:v>0.47950767993426419</c:v>
                </c:pt>
                <c:pt idx="956">
                  <c:v>0.48018004641139228</c:v>
                </c:pt>
                <c:pt idx="957">
                  <c:v>0.48085250606566859</c:v>
                </c:pt>
                <c:pt idx="958">
                  <c:v>0.48152418584262291</c:v>
                </c:pt>
                <c:pt idx="959">
                  <c:v>0.48219811551154768</c:v>
                </c:pt>
                <c:pt idx="960">
                  <c:v>0.4828715227156774</c:v>
                </c:pt>
                <c:pt idx="961">
                  <c:v>0.48354543515584641</c:v>
                </c:pt>
                <c:pt idx="962">
                  <c:v>0.48408542769479612</c:v>
                </c:pt>
                <c:pt idx="963">
                  <c:v>0.48462586650963191</c:v>
                </c:pt>
                <c:pt idx="964">
                  <c:v>0.48530080803033709</c:v>
                </c:pt>
                <c:pt idx="965">
                  <c:v>0.4859757411992674</c:v>
                </c:pt>
                <c:pt idx="966">
                  <c:v>0.48665288506190935</c:v>
                </c:pt>
                <c:pt idx="967">
                  <c:v>0.48732935149706763</c:v>
                </c:pt>
                <c:pt idx="968">
                  <c:v>0.4880055006008831</c:v>
                </c:pt>
                <c:pt idx="969">
                  <c:v>0.48868355530114338</c:v>
                </c:pt>
                <c:pt idx="970">
                  <c:v>0.48936170779825772</c:v>
                </c:pt>
                <c:pt idx="971">
                  <c:v>0.49004006155606761</c:v>
                </c:pt>
                <c:pt idx="972">
                  <c:v>0.49058321079825534</c:v>
                </c:pt>
                <c:pt idx="973">
                  <c:v>0.49112966221135373</c:v>
                </c:pt>
                <c:pt idx="974">
                  <c:v>0.49180921673640815</c:v>
                </c:pt>
                <c:pt idx="975">
                  <c:v>0.49248840272330396</c:v>
                </c:pt>
                <c:pt idx="976">
                  <c:v>0.49316997249450945</c:v>
                </c:pt>
                <c:pt idx="977">
                  <c:v>0.49385086342354206</c:v>
                </c:pt>
                <c:pt idx="978">
                  <c:v>0.4945319061513696</c:v>
                </c:pt>
                <c:pt idx="979">
                  <c:v>0.49521388152807838</c:v>
                </c:pt>
                <c:pt idx="980">
                  <c:v>0.49589663486834634</c:v>
                </c:pt>
                <c:pt idx="981">
                  <c:v>0.49658001106395061</c:v>
                </c:pt>
                <c:pt idx="982">
                  <c:v>0.49726354159860031</c:v>
                </c:pt>
                <c:pt idx="983">
                  <c:v>0.49794665227442741</c:v>
                </c:pt>
                <c:pt idx="984">
                  <c:v>0.49863101343813132</c:v>
                </c:pt>
                <c:pt idx="985">
                  <c:v>0.49931558191757935</c:v>
                </c:pt>
                <c:pt idx="986">
                  <c:v>0.49986374167695102</c:v>
                </c:pt>
                <c:pt idx="987">
                  <c:v>0.50041298700640313</c:v>
                </c:pt>
                <c:pt idx="988">
                  <c:v>0.50109856741779812</c:v>
                </c:pt>
                <c:pt idx="989">
                  <c:v>0.5017849325737499</c:v>
                </c:pt>
                <c:pt idx="990">
                  <c:v>0.50247187402296867</c:v>
                </c:pt>
                <c:pt idx="991">
                  <c:v>0.50315996982576539</c:v>
                </c:pt>
                <c:pt idx="992">
                  <c:v>0.50384769929452045</c:v>
                </c:pt>
                <c:pt idx="993">
                  <c:v>0.50453584951599639</c:v>
                </c:pt>
                <c:pt idx="994">
                  <c:v>0.50522436845269292</c:v>
                </c:pt>
                <c:pt idx="995">
                  <c:v>0.50591373009377216</c:v>
                </c:pt>
                <c:pt idx="996">
                  <c:v>0.50660409381609162</c:v>
                </c:pt>
                <c:pt idx="997">
                  <c:v>0.50729414412315665</c:v>
                </c:pt>
                <c:pt idx="998">
                  <c:v>0.50798398548877666</c:v>
                </c:pt>
                <c:pt idx="999">
                  <c:v>0.50853760471093401</c:v>
                </c:pt>
                <c:pt idx="1000">
                  <c:v>0.50909311413461433</c:v>
                </c:pt>
                <c:pt idx="1001">
                  <c:v>0.50978536011563402</c:v>
                </c:pt>
                <c:pt idx="1002">
                  <c:v>0.51047797991757204</c:v>
                </c:pt>
                <c:pt idx="1003">
                  <c:v>0.51117139714080728</c:v>
                </c:pt>
                <c:pt idx="1004">
                  <c:v>0.51186434276478787</c:v>
                </c:pt>
                <c:pt idx="1005">
                  <c:v>0.51255787483104176</c:v>
                </c:pt>
                <c:pt idx="1006">
                  <c:v>0.51325305431976465</c:v>
                </c:pt>
                <c:pt idx="1007">
                  <c:v>0.51394781571329051</c:v>
                </c:pt>
                <c:pt idx="1008">
                  <c:v>0.51464215780357481</c:v>
                </c:pt>
                <c:pt idx="1009">
                  <c:v>0.51533868202880662</c:v>
                </c:pt>
                <c:pt idx="1010">
                  <c:v>0.51603505391007232</c:v>
                </c:pt>
                <c:pt idx="1011">
                  <c:v>0.51673164511621972</c:v>
                </c:pt>
                <c:pt idx="1012">
                  <c:v>0.51742904125873024</c:v>
                </c:pt>
                <c:pt idx="1013">
                  <c:v>0.51812671104755947</c:v>
                </c:pt>
                <c:pt idx="1014">
                  <c:v>0.51882534762685795</c:v>
                </c:pt>
                <c:pt idx="1015">
                  <c:v>0.51952420594990856</c:v>
                </c:pt>
                <c:pt idx="1016">
                  <c:v>0.5200838792906346</c:v>
                </c:pt>
                <c:pt idx="1017">
                  <c:v>0.52078367141602155</c:v>
                </c:pt>
                <c:pt idx="1018">
                  <c:v>0.52148304506721943</c:v>
                </c:pt>
                <c:pt idx="1019">
                  <c:v>0.52204365568218214</c:v>
                </c:pt>
                <c:pt idx="1020">
                  <c:v>0.52274482106977327</c:v>
                </c:pt>
                <c:pt idx="1021">
                  <c:v>0.52344621069665209</c:v>
                </c:pt>
                <c:pt idx="1022">
                  <c:v>0.52414782468974253</c:v>
                </c:pt>
                <c:pt idx="1023">
                  <c:v>0.52470982439034441</c:v>
                </c:pt>
                <c:pt idx="1024">
                  <c:v>0.52527519791465616</c:v>
                </c:pt>
                <c:pt idx="1025">
                  <c:v>0.52597745257521167</c:v>
                </c:pt>
                <c:pt idx="1026">
                  <c:v>0.52668224215028558</c:v>
                </c:pt>
                <c:pt idx="1027">
                  <c:v>0.52738656113936</c:v>
                </c:pt>
                <c:pt idx="1028">
                  <c:v>0.52809089237019557</c:v>
                </c:pt>
                <c:pt idx="1029">
                  <c:v>0.52879604304283512</c:v>
                </c:pt>
                <c:pt idx="1030">
                  <c:v>0.52950212228754956</c:v>
                </c:pt>
                <c:pt idx="1031">
                  <c:v>0.53020875434350312</c:v>
                </c:pt>
                <c:pt idx="1032">
                  <c:v>0.5309157781830518</c:v>
                </c:pt>
                <c:pt idx="1033">
                  <c:v>0.53162233048680918</c:v>
                </c:pt>
                <c:pt idx="1034">
                  <c:v>0.53233019274259941</c:v>
                </c:pt>
                <c:pt idx="1035">
                  <c:v>0.53303839423084398</c:v>
                </c:pt>
                <c:pt idx="1036">
                  <c:v>0.53374769274774181</c:v>
                </c:pt>
                <c:pt idx="1037">
                  <c:v>0.53445635777423228</c:v>
                </c:pt>
                <c:pt idx="1038">
                  <c:v>0.53516563372090786</c:v>
                </c:pt>
                <c:pt idx="1039">
                  <c:v>0.5357338614329703</c:v>
                </c:pt>
                <c:pt idx="1040">
                  <c:v>0.53630295461725153</c:v>
                </c:pt>
                <c:pt idx="1041">
                  <c:v>0.53701468184960466</c:v>
                </c:pt>
                <c:pt idx="1042">
                  <c:v>0.53772620986601416</c:v>
                </c:pt>
                <c:pt idx="1043">
                  <c:v>0.538438027088878</c:v>
                </c:pt>
                <c:pt idx="1044">
                  <c:v>0.53915035135644507</c:v>
                </c:pt>
                <c:pt idx="1045">
                  <c:v>0.53986312895753441</c:v>
                </c:pt>
                <c:pt idx="1046">
                  <c:v>0.54057761337736965</c:v>
                </c:pt>
                <c:pt idx="1047">
                  <c:v>0.54129162743607517</c:v>
                </c:pt>
                <c:pt idx="1048">
                  <c:v>0.54200538796377595</c:v>
                </c:pt>
                <c:pt idx="1049">
                  <c:v>0.54257751665140341</c:v>
                </c:pt>
                <c:pt idx="1050">
                  <c:v>0.54315264891125614</c:v>
                </c:pt>
                <c:pt idx="1051">
                  <c:v>0.54386905113526895</c:v>
                </c:pt>
                <c:pt idx="1052">
                  <c:v>0.5445853106586539</c:v>
                </c:pt>
                <c:pt idx="1053">
                  <c:v>0.54530290454171748</c:v>
                </c:pt>
                <c:pt idx="1054">
                  <c:v>0.54601986356018384</c:v>
                </c:pt>
                <c:pt idx="1055">
                  <c:v>0.54673788507321142</c:v>
                </c:pt>
                <c:pt idx="1056">
                  <c:v>0.5474570806993615</c:v>
                </c:pt>
                <c:pt idx="1057">
                  <c:v>0.54817635483234162</c:v>
                </c:pt>
                <c:pt idx="1058">
                  <c:v>0.54889460871057572</c:v>
                </c:pt>
                <c:pt idx="1059">
                  <c:v>0.54961546761152291</c:v>
                </c:pt>
                <c:pt idx="1060">
                  <c:v>0.55033602141757199</c:v>
                </c:pt>
                <c:pt idx="1061">
                  <c:v>0.5510568746085901</c:v>
                </c:pt>
                <c:pt idx="1062">
                  <c:v>0.55177868849607914</c:v>
                </c:pt>
                <c:pt idx="1063">
                  <c:v>0.55250091352252806</c:v>
                </c:pt>
                <c:pt idx="1064">
                  <c:v>0.55322404669847591</c:v>
                </c:pt>
                <c:pt idx="1065">
                  <c:v>0.55394720631913408</c:v>
                </c:pt>
                <c:pt idx="1066">
                  <c:v>0.55467028157120524</c:v>
                </c:pt>
                <c:pt idx="1067">
                  <c:v>0.55525014662447081</c:v>
                </c:pt>
                <c:pt idx="1068">
                  <c:v>0.55597460750109839</c:v>
                </c:pt>
                <c:pt idx="1069">
                  <c:v>0.55655489749887144</c:v>
                </c:pt>
                <c:pt idx="1070">
                  <c:v>0.55728085848115583</c:v>
                </c:pt>
                <c:pt idx="1071">
                  <c:v>0.55800684798921174</c:v>
                </c:pt>
                <c:pt idx="1072">
                  <c:v>0.55873325399899865</c:v>
                </c:pt>
                <c:pt idx="1073">
                  <c:v>0.55946024356940305</c:v>
                </c:pt>
                <c:pt idx="1074">
                  <c:v>0.56018842865911522</c:v>
                </c:pt>
                <c:pt idx="1075">
                  <c:v>0.56091681083527467</c:v>
                </c:pt>
                <c:pt idx="1076">
                  <c:v>0.56150003230593715</c:v>
                </c:pt>
                <c:pt idx="1077">
                  <c:v>0.562086043039706</c:v>
                </c:pt>
                <c:pt idx="1078">
                  <c:v>0.56281508514896916</c:v>
                </c:pt>
                <c:pt idx="1079">
                  <c:v>0.56354532801090751</c:v>
                </c:pt>
                <c:pt idx="1080">
                  <c:v>0.56427638341376729</c:v>
                </c:pt>
                <c:pt idx="1081">
                  <c:v>0.56500775036909312</c:v>
                </c:pt>
                <c:pt idx="1082">
                  <c:v>0.56573993191860661</c:v>
                </c:pt>
                <c:pt idx="1083">
                  <c:v>0.56647147601023973</c:v>
                </c:pt>
                <c:pt idx="1084">
                  <c:v>0.56720467450779277</c:v>
                </c:pt>
                <c:pt idx="1085">
                  <c:v>0.56793807507613503</c:v>
                </c:pt>
                <c:pt idx="1086">
                  <c:v>0.56867268621645128</c:v>
                </c:pt>
                <c:pt idx="1087">
                  <c:v>0.56940632361845533</c:v>
                </c:pt>
                <c:pt idx="1088">
                  <c:v>0.57014089239120425</c:v>
                </c:pt>
                <c:pt idx="1089">
                  <c:v>0.57087712412577762</c:v>
                </c:pt>
                <c:pt idx="1090">
                  <c:v>0.57161344877613307</c:v>
                </c:pt>
                <c:pt idx="1091">
                  <c:v>0.57234907890770581</c:v>
                </c:pt>
                <c:pt idx="1092">
                  <c:v>0.57293928948227812</c:v>
                </c:pt>
                <c:pt idx="1093">
                  <c:v>0.5735299612068484</c:v>
                </c:pt>
                <c:pt idx="1094">
                  <c:v>0.57426767912759835</c:v>
                </c:pt>
                <c:pt idx="1095">
                  <c:v>0.57500616720203868</c:v>
                </c:pt>
                <c:pt idx="1096">
                  <c:v>0.57574604738544921</c:v>
                </c:pt>
                <c:pt idx="1097">
                  <c:v>0.57648562842874451</c:v>
                </c:pt>
                <c:pt idx="1098">
                  <c:v>0.57722502227505046</c:v>
                </c:pt>
                <c:pt idx="1099">
                  <c:v>0.57796654657754154</c:v>
                </c:pt>
                <c:pt idx="1100">
                  <c:v>0.57870777229405312</c:v>
                </c:pt>
                <c:pt idx="1101">
                  <c:v>0.57944875498427151</c:v>
                </c:pt>
                <c:pt idx="1102">
                  <c:v>0.58004362534909926</c:v>
                </c:pt>
                <c:pt idx="1103">
                  <c:v>0.58064066418150939</c:v>
                </c:pt>
                <c:pt idx="1104">
                  <c:v>0.5813835349624823</c:v>
                </c:pt>
                <c:pt idx="1105">
                  <c:v>0.58212729871452795</c:v>
                </c:pt>
                <c:pt idx="1106">
                  <c:v>0.58287275258861182</c:v>
                </c:pt>
                <c:pt idx="1107">
                  <c:v>0.58361762520483429</c:v>
                </c:pt>
                <c:pt idx="1108">
                  <c:v>0.58436208558214464</c:v>
                </c:pt>
                <c:pt idx="1109">
                  <c:v>0.5851090939657253</c:v>
                </c:pt>
                <c:pt idx="1110">
                  <c:v>0.58585557786198939</c:v>
                </c:pt>
                <c:pt idx="1111">
                  <c:v>0.58660239125811264</c:v>
                </c:pt>
                <c:pt idx="1112">
                  <c:v>0.58735027653319294</c:v>
                </c:pt>
                <c:pt idx="1113">
                  <c:v>0.58809883580745947</c:v>
                </c:pt>
                <c:pt idx="1114">
                  <c:v>0.58884812734317171</c:v>
                </c:pt>
                <c:pt idx="1115">
                  <c:v>0.5895977518986274</c:v>
                </c:pt>
                <c:pt idx="1116">
                  <c:v>0.59034708002252945</c:v>
                </c:pt>
                <c:pt idx="1117">
                  <c:v>0.59109748572067522</c:v>
                </c:pt>
                <c:pt idx="1118">
                  <c:v>0.59184856962778687</c:v>
                </c:pt>
                <c:pt idx="1119">
                  <c:v>0.59245069231272085</c:v>
                </c:pt>
                <c:pt idx="1120">
                  <c:v>0.59320313816042092</c:v>
                </c:pt>
                <c:pt idx="1121">
                  <c:v>0.59395528871483383</c:v>
                </c:pt>
                <c:pt idx="1122">
                  <c:v>0.59470886796897582</c:v>
                </c:pt>
                <c:pt idx="1123">
                  <c:v>0.59546347590361681</c:v>
                </c:pt>
                <c:pt idx="1124">
                  <c:v>0.59621813539336388</c:v>
                </c:pt>
                <c:pt idx="1125">
                  <c:v>0.59697319192436515</c:v>
                </c:pt>
                <c:pt idx="1126">
                  <c:v>0.59772893435023067</c:v>
                </c:pt>
                <c:pt idx="1127">
                  <c:v>0.59848547923665962</c:v>
                </c:pt>
                <c:pt idx="1128">
                  <c:v>0.59924253915241354</c:v>
                </c:pt>
                <c:pt idx="1129">
                  <c:v>0.59999999921818359</c:v>
                </c:pt>
                <c:pt idx="1130">
                  <c:v>0.60075785990921315</c:v>
                </c:pt>
                <c:pt idx="1131">
                  <c:v>0.60151577432753167</c:v>
                </c:pt>
                <c:pt idx="1132">
                  <c:v>0.60227605974508791</c:v>
                </c:pt>
                <c:pt idx="1133">
                  <c:v>0.60303541605857325</c:v>
                </c:pt>
                <c:pt idx="1134">
                  <c:v>0.6037947691544685</c:v>
                </c:pt>
                <c:pt idx="1135">
                  <c:v>0.60455632531964565</c:v>
                </c:pt>
                <c:pt idx="1136">
                  <c:v>0.605318171313454</c:v>
                </c:pt>
                <c:pt idx="1137">
                  <c:v>0.60607931862765541</c:v>
                </c:pt>
                <c:pt idx="1138">
                  <c:v>0.60684186059600376</c:v>
                </c:pt>
                <c:pt idx="1139">
                  <c:v>0.60760475148125315</c:v>
                </c:pt>
                <c:pt idx="1140">
                  <c:v>0.60836939068926943</c:v>
                </c:pt>
                <c:pt idx="1141">
                  <c:v>0.60913362326462062</c:v>
                </c:pt>
                <c:pt idx="1142">
                  <c:v>0.60989838195509261</c:v>
                </c:pt>
                <c:pt idx="1143">
                  <c:v>0.61066325852735093</c:v>
                </c:pt>
                <c:pt idx="1144">
                  <c:v>0.61142930530822015</c:v>
                </c:pt>
                <c:pt idx="1145">
                  <c:v>0.6121965830573991</c:v>
                </c:pt>
                <c:pt idx="1146">
                  <c:v>0.61296345441505595</c:v>
                </c:pt>
                <c:pt idx="1147">
                  <c:v>0.61373032824381235</c:v>
                </c:pt>
                <c:pt idx="1148">
                  <c:v>0.61449996075217961</c:v>
                </c:pt>
                <c:pt idx="1149">
                  <c:v>0.61526848382513921</c:v>
                </c:pt>
                <c:pt idx="1150">
                  <c:v>0.6160369518121942</c:v>
                </c:pt>
                <c:pt idx="1151">
                  <c:v>0.61665358587673114</c:v>
                </c:pt>
                <c:pt idx="1152">
                  <c:v>0.61727324709333398</c:v>
                </c:pt>
                <c:pt idx="1153">
                  <c:v>0.61804372870001079</c:v>
                </c:pt>
                <c:pt idx="1154">
                  <c:v>0.61881527565386141</c:v>
                </c:pt>
                <c:pt idx="1155">
                  <c:v>0.61958847947878926</c:v>
                </c:pt>
                <c:pt idx="1156">
                  <c:v>0.62036133765657442</c:v>
                </c:pt>
                <c:pt idx="1157">
                  <c:v>0.62113378988002199</c:v>
                </c:pt>
                <c:pt idx="1158">
                  <c:v>0.62190884825291759</c:v>
                </c:pt>
                <c:pt idx="1159">
                  <c:v>0.62268362079297257</c:v>
                </c:pt>
                <c:pt idx="1160">
                  <c:v>0.62345828390967994</c:v>
                </c:pt>
                <c:pt idx="1161">
                  <c:v>0.62423396217658367</c:v>
                </c:pt>
                <c:pt idx="1162">
                  <c:v>0.62501071676350461</c:v>
                </c:pt>
                <c:pt idx="1163">
                  <c:v>0.62578825312155384</c:v>
                </c:pt>
                <c:pt idx="1164">
                  <c:v>0.62656609769134153</c:v>
                </c:pt>
                <c:pt idx="1165">
                  <c:v>0.62734377543781084</c:v>
                </c:pt>
                <c:pt idx="1166">
                  <c:v>0.62812247463490967</c:v>
                </c:pt>
                <c:pt idx="1167">
                  <c:v>0.62890207819263488</c:v>
                </c:pt>
                <c:pt idx="1168">
                  <c:v>0.62952634183420708</c:v>
                </c:pt>
                <c:pt idx="1169">
                  <c:v>0.6301511741568061</c:v>
                </c:pt>
                <c:pt idx="1170">
                  <c:v>0.63093182490339572</c:v>
                </c:pt>
                <c:pt idx="1171">
                  <c:v>0.63171344356555648</c:v>
                </c:pt>
                <c:pt idx="1172">
                  <c:v>0.63249555419868453</c:v>
                </c:pt>
                <c:pt idx="1173">
                  <c:v>0.63327923323370616</c:v>
                </c:pt>
                <c:pt idx="1174">
                  <c:v>0.63406274935996298</c:v>
                </c:pt>
                <c:pt idx="1175">
                  <c:v>0.6348466404335037</c:v>
                </c:pt>
                <c:pt idx="1176">
                  <c:v>0.63563084694999805</c:v>
                </c:pt>
                <c:pt idx="1177">
                  <c:v>0.63641602864047631</c:v>
                </c:pt>
                <c:pt idx="1178">
                  <c:v>0.63704536205404616</c:v>
                </c:pt>
                <c:pt idx="1179">
                  <c:v>0.63767725276806786</c:v>
                </c:pt>
                <c:pt idx="1180">
                  <c:v>0.6384645241357747</c:v>
                </c:pt>
                <c:pt idx="1181">
                  <c:v>0.63925235566584815</c:v>
                </c:pt>
                <c:pt idx="1182">
                  <c:v>0.6400399058198879</c:v>
                </c:pt>
                <c:pt idx="1183">
                  <c:v>0.64082891973659173</c:v>
                </c:pt>
                <c:pt idx="1184">
                  <c:v>0.64161849642324142</c:v>
                </c:pt>
                <c:pt idx="1185">
                  <c:v>0.64240917953216681</c:v>
                </c:pt>
                <c:pt idx="1186">
                  <c:v>0.64319916039557146</c:v>
                </c:pt>
                <c:pt idx="1187">
                  <c:v>0.64399018867616697</c:v>
                </c:pt>
                <c:pt idx="1188">
                  <c:v>0.64478305228998845</c:v>
                </c:pt>
                <c:pt idx="1189">
                  <c:v>0.64557569798488779</c:v>
                </c:pt>
                <c:pt idx="1190">
                  <c:v>0.64636764033121608</c:v>
                </c:pt>
                <c:pt idx="1191">
                  <c:v>0.64716208893436933</c:v>
                </c:pt>
                <c:pt idx="1192">
                  <c:v>0.64795668400535511</c:v>
                </c:pt>
                <c:pt idx="1193">
                  <c:v>0.64875172887163535</c:v>
                </c:pt>
                <c:pt idx="1194">
                  <c:v>0.64938875465327284</c:v>
                </c:pt>
                <c:pt idx="1195">
                  <c:v>0.65002624726889424</c:v>
                </c:pt>
                <c:pt idx="1196">
                  <c:v>0.6508226357815019</c:v>
                </c:pt>
                <c:pt idx="1197">
                  <c:v>0.65161911120113714</c:v>
                </c:pt>
                <c:pt idx="1198">
                  <c:v>0.65241798814850449</c:v>
                </c:pt>
                <c:pt idx="1199">
                  <c:v>0.65321671123064873</c:v>
                </c:pt>
                <c:pt idx="1200">
                  <c:v>0.6540151575355535</c:v>
                </c:pt>
                <c:pt idx="1201">
                  <c:v>0.6548153410394596</c:v>
                </c:pt>
                <c:pt idx="1202">
                  <c:v>0.65561634869219221</c:v>
                </c:pt>
                <c:pt idx="1203">
                  <c:v>0.65641738684128215</c:v>
                </c:pt>
                <c:pt idx="1204">
                  <c:v>0.65705894896860795</c:v>
                </c:pt>
                <c:pt idx="1205">
                  <c:v>0.65770398505010497</c:v>
                </c:pt>
                <c:pt idx="1206">
                  <c:v>0.65850675918542079</c:v>
                </c:pt>
                <c:pt idx="1207">
                  <c:v>0.65930944220153653</c:v>
                </c:pt>
                <c:pt idx="1208">
                  <c:v>0.66011467311313032</c:v>
                </c:pt>
                <c:pt idx="1209">
                  <c:v>0.66091963135715537</c:v>
                </c:pt>
                <c:pt idx="1210">
                  <c:v>0.66172450021784923</c:v>
                </c:pt>
                <c:pt idx="1211">
                  <c:v>0.66253063279569957</c:v>
                </c:pt>
                <c:pt idx="1212">
                  <c:v>0.66333760051110746</c:v>
                </c:pt>
                <c:pt idx="1213">
                  <c:v>0.664145466499791</c:v>
                </c:pt>
                <c:pt idx="1214">
                  <c:v>0.66495398566364383</c:v>
                </c:pt>
                <c:pt idx="1215">
                  <c:v>0.66576173910040415</c:v>
                </c:pt>
                <c:pt idx="1216">
                  <c:v>0.66657125770133996</c:v>
                </c:pt>
                <c:pt idx="1217">
                  <c:v>0.66738124664143372</c:v>
                </c:pt>
                <c:pt idx="1218">
                  <c:v>0.66802982188396143</c:v>
                </c:pt>
                <c:pt idx="1219">
                  <c:v>0.66867937530856814</c:v>
                </c:pt>
                <c:pt idx="1220">
                  <c:v>0.66949070248780751</c:v>
                </c:pt>
                <c:pt idx="1221">
                  <c:v>0.67030306056324529</c:v>
                </c:pt>
                <c:pt idx="1222">
                  <c:v>0.6711160791008941</c:v>
                </c:pt>
                <c:pt idx="1223">
                  <c:v>0.6719306909653775</c:v>
                </c:pt>
                <c:pt idx="1224">
                  <c:v>0.67274497224365437</c:v>
                </c:pt>
                <c:pt idx="1225">
                  <c:v>0.67355991711632057</c:v>
                </c:pt>
                <c:pt idx="1226">
                  <c:v>0.67437496622333581</c:v>
                </c:pt>
                <c:pt idx="1227">
                  <c:v>0.67519142804386201</c:v>
                </c:pt>
                <c:pt idx="1228">
                  <c:v>0.67600924312426702</c:v>
                </c:pt>
                <c:pt idx="1229">
                  <c:v>0.67682691605810796</c:v>
                </c:pt>
                <c:pt idx="1230">
                  <c:v>0.6776441335724569</c:v>
                </c:pt>
                <c:pt idx="1231">
                  <c:v>0.67830040179544626</c:v>
                </c:pt>
                <c:pt idx="1232">
                  <c:v>0.67895853980964616</c:v>
                </c:pt>
                <c:pt idx="1233">
                  <c:v>0.67977906711537206</c:v>
                </c:pt>
                <c:pt idx="1234">
                  <c:v>0.68059976695728985</c:v>
                </c:pt>
                <c:pt idx="1235">
                  <c:v>0.68142189344135606</c:v>
                </c:pt>
                <c:pt idx="1236">
                  <c:v>0.68224331558047313</c:v>
                </c:pt>
                <c:pt idx="1237">
                  <c:v>0.68306622960264696</c:v>
                </c:pt>
                <c:pt idx="1238">
                  <c:v>0.68389051290404768</c:v>
                </c:pt>
                <c:pt idx="1239">
                  <c:v>0.68471465826709688</c:v>
                </c:pt>
                <c:pt idx="1240">
                  <c:v>0.68553841290811168</c:v>
                </c:pt>
                <c:pt idx="1241">
                  <c:v>0.68636473735309522</c:v>
                </c:pt>
                <c:pt idx="1242">
                  <c:v>0.68719092520507741</c:v>
                </c:pt>
                <c:pt idx="1243">
                  <c:v>0.68801754370090085</c:v>
                </c:pt>
                <c:pt idx="1244">
                  <c:v>0.68867970983616955</c:v>
                </c:pt>
                <c:pt idx="1245">
                  <c:v>0.68934332609319982</c:v>
                </c:pt>
                <c:pt idx="1246">
                  <c:v>0.69017159993179222</c:v>
                </c:pt>
                <c:pt idx="1247">
                  <c:v>0.69100005385420149</c:v>
                </c:pt>
                <c:pt idx="1248">
                  <c:v>0.69183128582160469</c:v>
                </c:pt>
                <c:pt idx="1249">
                  <c:v>0.69266194089757527</c:v>
                </c:pt>
                <c:pt idx="1250">
                  <c:v>0.69349214401541726</c:v>
                </c:pt>
                <c:pt idx="1251">
                  <c:v>0.69432481567386051</c:v>
                </c:pt>
                <c:pt idx="1252">
                  <c:v>0.69515830841047854</c:v>
                </c:pt>
                <c:pt idx="1253">
                  <c:v>0.6959918601151871</c:v>
                </c:pt>
                <c:pt idx="1254">
                  <c:v>0.6968255340409556</c:v>
                </c:pt>
                <c:pt idx="1255">
                  <c:v>0.69749400634198389</c:v>
                </c:pt>
                <c:pt idx="1256">
                  <c:v>0.69816541284742661</c:v>
                </c:pt>
                <c:pt idx="1257">
                  <c:v>0.69900039094506194</c:v>
                </c:pt>
                <c:pt idx="1258">
                  <c:v>0.69983830251921852</c:v>
                </c:pt>
                <c:pt idx="1259">
                  <c:v>0.70067608567586948</c:v>
                </c:pt>
                <c:pt idx="1260">
                  <c:v>0.70151367551860788</c:v>
                </c:pt>
                <c:pt idx="1261">
                  <c:v>0.7023523517351421</c:v>
                </c:pt>
                <c:pt idx="1262">
                  <c:v>0.70319230874751748</c:v>
                </c:pt>
                <c:pt idx="1263">
                  <c:v>0.70403303602670708</c:v>
                </c:pt>
                <c:pt idx="1264">
                  <c:v>0.70487402132399535</c:v>
                </c:pt>
                <c:pt idx="1265">
                  <c:v>0.70571481491857313</c:v>
                </c:pt>
                <c:pt idx="1266">
                  <c:v>0.70655734496956768</c:v>
                </c:pt>
                <c:pt idx="1267">
                  <c:v>0.70740064983833284</c:v>
                </c:pt>
                <c:pt idx="1268">
                  <c:v>0.70824550388674656</c:v>
                </c:pt>
                <c:pt idx="1269">
                  <c:v>0.7090890737133082</c:v>
                </c:pt>
                <c:pt idx="1270">
                  <c:v>0.70993361385272058</c:v>
                </c:pt>
                <c:pt idx="1271">
                  <c:v>0.71061058636436036</c:v>
                </c:pt>
                <c:pt idx="1272">
                  <c:v>0.71128814670416907</c:v>
                </c:pt>
                <c:pt idx="1273">
                  <c:v>0.71213616357267173</c:v>
                </c:pt>
                <c:pt idx="1274">
                  <c:v>0.71298386462177443</c:v>
                </c:pt>
                <c:pt idx="1275">
                  <c:v>0.71383234965521547</c:v>
                </c:pt>
                <c:pt idx="1276">
                  <c:v>0.71468103656633863</c:v>
                </c:pt>
                <c:pt idx="1277">
                  <c:v>0.71553096346010137</c:v>
                </c:pt>
                <c:pt idx="1278">
                  <c:v>0.71638252254516421</c:v>
                </c:pt>
                <c:pt idx="1279">
                  <c:v>0.71723363743184376</c:v>
                </c:pt>
                <c:pt idx="1280">
                  <c:v>0.71808476174229008</c:v>
                </c:pt>
                <c:pt idx="1281">
                  <c:v>0.71876747209295044</c:v>
                </c:pt>
                <c:pt idx="1282">
                  <c:v>0.71945325455968456</c:v>
                </c:pt>
                <c:pt idx="1283">
                  <c:v>0.72030770530849142</c:v>
                </c:pt>
                <c:pt idx="1284">
                  <c:v>0.72116262575119361</c:v>
                </c:pt>
                <c:pt idx="1285">
                  <c:v>0.72201893080847435</c:v>
                </c:pt>
                <c:pt idx="1286">
                  <c:v>0.72287413950522184</c:v>
                </c:pt>
                <c:pt idx="1287">
                  <c:v>0.72373093069488836</c:v>
                </c:pt>
                <c:pt idx="1288">
                  <c:v>0.7245895042549354</c:v>
                </c:pt>
                <c:pt idx="1289">
                  <c:v>0.72544816025293812</c:v>
                </c:pt>
                <c:pt idx="1290">
                  <c:v>0.72630643913292059</c:v>
                </c:pt>
                <c:pt idx="1291">
                  <c:v>0.72716716211250099</c:v>
                </c:pt>
                <c:pt idx="1292">
                  <c:v>0.72802757531549911</c:v>
                </c:pt>
                <c:pt idx="1293">
                  <c:v>0.72888866370669569</c:v>
                </c:pt>
                <c:pt idx="1294">
                  <c:v>0.72975056002712746</c:v>
                </c:pt>
                <c:pt idx="1295">
                  <c:v>0.73061385859142125</c:v>
                </c:pt>
                <c:pt idx="1296">
                  <c:v>0.73147790308413141</c:v>
                </c:pt>
                <c:pt idx="1297">
                  <c:v>0.73234243084432826</c:v>
                </c:pt>
                <c:pt idx="1298">
                  <c:v>0.73303488213717116</c:v>
                </c:pt>
                <c:pt idx="1299">
                  <c:v>0.73390042712749182</c:v>
                </c:pt>
                <c:pt idx="1300">
                  <c:v>0.73476619275170818</c:v>
                </c:pt>
                <c:pt idx="1301">
                  <c:v>0.7354601264190892</c:v>
                </c:pt>
                <c:pt idx="1302">
                  <c:v>0.73632843653993318</c:v>
                </c:pt>
                <c:pt idx="1303">
                  <c:v>0.73719663926301804</c:v>
                </c:pt>
                <c:pt idx="1304">
                  <c:v>0.73806586188315992</c:v>
                </c:pt>
                <c:pt idx="1305">
                  <c:v>0.73893577428434398</c:v>
                </c:pt>
                <c:pt idx="1306">
                  <c:v>0.73980730836018505</c:v>
                </c:pt>
                <c:pt idx="1307">
                  <c:v>0.7406789372683994</c:v>
                </c:pt>
                <c:pt idx="1308">
                  <c:v>0.74137732051221739</c:v>
                </c:pt>
                <c:pt idx="1309">
                  <c:v>0.74207839073427384</c:v>
                </c:pt>
                <c:pt idx="1310">
                  <c:v>0.74295140207487964</c:v>
                </c:pt>
                <c:pt idx="1311">
                  <c:v>0.74382584372898197</c:v>
                </c:pt>
                <c:pt idx="1312">
                  <c:v>0.74470131793395222</c:v>
                </c:pt>
                <c:pt idx="1313">
                  <c:v>0.74557822793509543</c:v>
                </c:pt>
                <c:pt idx="1314">
                  <c:v>0.74645470292083504</c:v>
                </c:pt>
                <c:pt idx="1315">
                  <c:v>0.74733107599295312</c:v>
                </c:pt>
                <c:pt idx="1316">
                  <c:v>0.74820922341491802</c:v>
                </c:pt>
                <c:pt idx="1317">
                  <c:v>0.74908847816803659</c:v>
                </c:pt>
                <c:pt idx="1318">
                  <c:v>0.74996924546367916</c:v>
                </c:pt>
                <c:pt idx="1319">
                  <c:v>0.75084877258256333</c:v>
                </c:pt>
                <c:pt idx="1320">
                  <c:v>0.75172974674587245</c:v>
                </c:pt>
                <c:pt idx="1321">
                  <c:v>0.75261264247130255</c:v>
                </c:pt>
                <c:pt idx="1322">
                  <c:v>0.75349577920240607</c:v>
                </c:pt>
                <c:pt idx="1323">
                  <c:v>0.75437787518662935</c:v>
                </c:pt>
                <c:pt idx="1324">
                  <c:v>0.75508629981453645</c:v>
                </c:pt>
                <c:pt idx="1325">
                  <c:v>0.75579509155641689</c:v>
                </c:pt>
                <c:pt idx="1326">
                  <c:v>0.75668003034729237</c:v>
                </c:pt>
                <c:pt idx="1327">
                  <c:v>0.75756663270256741</c:v>
                </c:pt>
                <c:pt idx="1328">
                  <c:v>0.75845463142084579</c:v>
                </c:pt>
                <c:pt idx="1329">
                  <c:v>0.75934233468206003</c:v>
                </c:pt>
                <c:pt idx="1330">
                  <c:v>0.76022987670564057</c:v>
                </c:pt>
                <c:pt idx="1331">
                  <c:v>0.76112038041643659</c:v>
                </c:pt>
                <c:pt idx="1332">
                  <c:v>0.7620107261827932</c:v>
                </c:pt>
                <c:pt idx="1333">
                  <c:v>0.76272403655047938</c:v>
                </c:pt>
                <c:pt idx="1334">
                  <c:v>0.76344044282912527</c:v>
                </c:pt>
                <c:pt idx="1335">
                  <c:v>0.76433367516908302</c:v>
                </c:pt>
                <c:pt idx="1336">
                  <c:v>0.7652264785976759</c:v>
                </c:pt>
                <c:pt idx="1337">
                  <c:v>0.76611994332709576</c:v>
                </c:pt>
                <c:pt idx="1338">
                  <c:v>0.76701584663016886</c:v>
                </c:pt>
                <c:pt idx="1339">
                  <c:v>0.76791132250696736</c:v>
                </c:pt>
                <c:pt idx="1340">
                  <c:v>0.76880664284207334</c:v>
                </c:pt>
                <c:pt idx="1341">
                  <c:v>0.76970495748739731</c:v>
                </c:pt>
                <c:pt idx="1342">
                  <c:v>0.77060339421293544</c:v>
                </c:pt>
                <c:pt idx="1343">
                  <c:v>0.77150181537585638</c:v>
                </c:pt>
                <c:pt idx="1344">
                  <c:v>0.77240131916446764</c:v>
                </c:pt>
                <c:pt idx="1345">
                  <c:v>0.77330204526882673</c:v>
                </c:pt>
                <c:pt idx="1346">
                  <c:v>0.77420358341218065</c:v>
                </c:pt>
                <c:pt idx="1347">
                  <c:v>0.77510579731836082</c:v>
                </c:pt>
                <c:pt idx="1348">
                  <c:v>0.77600813661937518</c:v>
                </c:pt>
                <c:pt idx="1349">
                  <c:v>0.77673164329405642</c:v>
                </c:pt>
                <c:pt idx="1350">
                  <c:v>0.77763545151676094</c:v>
                </c:pt>
                <c:pt idx="1351">
                  <c:v>0.77836013695019346</c:v>
                </c:pt>
                <c:pt idx="1352">
                  <c:v>0.77926652541188612</c:v>
                </c:pt>
                <c:pt idx="1353">
                  <c:v>0.78017276706905081</c:v>
                </c:pt>
                <c:pt idx="1354">
                  <c:v>0.78107996931215506</c:v>
                </c:pt>
                <c:pt idx="1355">
                  <c:v>0.78198855009023349</c:v>
                </c:pt>
                <c:pt idx="1356">
                  <c:v>0.78289837359565717</c:v>
                </c:pt>
                <c:pt idx="1357">
                  <c:v>0.78380846985121189</c:v>
                </c:pt>
                <c:pt idx="1358">
                  <c:v>0.78453708806581868</c:v>
                </c:pt>
                <c:pt idx="1359">
                  <c:v>0.78526943796803073</c:v>
                </c:pt>
                <c:pt idx="1360">
                  <c:v>0.78618113856360816</c:v>
                </c:pt>
                <c:pt idx="1361">
                  <c:v>0.78709381051853966</c:v>
                </c:pt>
                <c:pt idx="1362">
                  <c:v>0.78800829291669272</c:v>
                </c:pt>
                <c:pt idx="1363">
                  <c:v>0.78892347270028451</c:v>
                </c:pt>
                <c:pt idx="1364">
                  <c:v>0.7898394908051859</c:v>
                </c:pt>
                <c:pt idx="1365">
                  <c:v>0.79075480971209577</c:v>
                </c:pt>
                <c:pt idx="1366">
                  <c:v>0.79167194749237113</c:v>
                </c:pt>
                <c:pt idx="1367">
                  <c:v>0.79259020752884046</c:v>
                </c:pt>
                <c:pt idx="1368">
                  <c:v>0.79351015334249941</c:v>
                </c:pt>
                <c:pt idx="1369">
                  <c:v>0.79442869936769223</c:v>
                </c:pt>
                <c:pt idx="1370">
                  <c:v>0.79534879268703951</c:v>
                </c:pt>
                <c:pt idx="1371">
                  <c:v>0.7962714216136817</c:v>
                </c:pt>
                <c:pt idx="1372">
                  <c:v>0.79719363520861031</c:v>
                </c:pt>
                <c:pt idx="1373">
                  <c:v>0.79811571343134879</c:v>
                </c:pt>
                <c:pt idx="1374">
                  <c:v>0.79885497602738798</c:v>
                </c:pt>
                <c:pt idx="1375">
                  <c:v>0.79959549131941987</c:v>
                </c:pt>
                <c:pt idx="1376">
                  <c:v>0.800520211789576</c:v>
                </c:pt>
                <c:pt idx="1377">
                  <c:v>0.80144677808546727</c:v>
                </c:pt>
                <c:pt idx="1378">
                  <c:v>0.80237491144960238</c:v>
                </c:pt>
                <c:pt idx="1379">
                  <c:v>0.8033029152792206</c:v>
                </c:pt>
                <c:pt idx="1380">
                  <c:v>0.80423007935131852</c:v>
                </c:pt>
                <c:pt idx="1381">
                  <c:v>0.80516065884847321</c:v>
                </c:pt>
                <c:pt idx="1382">
                  <c:v>0.80609111059501815</c:v>
                </c:pt>
                <c:pt idx="1383">
                  <c:v>0.80702129121854782</c:v>
                </c:pt>
                <c:pt idx="1384">
                  <c:v>0.80776788081843576</c:v>
                </c:pt>
                <c:pt idx="1385">
                  <c:v>0.8085180190810658</c:v>
                </c:pt>
                <c:pt idx="1386">
                  <c:v>0.80945145884556979</c:v>
                </c:pt>
                <c:pt idx="1387">
                  <c:v>0.81038591342192579</c:v>
                </c:pt>
                <c:pt idx="1388">
                  <c:v>0.81132209894951524</c:v>
                </c:pt>
                <c:pt idx="1389">
                  <c:v>0.81225830400934051</c:v>
                </c:pt>
                <c:pt idx="1390">
                  <c:v>0.81319395547778983</c:v>
                </c:pt>
                <c:pt idx="1391">
                  <c:v>0.81413320445504089</c:v>
                </c:pt>
                <c:pt idx="1392">
                  <c:v>0.81507218958432293</c:v>
                </c:pt>
                <c:pt idx="1393">
                  <c:v>0.81601162675658534</c:v>
                </c:pt>
                <c:pt idx="1394">
                  <c:v>0.81695209092890242</c:v>
                </c:pt>
                <c:pt idx="1395">
                  <c:v>0.8178940154596851</c:v>
                </c:pt>
                <c:pt idx="1396">
                  <c:v>0.8188371158466462</c:v>
                </c:pt>
                <c:pt idx="1397">
                  <c:v>0.81978053037249043</c:v>
                </c:pt>
                <c:pt idx="1398">
                  <c:v>0.82072353823327671</c:v>
                </c:pt>
                <c:pt idx="1399">
                  <c:v>0.82166873495920278</c:v>
                </c:pt>
                <c:pt idx="1400">
                  <c:v>0.82261511481444416</c:v>
                </c:pt>
                <c:pt idx="1401">
                  <c:v>0.82337329774447043</c:v>
                </c:pt>
                <c:pt idx="1402">
                  <c:v>0.82413147730068814</c:v>
                </c:pt>
                <c:pt idx="1403">
                  <c:v>0.82507917822503329</c:v>
                </c:pt>
                <c:pt idx="1404">
                  <c:v>0.82602821295070084</c:v>
                </c:pt>
                <c:pt idx="1405">
                  <c:v>0.82697814919892287</c:v>
                </c:pt>
                <c:pt idx="1406">
                  <c:v>0.82793073124403016</c:v>
                </c:pt>
                <c:pt idx="1407">
                  <c:v>0.82888218664132984</c:v>
                </c:pt>
                <c:pt idx="1408">
                  <c:v>0.8298349846388382</c:v>
                </c:pt>
                <c:pt idx="1409">
                  <c:v>0.83078796318119563</c:v>
                </c:pt>
                <c:pt idx="1410">
                  <c:v>0.83155178743358982</c:v>
                </c:pt>
                <c:pt idx="1411">
                  <c:v>0.83231955015375314</c:v>
                </c:pt>
                <c:pt idx="1412">
                  <c:v>0.83327577646018702</c:v>
                </c:pt>
                <c:pt idx="1413">
                  <c:v>0.83423321027367425</c:v>
                </c:pt>
                <c:pt idx="1414">
                  <c:v>0.83519156164523978</c:v>
                </c:pt>
                <c:pt idx="1415">
                  <c:v>0.83614995386338953</c:v>
                </c:pt>
                <c:pt idx="1416">
                  <c:v>0.83710985168831087</c:v>
                </c:pt>
                <c:pt idx="1417">
                  <c:v>0.83807081849585152</c:v>
                </c:pt>
                <c:pt idx="1418">
                  <c:v>0.83903359065687666</c:v>
                </c:pt>
                <c:pt idx="1419">
                  <c:v>0.83999493902354139</c:v>
                </c:pt>
                <c:pt idx="1420">
                  <c:v>0.84095794805779489</c:v>
                </c:pt>
                <c:pt idx="1421">
                  <c:v>0.84192321070827214</c:v>
                </c:pt>
                <c:pt idx="1422">
                  <c:v>0.84288896378519218</c:v>
                </c:pt>
                <c:pt idx="1423">
                  <c:v>0.84385387991063687</c:v>
                </c:pt>
                <c:pt idx="1424">
                  <c:v>0.84462790125778608</c:v>
                </c:pt>
                <c:pt idx="1425">
                  <c:v>0.84540340881580511</c:v>
                </c:pt>
                <c:pt idx="1426">
                  <c:v>0.84637149497847608</c:v>
                </c:pt>
                <c:pt idx="1427">
                  <c:v>0.84734140759787946</c:v>
                </c:pt>
                <c:pt idx="1428">
                  <c:v>0.84831285467530693</c:v>
                </c:pt>
                <c:pt idx="1429">
                  <c:v>0.8492840595984873</c:v>
                </c:pt>
                <c:pt idx="1430">
                  <c:v>0.85025516923514199</c:v>
                </c:pt>
                <c:pt idx="1431">
                  <c:v>0.85123019556953317</c:v>
                </c:pt>
                <c:pt idx="1432">
                  <c:v>0.85220423934783729</c:v>
                </c:pt>
                <c:pt idx="1433">
                  <c:v>0.85317878603297426</c:v>
                </c:pt>
                <c:pt idx="1434">
                  <c:v>0.85415517781730965</c:v>
                </c:pt>
                <c:pt idx="1435">
                  <c:v>0.85493736612193216</c:v>
                </c:pt>
                <c:pt idx="1436">
                  <c:v>0.85572315283746392</c:v>
                </c:pt>
                <c:pt idx="1437">
                  <c:v>0.85670188384956414</c:v>
                </c:pt>
                <c:pt idx="1438">
                  <c:v>0.8576827705039769</c:v>
                </c:pt>
                <c:pt idx="1439">
                  <c:v>0.85866312278571255</c:v>
                </c:pt>
                <c:pt idx="1440">
                  <c:v>0.85964368763896815</c:v>
                </c:pt>
                <c:pt idx="1441">
                  <c:v>0.86062746553996061</c:v>
                </c:pt>
                <c:pt idx="1442">
                  <c:v>0.86161176164987252</c:v>
                </c:pt>
                <c:pt idx="1443">
                  <c:v>0.86259522352602402</c:v>
                </c:pt>
                <c:pt idx="1444">
                  <c:v>0.86358085742065771</c:v>
                </c:pt>
                <c:pt idx="1445">
                  <c:v>0.86456746374800686</c:v>
                </c:pt>
                <c:pt idx="1446">
                  <c:v>0.86555579833453022</c:v>
                </c:pt>
                <c:pt idx="1447">
                  <c:v>0.86654435604079005</c:v>
                </c:pt>
                <c:pt idx="1448">
                  <c:v>0.86753268332313349</c:v>
                </c:pt>
                <c:pt idx="1449">
                  <c:v>0.86852319819637636</c:v>
                </c:pt>
                <c:pt idx="1450">
                  <c:v>0.86951469516219104</c:v>
                </c:pt>
                <c:pt idx="1451">
                  <c:v>0.87030884355060922</c:v>
                </c:pt>
                <c:pt idx="1452">
                  <c:v>0.87110407797218758</c:v>
                </c:pt>
                <c:pt idx="1453">
                  <c:v>0.87209753136797108</c:v>
                </c:pt>
                <c:pt idx="1454">
                  <c:v>0.87309212461677266</c:v>
                </c:pt>
                <c:pt idx="1455">
                  <c:v>0.8740886205056182</c:v>
                </c:pt>
                <c:pt idx="1456">
                  <c:v>0.87508580593902552</c:v>
                </c:pt>
                <c:pt idx="1457">
                  <c:v>0.87608368198983033</c:v>
                </c:pt>
                <c:pt idx="1458">
                  <c:v>0.87708255479196506</c:v>
                </c:pt>
                <c:pt idx="1459">
                  <c:v>0.87808181561139975</c:v>
                </c:pt>
                <c:pt idx="1460">
                  <c:v>0.87888264672470018</c:v>
                </c:pt>
                <c:pt idx="1461">
                  <c:v>0.87968748407362418</c:v>
                </c:pt>
                <c:pt idx="1462">
                  <c:v>0.88069042415964516</c:v>
                </c:pt>
                <c:pt idx="1463">
                  <c:v>0.88169391144150699</c:v>
                </c:pt>
                <c:pt idx="1464">
                  <c:v>0.88269902027496583</c:v>
                </c:pt>
                <c:pt idx="1465">
                  <c:v>0.88370375848472538</c:v>
                </c:pt>
                <c:pt idx="1466">
                  <c:v>0.88471089048324902</c:v>
                </c:pt>
                <c:pt idx="1467">
                  <c:v>0.88571873011474456</c:v>
                </c:pt>
                <c:pt idx="1468">
                  <c:v>0.8867280485345338</c:v>
                </c:pt>
                <c:pt idx="1469">
                  <c:v>0.88773669091251206</c:v>
                </c:pt>
                <c:pt idx="1470">
                  <c:v>0.88874743190915839</c:v>
                </c:pt>
                <c:pt idx="1471">
                  <c:v>0.88976012238817637</c:v>
                </c:pt>
                <c:pt idx="1472">
                  <c:v>0.89077229313046302</c:v>
                </c:pt>
                <c:pt idx="1473">
                  <c:v>0.89178487024674735</c:v>
                </c:pt>
                <c:pt idx="1474">
                  <c:v>0.89280048800641831</c:v>
                </c:pt>
                <c:pt idx="1475">
                  <c:v>0.89381651788137384</c:v>
                </c:pt>
                <c:pt idx="1476">
                  <c:v>0.89483264955746145</c:v>
                </c:pt>
                <c:pt idx="1477">
                  <c:v>0.8956471691395369</c:v>
                </c:pt>
                <c:pt idx="1478">
                  <c:v>0.89646313027540625</c:v>
                </c:pt>
                <c:pt idx="1479">
                  <c:v>0.89748242321067384</c:v>
                </c:pt>
                <c:pt idx="1480">
                  <c:v>0.89850197700585077</c:v>
                </c:pt>
                <c:pt idx="1481">
                  <c:v>0.89952459923352512</c:v>
                </c:pt>
                <c:pt idx="1482">
                  <c:v>0.90054717523292616</c:v>
                </c:pt>
                <c:pt idx="1483">
                  <c:v>0.90157017272239759</c:v>
                </c:pt>
                <c:pt idx="1484">
                  <c:v>0.9025951566316528</c:v>
                </c:pt>
                <c:pt idx="1485">
                  <c:v>0.90362119221095916</c:v>
                </c:pt>
                <c:pt idx="1486">
                  <c:v>0.90464781124370319</c:v>
                </c:pt>
                <c:pt idx="1487">
                  <c:v>0.90567548530629216</c:v>
                </c:pt>
                <c:pt idx="1488">
                  <c:v>0.90649967371528239</c:v>
                </c:pt>
                <c:pt idx="1489">
                  <c:v>0.90732690016184947</c:v>
                </c:pt>
                <c:pt idx="1490">
                  <c:v>0.90835607356786496</c:v>
                </c:pt>
                <c:pt idx="1491">
                  <c:v>0.90938945800798932</c:v>
                </c:pt>
                <c:pt idx="1492">
                  <c:v>0.91042217673182391</c:v>
                </c:pt>
                <c:pt idx="1493">
                  <c:v>0.91145580520288849</c:v>
                </c:pt>
                <c:pt idx="1494">
                  <c:v>0.91249002908708965</c:v>
                </c:pt>
                <c:pt idx="1495">
                  <c:v>0.91352690560301153</c:v>
                </c:pt>
                <c:pt idx="1496">
                  <c:v>0.91456422492835243</c:v>
                </c:pt>
                <c:pt idx="1497">
                  <c:v>0.91560262140252002</c:v>
                </c:pt>
                <c:pt idx="1498">
                  <c:v>0.91664082779199041</c:v>
                </c:pt>
                <c:pt idx="1499">
                  <c:v>0.91768122511797789</c:v>
                </c:pt>
                <c:pt idx="1500">
                  <c:v>0.91872318304223655</c:v>
                </c:pt>
                <c:pt idx="1501">
                  <c:v>0.91976622777531858</c:v>
                </c:pt>
                <c:pt idx="1502">
                  <c:v>0.92080892746455756</c:v>
                </c:pt>
                <c:pt idx="1503">
                  <c:v>0.92185287502458957</c:v>
                </c:pt>
                <c:pt idx="1504">
                  <c:v>0.92269019142032893</c:v>
                </c:pt>
                <c:pt idx="1505">
                  <c:v>0.92373706468213335</c:v>
                </c:pt>
                <c:pt idx="1506">
                  <c:v>0.92457580094238201</c:v>
                </c:pt>
                <c:pt idx="1507">
                  <c:v>0.92562433086520213</c:v>
                </c:pt>
                <c:pt idx="1508">
                  <c:v>0.92667364078891534</c:v>
                </c:pt>
                <c:pt idx="1509">
                  <c:v>0.9277238924680965</c:v>
                </c:pt>
                <c:pt idx="1510">
                  <c:v>0.92877573019958815</c:v>
                </c:pt>
                <c:pt idx="1511">
                  <c:v>0.9296185442656465</c:v>
                </c:pt>
                <c:pt idx="1512">
                  <c:v>0.93046512622758903</c:v>
                </c:pt>
                <c:pt idx="1513">
                  <c:v>0.93152017489642147</c:v>
                </c:pt>
                <c:pt idx="1514">
                  <c:v>0.93257649910168194</c:v>
                </c:pt>
                <c:pt idx="1515">
                  <c:v>0.93363297188675209</c:v>
                </c:pt>
                <c:pt idx="1516">
                  <c:v>0.93469169300724231</c:v>
                </c:pt>
                <c:pt idx="1517">
                  <c:v>0.93575088922349048</c:v>
                </c:pt>
                <c:pt idx="1518">
                  <c:v>0.93681218002984201</c:v>
                </c:pt>
                <c:pt idx="1519">
                  <c:v>0.93787265329907044</c:v>
                </c:pt>
                <c:pt idx="1520">
                  <c:v>0.93893490141142688</c:v>
                </c:pt>
                <c:pt idx="1521">
                  <c:v>0.93999974100267836</c:v>
                </c:pt>
                <c:pt idx="1522">
                  <c:v>0.94106474004115326</c:v>
                </c:pt>
                <c:pt idx="1523">
                  <c:v>0.94212908392403372</c:v>
                </c:pt>
                <c:pt idx="1524">
                  <c:v>0.94319782092929427</c:v>
                </c:pt>
                <c:pt idx="1525">
                  <c:v>0.94426574380855155</c:v>
                </c:pt>
                <c:pt idx="1526">
                  <c:v>0.94533546157958492</c:v>
                </c:pt>
                <c:pt idx="1527">
                  <c:v>0.94640567095917882</c:v>
                </c:pt>
                <c:pt idx="1528">
                  <c:v>0.94747768152806666</c:v>
                </c:pt>
                <c:pt idx="1529">
                  <c:v>0.94855084253700839</c:v>
                </c:pt>
                <c:pt idx="1530">
                  <c:v>0.94962482844718366</c:v>
                </c:pt>
                <c:pt idx="1531">
                  <c:v>0.95048589896770264</c:v>
                </c:pt>
                <c:pt idx="1532">
                  <c:v>0.95156180190958228</c:v>
                </c:pt>
                <c:pt idx="1533">
                  <c:v>0.95263902816587986</c:v>
                </c:pt>
                <c:pt idx="1534">
                  <c:v>0.95371856883603301</c:v>
                </c:pt>
                <c:pt idx="1535">
                  <c:v>0.95479861674942568</c:v>
                </c:pt>
                <c:pt idx="1536">
                  <c:v>0.95587851215344988</c:v>
                </c:pt>
                <c:pt idx="1537">
                  <c:v>0.95696106190757968</c:v>
                </c:pt>
                <c:pt idx="1538">
                  <c:v>0.9580444540617491</c:v>
                </c:pt>
                <c:pt idx="1539">
                  <c:v>0.95912968351375649</c:v>
                </c:pt>
                <c:pt idx="1540">
                  <c:v>0.96021526321081418</c:v>
                </c:pt>
                <c:pt idx="1541">
                  <c:v>0.96130185674034385</c:v>
                </c:pt>
                <c:pt idx="1542">
                  <c:v>0.96238996446432767</c:v>
                </c:pt>
                <c:pt idx="1543">
                  <c:v>0.96347975633666272</c:v>
                </c:pt>
                <c:pt idx="1544">
                  <c:v>0.96457040420132478</c:v>
                </c:pt>
                <c:pt idx="1545">
                  <c:v>0.96566124293766908</c:v>
                </c:pt>
                <c:pt idx="1546">
                  <c:v>0.96675327290271862</c:v>
                </c:pt>
                <c:pt idx="1547">
                  <c:v>0.96784916904318474</c:v>
                </c:pt>
                <c:pt idx="1548">
                  <c:v>0.96894426103236941</c:v>
                </c:pt>
                <c:pt idx="1549">
                  <c:v>0.97003821013334268</c:v>
                </c:pt>
                <c:pt idx="1550">
                  <c:v>0.97113687626768741</c:v>
                </c:pt>
                <c:pt idx="1551">
                  <c:v>0.97223641528503013</c:v>
                </c:pt>
                <c:pt idx="1552">
                  <c:v>0.97333565315380721</c:v>
                </c:pt>
                <c:pt idx="1553">
                  <c:v>0.97443593255091099</c:v>
                </c:pt>
                <c:pt idx="1554">
                  <c:v>0.97553860207169329</c:v>
                </c:pt>
                <c:pt idx="1555">
                  <c:v>0.9766429943052678</c:v>
                </c:pt>
                <c:pt idx="1556">
                  <c:v>0.97774742678769455</c:v>
                </c:pt>
                <c:pt idx="1557">
                  <c:v>0.97885308038999841</c:v>
                </c:pt>
                <c:pt idx="1558">
                  <c:v>0.97995978875878464</c:v>
                </c:pt>
                <c:pt idx="1559">
                  <c:v>0.98106823102038543</c:v>
                </c:pt>
                <c:pt idx="1560">
                  <c:v>0.98217891988253192</c:v>
                </c:pt>
                <c:pt idx="1561">
                  <c:v>0.98328931716097245</c:v>
                </c:pt>
                <c:pt idx="1562">
                  <c:v>0.98439976012915842</c:v>
                </c:pt>
                <c:pt idx="1563">
                  <c:v>0.98529097471695892</c:v>
                </c:pt>
                <c:pt idx="1564">
                  <c:v>0.98618621640984683</c:v>
                </c:pt>
                <c:pt idx="1565">
                  <c:v>0.98730209660759416</c:v>
                </c:pt>
                <c:pt idx="1566">
                  <c:v>0.9884185414140314</c:v>
                </c:pt>
                <c:pt idx="1567">
                  <c:v>0.98953811158168392</c:v>
                </c:pt>
                <c:pt idx="1568">
                  <c:v>0.990655689969828</c:v>
                </c:pt>
                <c:pt idx="1569">
                  <c:v>0.99177537406654337</c:v>
                </c:pt>
                <c:pt idx="1570">
                  <c:v>0.99289836835753176</c:v>
                </c:pt>
                <c:pt idx="1571">
                  <c:v>0.99402073922505785</c:v>
                </c:pt>
                <c:pt idx="1572">
                  <c:v>0.99514334136536453</c:v>
                </c:pt>
                <c:pt idx="1573">
                  <c:v>0.99626978270281219</c:v>
                </c:pt>
                <c:pt idx="1574">
                  <c:v>0.99739697825017337</c:v>
                </c:pt>
                <c:pt idx="1575">
                  <c:v>0.99852389578102496</c:v>
                </c:pt>
                <c:pt idx="1576">
                  <c:v>0.9996532916198414</c:v>
                </c:pt>
                <c:pt idx="1577">
                  <c:v>1.0007837918219653</c:v>
                </c:pt>
                <c:pt idx="1578">
                  <c:v>1.0019159171203593</c:v>
                </c:pt>
                <c:pt idx="1579">
                  <c:v>1.003048806562935</c:v>
                </c:pt>
                <c:pt idx="1580">
                  <c:v>1.0039564586908758</c:v>
                </c:pt>
                <c:pt idx="1581">
                  <c:v>1.0048647620798172</c:v>
                </c:pt>
                <c:pt idx="1582">
                  <c:v>1.0059990903855116</c:v>
                </c:pt>
                <c:pt idx="1583">
                  <c:v>1.0071381811339335</c:v>
                </c:pt>
                <c:pt idx="1584">
                  <c:v>1.0082777013275392</c:v>
                </c:pt>
                <c:pt idx="1585">
                  <c:v>1.0094173027332516</c:v>
                </c:pt>
                <c:pt idx="1586">
                  <c:v>1.0105582043121477</c:v>
                </c:pt>
                <c:pt idx="1587">
                  <c:v>1.0117011070692843</c:v>
                </c:pt>
                <c:pt idx="1588">
                  <c:v>1.0128458416737569</c:v>
                </c:pt>
                <c:pt idx="1589">
                  <c:v>1.0139922380155735</c:v>
                </c:pt>
                <c:pt idx="1590">
                  <c:v>1.0149095319653569</c:v>
                </c:pt>
                <c:pt idx="1591">
                  <c:v>1.0158313479611456</c:v>
                </c:pt>
                <c:pt idx="1592">
                  <c:v>1.0169792442047068</c:v>
                </c:pt>
                <c:pt idx="1593">
                  <c:v>1.0181289865307237</c:v>
                </c:pt>
                <c:pt idx="1594">
                  <c:v>1.0192814589781749</c:v>
                </c:pt>
                <c:pt idx="1595">
                  <c:v>1.0204345569926145</c:v>
                </c:pt>
                <c:pt idx="1596">
                  <c:v>1.0215891624200919</c:v>
                </c:pt>
                <c:pt idx="1597">
                  <c:v>1.0227445731623039</c:v>
                </c:pt>
                <c:pt idx="1598">
                  <c:v>1.0239009671211829</c:v>
                </c:pt>
                <c:pt idx="1599">
                  <c:v>1.025058876730838</c:v>
                </c:pt>
                <c:pt idx="1600">
                  <c:v>1.02621954513553</c:v>
                </c:pt>
                <c:pt idx="1601">
                  <c:v>1.0273792577920127</c:v>
                </c:pt>
                <c:pt idx="1602">
                  <c:v>1.0285410268329485</c:v>
                </c:pt>
                <c:pt idx="1603">
                  <c:v>1.0297061016213758</c:v>
                </c:pt>
                <c:pt idx="1604">
                  <c:v>1.0308705786412855</c:v>
                </c:pt>
                <c:pt idx="1605">
                  <c:v>1.0320355227803037</c:v>
                </c:pt>
                <c:pt idx="1606">
                  <c:v>1.0329697040073105</c:v>
                </c:pt>
                <c:pt idx="1607">
                  <c:v>1.033905829306708</c:v>
                </c:pt>
                <c:pt idx="1608">
                  <c:v>1.0350748526917071</c:v>
                </c:pt>
                <c:pt idx="1609">
                  <c:v>1.0362461385171955</c:v>
                </c:pt>
                <c:pt idx="1610">
                  <c:v>1.0374196931373303</c:v>
                </c:pt>
                <c:pt idx="1611">
                  <c:v>1.0385948058718661</c:v>
                </c:pt>
                <c:pt idx="1612">
                  <c:v>1.0397680705459598</c:v>
                </c:pt>
                <c:pt idx="1613">
                  <c:v>1.0409459477593206</c:v>
                </c:pt>
                <c:pt idx="1614">
                  <c:v>1.0421235949080752</c:v>
                </c:pt>
                <c:pt idx="1615">
                  <c:v>1.043301369764549</c:v>
                </c:pt>
                <c:pt idx="1616">
                  <c:v>1.0442477623774629</c:v>
                </c:pt>
                <c:pt idx="1617">
                  <c:v>1.0451981191996405</c:v>
                </c:pt>
                <c:pt idx="1618">
                  <c:v>1.0463802455357352</c:v>
                </c:pt>
                <c:pt idx="1619">
                  <c:v>1.0475643135908519</c:v>
                </c:pt>
                <c:pt idx="1620">
                  <c:v>1.0487517773764152</c:v>
                </c:pt>
                <c:pt idx="1621">
                  <c:v>1.0499393837314657</c:v>
                </c:pt>
                <c:pt idx="1622">
                  <c:v>1.0511260423289934</c:v>
                </c:pt>
                <c:pt idx="1623">
                  <c:v>1.0523177456050319</c:v>
                </c:pt>
                <c:pt idx="1624">
                  <c:v>1.0535092330969613</c:v>
                </c:pt>
                <c:pt idx="1625">
                  <c:v>1.0547014132191512</c:v>
                </c:pt>
                <c:pt idx="1626">
                  <c:v>1.0558953811194278</c:v>
                </c:pt>
                <c:pt idx="1627">
                  <c:v>1.0570924197945109</c:v>
                </c:pt>
                <c:pt idx="1628">
                  <c:v>1.0582901617629525</c:v>
                </c:pt>
                <c:pt idx="1629">
                  <c:v>1.0594897061392532</c:v>
                </c:pt>
                <c:pt idx="1630">
                  <c:v>1.0606879420926716</c:v>
                </c:pt>
                <c:pt idx="1631">
                  <c:v>1.0616491066335922</c:v>
                </c:pt>
                <c:pt idx="1632">
                  <c:v>1.0628512200792197</c:v>
                </c:pt>
                <c:pt idx="1633">
                  <c:v>1.0638155702053202</c:v>
                </c:pt>
                <c:pt idx="1634">
                  <c:v>1.0650221330417113</c:v>
                </c:pt>
                <c:pt idx="1635">
                  <c:v>1.0662277576790573</c:v>
                </c:pt>
                <c:pt idx="1636">
                  <c:v>1.06743594466824</c:v>
                </c:pt>
                <c:pt idx="1637">
                  <c:v>1.0686454084046699</c:v>
                </c:pt>
                <c:pt idx="1638">
                  <c:v>1.069858001341184</c:v>
                </c:pt>
                <c:pt idx="1639">
                  <c:v>1.0710705849794293</c:v>
                </c:pt>
                <c:pt idx="1640">
                  <c:v>1.0722840845382653</c:v>
                </c:pt>
                <c:pt idx="1641">
                  <c:v>1.0732570219719577</c:v>
                </c:pt>
                <c:pt idx="1642">
                  <c:v>1.0742333219371021</c:v>
                </c:pt>
                <c:pt idx="1643">
                  <c:v>1.0754517838683149</c:v>
                </c:pt>
                <c:pt idx="1644">
                  <c:v>1.0766722909300299</c:v>
                </c:pt>
                <c:pt idx="1645">
                  <c:v>1.0778933571953355</c:v>
                </c:pt>
                <c:pt idx="1646">
                  <c:v>1.0791157296076246</c:v>
                </c:pt>
                <c:pt idx="1647">
                  <c:v>1.0803388504135574</c:v>
                </c:pt>
                <c:pt idx="1648">
                  <c:v>1.0815645918949681</c:v>
                </c:pt>
                <c:pt idx="1649">
                  <c:v>1.0827914629299573</c:v>
                </c:pt>
                <c:pt idx="1650">
                  <c:v>1.0840209666068203</c:v>
                </c:pt>
                <c:pt idx="1651">
                  <c:v>1.0852501055470436</c:v>
                </c:pt>
                <c:pt idx="1652">
                  <c:v>1.0864820735418363</c:v>
                </c:pt>
                <c:pt idx="1653">
                  <c:v>1.0877155611540816</c:v>
                </c:pt>
                <c:pt idx="1654">
                  <c:v>1.0889503836134238</c:v>
                </c:pt>
                <c:pt idx="1655">
                  <c:v>1.0901850339326002</c:v>
                </c:pt>
                <c:pt idx="1656">
                  <c:v>1.0914234783828933</c:v>
                </c:pt>
                <c:pt idx="1657">
                  <c:v>1.0926619446799426</c:v>
                </c:pt>
                <c:pt idx="1658">
                  <c:v>1.0936551112460733</c:v>
                </c:pt>
                <c:pt idx="1659">
                  <c:v>1.094897104742069</c:v>
                </c:pt>
                <c:pt idx="1660">
                  <c:v>1.0958919252723811</c:v>
                </c:pt>
                <c:pt idx="1661">
                  <c:v>1.0971363215710543</c:v>
                </c:pt>
                <c:pt idx="1662">
                  <c:v>1.0983811264598562</c:v>
                </c:pt>
                <c:pt idx="1663">
                  <c:v>1.0996316748731243</c:v>
                </c:pt>
                <c:pt idx="1664">
                  <c:v>1.1008799733826367</c:v>
                </c:pt>
                <c:pt idx="1665">
                  <c:v>1.1021296410642176</c:v>
                </c:pt>
                <c:pt idx="1666">
                  <c:v>1.1031318775878887</c:v>
                </c:pt>
                <c:pt idx="1667">
                  <c:v>1.104139521999334</c:v>
                </c:pt>
                <c:pt idx="1668">
                  <c:v>1.1053938471862133</c:v>
                </c:pt>
                <c:pt idx="1669">
                  <c:v>1.1066501314615633</c:v>
                </c:pt>
                <c:pt idx="1670">
                  <c:v>1.1079108779548992</c:v>
                </c:pt>
                <c:pt idx="1671">
                  <c:v>1.1091697531903892</c:v>
                </c:pt>
                <c:pt idx="1672">
                  <c:v>1.1104298299563771</c:v>
                </c:pt>
                <c:pt idx="1673">
                  <c:v>1.1116941965655931</c:v>
                </c:pt>
                <c:pt idx="1674">
                  <c:v>1.1129591982971159</c:v>
                </c:pt>
                <c:pt idx="1675">
                  <c:v>1.1142238687912016</c:v>
                </c:pt>
                <c:pt idx="1676">
                  <c:v>1.1154916894569413</c:v>
                </c:pt>
                <c:pt idx="1677">
                  <c:v>1.1167609256921991</c:v>
                </c:pt>
                <c:pt idx="1678">
                  <c:v>1.1180331335445344</c:v>
                </c:pt>
                <c:pt idx="1679">
                  <c:v>1.1193054072966953</c:v>
                </c:pt>
                <c:pt idx="1680">
                  <c:v>1.1205789126278138</c:v>
                </c:pt>
                <c:pt idx="1681">
                  <c:v>1.121854626333574</c:v>
                </c:pt>
                <c:pt idx="1682">
                  <c:v>1.1231321646431109</c:v>
                </c:pt>
                <c:pt idx="1683">
                  <c:v>1.1241570511093042</c:v>
                </c:pt>
                <c:pt idx="1684">
                  <c:v>1.1254363629530628</c:v>
                </c:pt>
                <c:pt idx="1685">
                  <c:v>1.1267175093122637</c:v>
                </c:pt>
                <c:pt idx="1686">
                  <c:v>1.1277447069693518</c:v>
                </c:pt>
                <c:pt idx="1687">
                  <c:v>1.1290299933715691</c:v>
                </c:pt>
                <c:pt idx="1688">
                  <c:v>1.1303175233191665</c:v>
                </c:pt>
                <c:pt idx="1689">
                  <c:v>1.131605532700934</c:v>
                </c:pt>
                <c:pt idx="1690">
                  <c:v>1.1328950061974381</c:v>
                </c:pt>
                <c:pt idx="1691">
                  <c:v>1.1339285722954917</c:v>
                </c:pt>
                <c:pt idx="1692">
                  <c:v>1.1349659713756992</c:v>
                </c:pt>
                <c:pt idx="1693">
                  <c:v>1.1362603811383343</c:v>
                </c:pt>
                <c:pt idx="1694">
                  <c:v>1.1375574581378372</c:v>
                </c:pt>
                <c:pt idx="1695">
                  <c:v>1.1388552288769105</c:v>
                </c:pt>
                <c:pt idx="1696">
                  <c:v>1.1401552812992717</c:v>
                </c:pt>
                <c:pt idx="1697">
                  <c:v>1.1414550391896254</c:v>
                </c:pt>
                <c:pt idx="1698">
                  <c:v>1.1427584781055906</c:v>
                </c:pt>
                <c:pt idx="1699">
                  <c:v>1.1440636181921766</c:v>
                </c:pt>
                <c:pt idx="1700">
                  <c:v>1.1453698654974855</c:v>
                </c:pt>
                <c:pt idx="1701">
                  <c:v>1.1466764232282076</c:v>
                </c:pt>
                <c:pt idx="1702">
                  <c:v>1.1479856902274583</c:v>
                </c:pt>
                <c:pt idx="1703">
                  <c:v>1.1492988764157703</c:v>
                </c:pt>
                <c:pt idx="1704">
                  <c:v>1.1506113831557003</c:v>
                </c:pt>
                <c:pt idx="1705">
                  <c:v>1.1519250125001057</c:v>
                </c:pt>
                <c:pt idx="1706">
                  <c:v>1.1532421791172565</c:v>
                </c:pt>
                <c:pt idx="1707">
                  <c:v>1.1545604790275268</c:v>
                </c:pt>
                <c:pt idx="1708">
                  <c:v>1.1558797128527729</c:v>
                </c:pt>
                <c:pt idx="1709">
                  <c:v>1.156937928355688</c:v>
                </c:pt>
                <c:pt idx="1710">
                  <c:v>1.1579974668657704</c:v>
                </c:pt>
                <c:pt idx="1711">
                  <c:v>1.1593208411535514</c:v>
                </c:pt>
                <c:pt idx="1712">
                  <c:v>1.1606457665453631</c:v>
                </c:pt>
                <c:pt idx="1713">
                  <c:v>1.1619758973898937</c:v>
                </c:pt>
                <c:pt idx="1714">
                  <c:v>1.163305159850665</c:v>
                </c:pt>
                <c:pt idx="1715">
                  <c:v>1.164634564833525</c:v>
                </c:pt>
                <c:pt idx="1716">
                  <c:v>1.1657016833722686</c:v>
                </c:pt>
                <c:pt idx="1717">
                  <c:v>1.16677524017941</c:v>
                </c:pt>
                <c:pt idx="1718">
                  <c:v>1.1681106977784084</c:v>
                </c:pt>
                <c:pt idx="1719">
                  <c:v>1.169448145536659</c:v>
                </c:pt>
                <c:pt idx="1720">
                  <c:v>1.170790044272916</c:v>
                </c:pt>
                <c:pt idx="1721">
                  <c:v>1.1721314924813728</c:v>
                </c:pt>
                <c:pt idx="1722">
                  <c:v>1.1734728962286944</c:v>
                </c:pt>
                <c:pt idx="1723">
                  <c:v>1.1748204157308642</c:v>
                </c:pt>
                <c:pt idx="1724">
                  <c:v>1.1761662565110227</c:v>
                </c:pt>
                <c:pt idx="1725">
                  <c:v>1.1775145289655145</c:v>
                </c:pt>
                <c:pt idx="1726">
                  <c:v>1.1788646217131451</c:v>
                </c:pt>
                <c:pt idx="1727">
                  <c:v>1.1802183985308434</c:v>
                </c:pt>
                <c:pt idx="1728">
                  <c:v>1.1815744241846886</c:v>
                </c:pt>
                <c:pt idx="1729">
                  <c:v>1.1829298059330375</c:v>
                </c:pt>
                <c:pt idx="1730">
                  <c:v>1.184286405089747</c:v>
                </c:pt>
                <c:pt idx="1731">
                  <c:v>1.1856463007534297</c:v>
                </c:pt>
                <c:pt idx="1732">
                  <c:v>1.1870074244118405</c:v>
                </c:pt>
                <c:pt idx="1733">
                  <c:v>1.188099116042868</c:v>
                </c:pt>
                <c:pt idx="1734">
                  <c:v>1.1891915839644103</c:v>
                </c:pt>
                <c:pt idx="1735">
                  <c:v>1.1905567103145667</c:v>
                </c:pt>
                <c:pt idx="1736">
                  <c:v>1.1919251655837957</c:v>
                </c:pt>
                <c:pt idx="1737">
                  <c:v>1.1932961238645063</c:v>
                </c:pt>
                <c:pt idx="1738">
                  <c:v>1.1946695928904192</c:v>
                </c:pt>
                <c:pt idx="1739">
                  <c:v>1.1960424329178467</c:v>
                </c:pt>
                <c:pt idx="1740">
                  <c:v>1.1974177905942531</c:v>
                </c:pt>
                <c:pt idx="1741">
                  <c:v>1.1987946216603547</c:v>
                </c:pt>
                <c:pt idx="1742">
                  <c:v>1.2001739831119669</c:v>
                </c:pt>
                <c:pt idx="1743">
                  <c:v>1.2012816281661394</c:v>
                </c:pt>
                <c:pt idx="1744">
                  <c:v>1.2023911349693071</c:v>
                </c:pt>
                <c:pt idx="1745">
                  <c:v>1.2037765270009104</c:v>
                </c:pt>
                <c:pt idx="1746">
                  <c:v>1.2051636292499359</c:v>
                </c:pt>
                <c:pt idx="1747">
                  <c:v>1.2065526582244859</c:v>
                </c:pt>
                <c:pt idx="1748">
                  <c:v>1.2079427699003944</c:v>
                </c:pt>
                <c:pt idx="1749">
                  <c:v>1.2093341787520373</c:v>
                </c:pt>
                <c:pt idx="1750">
                  <c:v>1.210728803949594</c:v>
                </c:pt>
                <c:pt idx="1751">
                  <c:v>1.2121240974282057</c:v>
                </c:pt>
                <c:pt idx="1752">
                  <c:v>1.2135224081410538</c:v>
                </c:pt>
                <c:pt idx="1753">
                  <c:v>1.2149246013664527</c:v>
                </c:pt>
                <c:pt idx="1754">
                  <c:v>1.2163274786946034</c:v>
                </c:pt>
                <c:pt idx="1755">
                  <c:v>1.2177288958996695</c:v>
                </c:pt>
                <c:pt idx="1756">
                  <c:v>1.2191367892837919</c:v>
                </c:pt>
                <c:pt idx="1757">
                  <c:v>1.2205440871586535</c:v>
                </c:pt>
                <c:pt idx="1758">
                  <c:v>1.2219540143383778</c:v>
                </c:pt>
                <c:pt idx="1759">
                  <c:v>1.2233652852808869</c:v>
                </c:pt>
                <c:pt idx="1760">
                  <c:v>1.2244963422974513</c:v>
                </c:pt>
                <c:pt idx="1761">
                  <c:v>1.225630192998088</c:v>
                </c:pt>
                <c:pt idx="1762">
                  <c:v>1.2270460159309249</c:v>
                </c:pt>
                <c:pt idx="1763">
                  <c:v>1.2284679644914858</c:v>
                </c:pt>
                <c:pt idx="1764">
                  <c:v>1.2298882478850695</c:v>
                </c:pt>
                <c:pt idx="1765">
                  <c:v>1.2313107687194489</c:v>
                </c:pt>
                <c:pt idx="1766">
                  <c:v>1.232735533678736</c:v>
                </c:pt>
                <c:pt idx="1767">
                  <c:v>1.2341642933766332</c:v>
                </c:pt>
                <c:pt idx="1768">
                  <c:v>1.2355926960555619</c:v>
                </c:pt>
                <c:pt idx="1769">
                  <c:v>1.2370240164348811</c:v>
                </c:pt>
                <c:pt idx="1770">
                  <c:v>1.2381708560265325</c:v>
                </c:pt>
                <c:pt idx="1771">
                  <c:v>1.2393236137781711</c:v>
                </c:pt>
                <c:pt idx="1772">
                  <c:v>1.240760068685089</c:v>
                </c:pt>
                <c:pt idx="1773">
                  <c:v>1.2422005676798171</c:v>
                </c:pt>
                <c:pt idx="1774">
                  <c:v>1.2436420443876375</c:v>
                </c:pt>
                <c:pt idx="1775">
                  <c:v>1.2450831777581002</c:v>
                </c:pt>
                <c:pt idx="1776">
                  <c:v>1.2465285979855025</c:v>
                </c:pt>
                <c:pt idx="1777">
                  <c:v>1.2479758894578059</c:v>
                </c:pt>
                <c:pt idx="1778">
                  <c:v>1.2494266066590274</c:v>
                </c:pt>
                <c:pt idx="1779">
                  <c:v>1.2508774365430841</c:v>
                </c:pt>
                <c:pt idx="1780">
                  <c:v>1.2523301524093906</c:v>
                </c:pt>
                <c:pt idx="1781">
                  <c:v>1.2537858709578293</c:v>
                </c:pt>
                <c:pt idx="1782">
                  <c:v>1.2552437117124704</c:v>
                </c:pt>
                <c:pt idx="1783">
                  <c:v>1.2564116502028955</c:v>
                </c:pt>
                <c:pt idx="1784">
                  <c:v>1.2575811775212498</c:v>
                </c:pt>
                <c:pt idx="1785">
                  <c:v>1.2590454597169101</c:v>
                </c:pt>
                <c:pt idx="1786">
                  <c:v>1.2605089796873934</c:v>
                </c:pt>
                <c:pt idx="1787">
                  <c:v>1.2619771101765886</c:v>
                </c:pt>
                <c:pt idx="1788">
                  <c:v>1.2634480726387007</c:v>
                </c:pt>
                <c:pt idx="1789">
                  <c:v>1.2649196284454736</c:v>
                </c:pt>
                <c:pt idx="1790">
                  <c:v>1.2663926775378598</c:v>
                </c:pt>
                <c:pt idx="1791">
                  <c:v>1.2678681251651511</c:v>
                </c:pt>
                <c:pt idx="1792">
                  <c:v>1.2693471077156964</c:v>
                </c:pt>
                <c:pt idx="1793">
                  <c:v>1.2705314185756122</c:v>
                </c:pt>
                <c:pt idx="1794">
                  <c:v>1.2717236972631216</c:v>
                </c:pt>
                <c:pt idx="1795">
                  <c:v>1.2732065840527591</c:v>
                </c:pt>
                <c:pt idx="1796">
                  <c:v>1.274694851116547</c:v>
                </c:pt>
                <c:pt idx="1797">
                  <c:v>1.276181244257482</c:v>
                </c:pt>
                <c:pt idx="1798">
                  <c:v>1.2776730375860748</c:v>
                </c:pt>
                <c:pt idx="1799">
                  <c:v>1.2791652355148342</c:v>
                </c:pt>
                <c:pt idx="1800">
                  <c:v>1.2806610336013684</c:v>
                </c:pt>
                <c:pt idx="1801">
                  <c:v>1.2821577002227287</c:v>
                </c:pt>
                <c:pt idx="1802">
                  <c:v>1.2836577554526201</c:v>
                </c:pt>
                <c:pt idx="1803">
                  <c:v>1.2851628169416933</c:v>
                </c:pt>
                <c:pt idx="1804">
                  <c:v>1.2866660117610644</c:v>
                </c:pt>
                <c:pt idx="1805">
                  <c:v>1.2881705492407265</c:v>
                </c:pt>
                <c:pt idx="1806">
                  <c:v>1.2896803493719067</c:v>
                </c:pt>
                <c:pt idx="1807">
                  <c:v>1.2911915093257149</c:v>
                </c:pt>
                <c:pt idx="1808">
                  <c:v>1.2927033384339639</c:v>
                </c:pt>
                <c:pt idx="1809">
                  <c:v>1.2939161156805559</c:v>
                </c:pt>
                <c:pt idx="1810">
                  <c:v>1.2951315239973717</c:v>
                </c:pt>
                <c:pt idx="1811">
                  <c:v>1.29665048623264</c:v>
                </c:pt>
                <c:pt idx="1812">
                  <c:v>1.2981708296382504</c:v>
                </c:pt>
                <c:pt idx="1813">
                  <c:v>1.2996981430308276</c:v>
                </c:pt>
                <c:pt idx="1814">
                  <c:v>1.3012233636362855</c:v>
                </c:pt>
                <c:pt idx="1815">
                  <c:v>1.3027485794632498</c:v>
                </c:pt>
                <c:pt idx="1816">
                  <c:v>1.3042812691733057</c:v>
                </c:pt>
                <c:pt idx="1817">
                  <c:v>1.3058146723684763</c:v>
                </c:pt>
                <c:pt idx="1818">
                  <c:v>1.3073506650401654</c:v>
                </c:pt>
                <c:pt idx="1819">
                  <c:v>1.3088883159132374</c:v>
                </c:pt>
                <c:pt idx="1820">
                  <c:v>1.3101213642193987</c:v>
                </c:pt>
                <c:pt idx="1821">
                  <c:v>1.3113604089587128</c:v>
                </c:pt>
                <c:pt idx="1822">
                  <c:v>1.3129021199570148</c:v>
                </c:pt>
                <c:pt idx="1823">
                  <c:v>1.3144530616052692</c:v>
                </c:pt>
                <c:pt idx="1824">
                  <c:v>1.3160002613861834</c:v>
                </c:pt>
                <c:pt idx="1825">
                  <c:v>1.3175503325923454</c:v>
                </c:pt>
                <c:pt idx="1826">
                  <c:v>1.3191035221869425</c:v>
                </c:pt>
                <c:pt idx="1827">
                  <c:v>1.3206615047543298</c:v>
                </c:pt>
                <c:pt idx="1828">
                  <c:v>1.3222207281521086</c:v>
                </c:pt>
                <c:pt idx="1829">
                  <c:v>1.3237826249500684</c:v>
                </c:pt>
                <c:pt idx="1830">
                  <c:v>1.3253440995059396</c:v>
                </c:pt>
                <c:pt idx="1831">
                  <c:v>1.3269108861437198</c:v>
                </c:pt>
                <c:pt idx="1832">
                  <c:v>1.3284791732627228</c:v>
                </c:pt>
                <c:pt idx="1833">
                  <c:v>1.3300504036189689</c:v>
                </c:pt>
                <c:pt idx="1834">
                  <c:v>1.3316224245102777</c:v>
                </c:pt>
                <c:pt idx="1835">
                  <c:v>1.333198123946717</c:v>
                </c:pt>
                <c:pt idx="1836">
                  <c:v>1.3347787207444264</c:v>
                </c:pt>
                <c:pt idx="1837">
                  <c:v>1.3363589224651111</c:v>
                </c:pt>
                <c:pt idx="1838">
                  <c:v>1.3379404160499955</c:v>
                </c:pt>
                <c:pt idx="1839">
                  <c:v>1.3392091091203062</c:v>
                </c:pt>
                <c:pt idx="1840">
                  <c:v>1.340479898697319</c:v>
                </c:pt>
                <c:pt idx="1841">
                  <c:v>1.3420705992962596</c:v>
                </c:pt>
                <c:pt idx="1842">
                  <c:v>1.3436626181909705</c:v>
                </c:pt>
                <c:pt idx="1843">
                  <c:v>1.3452588808595225</c:v>
                </c:pt>
                <c:pt idx="1844">
                  <c:v>1.3468550117585791</c:v>
                </c:pt>
                <c:pt idx="1845">
                  <c:v>1.3484539387457264</c:v>
                </c:pt>
                <c:pt idx="1846">
                  <c:v>1.3500583636702632</c:v>
                </c:pt>
                <c:pt idx="1847">
                  <c:v>1.3516638959108163</c:v>
                </c:pt>
                <c:pt idx="1848">
                  <c:v>1.3529503766436675</c:v>
                </c:pt>
                <c:pt idx="1849">
                  <c:v>1.3542422015272604</c:v>
                </c:pt>
                <c:pt idx="1850">
                  <c:v>1.3558549629476904</c:v>
                </c:pt>
                <c:pt idx="1851">
                  <c:v>1.3574676170363706</c:v>
                </c:pt>
                <c:pt idx="1852">
                  <c:v>1.359085098912139</c:v>
                </c:pt>
                <c:pt idx="1853">
                  <c:v>1.3607069330290196</c:v>
                </c:pt>
                <c:pt idx="1854">
                  <c:v>1.3623294194000612</c:v>
                </c:pt>
                <c:pt idx="1855">
                  <c:v>1.3639520605305195</c:v>
                </c:pt>
                <c:pt idx="1856">
                  <c:v>1.3655820623454511</c:v>
                </c:pt>
                <c:pt idx="1857">
                  <c:v>1.3672107412698264</c:v>
                </c:pt>
                <c:pt idx="1858">
                  <c:v>1.3688443218499613</c:v>
                </c:pt>
                <c:pt idx="1859">
                  <c:v>1.3704793262660555</c:v>
                </c:pt>
                <c:pt idx="1860">
                  <c:v>1.3721182594640693</c:v>
                </c:pt>
                <c:pt idx="1861">
                  <c:v>1.3737598831742834</c:v>
                </c:pt>
                <c:pt idx="1862">
                  <c:v>1.375403704131863</c:v>
                </c:pt>
                <c:pt idx="1863">
                  <c:v>1.3770482199274607</c:v>
                </c:pt>
                <c:pt idx="1864">
                  <c:v>1.3783683005495515</c:v>
                </c:pt>
                <c:pt idx="1865">
                  <c:v>1.3800192162394986</c:v>
                </c:pt>
                <c:pt idx="1866">
                  <c:v>1.3813432272494424</c:v>
                </c:pt>
                <c:pt idx="1867">
                  <c:v>1.3830005835042307</c:v>
                </c:pt>
                <c:pt idx="1868">
                  <c:v>1.3846576504591346</c:v>
                </c:pt>
                <c:pt idx="1869">
                  <c:v>1.3863194983365057</c:v>
                </c:pt>
                <c:pt idx="1870">
                  <c:v>1.3879841125501122</c:v>
                </c:pt>
                <c:pt idx="1871">
                  <c:v>1.3896535395994176</c:v>
                </c:pt>
                <c:pt idx="1872">
                  <c:v>1.3913224421871893</c:v>
                </c:pt>
                <c:pt idx="1873">
                  <c:v>1.3926607474935371</c:v>
                </c:pt>
                <c:pt idx="1874">
                  <c:v>1.3940059616554232</c:v>
                </c:pt>
                <c:pt idx="1875">
                  <c:v>1.3956813813484705</c:v>
                </c:pt>
                <c:pt idx="1876">
                  <c:v>1.3973644887576546</c:v>
                </c:pt>
                <c:pt idx="1877">
                  <c:v>1.3990463207811226</c:v>
                </c:pt>
                <c:pt idx="1878">
                  <c:v>1.4007333035979814</c:v>
                </c:pt>
                <c:pt idx="1879">
                  <c:v>1.4023297700008104</c:v>
                </c:pt>
                <c:pt idx="1880">
                  <c:v>1.4026318261428432</c:v>
                </c:pt>
                <c:pt idx="1881">
                  <c:v>1.402789210070174</c:v>
                </c:pt>
                <c:pt idx="1882">
                  <c:v>1.402869975701984</c:v>
                </c:pt>
                <c:pt idx="1883">
                  <c:v>1.402870491797283</c:v>
                </c:pt>
              </c:numCache>
            </c:numRef>
          </c:xVal>
          <c:yVal>
            <c:numRef>
              <c:f>'ShA 90 - 6'!$I$4:$I$1887</c:f>
              <c:numCache>
                <c:formatCode>General</c:formatCode>
                <c:ptCount val="1884"/>
                <c:pt idx="0">
                  <c:v>5.7147168073612552E-2</c:v>
                </c:pt>
                <c:pt idx="1">
                  <c:v>5.704373361979128E-2</c:v>
                </c:pt>
                <c:pt idx="2">
                  <c:v>5.6857512621042432E-2</c:v>
                </c:pt>
                <c:pt idx="3">
                  <c:v>5.6790131292642612E-2</c:v>
                </c:pt>
                <c:pt idx="4">
                  <c:v>5.6692979818192525E-2</c:v>
                </c:pt>
                <c:pt idx="5">
                  <c:v>5.6609281204399974E-2</c:v>
                </c:pt>
                <c:pt idx="6">
                  <c:v>5.6381139773124318E-2</c:v>
                </c:pt>
                <c:pt idx="7">
                  <c:v>5.6298972130641535E-2</c:v>
                </c:pt>
                <c:pt idx="8">
                  <c:v>5.6314628462080345E-2</c:v>
                </c:pt>
                <c:pt idx="9">
                  <c:v>5.6928790160072469E-2</c:v>
                </c:pt>
                <c:pt idx="10">
                  <c:v>6.0738305769013512E-2</c:v>
                </c:pt>
                <c:pt idx="11">
                  <c:v>6.8637172813812805E-2</c:v>
                </c:pt>
                <c:pt idx="12">
                  <c:v>8.1091836459004168E-2</c:v>
                </c:pt>
                <c:pt idx="13">
                  <c:v>9.8859427013818141E-2</c:v>
                </c:pt>
                <c:pt idx="14">
                  <c:v>0.11788159204932218</c:v>
                </c:pt>
                <c:pt idx="15">
                  <c:v>0.13868143827380527</c:v>
                </c:pt>
                <c:pt idx="16">
                  <c:v>0.16330108801685017</c:v>
                </c:pt>
                <c:pt idx="17">
                  <c:v>0.18749119912871839</c:v>
                </c:pt>
                <c:pt idx="18">
                  <c:v>0.21455207324225362</c:v>
                </c:pt>
                <c:pt idx="19">
                  <c:v>0.23899786840723972</c:v>
                </c:pt>
                <c:pt idx="20">
                  <c:v>0.26480494528328125</c:v>
                </c:pt>
                <c:pt idx="21">
                  <c:v>0.29196764308750106</c:v>
                </c:pt>
                <c:pt idx="22">
                  <c:v>0.32055713799353769</c:v>
                </c:pt>
                <c:pt idx="23">
                  <c:v>0.35003259089041977</c:v>
                </c:pt>
                <c:pt idx="24">
                  <c:v>0.37953811477555471</c:v>
                </c:pt>
                <c:pt idx="25">
                  <c:v>0.40893919053449657</c:v>
                </c:pt>
                <c:pt idx="26">
                  <c:v>0.43822573431246031</c:v>
                </c:pt>
                <c:pt idx="27">
                  <c:v>0.46731760555365082</c:v>
                </c:pt>
                <c:pt idx="28">
                  <c:v>0.49654158683277466</c:v>
                </c:pt>
                <c:pt idx="29">
                  <c:v>0.52569244844512475</c:v>
                </c:pt>
                <c:pt idx="30">
                  <c:v>0.5547306197091233</c:v>
                </c:pt>
                <c:pt idx="31">
                  <c:v>0.5838206161888122</c:v>
                </c:pt>
                <c:pt idx="32">
                  <c:v>0.61283181913083296</c:v>
                </c:pt>
                <c:pt idx="33">
                  <c:v>0.64178766957231992</c:v>
                </c:pt>
                <c:pt idx="34">
                  <c:v>0.67063991782680321</c:v>
                </c:pt>
                <c:pt idx="35">
                  <c:v>0.69932623026541996</c:v>
                </c:pt>
                <c:pt idx="36">
                  <c:v>0.72780275552873208</c:v>
                </c:pt>
                <c:pt idx="37">
                  <c:v>0.75647474640170431</c:v>
                </c:pt>
                <c:pt idx="38">
                  <c:v>0.78503068495944983</c:v>
                </c:pt>
                <c:pt idx="39">
                  <c:v>0.81354095978479135</c:v>
                </c:pt>
                <c:pt idx="40">
                  <c:v>0.84199894623751403</c:v>
                </c:pt>
                <c:pt idx="41">
                  <c:v>0.87011741099435413</c:v>
                </c:pt>
                <c:pt idx="42">
                  <c:v>0.89819206287352071</c:v>
                </c:pt>
                <c:pt idx="43">
                  <c:v>0.92626214877497648</c:v>
                </c:pt>
                <c:pt idx="44">
                  <c:v>0.95444493553778742</c:v>
                </c:pt>
                <c:pt idx="45">
                  <c:v>0.97698750826622405</c:v>
                </c:pt>
                <c:pt idx="46">
                  <c:v>0.99926902779466797</c:v>
                </c:pt>
                <c:pt idx="47">
                  <c:v>1.0275225874445362</c:v>
                </c:pt>
                <c:pt idx="48">
                  <c:v>1.0555345521425843</c:v>
                </c:pt>
                <c:pt idx="49">
                  <c:v>1.0832069312093577</c:v>
                </c:pt>
                <c:pt idx="50">
                  <c:v>1.110755125391901</c:v>
                </c:pt>
                <c:pt idx="51">
                  <c:v>1.1380662550007834</c:v>
                </c:pt>
                <c:pt idx="52">
                  <c:v>1.1654879602151524</c:v>
                </c:pt>
                <c:pt idx="53">
                  <c:v>1.1930500299266238</c:v>
                </c:pt>
                <c:pt idx="54">
                  <c:v>1.2205392477694479</c:v>
                </c:pt>
                <c:pt idx="55">
                  <c:v>1.2477939037700845</c:v>
                </c:pt>
                <c:pt idx="56">
                  <c:v>1.2749129244944368</c:v>
                </c:pt>
                <c:pt idx="57">
                  <c:v>1.3019186760659771</c:v>
                </c:pt>
                <c:pt idx="58">
                  <c:v>1.3287998586789282</c:v>
                </c:pt>
                <c:pt idx="59">
                  <c:v>1.355702736194196</c:v>
                </c:pt>
                <c:pt idx="60">
                  <c:v>1.3826609290640384</c:v>
                </c:pt>
                <c:pt idx="61">
                  <c:v>1.4042090588287515</c:v>
                </c:pt>
                <c:pt idx="62">
                  <c:v>1.4255129287755057</c:v>
                </c:pt>
                <c:pt idx="63">
                  <c:v>1.4521166235460898</c:v>
                </c:pt>
                <c:pt idx="64">
                  <c:v>1.4784686087137422</c:v>
                </c:pt>
                <c:pt idx="65">
                  <c:v>1.5046741294765535</c:v>
                </c:pt>
                <c:pt idx="66">
                  <c:v>1.53107902647728</c:v>
                </c:pt>
                <c:pt idx="67">
                  <c:v>1.5575970358921969</c:v>
                </c:pt>
                <c:pt idx="68">
                  <c:v>1.583829992350297</c:v>
                </c:pt>
                <c:pt idx="69">
                  <c:v>1.6100515231996375</c:v>
                </c:pt>
                <c:pt idx="70">
                  <c:v>1.6361124395341817</c:v>
                </c:pt>
                <c:pt idx="71">
                  <c:v>1.6567776811975936</c:v>
                </c:pt>
                <c:pt idx="72">
                  <c:v>1.677422541410722</c:v>
                </c:pt>
                <c:pt idx="73">
                  <c:v>1.7033563758020376</c:v>
                </c:pt>
                <c:pt idx="74">
                  <c:v>1.7291817531114633</c:v>
                </c:pt>
                <c:pt idx="75">
                  <c:v>1.7547023897445644</c:v>
                </c:pt>
                <c:pt idx="76">
                  <c:v>1.7802281958817727</c:v>
                </c:pt>
                <c:pt idx="77">
                  <c:v>1.8058883904940939</c:v>
                </c:pt>
                <c:pt idx="78">
                  <c:v>1.8315626346299196</c:v>
                </c:pt>
                <c:pt idx="79">
                  <c:v>1.8567783871757808</c:v>
                </c:pt>
                <c:pt idx="80">
                  <c:v>1.8818918132477436</c:v>
                </c:pt>
                <c:pt idx="81">
                  <c:v>1.9069949805863053</c:v>
                </c:pt>
                <c:pt idx="82">
                  <c:v>1.9320249041003055</c:v>
                </c:pt>
                <c:pt idx="83">
                  <c:v>1.9569876137882449</c:v>
                </c:pt>
                <c:pt idx="84">
                  <c:v>1.9818758965340972</c:v>
                </c:pt>
                <c:pt idx="85">
                  <c:v>2.0066675928317559</c:v>
                </c:pt>
                <c:pt idx="86">
                  <c:v>2.0264141449301074</c:v>
                </c:pt>
                <c:pt idx="87">
                  <c:v>2.0508883057498579</c:v>
                </c:pt>
                <c:pt idx="88">
                  <c:v>2.0705442208835163</c:v>
                </c:pt>
                <c:pt idx="89">
                  <c:v>2.0951099451841735</c:v>
                </c:pt>
                <c:pt idx="90">
                  <c:v>2.1194167987859802</c:v>
                </c:pt>
                <c:pt idx="91">
                  <c:v>2.1436168221311265</c:v>
                </c:pt>
                <c:pt idx="92">
                  <c:v>2.167782221571271</c:v>
                </c:pt>
                <c:pt idx="93">
                  <c:v>2.1917890808968643</c:v>
                </c:pt>
                <c:pt idx="94">
                  <c:v>2.2157308087259411</c:v>
                </c:pt>
                <c:pt idx="95">
                  <c:v>2.2397341139983173</c:v>
                </c:pt>
                <c:pt idx="96">
                  <c:v>2.2589836841016524</c:v>
                </c:pt>
                <c:pt idx="97">
                  <c:v>2.2783741677338063</c:v>
                </c:pt>
                <c:pt idx="98">
                  <c:v>2.3023812628828213</c:v>
                </c:pt>
                <c:pt idx="99">
                  <c:v>2.3261494387509374</c:v>
                </c:pt>
                <c:pt idx="100">
                  <c:v>2.3496641421771964</c:v>
                </c:pt>
                <c:pt idx="101">
                  <c:v>2.3728705848560847</c:v>
                </c:pt>
                <c:pt idx="102">
                  <c:v>2.3962521589226116</c:v>
                </c:pt>
                <c:pt idx="103">
                  <c:v>2.4196592897201183</c:v>
                </c:pt>
                <c:pt idx="104">
                  <c:v>2.4429059556459474</c:v>
                </c:pt>
                <c:pt idx="105">
                  <c:v>2.4661028971697241</c:v>
                </c:pt>
                <c:pt idx="106">
                  <c:v>2.4893039388639306</c:v>
                </c:pt>
                <c:pt idx="107">
                  <c:v>2.5123124141307169</c:v>
                </c:pt>
                <c:pt idx="108">
                  <c:v>2.5351124656126012</c:v>
                </c:pt>
                <c:pt idx="109">
                  <c:v>2.55806594159528</c:v>
                </c:pt>
                <c:pt idx="110">
                  <c:v>2.5811284965257388</c:v>
                </c:pt>
                <c:pt idx="111">
                  <c:v>2.599550951982891</c:v>
                </c:pt>
                <c:pt idx="112">
                  <c:v>2.6178164483861392</c:v>
                </c:pt>
                <c:pt idx="113">
                  <c:v>2.6405103090557152</c:v>
                </c:pt>
                <c:pt idx="114">
                  <c:v>2.6629158941612725</c:v>
                </c:pt>
                <c:pt idx="115">
                  <c:v>2.6852569463067963</c:v>
                </c:pt>
                <c:pt idx="116">
                  <c:v>2.7075051496834037</c:v>
                </c:pt>
                <c:pt idx="117">
                  <c:v>2.7297282760388235</c:v>
                </c:pt>
                <c:pt idx="118">
                  <c:v>2.7517344218601361</c:v>
                </c:pt>
                <c:pt idx="119">
                  <c:v>2.7737346076524831</c:v>
                </c:pt>
                <c:pt idx="120">
                  <c:v>2.795905989578527</c:v>
                </c:pt>
                <c:pt idx="121">
                  <c:v>2.8136824482783558</c:v>
                </c:pt>
                <c:pt idx="122">
                  <c:v>2.8311937353628576</c:v>
                </c:pt>
                <c:pt idx="123">
                  <c:v>2.8530890830057158</c:v>
                </c:pt>
                <c:pt idx="124">
                  <c:v>2.8747260881605907</c:v>
                </c:pt>
                <c:pt idx="125">
                  <c:v>2.8964048150960515</c:v>
                </c:pt>
                <c:pt idx="126">
                  <c:v>2.9180725938575818</c:v>
                </c:pt>
                <c:pt idx="127">
                  <c:v>2.9393477582136978</c:v>
                </c:pt>
                <c:pt idx="128">
                  <c:v>2.9231971103817349</c:v>
                </c:pt>
                <c:pt idx="129">
                  <c:v>2.8727917961541842</c:v>
                </c:pt>
                <c:pt idx="130">
                  <c:v>2.8639929540492544</c:v>
                </c:pt>
                <c:pt idx="131">
                  <c:v>2.8933481824791736</c:v>
                </c:pt>
                <c:pt idx="132">
                  <c:v>2.9217700807452061</c:v>
                </c:pt>
                <c:pt idx="133">
                  <c:v>2.9494872364953664</c:v>
                </c:pt>
                <c:pt idx="134">
                  <c:v>2.9769688139095254</c:v>
                </c:pt>
                <c:pt idx="135">
                  <c:v>3.0040741761586784</c:v>
                </c:pt>
                <c:pt idx="136">
                  <c:v>3.0305165440707587</c:v>
                </c:pt>
                <c:pt idx="137">
                  <c:v>3.0564912138920932</c:v>
                </c:pt>
                <c:pt idx="138">
                  <c:v>3.0770189755202462</c:v>
                </c:pt>
                <c:pt idx="139">
                  <c:v>3.0974671532701024</c:v>
                </c:pt>
                <c:pt idx="140">
                  <c:v>3.122824278738249</c:v>
                </c:pt>
                <c:pt idx="141">
                  <c:v>3.1480999448064098</c:v>
                </c:pt>
                <c:pt idx="142">
                  <c:v>3.1731003468366477</c:v>
                </c:pt>
                <c:pt idx="143">
                  <c:v>3.1977505367825514</c:v>
                </c:pt>
                <c:pt idx="144">
                  <c:v>3.2220639786816805</c:v>
                </c:pt>
                <c:pt idx="145">
                  <c:v>3.2460110610336246</c:v>
                </c:pt>
                <c:pt idx="146">
                  <c:v>3.2696538049531561</c:v>
                </c:pt>
                <c:pt idx="147">
                  <c:v>3.2932230456670855</c:v>
                </c:pt>
                <c:pt idx="148">
                  <c:v>3.3119679060492531</c:v>
                </c:pt>
                <c:pt idx="149">
                  <c:v>3.3304255960013309</c:v>
                </c:pt>
                <c:pt idx="150">
                  <c:v>3.3527989699001712</c:v>
                </c:pt>
                <c:pt idx="151">
                  <c:v>3.3516403693270038</c:v>
                </c:pt>
                <c:pt idx="152">
                  <c:v>3.2880797795404164</c:v>
                </c:pt>
                <c:pt idx="153">
                  <c:v>3.2521548352432266</c:v>
                </c:pt>
                <c:pt idx="154">
                  <c:v>3.2820231055046918</c:v>
                </c:pt>
                <c:pt idx="155">
                  <c:v>3.3105174470491776</c:v>
                </c:pt>
                <c:pt idx="156">
                  <c:v>3.3382290864823014</c:v>
                </c:pt>
                <c:pt idx="157">
                  <c:v>3.3653252239252169</c:v>
                </c:pt>
                <c:pt idx="158">
                  <c:v>3.3918868757729839</c:v>
                </c:pt>
                <c:pt idx="159">
                  <c:v>3.4179254144274411</c:v>
                </c:pt>
                <c:pt idx="160">
                  <c:v>3.4433531171564478</c:v>
                </c:pt>
                <c:pt idx="161">
                  <c:v>3.4684820807583816</c:v>
                </c:pt>
                <c:pt idx="162">
                  <c:v>3.4936607493379994</c:v>
                </c:pt>
                <c:pt idx="163">
                  <c:v>3.5183339886502201</c:v>
                </c:pt>
                <c:pt idx="164">
                  <c:v>3.5375351960098338</c:v>
                </c:pt>
                <c:pt idx="165">
                  <c:v>3.5563478995082174</c:v>
                </c:pt>
                <c:pt idx="166">
                  <c:v>3.5798185525566737</c:v>
                </c:pt>
                <c:pt idx="167">
                  <c:v>3.6030028482535674</c:v>
                </c:pt>
                <c:pt idx="168">
                  <c:v>3.6261855344342844</c:v>
                </c:pt>
                <c:pt idx="169">
                  <c:v>3.649536450180844</c:v>
                </c:pt>
                <c:pt idx="170">
                  <c:v>3.672490423301658</c:v>
                </c:pt>
                <c:pt idx="171">
                  <c:v>3.6906467787729467</c:v>
                </c:pt>
                <c:pt idx="172">
                  <c:v>3.7086981264327195</c:v>
                </c:pt>
                <c:pt idx="173">
                  <c:v>3.7309535260606292</c:v>
                </c:pt>
                <c:pt idx="174">
                  <c:v>3.7527562202501086</c:v>
                </c:pt>
                <c:pt idx="175">
                  <c:v>3.7741981724903733</c:v>
                </c:pt>
                <c:pt idx="176">
                  <c:v>3.7950205939426791</c:v>
                </c:pt>
                <c:pt idx="177">
                  <c:v>3.7475651549980711</c:v>
                </c:pt>
                <c:pt idx="178">
                  <c:v>3.6989331403594878</c:v>
                </c:pt>
                <c:pt idx="179">
                  <c:v>3.7218651973861498</c:v>
                </c:pt>
                <c:pt idx="180">
                  <c:v>3.7491287134923126</c:v>
                </c:pt>
                <c:pt idx="181">
                  <c:v>3.7755002439825369</c:v>
                </c:pt>
                <c:pt idx="182">
                  <c:v>3.8009593645381039</c:v>
                </c:pt>
                <c:pt idx="183">
                  <c:v>3.8260582901292297</c:v>
                </c:pt>
                <c:pt idx="184">
                  <c:v>3.8510047501098725</c:v>
                </c:pt>
                <c:pt idx="185">
                  <c:v>3.8754427398626037</c:v>
                </c:pt>
                <c:pt idx="186">
                  <c:v>3.8996277485146464</c:v>
                </c:pt>
                <c:pt idx="187">
                  <c:v>3.9237140759290323</c:v>
                </c:pt>
                <c:pt idx="188">
                  <c:v>3.942681333602601</c:v>
                </c:pt>
                <c:pt idx="189">
                  <c:v>3.9612835145568805</c:v>
                </c:pt>
                <c:pt idx="190">
                  <c:v>3.9843331522751781</c:v>
                </c:pt>
                <c:pt idx="191">
                  <c:v>4.0072638519745052</c:v>
                </c:pt>
                <c:pt idx="192">
                  <c:v>4.0299761582216824</c:v>
                </c:pt>
                <c:pt idx="193">
                  <c:v>4.0524641726344122</c:v>
                </c:pt>
                <c:pt idx="194">
                  <c:v>4.0747226329974202</c:v>
                </c:pt>
                <c:pt idx="195">
                  <c:v>4.0966578882549758</c:v>
                </c:pt>
                <c:pt idx="196">
                  <c:v>4.1180717856776665</c:v>
                </c:pt>
                <c:pt idx="197">
                  <c:v>4.1393534145001016</c:v>
                </c:pt>
                <c:pt idx="198">
                  <c:v>4.1562595440002683</c:v>
                </c:pt>
                <c:pt idx="199">
                  <c:v>4.1732501684740289</c:v>
                </c:pt>
                <c:pt idx="200">
                  <c:v>4.1940538333115471</c:v>
                </c:pt>
                <c:pt idx="201">
                  <c:v>4.1838840832266024</c:v>
                </c:pt>
                <c:pt idx="202">
                  <c:v>4.1551015743332034</c:v>
                </c:pt>
                <c:pt idx="203">
                  <c:v>4.1593799512301386</c:v>
                </c:pt>
                <c:pt idx="204">
                  <c:v>4.1840560129241631</c:v>
                </c:pt>
                <c:pt idx="205">
                  <c:v>4.2078925153440867</c:v>
                </c:pt>
                <c:pt idx="206">
                  <c:v>4.2313337968558811</c:v>
                </c:pt>
                <c:pt idx="207">
                  <c:v>4.2542788549756789</c:v>
                </c:pt>
                <c:pt idx="208">
                  <c:v>4.2767289182168104</c:v>
                </c:pt>
                <c:pt idx="209">
                  <c:v>4.299092188992697</c:v>
                </c:pt>
                <c:pt idx="210">
                  <c:v>4.3209768546636012</c:v>
                </c:pt>
                <c:pt idx="211">
                  <c:v>4.3421729778465616</c:v>
                </c:pt>
                <c:pt idx="212">
                  <c:v>4.3631013070653237</c:v>
                </c:pt>
                <c:pt idx="213">
                  <c:v>4.383893835153212</c:v>
                </c:pt>
                <c:pt idx="214">
                  <c:v>4.3763017777615962</c:v>
                </c:pt>
                <c:pt idx="215">
                  <c:v>4.3304613453153014</c:v>
                </c:pt>
                <c:pt idx="216">
                  <c:v>4.3163423317658447</c:v>
                </c:pt>
                <c:pt idx="217">
                  <c:v>4.342601587520396</c:v>
                </c:pt>
                <c:pt idx="218">
                  <c:v>4.3624392034275683</c:v>
                </c:pt>
                <c:pt idx="219">
                  <c:v>4.3866277119225883</c:v>
                </c:pt>
                <c:pt idx="220">
                  <c:v>4.4104468022943415</c:v>
                </c:pt>
                <c:pt idx="221">
                  <c:v>4.4338812212078329</c:v>
                </c:pt>
                <c:pt idx="222">
                  <c:v>4.4569030169228867</c:v>
                </c:pt>
                <c:pt idx="223">
                  <c:v>4.4795034038540615</c:v>
                </c:pt>
                <c:pt idx="224">
                  <c:v>4.5018156765465251</c:v>
                </c:pt>
                <c:pt idx="225">
                  <c:v>4.5237899952162488</c:v>
                </c:pt>
                <c:pt idx="226">
                  <c:v>4.545213574079952</c:v>
                </c:pt>
                <c:pt idx="227">
                  <c:v>4.5665267870601376</c:v>
                </c:pt>
                <c:pt idx="228">
                  <c:v>4.5876706458006247</c:v>
                </c:pt>
                <c:pt idx="229">
                  <c:v>4.608487683669769</c:v>
                </c:pt>
                <c:pt idx="230">
                  <c:v>4.6290396322965055</c:v>
                </c:pt>
                <c:pt idx="231">
                  <c:v>4.6494863412586662</c:v>
                </c:pt>
                <c:pt idx="232">
                  <c:v>4.6697048960677785</c:v>
                </c:pt>
                <c:pt idx="233">
                  <c:v>4.6895176621778907</c:v>
                </c:pt>
                <c:pt idx="234">
                  <c:v>4.7089762525183616</c:v>
                </c:pt>
                <c:pt idx="235">
                  <c:v>4.7009736623918004</c:v>
                </c:pt>
                <c:pt idx="236">
                  <c:v>4.6688987304086602</c:v>
                </c:pt>
                <c:pt idx="237">
                  <c:v>4.6668646625507471</c:v>
                </c:pt>
                <c:pt idx="238">
                  <c:v>4.690809629950957</c:v>
                </c:pt>
                <c:pt idx="239">
                  <c:v>4.7134929062050803</c:v>
                </c:pt>
                <c:pt idx="240">
                  <c:v>4.7357720129606911</c:v>
                </c:pt>
                <c:pt idx="241">
                  <c:v>4.7577761685329936</c:v>
                </c:pt>
                <c:pt idx="242">
                  <c:v>4.7794359479767117</c:v>
                </c:pt>
                <c:pt idx="243">
                  <c:v>4.8005818830325868</c:v>
                </c:pt>
                <c:pt idx="244">
                  <c:v>4.8214026061025628</c:v>
                </c:pt>
                <c:pt idx="245">
                  <c:v>4.8419255874826153</c:v>
                </c:pt>
                <c:pt idx="246">
                  <c:v>4.8617458500139978</c:v>
                </c:pt>
                <c:pt idx="247">
                  <c:v>4.8812673261534485</c:v>
                </c:pt>
                <c:pt idx="248">
                  <c:v>4.9007179867703146</c:v>
                </c:pt>
                <c:pt idx="249">
                  <c:v>4.9200292085678905</c:v>
                </c:pt>
                <c:pt idx="250">
                  <c:v>4.9351924539117142</c:v>
                </c:pt>
                <c:pt idx="251">
                  <c:v>4.9503209780060899</c:v>
                </c:pt>
                <c:pt idx="252">
                  <c:v>4.9691195250788951</c:v>
                </c:pt>
                <c:pt idx="253">
                  <c:v>4.9876513158111431</c:v>
                </c:pt>
                <c:pt idx="254">
                  <c:v>5.0057461506010572</c:v>
                </c:pt>
                <c:pt idx="255">
                  <c:v>5.0236649919244387</c:v>
                </c:pt>
                <c:pt idx="256">
                  <c:v>5.0416655895323323</c:v>
                </c:pt>
                <c:pt idx="257">
                  <c:v>5.0504493963119224</c:v>
                </c:pt>
                <c:pt idx="258">
                  <c:v>4.9882064693633517</c:v>
                </c:pt>
                <c:pt idx="259">
                  <c:v>4.9387167203358482</c:v>
                </c:pt>
                <c:pt idx="260">
                  <c:v>4.9636971264180811</c:v>
                </c:pt>
                <c:pt idx="261">
                  <c:v>4.9877790192247939</c:v>
                </c:pt>
                <c:pt idx="262">
                  <c:v>5.0106772524310168</c:v>
                </c:pt>
                <c:pt idx="263">
                  <c:v>5.0331818974394658</c:v>
                </c:pt>
                <c:pt idx="264">
                  <c:v>5.0552213894396685</c:v>
                </c:pt>
                <c:pt idx="265">
                  <c:v>5.0769319140454412</c:v>
                </c:pt>
                <c:pt idx="266">
                  <c:v>5.098173000183273</c:v>
                </c:pt>
                <c:pt idx="267">
                  <c:v>5.1148698129547006</c:v>
                </c:pt>
                <c:pt idx="268">
                  <c:v>5.1355676721730443</c:v>
                </c:pt>
                <c:pt idx="269">
                  <c:v>5.1557483415446779</c:v>
                </c:pt>
                <c:pt idx="270">
                  <c:v>5.1716315371886594</c:v>
                </c:pt>
                <c:pt idx="271">
                  <c:v>5.191369010200126</c:v>
                </c:pt>
                <c:pt idx="272">
                  <c:v>5.2108740790915915</c:v>
                </c:pt>
                <c:pt idx="273">
                  <c:v>5.23001965298337</c:v>
                </c:pt>
                <c:pt idx="274">
                  <c:v>5.2489158263879014</c:v>
                </c:pt>
                <c:pt idx="275">
                  <c:v>5.2639254221617353</c:v>
                </c:pt>
                <c:pt idx="276">
                  <c:v>5.2785901370057537</c:v>
                </c:pt>
                <c:pt idx="277">
                  <c:v>5.2968598567030583</c:v>
                </c:pt>
                <c:pt idx="278">
                  <c:v>5.3152900378139014</c:v>
                </c:pt>
                <c:pt idx="279">
                  <c:v>5.3332730746030466</c:v>
                </c:pt>
                <c:pt idx="280">
                  <c:v>5.3508229071934226</c:v>
                </c:pt>
                <c:pt idx="281">
                  <c:v>5.3681078270850939</c:v>
                </c:pt>
                <c:pt idx="282">
                  <c:v>5.38516516725928</c:v>
                </c:pt>
                <c:pt idx="283">
                  <c:v>5.4019895151817048</c:v>
                </c:pt>
                <c:pt idx="284">
                  <c:v>5.4183859388315732</c:v>
                </c:pt>
                <c:pt idx="285">
                  <c:v>5.3737053849502816</c:v>
                </c:pt>
                <c:pt idx="286">
                  <c:v>5.3204119664112453</c:v>
                </c:pt>
                <c:pt idx="287">
                  <c:v>5.3316160147716714</c:v>
                </c:pt>
                <c:pt idx="288">
                  <c:v>5.3545973767887967</c:v>
                </c:pt>
                <c:pt idx="289">
                  <c:v>5.3764684808388434</c:v>
                </c:pt>
                <c:pt idx="290">
                  <c:v>5.3934928285131125</c:v>
                </c:pt>
                <c:pt idx="291">
                  <c:v>5.4102458992105413</c:v>
                </c:pt>
                <c:pt idx="292">
                  <c:v>5.4307466389674861</c:v>
                </c:pt>
                <c:pt idx="293">
                  <c:v>5.4508742784960376</c:v>
                </c:pt>
                <c:pt idx="294">
                  <c:v>5.4708320378905055</c:v>
                </c:pt>
                <c:pt idx="295">
                  <c:v>5.4902756933903252</c:v>
                </c:pt>
                <c:pt idx="296">
                  <c:v>5.5093763540955187</c:v>
                </c:pt>
                <c:pt idx="297">
                  <c:v>5.5280860494382544</c:v>
                </c:pt>
                <c:pt idx="298">
                  <c:v>5.5459787303656398</c:v>
                </c:pt>
                <c:pt idx="299">
                  <c:v>5.555637704849989</c:v>
                </c:pt>
                <c:pt idx="300">
                  <c:v>5.5133551488712547</c:v>
                </c:pt>
                <c:pt idx="301">
                  <c:v>5.4690763091699921</c:v>
                </c:pt>
                <c:pt idx="302">
                  <c:v>5.4660589289935659</c:v>
                </c:pt>
                <c:pt idx="303">
                  <c:v>5.4902301374317997</c:v>
                </c:pt>
                <c:pt idx="304">
                  <c:v>5.5129519750987805</c:v>
                </c:pt>
                <c:pt idx="305">
                  <c:v>5.5347583446248398</c:v>
                </c:pt>
                <c:pt idx="306">
                  <c:v>5.5560540664385831</c:v>
                </c:pt>
                <c:pt idx="307">
                  <c:v>5.5766243850254478</c:v>
                </c:pt>
                <c:pt idx="308">
                  <c:v>5.5971244868603813</c:v>
                </c:pt>
                <c:pt idx="309">
                  <c:v>5.6175454822857116</c:v>
                </c:pt>
                <c:pt idx="310">
                  <c:v>5.6373096060344938</c:v>
                </c:pt>
                <c:pt idx="311">
                  <c:v>5.6568096158604106</c:v>
                </c:pt>
                <c:pt idx="312">
                  <c:v>5.6758981196140379</c:v>
                </c:pt>
                <c:pt idx="313">
                  <c:v>5.6944503788768159</c:v>
                </c:pt>
                <c:pt idx="314">
                  <c:v>5.7128490987665117</c:v>
                </c:pt>
                <c:pt idx="315">
                  <c:v>5.7311176700230488</c:v>
                </c:pt>
                <c:pt idx="316">
                  <c:v>5.7490001132387434</c:v>
                </c:pt>
                <c:pt idx="317">
                  <c:v>5.7666612972481426</c:v>
                </c:pt>
                <c:pt idx="318">
                  <c:v>5.7806549134405723</c:v>
                </c:pt>
                <c:pt idx="319">
                  <c:v>5.7978029589106717</c:v>
                </c:pt>
                <c:pt idx="320">
                  <c:v>5.8112893912363477</c:v>
                </c:pt>
                <c:pt idx="321">
                  <c:v>5.8279442726335011</c:v>
                </c:pt>
                <c:pt idx="322">
                  <c:v>5.8445473828592807</c:v>
                </c:pt>
                <c:pt idx="323">
                  <c:v>5.8608930174806728</c:v>
                </c:pt>
                <c:pt idx="324">
                  <c:v>5.8769910368548297</c:v>
                </c:pt>
                <c:pt idx="325">
                  <c:v>5.8928563999422616</c:v>
                </c:pt>
                <c:pt idx="326">
                  <c:v>5.9088580477851611</c:v>
                </c:pt>
                <c:pt idx="327">
                  <c:v>5.9233767602671428</c:v>
                </c:pt>
                <c:pt idx="328">
                  <c:v>5.892135245345453</c:v>
                </c:pt>
                <c:pt idx="329">
                  <c:v>5.8611884727375916</c:v>
                </c:pt>
                <c:pt idx="330">
                  <c:v>5.8591017463919934</c:v>
                </c:pt>
                <c:pt idx="331">
                  <c:v>5.8800666816598435</c:v>
                </c:pt>
                <c:pt idx="332">
                  <c:v>5.9000002672081289</c:v>
                </c:pt>
                <c:pt idx="333">
                  <c:v>5.9195031662570745</c:v>
                </c:pt>
                <c:pt idx="334">
                  <c:v>5.9386315675880716</c:v>
                </c:pt>
                <c:pt idx="335">
                  <c:v>5.9570922141159723</c:v>
                </c:pt>
                <c:pt idx="336">
                  <c:v>5.9750842913232738</c:v>
                </c:pt>
                <c:pt idx="337">
                  <c:v>5.9928075087506656</c:v>
                </c:pt>
                <c:pt idx="338">
                  <c:v>6.0101165358178719</c:v>
                </c:pt>
                <c:pt idx="339">
                  <c:v>6.0270603254241788</c:v>
                </c:pt>
                <c:pt idx="340">
                  <c:v>6.0436003248928145</c:v>
                </c:pt>
                <c:pt idx="341">
                  <c:v>6.0526304523154826</c:v>
                </c:pt>
                <c:pt idx="342">
                  <c:v>5.9909776250097044</c:v>
                </c:pt>
                <c:pt idx="343">
                  <c:v>5.9428065062648763</c:v>
                </c:pt>
                <c:pt idx="344">
                  <c:v>5.9494240685079403</c:v>
                </c:pt>
                <c:pt idx="345">
                  <c:v>5.9726778949690251</c:v>
                </c:pt>
                <c:pt idx="346">
                  <c:v>5.9943973865281404</c:v>
                </c:pt>
                <c:pt idx="347">
                  <c:v>6.0155826444915874</c:v>
                </c:pt>
                <c:pt idx="348">
                  <c:v>6.0361779338968642</c:v>
                </c:pt>
                <c:pt idx="349">
                  <c:v>6.0560963642446897</c:v>
                </c:pt>
                <c:pt idx="350">
                  <c:v>6.0754177003715224</c:v>
                </c:pt>
                <c:pt idx="351">
                  <c:v>6.0943251333088888</c:v>
                </c:pt>
                <c:pt idx="352">
                  <c:v>6.1129798475420127</c:v>
                </c:pt>
                <c:pt idx="353">
                  <c:v>6.1277303166050503</c:v>
                </c:pt>
                <c:pt idx="354">
                  <c:v>6.1423609385725237</c:v>
                </c:pt>
                <c:pt idx="355">
                  <c:v>6.1602412358586811</c:v>
                </c:pt>
                <c:pt idx="356">
                  <c:v>6.1778755221972856</c:v>
                </c:pt>
                <c:pt idx="357">
                  <c:v>6.1950044997312741</c:v>
                </c:pt>
                <c:pt idx="358">
                  <c:v>6.2115245240502039</c:v>
                </c:pt>
                <c:pt idx="359">
                  <c:v>6.2279299318292676</c:v>
                </c:pt>
                <c:pt idx="360">
                  <c:v>6.2444196111082375</c:v>
                </c:pt>
                <c:pt idx="361">
                  <c:v>6.2607043474423056</c:v>
                </c:pt>
                <c:pt idx="362">
                  <c:v>6.2766469570068839</c:v>
                </c:pt>
                <c:pt idx="363">
                  <c:v>6.29228827298701</c:v>
                </c:pt>
                <c:pt idx="364">
                  <c:v>6.3076998230544934</c:v>
                </c:pt>
                <c:pt idx="365">
                  <c:v>6.2942896488327662</c:v>
                </c:pt>
                <c:pt idx="366">
                  <c:v>6.257226771856824</c:v>
                </c:pt>
                <c:pt idx="367">
                  <c:v>6.2520066929319249</c:v>
                </c:pt>
                <c:pt idx="368">
                  <c:v>6.2685595687926075</c:v>
                </c:pt>
                <c:pt idx="369">
                  <c:v>6.2880166128692538</c:v>
                </c:pt>
                <c:pt idx="370">
                  <c:v>6.3032987861423102</c:v>
                </c:pt>
                <c:pt idx="371">
                  <c:v>6.321680027640693</c:v>
                </c:pt>
                <c:pt idx="372">
                  <c:v>6.3394836295895773</c:v>
                </c:pt>
                <c:pt idx="373">
                  <c:v>6.3569126670254796</c:v>
                </c:pt>
                <c:pt idx="374">
                  <c:v>6.3739133138952955</c:v>
                </c:pt>
                <c:pt idx="375">
                  <c:v>6.3907233459483193</c:v>
                </c:pt>
                <c:pt idx="376">
                  <c:v>6.4071023587587304</c:v>
                </c:pt>
                <c:pt idx="377">
                  <c:v>6.423243430098025</c:v>
                </c:pt>
                <c:pt idx="378">
                  <c:v>6.4391274112078642</c:v>
                </c:pt>
                <c:pt idx="379">
                  <c:v>6.4545499114807345</c:v>
                </c:pt>
                <c:pt idx="380">
                  <c:v>6.4667133570603275</c:v>
                </c:pt>
                <c:pt idx="381">
                  <c:v>6.4786920034375841</c:v>
                </c:pt>
                <c:pt idx="382">
                  <c:v>6.4862043384087578</c:v>
                </c:pt>
                <c:pt idx="383">
                  <c:v>6.419471523792927</c:v>
                </c:pt>
                <c:pt idx="384">
                  <c:v>6.3607631231415152</c:v>
                </c:pt>
                <c:pt idx="385">
                  <c:v>6.3801707378166199</c:v>
                </c:pt>
                <c:pt idx="386">
                  <c:v>6.4022828849911759</c:v>
                </c:pt>
                <c:pt idx="387">
                  <c:v>6.4230905367031257</c:v>
                </c:pt>
                <c:pt idx="388">
                  <c:v>6.4432615412897754</c:v>
                </c:pt>
                <c:pt idx="389">
                  <c:v>6.4628013502399382</c:v>
                </c:pt>
                <c:pt idx="390">
                  <c:v>6.4818414783267695</c:v>
                </c:pt>
                <c:pt idx="391">
                  <c:v>6.5004249919845059</c:v>
                </c:pt>
                <c:pt idx="392">
                  <c:v>6.5184809257028791</c:v>
                </c:pt>
                <c:pt idx="393">
                  <c:v>6.5362886863548946</c:v>
                </c:pt>
                <c:pt idx="394">
                  <c:v>6.5537781150227525</c:v>
                </c:pt>
                <c:pt idx="395">
                  <c:v>6.5706548450629443</c:v>
                </c:pt>
                <c:pt idx="396">
                  <c:v>6.5841247633344935</c:v>
                </c:pt>
                <c:pt idx="397">
                  <c:v>6.597461201099696</c:v>
                </c:pt>
                <c:pt idx="398">
                  <c:v>6.6138748864710299</c:v>
                </c:pt>
                <c:pt idx="399">
                  <c:v>6.6298965148142051</c:v>
                </c:pt>
                <c:pt idx="400">
                  <c:v>6.6456090156554728</c:v>
                </c:pt>
                <c:pt idx="401">
                  <c:v>6.6610149011301401</c:v>
                </c:pt>
                <c:pt idx="402">
                  <c:v>6.6757884973646053</c:v>
                </c:pt>
                <c:pt idx="403">
                  <c:v>6.6873687995250934</c:v>
                </c:pt>
                <c:pt idx="404">
                  <c:v>6.6851338108659641</c:v>
                </c:pt>
                <c:pt idx="405">
                  <c:v>6.6385508567811247</c:v>
                </c:pt>
                <c:pt idx="406">
                  <c:v>6.6096660094448234</c:v>
                </c:pt>
                <c:pt idx="407">
                  <c:v>6.6307886403658527</c:v>
                </c:pt>
                <c:pt idx="408">
                  <c:v>6.6503987947112799</c:v>
                </c:pt>
                <c:pt idx="409">
                  <c:v>6.6691169711125315</c:v>
                </c:pt>
                <c:pt idx="410">
                  <c:v>6.6871309889684198</c:v>
                </c:pt>
                <c:pt idx="411">
                  <c:v>6.7048738210793877</c:v>
                </c:pt>
                <c:pt idx="412">
                  <c:v>6.7223615699164254</c:v>
                </c:pt>
                <c:pt idx="413">
                  <c:v>6.73939155396726</c:v>
                </c:pt>
                <c:pt idx="414">
                  <c:v>6.7561414110280378</c:v>
                </c:pt>
                <c:pt idx="415">
                  <c:v>6.7725674979831076</c:v>
                </c:pt>
                <c:pt idx="416">
                  <c:v>6.7883243605278505</c:v>
                </c:pt>
                <c:pt idx="417">
                  <c:v>6.8034972891626291</c:v>
                </c:pt>
                <c:pt idx="418">
                  <c:v>6.8187096706197554</c:v>
                </c:pt>
                <c:pt idx="419">
                  <c:v>6.8336560946487372</c:v>
                </c:pt>
                <c:pt idx="420">
                  <c:v>6.8452081092830444</c:v>
                </c:pt>
                <c:pt idx="421">
                  <c:v>6.8566180180122958</c:v>
                </c:pt>
                <c:pt idx="422">
                  <c:v>6.8708961574713658</c:v>
                </c:pt>
                <c:pt idx="423">
                  <c:v>6.8845256289376238</c:v>
                </c:pt>
                <c:pt idx="424">
                  <c:v>6.8978522914103975</c:v>
                </c:pt>
                <c:pt idx="425">
                  <c:v>6.9112652358844677</c:v>
                </c:pt>
                <c:pt idx="426">
                  <c:v>6.924555248138768</c:v>
                </c:pt>
                <c:pt idx="427">
                  <c:v>6.9211931128761268</c:v>
                </c:pt>
                <c:pt idx="428">
                  <c:v>6.8454907894731036</c:v>
                </c:pt>
                <c:pt idx="429">
                  <c:v>6.7906575476386237</c:v>
                </c:pt>
                <c:pt idx="430">
                  <c:v>6.8081042122547961</c:v>
                </c:pt>
                <c:pt idx="431">
                  <c:v>6.8256454764781189</c:v>
                </c:pt>
                <c:pt idx="432">
                  <c:v>6.8461249324978306</c:v>
                </c:pt>
                <c:pt idx="433">
                  <c:v>6.8656103936905</c:v>
                </c:pt>
                <c:pt idx="434">
                  <c:v>6.8846516921031391</c:v>
                </c:pt>
                <c:pt idx="435">
                  <c:v>6.9030903016026741</c:v>
                </c:pt>
                <c:pt idx="436">
                  <c:v>6.9210480131362164</c:v>
                </c:pt>
                <c:pt idx="437">
                  <c:v>6.9385988162802201</c:v>
                </c:pt>
                <c:pt idx="438">
                  <c:v>6.9558077506714913</c:v>
                </c:pt>
                <c:pt idx="439">
                  <c:v>6.9727258997535104</c:v>
                </c:pt>
                <c:pt idx="440">
                  <c:v>6.9892835493567942</c:v>
                </c:pt>
                <c:pt idx="441">
                  <c:v>7.0054204698343385</c:v>
                </c:pt>
                <c:pt idx="442">
                  <c:v>7.0211284847731541</c:v>
                </c:pt>
                <c:pt idx="443">
                  <c:v>7.0365783421492454</c:v>
                </c:pt>
                <c:pt idx="444">
                  <c:v>7.0519548514040551</c:v>
                </c:pt>
                <c:pt idx="445">
                  <c:v>7.0667858358886981</c:v>
                </c:pt>
                <c:pt idx="446">
                  <c:v>7.0782874636165527</c:v>
                </c:pt>
                <c:pt idx="447">
                  <c:v>7.0897541558065695</c:v>
                </c:pt>
                <c:pt idx="448">
                  <c:v>7.1040199720385777</c:v>
                </c:pt>
                <c:pt idx="449">
                  <c:v>7.117586257343711</c:v>
                </c:pt>
                <c:pt idx="450">
                  <c:v>7.1309137717649502</c:v>
                </c:pt>
                <c:pt idx="451">
                  <c:v>7.1040137631956402</c:v>
                </c:pt>
                <c:pt idx="452">
                  <c:v>7.0480867005564773</c:v>
                </c:pt>
                <c:pt idx="453">
                  <c:v>7.0316268133606741</c:v>
                </c:pt>
                <c:pt idx="454">
                  <c:v>7.0475032851933026</c:v>
                </c:pt>
                <c:pt idx="455">
                  <c:v>7.0670846090447563</c:v>
                </c:pt>
                <c:pt idx="456">
                  <c:v>7.0859316802107708</c:v>
                </c:pt>
                <c:pt idx="457">
                  <c:v>7.1005107620776178</c:v>
                </c:pt>
                <c:pt idx="458">
                  <c:v>7.1146701542011286</c:v>
                </c:pt>
                <c:pt idx="459">
                  <c:v>7.1320688264327305</c:v>
                </c:pt>
                <c:pt idx="460">
                  <c:v>7.1492262117210492</c:v>
                </c:pt>
                <c:pt idx="461">
                  <c:v>7.1657227518406934</c:v>
                </c:pt>
                <c:pt idx="462">
                  <c:v>7.181697184617577</c:v>
                </c:pt>
                <c:pt idx="463">
                  <c:v>7.197403845853481</c:v>
                </c:pt>
                <c:pt idx="464">
                  <c:v>7.2128655474492875</c:v>
                </c:pt>
                <c:pt idx="465">
                  <c:v>7.2279969078156316</c:v>
                </c:pt>
                <c:pt idx="466">
                  <c:v>7.2427683551075486</c:v>
                </c:pt>
                <c:pt idx="467">
                  <c:v>7.257150382374788</c:v>
                </c:pt>
                <c:pt idx="468">
                  <c:v>7.2710802247617057</c:v>
                </c:pt>
                <c:pt idx="469">
                  <c:v>7.2845200779158725</c:v>
                </c:pt>
                <c:pt idx="470">
                  <c:v>7.2728424670347165</c:v>
                </c:pt>
                <c:pt idx="471">
                  <c:v>7.2000109453968406</c:v>
                </c:pt>
                <c:pt idx="472">
                  <c:v>7.1567322990168361</c:v>
                </c:pt>
                <c:pt idx="473">
                  <c:v>7.174307860517021</c:v>
                </c:pt>
                <c:pt idx="474">
                  <c:v>7.1957750040184694</c:v>
                </c:pt>
                <c:pt idx="475">
                  <c:v>7.2118313770792462</c:v>
                </c:pt>
                <c:pt idx="476">
                  <c:v>7.2307004719202119</c:v>
                </c:pt>
                <c:pt idx="477">
                  <c:v>7.2490584043374113</c:v>
                </c:pt>
                <c:pt idx="478">
                  <c:v>7.2673568364140468</c:v>
                </c:pt>
                <c:pt idx="479">
                  <c:v>7.2852439517708705</c:v>
                </c:pt>
                <c:pt idx="480">
                  <c:v>7.299089865142026</c:v>
                </c:pt>
                <c:pt idx="481">
                  <c:v>7.312703432767619</c:v>
                </c:pt>
                <c:pt idx="482">
                  <c:v>7.3292065825157939</c:v>
                </c:pt>
                <c:pt idx="483">
                  <c:v>7.3453497979470388</c:v>
                </c:pt>
                <c:pt idx="484">
                  <c:v>7.361261467264903</c:v>
                </c:pt>
                <c:pt idx="485">
                  <c:v>7.3768666647559638</c:v>
                </c:pt>
                <c:pt idx="486">
                  <c:v>7.3921928544357973</c:v>
                </c:pt>
                <c:pt idx="487">
                  <c:v>7.4069698349288853</c:v>
                </c:pt>
                <c:pt idx="488">
                  <c:v>7.4215793801828314</c:v>
                </c:pt>
                <c:pt idx="489">
                  <c:v>7.4359122816270578</c:v>
                </c:pt>
                <c:pt idx="490">
                  <c:v>7.4500413659495477</c:v>
                </c:pt>
                <c:pt idx="491">
                  <c:v>7.4637931025394533</c:v>
                </c:pt>
                <c:pt idx="492">
                  <c:v>7.4772581783589755</c:v>
                </c:pt>
                <c:pt idx="493">
                  <c:v>7.4905782543664268</c:v>
                </c:pt>
                <c:pt idx="494">
                  <c:v>7.5037457839456296</c:v>
                </c:pt>
                <c:pt idx="495">
                  <c:v>7.51651304951924</c:v>
                </c:pt>
                <c:pt idx="496">
                  <c:v>7.5290324991511355</c:v>
                </c:pt>
                <c:pt idx="497">
                  <c:v>7.5415661424341174</c:v>
                </c:pt>
                <c:pt idx="498">
                  <c:v>7.5535430546265285</c:v>
                </c:pt>
                <c:pt idx="499">
                  <c:v>7.5653255767135423</c:v>
                </c:pt>
                <c:pt idx="500">
                  <c:v>7.574660093201949</c:v>
                </c:pt>
                <c:pt idx="501">
                  <c:v>7.5860215542665674</c:v>
                </c:pt>
                <c:pt idx="502">
                  <c:v>7.5423109600445297</c:v>
                </c:pt>
                <c:pt idx="503">
                  <c:v>7.4853221959644118</c:v>
                </c:pt>
                <c:pt idx="504">
                  <c:v>7.4562447363579203</c:v>
                </c:pt>
                <c:pt idx="505">
                  <c:v>7.475732882328221</c:v>
                </c:pt>
                <c:pt idx="506">
                  <c:v>7.4947036961952707</c:v>
                </c:pt>
                <c:pt idx="507">
                  <c:v>7.5093829735897293</c:v>
                </c:pt>
                <c:pt idx="508">
                  <c:v>7.5237541397437973</c:v>
                </c:pt>
                <c:pt idx="509">
                  <c:v>7.5409223898212483</c:v>
                </c:pt>
                <c:pt idx="510">
                  <c:v>7.5578170977842944</c:v>
                </c:pt>
                <c:pt idx="511">
                  <c:v>7.5744173417840051</c:v>
                </c:pt>
                <c:pt idx="512">
                  <c:v>7.5903043673032817</c:v>
                </c:pt>
                <c:pt idx="513">
                  <c:v>7.6057089940156617</c:v>
                </c:pt>
                <c:pt idx="514">
                  <c:v>7.620908705151141</c:v>
                </c:pt>
                <c:pt idx="515">
                  <c:v>7.635916603754473</c:v>
                </c:pt>
                <c:pt idx="516">
                  <c:v>7.6504047708250109</c:v>
                </c:pt>
                <c:pt idx="517">
                  <c:v>7.664325523002999</c:v>
                </c:pt>
                <c:pt idx="518">
                  <c:v>7.6779200893669337</c:v>
                </c:pt>
                <c:pt idx="519">
                  <c:v>7.6909657329592589</c:v>
                </c:pt>
                <c:pt idx="520">
                  <c:v>7.6379868058017095</c:v>
                </c:pt>
                <c:pt idx="521">
                  <c:v>7.5520382666361527</c:v>
                </c:pt>
                <c:pt idx="522">
                  <c:v>7.5378761936251131</c:v>
                </c:pt>
                <c:pt idx="523">
                  <c:v>7.5566843265547234</c:v>
                </c:pt>
                <c:pt idx="524">
                  <c:v>7.574225807879456</c:v>
                </c:pt>
                <c:pt idx="525">
                  <c:v>7.5945628159632461</c:v>
                </c:pt>
                <c:pt idx="526">
                  <c:v>7.6139360506002749</c:v>
                </c:pt>
                <c:pt idx="527">
                  <c:v>7.632657617123126</c:v>
                </c:pt>
                <c:pt idx="528">
                  <c:v>7.6508180121357094</c:v>
                </c:pt>
                <c:pt idx="529">
                  <c:v>7.6686720675437448</c:v>
                </c:pt>
                <c:pt idx="530">
                  <c:v>7.6860298779933798</c:v>
                </c:pt>
                <c:pt idx="531">
                  <c:v>7.7029146929554262</c:v>
                </c:pt>
                <c:pt idx="532">
                  <c:v>7.7193654363325468</c:v>
                </c:pt>
                <c:pt idx="533">
                  <c:v>7.7321870901560663</c:v>
                </c:pt>
                <c:pt idx="534">
                  <c:v>7.7448266596851196</c:v>
                </c:pt>
                <c:pt idx="535">
                  <c:v>7.760175797397654</c:v>
                </c:pt>
                <c:pt idx="536">
                  <c:v>7.7751841223505487</c:v>
                </c:pt>
                <c:pt idx="537">
                  <c:v>7.7900397856664076</c:v>
                </c:pt>
                <c:pt idx="538">
                  <c:v>7.8045518737789186</c:v>
                </c:pt>
                <c:pt idx="539">
                  <c:v>7.8184793296648323</c:v>
                </c:pt>
                <c:pt idx="540">
                  <c:v>7.8322494355871761</c:v>
                </c:pt>
                <c:pt idx="541">
                  <c:v>7.8458077530787618</c:v>
                </c:pt>
                <c:pt idx="542">
                  <c:v>7.8585528227655921</c:v>
                </c:pt>
                <c:pt idx="543">
                  <c:v>7.8267904593476487</c:v>
                </c:pt>
                <c:pt idx="544">
                  <c:v>7.7836094514281635</c:v>
                </c:pt>
                <c:pt idx="545">
                  <c:v>7.7867648850978979</c:v>
                </c:pt>
                <c:pt idx="546">
                  <c:v>7.8042486827270956</c:v>
                </c:pt>
                <c:pt idx="547">
                  <c:v>7.8221601277510393</c:v>
                </c:pt>
                <c:pt idx="548">
                  <c:v>7.8393145588231592</c:v>
                </c:pt>
                <c:pt idx="549">
                  <c:v>7.8558109568352652</c:v>
                </c:pt>
                <c:pt idx="550">
                  <c:v>7.8688433594866094</c:v>
                </c:pt>
                <c:pt idx="551">
                  <c:v>7.881372158975994</c:v>
                </c:pt>
                <c:pt idx="552">
                  <c:v>7.8965159073017217</c:v>
                </c:pt>
                <c:pt idx="553">
                  <c:v>7.9114876415171702</c:v>
                </c:pt>
                <c:pt idx="554">
                  <c:v>7.9260379236396368</c:v>
                </c:pt>
                <c:pt idx="555">
                  <c:v>7.9400536121413392</c:v>
                </c:pt>
                <c:pt idx="556">
                  <c:v>7.9536877193768794</c:v>
                </c:pt>
                <c:pt idx="557">
                  <c:v>7.9669626250481898</c:v>
                </c:pt>
                <c:pt idx="558">
                  <c:v>7.977262855277</c:v>
                </c:pt>
                <c:pt idx="559">
                  <c:v>7.9874807443554001</c:v>
                </c:pt>
                <c:pt idx="560">
                  <c:v>7.9998401182109902</c:v>
                </c:pt>
                <c:pt idx="561">
                  <c:v>7.9945008456579556</c:v>
                </c:pt>
                <c:pt idx="562">
                  <c:v>7.9150521641378324</c:v>
                </c:pt>
                <c:pt idx="563">
                  <c:v>7.8546322878000074</c:v>
                </c:pt>
                <c:pt idx="564">
                  <c:v>7.8733138665395295</c:v>
                </c:pt>
                <c:pt idx="565">
                  <c:v>7.8944608121574769</c:v>
                </c:pt>
                <c:pt idx="566">
                  <c:v>7.9140547768114384</c:v>
                </c:pt>
                <c:pt idx="567">
                  <c:v>7.9327766369523518</c:v>
                </c:pt>
                <c:pt idx="568">
                  <c:v>7.9508137038196214</c:v>
                </c:pt>
                <c:pt idx="569">
                  <c:v>7.9683756336319957</c:v>
                </c:pt>
                <c:pt idx="570">
                  <c:v>7.9853863017551703</c:v>
                </c:pt>
                <c:pt idx="571">
                  <c:v>8.0018282280534265</c:v>
                </c:pt>
                <c:pt idx="572">
                  <c:v>8.0179723824332534</c:v>
                </c:pt>
                <c:pt idx="573">
                  <c:v>8.0336215798726176</c:v>
                </c:pt>
                <c:pt idx="574">
                  <c:v>8.048689150842204</c:v>
                </c:pt>
                <c:pt idx="575">
                  <c:v>8.0635213685128431</c:v>
                </c:pt>
                <c:pt idx="576">
                  <c:v>8.0752208204417055</c:v>
                </c:pt>
                <c:pt idx="577">
                  <c:v>8.0867122392018533</c:v>
                </c:pt>
                <c:pt idx="578">
                  <c:v>8.1006730183290259</c:v>
                </c:pt>
                <c:pt idx="579">
                  <c:v>8.1142757035572188</c:v>
                </c:pt>
                <c:pt idx="580">
                  <c:v>8.1275104876532378</c:v>
                </c:pt>
                <c:pt idx="581">
                  <c:v>8.1406903623950857</c:v>
                </c:pt>
                <c:pt idx="582">
                  <c:v>8.1535225791979169</c:v>
                </c:pt>
                <c:pt idx="583">
                  <c:v>8.1658372837478836</c:v>
                </c:pt>
                <c:pt idx="584">
                  <c:v>8.177762973072106</c:v>
                </c:pt>
                <c:pt idx="585">
                  <c:v>8.1893214220169224</c:v>
                </c:pt>
                <c:pt idx="586">
                  <c:v>8.1982747939586567</c:v>
                </c:pt>
                <c:pt idx="587">
                  <c:v>8.2070554512909233</c:v>
                </c:pt>
                <c:pt idx="588">
                  <c:v>8.1869408939301884</c:v>
                </c:pt>
                <c:pt idx="589">
                  <c:v>8.1256672533361876</c:v>
                </c:pt>
                <c:pt idx="590">
                  <c:v>8.1005713713574661</c:v>
                </c:pt>
                <c:pt idx="591">
                  <c:v>8.1207026102667896</c:v>
                </c:pt>
                <c:pt idx="592">
                  <c:v>8.1388016190383201</c:v>
                </c:pt>
                <c:pt idx="593">
                  <c:v>8.1557311444482039</c:v>
                </c:pt>
                <c:pt idx="594">
                  <c:v>8.1722924016276668</c:v>
                </c:pt>
                <c:pt idx="595">
                  <c:v>8.1882817669403973</c:v>
                </c:pt>
                <c:pt idx="596">
                  <c:v>8.2038026170033405</c:v>
                </c:pt>
                <c:pt idx="597">
                  <c:v>8.2191586093992282</c:v>
                </c:pt>
                <c:pt idx="598">
                  <c:v>8.2337949427227812</c:v>
                </c:pt>
                <c:pt idx="599">
                  <c:v>8.2478427131439407</c:v>
                </c:pt>
                <c:pt idx="600">
                  <c:v>8.2614432527322439</c:v>
                </c:pt>
                <c:pt idx="601">
                  <c:v>8.2720829002390115</c:v>
                </c:pt>
                <c:pt idx="602">
                  <c:v>8.2853081584892045</c:v>
                </c:pt>
                <c:pt idx="603">
                  <c:v>8.2955764629041759</c:v>
                </c:pt>
                <c:pt idx="604">
                  <c:v>8.3079212347106903</c:v>
                </c:pt>
                <c:pt idx="605">
                  <c:v>8.3197494033781165</c:v>
                </c:pt>
                <c:pt idx="606">
                  <c:v>8.3312189713875675</c:v>
                </c:pt>
                <c:pt idx="607">
                  <c:v>8.3033583784609437</c:v>
                </c:pt>
                <c:pt idx="608">
                  <c:v>8.2155572057623303</c:v>
                </c:pt>
                <c:pt idx="609">
                  <c:v>8.1704606380380476</c:v>
                </c:pt>
                <c:pt idx="610">
                  <c:v>8.1909505317737832</c:v>
                </c:pt>
                <c:pt idx="611">
                  <c:v>8.2080285312677841</c:v>
                </c:pt>
                <c:pt idx="612">
                  <c:v>8.2241058756104408</c:v>
                </c:pt>
                <c:pt idx="613">
                  <c:v>8.2432056448483522</c:v>
                </c:pt>
                <c:pt idx="614">
                  <c:v>8.2617224592806231</c:v>
                </c:pt>
                <c:pt idx="615">
                  <c:v>8.2792048894226493</c:v>
                </c:pt>
                <c:pt idx="616">
                  <c:v>8.2958889365820863</c:v>
                </c:pt>
                <c:pt idx="617">
                  <c:v>8.3125454472069933</c:v>
                </c:pt>
                <c:pt idx="618">
                  <c:v>8.3287375819132787</c:v>
                </c:pt>
                <c:pt idx="619">
                  <c:v>8.344454385103786</c:v>
                </c:pt>
                <c:pt idx="620">
                  <c:v>8.3597961655046404</c:v>
                </c:pt>
                <c:pt idx="621">
                  <c:v>8.3746773715939469</c:v>
                </c:pt>
                <c:pt idx="622">
                  <c:v>8.3891050770359161</c:v>
                </c:pt>
                <c:pt idx="623">
                  <c:v>8.4030564845665339</c:v>
                </c:pt>
                <c:pt idx="624">
                  <c:v>8.4167933469203398</c:v>
                </c:pt>
                <c:pt idx="625">
                  <c:v>8.4303691773691174</c:v>
                </c:pt>
                <c:pt idx="626">
                  <c:v>8.4409242803975175</c:v>
                </c:pt>
                <c:pt idx="627">
                  <c:v>8.4512838306666147</c:v>
                </c:pt>
                <c:pt idx="628">
                  <c:v>8.4639901877511186</c:v>
                </c:pt>
                <c:pt idx="629">
                  <c:v>8.4762937397038645</c:v>
                </c:pt>
                <c:pt idx="630">
                  <c:v>8.4879758965530367</c:v>
                </c:pt>
                <c:pt idx="631">
                  <c:v>8.4991582893884541</c:v>
                </c:pt>
                <c:pt idx="632">
                  <c:v>8.4628051959777668</c:v>
                </c:pt>
                <c:pt idx="633">
                  <c:v>8.4012616922749856</c:v>
                </c:pt>
                <c:pt idx="634">
                  <c:v>8.3917232296243505</c:v>
                </c:pt>
                <c:pt idx="635">
                  <c:v>8.4113514013282664</c:v>
                </c:pt>
                <c:pt idx="636">
                  <c:v>8.4261474766267455</c:v>
                </c:pt>
                <c:pt idx="637">
                  <c:v>8.4400623400635553</c:v>
                </c:pt>
                <c:pt idx="638">
                  <c:v>8.4567881046860567</c:v>
                </c:pt>
                <c:pt idx="639">
                  <c:v>8.4729607967011198</c:v>
                </c:pt>
                <c:pt idx="640">
                  <c:v>8.4887930661975197</c:v>
                </c:pt>
                <c:pt idx="641">
                  <c:v>8.5041424459837902</c:v>
                </c:pt>
                <c:pt idx="642">
                  <c:v>8.5187428743908171</c:v>
                </c:pt>
                <c:pt idx="643">
                  <c:v>8.5329313563597893</c:v>
                </c:pt>
                <c:pt idx="644">
                  <c:v>8.5467926180239751</c:v>
                </c:pt>
                <c:pt idx="645">
                  <c:v>8.5602084429758989</c:v>
                </c:pt>
                <c:pt idx="646">
                  <c:v>8.5732768025482127</c:v>
                </c:pt>
                <c:pt idx="647">
                  <c:v>8.5861306925547503</c:v>
                </c:pt>
                <c:pt idx="648">
                  <c:v>8.5985918661964611</c:v>
                </c:pt>
                <c:pt idx="649">
                  <c:v>8.6104684832921787</c:v>
                </c:pt>
                <c:pt idx="650">
                  <c:v>8.6218625582337207</c:v>
                </c:pt>
                <c:pt idx="651">
                  <c:v>8.6306540857980121</c:v>
                </c:pt>
                <c:pt idx="652">
                  <c:v>8.6404899455071451</c:v>
                </c:pt>
                <c:pt idx="653">
                  <c:v>8.5810242771137357</c:v>
                </c:pt>
                <c:pt idx="654">
                  <c:v>8.4878000946500034</c:v>
                </c:pt>
                <c:pt idx="655">
                  <c:v>8.4704827234396198</c:v>
                </c:pt>
                <c:pt idx="656">
                  <c:v>8.4936833149016344</c:v>
                </c:pt>
                <c:pt idx="657">
                  <c:v>8.5144595473758287</c:v>
                </c:pt>
                <c:pt idx="658">
                  <c:v>8.5338649997816454</c:v>
                </c:pt>
                <c:pt idx="659">
                  <c:v>8.5521740801186716</c:v>
                </c:pt>
                <c:pt idx="660">
                  <c:v>8.5698472169418629</c:v>
                </c:pt>
                <c:pt idx="661">
                  <c:v>8.5870707900628993</c:v>
                </c:pt>
                <c:pt idx="662">
                  <c:v>8.6039213894620197</c:v>
                </c:pt>
                <c:pt idx="663">
                  <c:v>8.6171685709228356</c:v>
                </c:pt>
                <c:pt idx="664">
                  <c:v>8.6300758560722013</c:v>
                </c:pt>
                <c:pt idx="665">
                  <c:v>8.6454217745673319</c:v>
                </c:pt>
                <c:pt idx="666">
                  <c:v>8.6603889937238758</c:v>
                </c:pt>
                <c:pt idx="667">
                  <c:v>8.6749733963764566</c:v>
                </c:pt>
                <c:pt idx="668">
                  <c:v>8.6892266905772537</c:v>
                </c:pt>
                <c:pt idx="669">
                  <c:v>8.7029682737875813</c:v>
                </c:pt>
                <c:pt idx="670">
                  <c:v>8.7163289330171736</c:v>
                </c:pt>
                <c:pt idx="671">
                  <c:v>8.7293659289698624</c:v>
                </c:pt>
                <c:pt idx="672">
                  <c:v>8.7419584840888938</c:v>
                </c:pt>
                <c:pt idx="673">
                  <c:v>8.7543752792795981</c:v>
                </c:pt>
                <c:pt idx="674">
                  <c:v>8.7664437565901974</c:v>
                </c:pt>
                <c:pt idx="675">
                  <c:v>8.7781003553621453</c:v>
                </c:pt>
                <c:pt idx="676">
                  <c:v>8.7893206906186094</c:v>
                </c:pt>
                <c:pt idx="677">
                  <c:v>8.7882785881013206</c:v>
                </c:pt>
                <c:pt idx="678">
                  <c:v>8.7390708689135135</c:v>
                </c:pt>
                <c:pt idx="679">
                  <c:v>8.6933305488337513</c:v>
                </c:pt>
                <c:pt idx="680">
                  <c:v>8.6954770980856786</c:v>
                </c:pt>
                <c:pt idx="681">
                  <c:v>8.7146915275181005</c:v>
                </c:pt>
                <c:pt idx="682">
                  <c:v>8.732114420612934</c:v>
                </c:pt>
                <c:pt idx="683">
                  <c:v>8.7485968281815669</c:v>
                </c:pt>
                <c:pt idx="684">
                  <c:v>8.7645121820144141</c:v>
                </c:pt>
                <c:pt idx="685">
                  <c:v>8.7797204863699783</c:v>
                </c:pt>
                <c:pt idx="686">
                  <c:v>8.7945340594733441</c:v>
                </c:pt>
                <c:pt idx="687">
                  <c:v>8.8090439147909354</c:v>
                </c:pt>
                <c:pt idx="688">
                  <c:v>8.8230247079857218</c:v>
                </c:pt>
                <c:pt idx="689">
                  <c:v>8.8338112712429009</c:v>
                </c:pt>
                <c:pt idx="690">
                  <c:v>8.8443028492920046</c:v>
                </c:pt>
                <c:pt idx="691">
                  <c:v>8.8569524128011707</c:v>
                </c:pt>
                <c:pt idx="692">
                  <c:v>8.8690577173083227</c:v>
                </c:pt>
                <c:pt idx="693">
                  <c:v>8.8808607419662238</c:v>
                </c:pt>
                <c:pt idx="694">
                  <c:v>8.8923167077240866</c:v>
                </c:pt>
                <c:pt idx="695">
                  <c:v>8.9032664562256425</c:v>
                </c:pt>
                <c:pt idx="696">
                  <c:v>8.9129391693856892</c:v>
                </c:pt>
                <c:pt idx="697">
                  <c:v>8.8761548217887558</c:v>
                </c:pt>
                <c:pt idx="698">
                  <c:v>8.8353682689598099</c:v>
                </c:pt>
                <c:pt idx="699">
                  <c:v>8.8448035967663401</c:v>
                </c:pt>
                <c:pt idx="700">
                  <c:v>8.8622551898217612</c:v>
                </c:pt>
                <c:pt idx="701">
                  <c:v>8.8784917287193874</c:v>
                </c:pt>
                <c:pt idx="702">
                  <c:v>8.8939166635499145</c:v>
                </c:pt>
                <c:pt idx="703">
                  <c:v>8.9057988794268379</c:v>
                </c:pt>
                <c:pt idx="704">
                  <c:v>8.9170842901039773</c:v>
                </c:pt>
                <c:pt idx="705">
                  <c:v>8.9307773512647124</c:v>
                </c:pt>
                <c:pt idx="706">
                  <c:v>8.9440060183034795</c:v>
                </c:pt>
                <c:pt idx="707">
                  <c:v>8.9567540343356544</c:v>
                </c:pt>
                <c:pt idx="708">
                  <c:v>8.9691823497420398</c:v>
                </c:pt>
                <c:pt idx="709">
                  <c:v>8.9553986232794962</c:v>
                </c:pt>
                <c:pt idx="710">
                  <c:v>8.8549510416138837</c:v>
                </c:pt>
                <c:pt idx="711">
                  <c:v>8.7841280386429723</c:v>
                </c:pt>
                <c:pt idx="712">
                  <c:v>8.8057386415592269</c:v>
                </c:pt>
                <c:pt idx="713">
                  <c:v>8.8241241373898767</c:v>
                </c:pt>
                <c:pt idx="714">
                  <c:v>8.8412722287877159</c:v>
                </c:pt>
                <c:pt idx="715">
                  <c:v>8.8614565352174068</c:v>
                </c:pt>
                <c:pt idx="716">
                  <c:v>8.8806742643967329</c:v>
                </c:pt>
                <c:pt idx="717">
                  <c:v>8.8993627079428546</c:v>
                </c:pt>
                <c:pt idx="718">
                  <c:v>8.9170969036135173</c:v>
                </c:pt>
                <c:pt idx="719">
                  <c:v>8.9342755297234451</c:v>
                </c:pt>
                <c:pt idx="720">
                  <c:v>8.9509998506855624</c:v>
                </c:pt>
                <c:pt idx="721">
                  <c:v>8.9671114379062153</c:v>
                </c:pt>
                <c:pt idx="722">
                  <c:v>8.9827642317190719</c:v>
                </c:pt>
                <c:pt idx="723">
                  <c:v>8.9981759731733586</c:v>
                </c:pt>
                <c:pt idx="724">
                  <c:v>9.0131661987560818</c:v>
                </c:pt>
                <c:pt idx="725">
                  <c:v>9.0272843169404986</c:v>
                </c:pt>
                <c:pt idx="726">
                  <c:v>9.0411998183960129</c:v>
                </c:pt>
                <c:pt idx="727">
                  <c:v>9.0550287357325168</c:v>
                </c:pt>
                <c:pt idx="728">
                  <c:v>9.0682585352024514</c:v>
                </c:pt>
                <c:pt idx="729">
                  <c:v>9.0785698919097673</c:v>
                </c:pt>
                <c:pt idx="730">
                  <c:v>9.0885395685598489</c:v>
                </c:pt>
                <c:pt idx="731">
                  <c:v>9.1005316744036691</c:v>
                </c:pt>
                <c:pt idx="732">
                  <c:v>9.1108972436577123</c:v>
                </c:pt>
                <c:pt idx="733">
                  <c:v>9.074410057947242</c:v>
                </c:pt>
                <c:pt idx="734">
                  <c:v>9.0320514126533791</c:v>
                </c:pt>
                <c:pt idx="735">
                  <c:v>9.0402790112503215</c:v>
                </c:pt>
                <c:pt idx="736">
                  <c:v>9.0584606684775562</c:v>
                </c:pt>
                <c:pt idx="737">
                  <c:v>9.0752038141841549</c:v>
                </c:pt>
                <c:pt idx="738">
                  <c:v>9.0909255076205184</c:v>
                </c:pt>
                <c:pt idx="739">
                  <c:v>9.1059920756696293</c:v>
                </c:pt>
                <c:pt idx="740">
                  <c:v>9.1176301790935259</c:v>
                </c:pt>
                <c:pt idx="741">
                  <c:v>9.1290227823031227</c:v>
                </c:pt>
                <c:pt idx="742">
                  <c:v>9.1427602652651867</c:v>
                </c:pt>
                <c:pt idx="743">
                  <c:v>9.1559532197812015</c:v>
                </c:pt>
                <c:pt idx="744">
                  <c:v>9.168649754990426</c:v>
                </c:pt>
                <c:pt idx="745">
                  <c:v>9.180953031808496</c:v>
                </c:pt>
                <c:pt idx="746">
                  <c:v>9.1926986026417623</c:v>
                </c:pt>
                <c:pt idx="747">
                  <c:v>9.203867679463329</c:v>
                </c:pt>
                <c:pt idx="748">
                  <c:v>9.2144462892995342</c:v>
                </c:pt>
                <c:pt idx="749">
                  <c:v>9.2247488773466753</c:v>
                </c:pt>
                <c:pt idx="750">
                  <c:v>9.2345904453238425</c:v>
                </c:pt>
                <c:pt idx="751">
                  <c:v>9.2439417199493601</c:v>
                </c:pt>
                <c:pt idx="752">
                  <c:v>9.2529640528791504</c:v>
                </c:pt>
                <c:pt idx="753">
                  <c:v>9.2424945415122686</c:v>
                </c:pt>
                <c:pt idx="754">
                  <c:v>9.1387995678685794</c:v>
                </c:pt>
                <c:pt idx="755">
                  <c:v>9.0599712128259053</c:v>
                </c:pt>
                <c:pt idx="756">
                  <c:v>9.0769093785616271</c:v>
                </c:pt>
                <c:pt idx="757">
                  <c:v>9.0953915207194136</c:v>
                </c:pt>
                <c:pt idx="758">
                  <c:v>9.1161248862036608</c:v>
                </c:pt>
                <c:pt idx="759">
                  <c:v>9.1356824466368138</c:v>
                </c:pt>
                <c:pt idx="760">
                  <c:v>9.1543543408392694</c:v>
                </c:pt>
                <c:pt idx="761">
                  <c:v>9.1721577767563165</c:v>
                </c:pt>
                <c:pt idx="762">
                  <c:v>9.1891474764945027</c:v>
                </c:pt>
                <c:pt idx="763">
                  <c:v>9.2054841698579519</c:v>
                </c:pt>
                <c:pt idx="764">
                  <c:v>9.2214851026998517</c:v>
                </c:pt>
                <c:pt idx="765">
                  <c:v>9.2369643926513358</c:v>
                </c:pt>
                <c:pt idx="766">
                  <c:v>9.249027262523617</c:v>
                </c:pt>
                <c:pt idx="767">
                  <c:v>9.2610017732099763</c:v>
                </c:pt>
                <c:pt idx="768">
                  <c:v>9.2756575991021517</c:v>
                </c:pt>
                <c:pt idx="769">
                  <c:v>9.2896200280418828</c:v>
                </c:pt>
                <c:pt idx="770">
                  <c:v>9.3030343318234188</c:v>
                </c:pt>
                <c:pt idx="771">
                  <c:v>9.3159297987594911</c:v>
                </c:pt>
                <c:pt idx="772">
                  <c:v>9.3285295638098731</c:v>
                </c:pt>
                <c:pt idx="773">
                  <c:v>9.3408086656555547</c:v>
                </c:pt>
                <c:pt idx="774">
                  <c:v>9.3527452559796895</c:v>
                </c:pt>
                <c:pt idx="775">
                  <c:v>9.3643387459150862</c:v>
                </c:pt>
                <c:pt idx="776">
                  <c:v>9.3752528052424982</c:v>
                </c:pt>
                <c:pt idx="777">
                  <c:v>9.3856479636011318</c:v>
                </c:pt>
                <c:pt idx="778">
                  <c:v>9.3955832303983975</c:v>
                </c:pt>
                <c:pt idx="779">
                  <c:v>9.4050668282349488</c:v>
                </c:pt>
                <c:pt idx="780">
                  <c:v>9.3965329869208354</c:v>
                </c:pt>
                <c:pt idx="781">
                  <c:v>9.3054939207150351</c:v>
                </c:pt>
                <c:pt idx="782">
                  <c:v>9.2347909856370265</c:v>
                </c:pt>
                <c:pt idx="783">
                  <c:v>9.2484490650946736</c:v>
                </c:pt>
                <c:pt idx="784">
                  <c:v>9.2663507953382602</c:v>
                </c:pt>
                <c:pt idx="785">
                  <c:v>9.2863157829314993</c:v>
                </c:pt>
                <c:pt idx="786">
                  <c:v>9.3049723263747275</c:v>
                </c:pt>
                <c:pt idx="787">
                  <c:v>9.3228086231231213</c:v>
                </c:pt>
                <c:pt idx="788">
                  <c:v>9.3398735746282231</c:v>
                </c:pt>
                <c:pt idx="789">
                  <c:v>9.3563583026364192</c:v>
                </c:pt>
                <c:pt idx="790">
                  <c:v>9.3722420031290703</c:v>
                </c:pt>
                <c:pt idx="791">
                  <c:v>9.3844705880909469</c:v>
                </c:pt>
                <c:pt idx="792">
                  <c:v>9.396451396620229</c:v>
                </c:pt>
                <c:pt idx="793">
                  <c:v>9.4109047763108737</c:v>
                </c:pt>
                <c:pt idx="794">
                  <c:v>9.4247762315692256</c:v>
                </c:pt>
                <c:pt idx="795">
                  <c:v>9.4382343421306913</c:v>
                </c:pt>
                <c:pt idx="796">
                  <c:v>9.4511320595556771</c:v>
                </c:pt>
                <c:pt idx="797">
                  <c:v>9.4635753820853505</c:v>
                </c:pt>
                <c:pt idx="798">
                  <c:v>9.4754713745906205</c:v>
                </c:pt>
                <c:pt idx="799">
                  <c:v>9.4867278624750853</c:v>
                </c:pt>
                <c:pt idx="800">
                  <c:v>9.4973812508419826</c:v>
                </c:pt>
                <c:pt idx="801">
                  <c:v>9.4521172037822492</c:v>
                </c:pt>
                <c:pt idx="802">
                  <c:v>9.3563711806845209</c:v>
                </c:pt>
                <c:pt idx="803">
                  <c:v>9.3216391871520656</c:v>
                </c:pt>
                <c:pt idx="804">
                  <c:v>9.3436110126480258</c:v>
                </c:pt>
                <c:pt idx="805">
                  <c:v>9.365361643983908</c:v>
                </c:pt>
                <c:pt idx="806">
                  <c:v>9.3852300524146415</c:v>
                </c:pt>
                <c:pt idx="807">
                  <c:v>9.4040320737494749</c:v>
                </c:pt>
                <c:pt idx="808">
                  <c:v>9.4220120902513678</c:v>
                </c:pt>
                <c:pt idx="809">
                  <c:v>9.4360131236609526</c:v>
                </c:pt>
                <c:pt idx="810">
                  <c:v>9.4496376099436876</c:v>
                </c:pt>
                <c:pt idx="811">
                  <c:v>9.4660979108450096</c:v>
                </c:pt>
                <c:pt idx="812">
                  <c:v>9.4821621179121909</c:v>
                </c:pt>
                <c:pt idx="813">
                  <c:v>9.4978321348372567</c:v>
                </c:pt>
                <c:pt idx="814">
                  <c:v>9.5127552096320507</c:v>
                </c:pt>
                <c:pt idx="815">
                  <c:v>9.5270209608807761</c:v>
                </c:pt>
                <c:pt idx="816">
                  <c:v>9.5382849823104614</c:v>
                </c:pt>
                <c:pt idx="817">
                  <c:v>9.5493249721735065</c:v>
                </c:pt>
                <c:pt idx="818">
                  <c:v>9.5627428896567555</c:v>
                </c:pt>
                <c:pt idx="819">
                  <c:v>9.5756263857070216</c:v>
                </c:pt>
                <c:pt idx="820">
                  <c:v>9.5881830342062866</c:v>
                </c:pt>
                <c:pt idx="821">
                  <c:v>9.6002511463354736</c:v>
                </c:pt>
                <c:pt idx="822">
                  <c:v>9.6116343441595262</c:v>
                </c:pt>
                <c:pt idx="823">
                  <c:v>9.6227411112090486</c:v>
                </c:pt>
                <c:pt idx="824">
                  <c:v>9.6335224234109251</c:v>
                </c:pt>
                <c:pt idx="825">
                  <c:v>9.6436997000966453</c:v>
                </c:pt>
                <c:pt idx="826">
                  <c:v>9.6534333621055826</c:v>
                </c:pt>
                <c:pt idx="827">
                  <c:v>9.6628312525348079</c:v>
                </c:pt>
                <c:pt idx="828">
                  <c:v>9.648428594333863</c:v>
                </c:pt>
                <c:pt idx="829">
                  <c:v>9.5957758973931728</c:v>
                </c:pt>
                <c:pt idx="830">
                  <c:v>9.5707120252739113</c:v>
                </c:pt>
                <c:pt idx="831">
                  <c:v>9.5880326001586216</c:v>
                </c:pt>
                <c:pt idx="832">
                  <c:v>9.6049628877472841</c:v>
                </c:pt>
                <c:pt idx="833">
                  <c:v>9.6209684397077826</c:v>
                </c:pt>
                <c:pt idx="834">
                  <c:v>9.6330329297675306</c:v>
                </c:pt>
                <c:pt idx="835">
                  <c:v>9.6472941329392103</c:v>
                </c:pt>
                <c:pt idx="836">
                  <c:v>9.6584244065235794</c:v>
                </c:pt>
                <c:pt idx="837">
                  <c:v>9.6717056850280194</c:v>
                </c:pt>
                <c:pt idx="838">
                  <c:v>9.6841674991380646</c:v>
                </c:pt>
                <c:pt idx="839">
                  <c:v>9.6963133014869083</c:v>
                </c:pt>
                <c:pt idx="840">
                  <c:v>9.7080098399515933</c:v>
                </c:pt>
                <c:pt idx="841">
                  <c:v>9.7157253988266454</c:v>
                </c:pt>
                <c:pt idx="842">
                  <c:v>9.6360609263519823</c:v>
                </c:pt>
                <c:pt idx="843">
                  <c:v>9.5432518605993852</c:v>
                </c:pt>
                <c:pt idx="844">
                  <c:v>9.5398536335787707</c:v>
                </c:pt>
                <c:pt idx="845">
                  <c:v>9.5592702666693281</c:v>
                </c:pt>
                <c:pt idx="846">
                  <c:v>9.5811336958100792</c:v>
                </c:pt>
                <c:pt idx="847">
                  <c:v>9.6013723989889552</c:v>
                </c:pt>
                <c:pt idx="848">
                  <c:v>9.6202973266143221</c:v>
                </c:pt>
                <c:pt idx="849">
                  <c:v>9.6384826210910024</c:v>
                </c:pt>
                <c:pt idx="850">
                  <c:v>9.6561368420602829</c:v>
                </c:pt>
                <c:pt idx="851">
                  <c:v>9.6728484873222023</c:v>
                </c:pt>
                <c:pt idx="852">
                  <c:v>9.6889114593041512</c:v>
                </c:pt>
                <c:pt idx="853">
                  <c:v>9.7044356254963375</c:v>
                </c:pt>
                <c:pt idx="854">
                  <c:v>9.7193850110588009</c:v>
                </c:pt>
                <c:pt idx="855">
                  <c:v>9.7339547947708756</c:v>
                </c:pt>
                <c:pt idx="856">
                  <c:v>9.7482135590055048</c:v>
                </c:pt>
                <c:pt idx="857">
                  <c:v>9.7620430491136148</c:v>
                </c:pt>
                <c:pt idx="858">
                  <c:v>9.775236133625663</c:v>
                </c:pt>
                <c:pt idx="859">
                  <c:v>9.7854142744298915</c:v>
                </c:pt>
                <c:pt idx="860">
                  <c:v>9.7954486589959853</c:v>
                </c:pt>
                <c:pt idx="861">
                  <c:v>9.8074508011450607</c:v>
                </c:pt>
                <c:pt idx="862">
                  <c:v>9.8190350004077462</c:v>
                </c:pt>
                <c:pt idx="863">
                  <c:v>9.8303228657146402</c:v>
                </c:pt>
                <c:pt idx="864">
                  <c:v>9.8410358009429082</c:v>
                </c:pt>
                <c:pt idx="865">
                  <c:v>9.841809524703045</c:v>
                </c:pt>
                <c:pt idx="866">
                  <c:v>9.7915451438074648</c:v>
                </c:pt>
                <c:pt idx="867">
                  <c:v>9.7555058030335768</c:v>
                </c:pt>
                <c:pt idx="868">
                  <c:v>9.7741370115002635</c:v>
                </c:pt>
                <c:pt idx="869">
                  <c:v>9.7879320704577619</c:v>
                </c:pt>
                <c:pt idx="870">
                  <c:v>9.8011433707304842</c:v>
                </c:pt>
                <c:pt idx="871">
                  <c:v>9.8166102654254903</c:v>
                </c:pt>
                <c:pt idx="872">
                  <c:v>9.8311914310476887</c:v>
                </c:pt>
                <c:pt idx="873">
                  <c:v>9.8450882763913796</c:v>
                </c:pt>
                <c:pt idx="874">
                  <c:v>9.8583028177622456</c:v>
                </c:pt>
                <c:pt idx="875">
                  <c:v>9.8709052827187289</c:v>
                </c:pt>
                <c:pt idx="876">
                  <c:v>9.8828584462975186</c:v>
                </c:pt>
                <c:pt idx="877">
                  <c:v>9.8943200393525323</c:v>
                </c:pt>
                <c:pt idx="878">
                  <c:v>9.9052372534896787</c:v>
                </c:pt>
                <c:pt idx="879">
                  <c:v>9.9156398531375682</c:v>
                </c:pt>
                <c:pt idx="880">
                  <c:v>9.9255855787976586</c:v>
                </c:pt>
                <c:pt idx="881">
                  <c:v>9.9238283757846943</c:v>
                </c:pt>
                <c:pt idx="882">
                  <c:v>9.8254883192790743</c:v>
                </c:pt>
                <c:pt idx="883">
                  <c:v>9.7337004195638155</c:v>
                </c:pt>
                <c:pt idx="884">
                  <c:v>9.7408118625973223</c:v>
                </c:pt>
                <c:pt idx="885">
                  <c:v>9.765437679225732</c:v>
                </c:pt>
                <c:pt idx="886">
                  <c:v>9.7828408765509991</c:v>
                </c:pt>
                <c:pt idx="887">
                  <c:v>9.8032602847685784</c:v>
                </c:pt>
                <c:pt idx="888">
                  <c:v>9.8224702985273549</c:v>
                </c:pt>
                <c:pt idx="889">
                  <c:v>9.8406226428000672</c:v>
                </c:pt>
                <c:pt idx="890">
                  <c:v>9.8581862308276875</c:v>
                </c:pt>
                <c:pt idx="891">
                  <c:v>9.8751229578328061</c:v>
                </c:pt>
                <c:pt idx="892">
                  <c:v>9.8914463976860123</c:v>
                </c:pt>
                <c:pt idx="893">
                  <c:v>9.9073706292205781</c:v>
                </c:pt>
                <c:pt idx="894">
                  <c:v>9.9228275468481346</c:v>
                </c:pt>
                <c:pt idx="895">
                  <c:v>9.9376066523617279</c:v>
                </c:pt>
                <c:pt idx="896">
                  <c:v>9.9489987068012908</c:v>
                </c:pt>
                <c:pt idx="897">
                  <c:v>9.9599806921155665</c:v>
                </c:pt>
                <c:pt idx="898">
                  <c:v>9.9733103360292379</c:v>
                </c:pt>
                <c:pt idx="899">
                  <c:v>9.9862823613411589</c:v>
                </c:pt>
                <c:pt idx="900">
                  <c:v>9.9989454772018185</c:v>
                </c:pt>
                <c:pt idx="901">
                  <c:v>10.011074312968944</c:v>
                </c:pt>
                <c:pt idx="902">
                  <c:v>10.022600403934046</c:v>
                </c:pt>
                <c:pt idx="903">
                  <c:v>10.033515452851109</c:v>
                </c:pt>
                <c:pt idx="904">
                  <c:v>10.03473800863692</c:v>
                </c:pt>
                <c:pt idx="905">
                  <c:v>9.9847127212855753</c:v>
                </c:pt>
                <c:pt idx="906">
                  <c:v>9.9414955274874437</c:v>
                </c:pt>
                <c:pt idx="907">
                  <c:v>9.9538801567120103</c:v>
                </c:pt>
                <c:pt idx="908">
                  <c:v>9.9723220173894447</c:v>
                </c:pt>
                <c:pt idx="909">
                  <c:v>9.989145134931114</c:v>
                </c:pt>
                <c:pt idx="910">
                  <c:v>10.005006342473097</c:v>
                </c:pt>
                <c:pt idx="911">
                  <c:v>10.020143573890961</c:v>
                </c:pt>
                <c:pt idx="912">
                  <c:v>10.031761551902495</c:v>
                </c:pt>
                <c:pt idx="913">
                  <c:v>10.043083588125326</c:v>
                </c:pt>
                <c:pt idx="914">
                  <c:v>10.056566843646674</c:v>
                </c:pt>
                <c:pt idx="915">
                  <c:v>10.069266926991853</c:v>
                </c:pt>
                <c:pt idx="916">
                  <c:v>10.08129070356785</c:v>
                </c:pt>
                <c:pt idx="917">
                  <c:v>10.09247659482841</c:v>
                </c:pt>
                <c:pt idx="918">
                  <c:v>10.102936831116709</c:v>
                </c:pt>
                <c:pt idx="919">
                  <c:v>10.110795235016468</c:v>
                </c:pt>
                <c:pt idx="920">
                  <c:v>10.068414186088214</c:v>
                </c:pt>
                <c:pt idx="921">
                  <c:v>9.9834036390527636</c:v>
                </c:pt>
                <c:pt idx="922">
                  <c:v>9.9562654732403715</c:v>
                </c:pt>
                <c:pt idx="923">
                  <c:v>9.9798979939969392</c:v>
                </c:pt>
                <c:pt idx="924">
                  <c:v>10.000958553888655</c:v>
                </c:pt>
                <c:pt idx="925">
                  <c:v>10.020240183437007</c:v>
                </c:pt>
                <c:pt idx="926">
                  <c:v>10.038465052552997</c:v>
                </c:pt>
                <c:pt idx="927">
                  <c:v>10.055918966465113</c:v>
                </c:pt>
                <c:pt idx="928">
                  <c:v>10.072820386705663</c:v>
                </c:pt>
                <c:pt idx="929">
                  <c:v>10.089115644102172</c:v>
                </c:pt>
                <c:pt idx="930">
                  <c:v>10.104580081867002</c:v>
                </c:pt>
                <c:pt idx="931">
                  <c:v>10.11954826238544</c:v>
                </c:pt>
                <c:pt idx="932">
                  <c:v>10.134049737932097</c:v>
                </c:pt>
                <c:pt idx="933">
                  <c:v>10.147800548902174</c:v>
                </c:pt>
                <c:pt idx="934">
                  <c:v>10.160930959263695</c:v>
                </c:pt>
                <c:pt idx="935">
                  <c:v>10.173550374296255</c:v>
                </c:pt>
                <c:pt idx="936">
                  <c:v>10.183491118004302</c:v>
                </c:pt>
                <c:pt idx="937">
                  <c:v>10.193153779297534</c:v>
                </c:pt>
                <c:pt idx="938">
                  <c:v>10.204600627553852</c:v>
                </c:pt>
                <c:pt idx="939">
                  <c:v>10.215433417514413</c:v>
                </c:pt>
                <c:pt idx="940">
                  <c:v>10.194266706155879</c:v>
                </c:pt>
                <c:pt idx="941">
                  <c:v>10.148003267880421</c:v>
                </c:pt>
                <c:pt idx="942">
                  <c:v>10.137866840675731</c:v>
                </c:pt>
                <c:pt idx="943">
                  <c:v>10.156276126055536</c:v>
                </c:pt>
                <c:pt idx="944">
                  <c:v>10.173057678497058</c:v>
                </c:pt>
                <c:pt idx="945">
                  <c:v>10.188734999426719</c:v>
                </c:pt>
                <c:pt idx="946">
                  <c:v>10.200747487033064</c:v>
                </c:pt>
                <c:pt idx="947">
                  <c:v>10.212127703764038</c:v>
                </c:pt>
                <c:pt idx="948">
                  <c:v>10.225497989985813</c:v>
                </c:pt>
                <c:pt idx="949">
                  <c:v>10.238199597959262</c:v>
                </c:pt>
                <c:pt idx="950">
                  <c:v>10.250290924505245</c:v>
                </c:pt>
                <c:pt idx="951">
                  <c:v>10.251713401865761</c:v>
                </c:pt>
                <c:pt idx="952">
                  <c:v>10.166574724941032</c:v>
                </c:pt>
                <c:pt idx="953">
                  <c:v>10.081166880463993</c:v>
                </c:pt>
                <c:pt idx="954">
                  <c:v>10.089599918177941</c:v>
                </c:pt>
                <c:pt idx="955">
                  <c:v>10.114019681070136</c:v>
                </c:pt>
                <c:pt idx="956">
                  <c:v>10.135877559072487</c:v>
                </c:pt>
                <c:pt idx="957">
                  <c:v>10.156242363592431</c:v>
                </c:pt>
                <c:pt idx="958">
                  <c:v>10.175551066608103</c:v>
                </c:pt>
                <c:pt idx="959">
                  <c:v>10.194126716229926</c:v>
                </c:pt>
                <c:pt idx="960">
                  <c:v>10.212008720449175</c:v>
                </c:pt>
                <c:pt idx="961">
                  <c:v>10.22918062086263</c:v>
                </c:pt>
                <c:pt idx="962">
                  <c:v>10.242452410498307</c:v>
                </c:pt>
                <c:pt idx="963">
                  <c:v>10.255444479834717</c:v>
                </c:pt>
                <c:pt idx="964">
                  <c:v>10.270829311789184</c:v>
                </c:pt>
                <c:pt idx="965">
                  <c:v>10.285637134024766</c:v>
                </c:pt>
                <c:pt idx="966">
                  <c:v>10.300183611534521</c:v>
                </c:pt>
                <c:pt idx="967">
                  <c:v>10.314238707830766</c:v>
                </c:pt>
                <c:pt idx="968">
                  <c:v>10.327599521202437</c:v>
                </c:pt>
                <c:pt idx="969">
                  <c:v>10.340232271756115</c:v>
                </c:pt>
                <c:pt idx="970">
                  <c:v>10.352057056904032</c:v>
                </c:pt>
                <c:pt idx="971">
                  <c:v>10.34417700018934</c:v>
                </c:pt>
                <c:pt idx="972">
                  <c:v>10.306251507582484</c:v>
                </c:pt>
                <c:pt idx="973">
                  <c:v>10.273565428338872</c:v>
                </c:pt>
                <c:pt idx="974">
                  <c:v>10.286589848620471</c:v>
                </c:pt>
                <c:pt idx="975">
                  <c:v>10.305070402650431</c:v>
                </c:pt>
                <c:pt idx="976">
                  <c:v>10.32219827628527</c:v>
                </c:pt>
                <c:pt idx="977">
                  <c:v>10.338368136919016</c:v>
                </c:pt>
                <c:pt idx="978">
                  <c:v>10.353592765404677</c:v>
                </c:pt>
                <c:pt idx="979">
                  <c:v>10.367984732633492</c:v>
                </c:pt>
                <c:pt idx="980">
                  <c:v>10.381478228489808</c:v>
                </c:pt>
                <c:pt idx="981">
                  <c:v>10.393918083645328</c:v>
                </c:pt>
                <c:pt idx="982">
                  <c:v>10.367561076162213</c:v>
                </c:pt>
                <c:pt idx="983">
                  <c:v>10.298776037007384</c:v>
                </c:pt>
                <c:pt idx="984">
                  <c:v>10.274805124541134</c:v>
                </c:pt>
                <c:pt idx="985">
                  <c:v>10.298193686843927</c:v>
                </c:pt>
                <c:pt idx="986">
                  <c:v>10.315073682561383</c:v>
                </c:pt>
                <c:pt idx="987">
                  <c:v>10.330762216174751</c:v>
                </c:pt>
                <c:pt idx="988">
                  <c:v>10.349367015468033</c:v>
                </c:pt>
                <c:pt idx="989">
                  <c:v>10.366954455835428</c:v>
                </c:pt>
                <c:pt idx="990">
                  <c:v>10.383916136651461</c:v>
                </c:pt>
                <c:pt idx="991">
                  <c:v>10.400092159974886</c:v>
                </c:pt>
                <c:pt idx="992">
                  <c:v>10.415576776180176</c:v>
                </c:pt>
                <c:pt idx="993">
                  <c:v>10.430525296514485</c:v>
                </c:pt>
                <c:pt idx="994">
                  <c:v>10.427417370135259</c:v>
                </c:pt>
                <c:pt idx="995">
                  <c:v>10.385982835878657</c:v>
                </c:pt>
                <c:pt idx="996">
                  <c:v>10.36638833564907</c:v>
                </c:pt>
                <c:pt idx="997">
                  <c:v>10.387668679588831</c:v>
                </c:pt>
                <c:pt idx="998">
                  <c:v>10.40649383189508</c:v>
                </c:pt>
                <c:pt idx="999">
                  <c:v>10.420429763346213</c:v>
                </c:pt>
                <c:pt idx="1000">
                  <c:v>10.433642477506272</c:v>
                </c:pt>
                <c:pt idx="1001">
                  <c:v>10.449398320319688</c:v>
                </c:pt>
                <c:pt idx="1002">
                  <c:v>10.464451451782512</c:v>
                </c:pt>
                <c:pt idx="1003">
                  <c:v>10.469870941299543</c:v>
                </c:pt>
                <c:pt idx="1004">
                  <c:v>10.451535689132504</c:v>
                </c:pt>
                <c:pt idx="1005">
                  <c:v>10.442057568719756</c:v>
                </c:pt>
                <c:pt idx="1006">
                  <c:v>10.457733150651922</c:v>
                </c:pt>
                <c:pt idx="1007">
                  <c:v>10.474675661756544</c:v>
                </c:pt>
                <c:pt idx="1008">
                  <c:v>10.490590781994992</c:v>
                </c:pt>
                <c:pt idx="1009">
                  <c:v>10.505738397417486</c:v>
                </c:pt>
                <c:pt idx="1010">
                  <c:v>10.491189182131683</c:v>
                </c:pt>
                <c:pt idx="1011">
                  <c:v>10.445751031856858</c:v>
                </c:pt>
                <c:pt idx="1012">
                  <c:v>10.433946704897657</c:v>
                </c:pt>
                <c:pt idx="1013">
                  <c:v>10.455840597150432</c:v>
                </c:pt>
                <c:pt idx="1014">
                  <c:v>10.475408982585666</c:v>
                </c:pt>
                <c:pt idx="1015">
                  <c:v>10.493812985679632</c:v>
                </c:pt>
                <c:pt idx="1016">
                  <c:v>10.507834214499205</c:v>
                </c:pt>
                <c:pt idx="1017">
                  <c:v>10.524769925598109</c:v>
                </c:pt>
                <c:pt idx="1018">
                  <c:v>10.540958723240974</c:v>
                </c:pt>
                <c:pt idx="1019">
                  <c:v>10.553439347979426</c:v>
                </c:pt>
                <c:pt idx="1020">
                  <c:v>10.568804923667145</c:v>
                </c:pt>
                <c:pt idx="1021">
                  <c:v>10.583382627003861</c:v>
                </c:pt>
                <c:pt idx="1022">
                  <c:v>10.597112848294969</c:v>
                </c:pt>
                <c:pt idx="1023">
                  <c:v>10.594526756551923</c:v>
                </c:pt>
                <c:pt idx="1024">
                  <c:v>10.562207604716949</c:v>
                </c:pt>
                <c:pt idx="1025">
                  <c:v>10.529756666666151</c:v>
                </c:pt>
                <c:pt idx="1026">
                  <c:v>10.546029473957837</c:v>
                </c:pt>
                <c:pt idx="1027">
                  <c:v>10.564837515372169</c:v>
                </c:pt>
                <c:pt idx="1028">
                  <c:v>10.582168873548023</c:v>
                </c:pt>
                <c:pt idx="1029">
                  <c:v>10.598341534172196</c:v>
                </c:pt>
                <c:pt idx="1030">
                  <c:v>10.613676413945132</c:v>
                </c:pt>
                <c:pt idx="1031">
                  <c:v>10.628045777210067</c:v>
                </c:pt>
                <c:pt idx="1032">
                  <c:v>10.592874256588383</c:v>
                </c:pt>
                <c:pt idx="1033">
                  <c:v>10.527344455545789</c:v>
                </c:pt>
                <c:pt idx="1034">
                  <c:v>10.515638552494387</c:v>
                </c:pt>
                <c:pt idx="1035">
                  <c:v>10.538719677994898</c:v>
                </c:pt>
                <c:pt idx="1036">
                  <c:v>10.560455678238643</c:v>
                </c:pt>
                <c:pt idx="1037">
                  <c:v>10.580498183986901</c:v>
                </c:pt>
                <c:pt idx="1038">
                  <c:v>10.599365136237289</c:v>
                </c:pt>
                <c:pt idx="1039">
                  <c:v>10.613934504630015</c:v>
                </c:pt>
                <c:pt idx="1040">
                  <c:v>10.628121097678838</c:v>
                </c:pt>
                <c:pt idx="1041">
                  <c:v>10.645189492689774</c:v>
                </c:pt>
                <c:pt idx="1042">
                  <c:v>10.661661201967624</c:v>
                </c:pt>
                <c:pt idx="1043">
                  <c:v>10.677676193624192</c:v>
                </c:pt>
                <c:pt idx="1044">
                  <c:v>10.692842190312223</c:v>
                </c:pt>
                <c:pt idx="1045">
                  <c:v>10.707177744440139</c:v>
                </c:pt>
                <c:pt idx="1046">
                  <c:v>10.72074757785793</c:v>
                </c:pt>
                <c:pt idx="1047">
                  <c:v>10.708143110754987</c:v>
                </c:pt>
                <c:pt idx="1048">
                  <c:v>10.681997899167385</c:v>
                </c:pt>
                <c:pt idx="1049">
                  <c:v>10.680990285942473</c:v>
                </c:pt>
                <c:pt idx="1050">
                  <c:v>10.695565799486054</c:v>
                </c:pt>
                <c:pt idx="1051">
                  <c:v>10.712508834382282</c:v>
                </c:pt>
                <c:pt idx="1052">
                  <c:v>10.72830352575941</c:v>
                </c:pt>
                <c:pt idx="1053">
                  <c:v>10.743505909891228</c:v>
                </c:pt>
                <c:pt idx="1054">
                  <c:v>10.757846890423055</c:v>
                </c:pt>
                <c:pt idx="1055">
                  <c:v>10.77078515188302</c:v>
                </c:pt>
                <c:pt idx="1056">
                  <c:v>10.738647912006378</c:v>
                </c:pt>
                <c:pt idx="1057">
                  <c:v>10.688639892630304</c:v>
                </c:pt>
                <c:pt idx="1058">
                  <c:v>10.687597595928887</c:v>
                </c:pt>
                <c:pt idx="1059">
                  <c:v>10.708085782508293</c:v>
                </c:pt>
                <c:pt idx="1060">
                  <c:v>10.727145166932438</c:v>
                </c:pt>
                <c:pt idx="1061">
                  <c:v>10.745176915662435</c:v>
                </c:pt>
                <c:pt idx="1062">
                  <c:v>10.762283735129914</c:v>
                </c:pt>
                <c:pt idx="1063">
                  <c:v>10.778622229538312</c:v>
                </c:pt>
                <c:pt idx="1064">
                  <c:v>10.794099432724707</c:v>
                </c:pt>
                <c:pt idx="1065">
                  <c:v>10.808822646983451</c:v>
                </c:pt>
                <c:pt idx="1066">
                  <c:v>10.820150946079037</c:v>
                </c:pt>
                <c:pt idx="1067">
                  <c:v>10.760199117189069</c:v>
                </c:pt>
                <c:pt idx="1068">
                  <c:v>10.675731136703536</c:v>
                </c:pt>
                <c:pt idx="1069">
                  <c:v>10.666290481014798</c:v>
                </c:pt>
                <c:pt idx="1070">
                  <c:v>10.693316375212577</c:v>
                </c:pt>
                <c:pt idx="1071">
                  <c:v>10.717229682208256</c:v>
                </c:pt>
                <c:pt idx="1072">
                  <c:v>10.73944443893715</c:v>
                </c:pt>
                <c:pt idx="1073">
                  <c:v>10.760504599749344</c:v>
                </c:pt>
                <c:pt idx="1074">
                  <c:v>10.780449152099356</c:v>
                </c:pt>
                <c:pt idx="1075">
                  <c:v>10.799624834750285</c:v>
                </c:pt>
                <c:pt idx="1076">
                  <c:v>10.814476899421528</c:v>
                </c:pt>
                <c:pt idx="1077">
                  <c:v>10.828858349760955</c:v>
                </c:pt>
                <c:pt idx="1078">
                  <c:v>10.846125747186825</c:v>
                </c:pt>
                <c:pt idx="1079">
                  <c:v>10.86280925992315</c:v>
                </c:pt>
                <c:pt idx="1080">
                  <c:v>10.878945939900539</c:v>
                </c:pt>
                <c:pt idx="1081">
                  <c:v>10.894367164779291</c:v>
                </c:pt>
                <c:pt idx="1082">
                  <c:v>10.908949244683031</c:v>
                </c:pt>
                <c:pt idx="1083">
                  <c:v>10.922082295368398</c:v>
                </c:pt>
                <c:pt idx="1084">
                  <c:v>10.867524866669592</c:v>
                </c:pt>
                <c:pt idx="1085">
                  <c:v>10.795486009381079</c:v>
                </c:pt>
                <c:pt idx="1086">
                  <c:v>10.797277987132734</c:v>
                </c:pt>
                <c:pt idx="1087">
                  <c:v>10.821950401219514</c:v>
                </c:pt>
                <c:pt idx="1088">
                  <c:v>10.843802275969166</c:v>
                </c:pt>
                <c:pt idx="1089">
                  <c:v>10.864299225624496</c:v>
                </c:pt>
                <c:pt idx="1090">
                  <c:v>10.883695815592059</c:v>
                </c:pt>
                <c:pt idx="1091">
                  <c:v>10.902095018040356</c:v>
                </c:pt>
                <c:pt idx="1092">
                  <c:v>10.916285821110931</c:v>
                </c:pt>
                <c:pt idx="1093">
                  <c:v>10.930243719033097</c:v>
                </c:pt>
                <c:pt idx="1094">
                  <c:v>10.946851045064209</c:v>
                </c:pt>
                <c:pt idx="1095">
                  <c:v>10.962561207809708</c:v>
                </c:pt>
                <c:pt idx="1096">
                  <c:v>10.977210498188336</c:v>
                </c:pt>
                <c:pt idx="1097">
                  <c:v>10.946895315841822</c:v>
                </c:pt>
                <c:pt idx="1098">
                  <c:v>10.893209578764026</c:v>
                </c:pt>
                <c:pt idx="1099">
                  <c:v>10.888661731743737</c:v>
                </c:pt>
                <c:pt idx="1100">
                  <c:v>10.911425682163053</c:v>
                </c:pt>
                <c:pt idx="1101">
                  <c:v>10.932499326366614</c:v>
                </c:pt>
                <c:pt idx="1102">
                  <c:v>10.948452658037155</c:v>
                </c:pt>
                <c:pt idx="1103">
                  <c:v>10.963727345585943</c:v>
                </c:pt>
                <c:pt idx="1104">
                  <c:v>10.981812065448445</c:v>
                </c:pt>
                <c:pt idx="1105">
                  <c:v>10.972419495096492</c:v>
                </c:pt>
                <c:pt idx="1106">
                  <c:v>10.938444394986023</c:v>
                </c:pt>
                <c:pt idx="1107">
                  <c:v>10.933734433822462</c:v>
                </c:pt>
                <c:pt idx="1108">
                  <c:v>10.955947617338879</c:v>
                </c:pt>
                <c:pt idx="1109">
                  <c:v>10.977178699899898</c:v>
                </c:pt>
                <c:pt idx="1110">
                  <c:v>10.997242017565373</c:v>
                </c:pt>
                <c:pt idx="1111">
                  <c:v>11.016188298992898</c:v>
                </c:pt>
                <c:pt idx="1112">
                  <c:v>11.033633782783051</c:v>
                </c:pt>
                <c:pt idx="1113">
                  <c:v>10.972535958107086</c:v>
                </c:pt>
                <c:pt idx="1114">
                  <c:v>10.911879599276896</c:v>
                </c:pt>
                <c:pt idx="1115">
                  <c:v>10.933917410196809</c:v>
                </c:pt>
                <c:pt idx="1116">
                  <c:v>10.959175651611142</c:v>
                </c:pt>
                <c:pt idx="1117">
                  <c:v>10.982163672045314</c:v>
                </c:pt>
                <c:pt idx="1118">
                  <c:v>11.004097879904169</c:v>
                </c:pt>
                <c:pt idx="1119">
                  <c:v>11.020864922474948</c:v>
                </c:pt>
                <c:pt idx="1120">
                  <c:v>11.040819834505079</c:v>
                </c:pt>
                <c:pt idx="1121">
                  <c:v>11.059761239099442</c:v>
                </c:pt>
                <c:pt idx="1122">
                  <c:v>11.061882800616862</c:v>
                </c:pt>
                <c:pt idx="1123">
                  <c:v>11.043525583608664</c:v>
                </c:pt>
                <c:pt idx="1124">
                  <c:v>11.043729859554032</c:v>
                </c:pt>
                <c:pt idx="1125">
                  <c:v>11.065675899515874</c:v>
                </c:pt>
                <c:pt idx="1126">
                  <c:v>11.086104752197999</c:v>
                </c:pt>
                <c:pt idx="1127">
                  <c:v>11.105430537569447</c:v>
                </c:pt>
                <c:pt idx="1128">
                  <c:v>11.123747318567743</c:v>
                </c:pt>
                <c:pt idx="1129">
                  <c:v>11.129655749489334</c:v>
                </c:pt>
                <c:pt idx="1130">
                  <c:v>11.083367514909234</c:v>
                </c:pt>
                <c:pt idx="1131">
                  <c:v>11.051532402638987</c:v>
                </c:pt>
                <c:pt idx="1132">
                  <c:v>11.074803083550883</c:v>
                </c:pt>
                <c:pt idx="1133">
                  <c:v>11.097796414662142</c:v>
                </c:pt>
                <c:pt idx="1134">
                  <c:v>11.119194804972667</c:v>
                </c:pt>
                <c:pt idx="1135">
                  <c:v>11.139600876063769</c:v>
                </c:pt>
                <c:pt idx="1136">
                  <c:v>11.159047781737518</c:v>
                </c:pt>
                <c:pt idx="1137">
                  <c:v>11.177302453926535</c:v>
                </c:pt>
                <c:pt idx="1138">
                  <c:v>11.194685641364257</c:v>
                </c:pt>
                <c:pt idx="1139">
                  <c:v>11.211205500234094</c:v>
                </c:pt>
                <c:pt idx="1140">
                  <c:v>11.223065618111065</c:v>
                </c:pt>
                <c:pt idx="1141">
                  <c:v>11.184360042613953</c:v>
                </c:pt>
                <c:pt idx="1142">
                  <c:v>11.148421161151104</c:v>
                </c:pt>
                <c:pt idx="1143">
                  <c:v>11.166606442679306</c:v>
                </c:pt>
                <c:pt idx="1144">
                  <c:v>11.188972858793704</c:v>
                </c:pt>
                <c:pt idx="1145">
                  <c:v>11.209942363927793</c:v>
                </c:pt>
                <c:pt idx="1146">
                  <c:v>11.229693696083066</c:v>
                </c:pt>
                <c:pt idx="1147">
                  <c:v>11.22200888187897</c:v>
                </c:pt>
                <c:pt idx="1148">
                  <c:v>11.128945373626815</c:v>
                </c:pt>
                <c:pt idx="1149">
                  <c:v>11.064418581964782</c:v>
                </c:pt>
                <c:pt idx="1150">
                  <c:v>11.09109786050235</c:v>
                </c:pt>
                <c:pt idx="1151">
                  <c:v>11.114874246523696</c:v>
                </c:pt>
                <c:pt idx="1152">
                  <c:v>11.136983991077528</c:v>
                </c:pt>
                <c:pt idx="1153">
                  <c:v>11.163068694196745</c:v>
                </c:pt>
                <c:pt idx="1154">
                  <c:v>11.187660559207535</c:v>
                </c:pt>
                <c:pt idx="1155">
                  <c:v>11.210942469117049</c:v>
                </c:pt>
                <c:pt idx="1156">
                  <c:v>11.233254148925338</c:v>
                </c:pt>
                <c:pt idx="1157">
                  <c:v>11.254728876380179</c:v>
                </c:pt>
                <c:pt idx="1158">
                  <c:v>11.228055162855433</c:v>
                </c:pt>
                <c:pt idx="1159">
                  <c:v>11.183042743620753</c:v>
                </c:pt>
                <c:pt idx="1160">
                  <c:v>11.189341250229708</c:v>
                </c:pt>
                <c:pt idx="1161">
                  <c:v>11.216552786165714</c:v>
                </c:pt>
                <c:pt idx="1162">
                  <c:v>11.241603171250997</c:v>
                </c:pt>
                <c:pt idx="1163">
                  <c:v>11.264829247859725</c:v>
                </c:pt>
                <c:pt idx="1164">
                  <c:v>11.277106981264314</c:v>
                </c:pt>
                <c:pt idx="1165">
                  <c:v>11.253499669221695</c:v>
                </c:pt>
                <c:pt idx="1166">
                  <c:v>11.219282552523218</c:v>
                </c:pt>
                <c:pt idx="1167">
                  <c:v>11.219589007738707</c:v>
                </c:pt>
                <c:pt idx="1168">
                  <c:v>11.237577662959266</c:v>
                </c:pt>
                <c:pt idx="1169">
                  <c:v>11.259165376010577</c:v>
                </c:pt>
                <c:pt idx="1170">
                  <c:v>11.284331052574204</c:v>
                </c:pt>
                <c:pt idx="1171">
                  <c:v>11.308132801991244</c:v>
                </c:pt>
                <c:pt idx="1172">
                  <c:v>11.330927710937262</c:v>
                </c:pt>
                <c:pt idx="1173">
                  <c:v>11.352873675753067</c:v>
                </c:pt>
                <c:pt idx="1174">
                  <c:v>11.374035439569441</c:v>
                </c:pt>
                <c:pt idx="1175">
                  <c:v>11.394198936632577</c:v>
                </c:pt>
                <c:pt idx="1176">
                  <c:v>11.392914224805814</c:v>
                </c:pt>
                <c:pt idx="1177">
                  <c:v>11.355380649942049</c:v>
                </c:pt>
                <c:pt idx="1178">
                  <c:v>11.3367478258328</c:v>
                </c:pt>
                <c:pt idx="1179">
                  <c:v>11.344200078597218</c:v>
                </c:pt>
                <c:pt idx="1180">
                  <c:v>11.368924405683096</c:v>
                </c:pt>
                <c:pt idx="1181">
                  <c:v>11.392223822059522</c:v>
                </c:pt>
                <c:pt idx="1182">
                  <c:v>11.414062960411696</c:v>
                </c:pt>
                <c:pt idx="1183">
                  <c:v>11.374093001967646</c:v>
                </c:pt>
                <c:pt idx="1184">
                  <c:v>11.314071092709966</c:v>
                </c:pt>
                <c:pt idx="1185">
                  <c:v>11.320084478528951</c:v>
                </c:pt>
                <c:pt idx="1186">
                  <c:v>11.349793338057415</c:v>
                </c:pt>
                <c:pt idx="1187">
                  <c:v>11.377016378826287</c:v>
                </c:pt>
                <c:pt idx="1188">
                  <c:v>11.402712530746225</c:v>
                </c:pt>
                <c:pt idx="1189">
                  <c:v>11.427072352712962</c:v>
                </c:pt>
                <c:pt idx="1190">
                  <c:v>11.450147266678698</c:v>
                </c:pt>
                <c:pt idx="1191">
                  <c:v>11.472154428111748</c:v>
                </c:pt>
                <c:pt idx="1192">
                  <c:v>11.489805749517075</c:v>
                </c:pt>
                <c:pt idx="1193">
                  <c:v>11.463761439821409</c:v>
                </c:pt>
                <c:pt idx="1194">
                  <c:v>11.439366617999788</c:v>
                </c:pt>
                <c:pt idx="1195">
                  <c:v>11.443890401043845</c:v>
                </c:pt>
                <c:pt idx="1196">
                  <c:v>11.470063243636005</c:v>
                </c:pt>
                <c:pt idx="1197">
                  <c:v>11.494286291963439</c:v>
                </c:pt>
                <c:pt idx="1198">
                  <c:v>11.504601563841367</c:v>
                </c:pt>
                <c:pt idx="1199">
                  <c:v>11.451754792892075</c:v>
                </c:pt>
                <c:pt idx="1200">
                  <c:v>11.370990564337724</c:v>
                </c:pt>
                <c:pt idx="1201">
                  <c:v>11.359608909111222</c:v>
                </c:pt>
                <c:pt idx="1202">
                  <c:v>11.393536497925997</c:v>
                </c:pt>
                <c:pt idx="1203">
                  <c:v>11.424206473373083</c:v>
                </c:pt>
                <c:pt idx="1204">
                  <c:v>11.447266123614668</c:v>
                </c:pt>
                <c:pt idx="1205">
                  <c:v>11.469402768261819</c:v>
                </c:pt>
                <c:pt idx="1206">
                  <c:v>11.49605509278603</c:v>
                </c:pt>
                <c:pt idx="1207">
                  <c:v>11.521664735857289</c:v>
                </c:pt>
                <c:pt idx="1208">
                  <c:v>11.546431841284047</c:v>
                </c:pt>
                <c:pt idx="1209">
                  <c:v>11.570362009931882</c:v>
                </c:pt>
                <c:pt idx="1210">
                  <c:v>11.593092910729116</c:v>
                </c:pt>
                <c:pt idx="1211">
                  <c:v>11.614857734811389</c:v>
                </c:pt>
                <c:pt idx="1212">
                  <c:v>11.635703588111189</c:v>
                </c:pt>
                <c:pt idx="1213">
                  <c:v>11.598503795124392</c:v>
                </c:pt>
                <c:pt idx="1214">
                  <c:v>11.53087091544298</c:v>
                </c:pt>
                <c:pt idx="1215">
                  <c:v>11.526810213611517</c:v>
                </c:pt>
                <c:pt idx="1216">
                  <c:v>11.557211776323083</c:v>
                </c:pt>
                <c:pt idx="1217">
                  <c:v>11.584604591154575</c:v>
                </c:pt>
                <c:pt idx="1218">
                  <c:v>11.605407134666613</c:v>
                </c:pt>
                <c:pt idx="1219">
                  <c:v>11.624441378895909</c:v>
                </c:pt>
                <c:pt idx="1220">
                  <c:v>11.600614662361171</c:v>
                </c:pt>
                <c:pt idx="1221">
                  <c:v>11.574659499795233</c:v>
                </c:pt>
                <c:pt idx="1222">
                  <c:v>11.598148920115355</c:v>
                </c:pt>
                <c:pt idx="1223">
                  <c:v>11.625852899440595</c:v>
                </c:pt>
                <c:pt idx="1224">
                  <c:v>11.651667048483883</c:v>
                </c:pt>
                <c:pt idx="1225">
                  <c:v>11.675384592160015</c:v>
                </c:pt>
                <c:pt idx="1226">
                  <c:v>11.668119651809315</c:v>
                </c:pt>
                <c:pt idx="1227">
                  <c:v>11.631026004045316</c:v>
                </c:pt>
                <c:pt idx="1228">
                  <c:v>11.614578918568078</c:v>
                </c:pt>
                <c:pt idx="1229">
                  <c:v>11.631659717965361</c:v>
                </c:pt>
                <c:pt idx="1230">
                  <c:v>11.660343679849021</c:v>
                </c:pt>
                <c:pt idx="1231">
                  <c:v>11.681932223123058</c:v>
                </c:pt>
                <c:pt idx="1232">
                  <c:v>11.702822096551051</c:v>
                </c:pt>
                <c:pt idx="1233">
                  <c:v>11.727842146512332</c:v>
                </c:pt>
                <c:pt idx="1234">
                  <c:v>11.751250596784416</c:v>
                </c:pt>
                <c:pt idx="1235">
                  <c:v>11.773307201850931</c:v>
                </c:pt>
                <c:pt idx="1236">
                  <c:v>11.742595997259157</c:v>
                </c:pt>
                <c:pt idx="1237">
                  <c:v>11.66889358569971</c:v>
                </c:pt>
                <c:pt idx="1238">
                  <c:v>11.599390183323264</c:v>
                </c:pt>
                <c:pt idx="1239">
                  <c:v>11.580556178076071</c:v>
                </c:pt>
                <c:pt idx="1240">
                  <c:v>11.616613714856362</c:v>
                </c:pt>
                <c:pt idx="1241">
                  <c:v>11.650703041849992</c:v>
                </c:pt>
                <c:pt idx="1242">
                  <c:v>11.682761211954706</c:v>
                </c:pt>
                <c:pt idx="1243">
                  <c:v>11.713036412848783</c:v>
                </c:pt>
                <c:pt idx="1244">
                  <c:v>11.736114117395415</c:v>
                </c:pt>
                <c:pt idx="1245">
                  <c:v>11.758486320976356</c:v>
                </c:pt>
                <c:pt idx="1246">
                  <c:v>11.785499016923358</c:v>
                </c:pt>
                <c:pt idx="1247">
                  <c:v>11.811669594557625</c:v>
                </c:pt>
                <c:pt idx="1248">
                  <c:v>11.836875723096854</c:v>
                </c:pt>
                <c:pt idx="1249">
                  <c:v>11.860751378046242</c:v>
                </c:pt>
                <c:pt idx="1250">
                  <c:v>11.883413689702584</c:v>
                </c:pt>
                <c:pt idx="1251">
                  <c:v>11.898164873352854</c:v>
                </c:pt>
                <c:pt idx="1252">
                  <c:v>11.844418090315781</c:v>
                </c:pt>
                <c:pt idx="1253">
                  <c:v>11.796003865847192</c:v>
                </c:pt>
                <c:pt idx="1254">
                  <c:v>11.820516505166928</c:v>
                </c:pt>
                <c:pt idx="1255">
                  <c:v>11.84465906238314</c:v>
                </c:pt>
                <c:pt idx="1256">
                  <c:v>11.867327349676675</c:v>
                </c:pt>
                <c:pt idx="1257">
                  <c:v>11.894121245042987</c:v>
                </c:pt>
                <c:pt idx="1258">
                  <c:v>11.844161714751182</c:v>
                </c:pt>
                <c:pt idx="1259">
                  <c:v>11.759767471827299</c:v>
                </c:pt>
                <c:pt idx="1260">
                  <c:v>11.757793262151878</c:v>
                </c:pt>
                <c:pt idx="1261">
                  <c:v>11.794706290939857</c:v>
                </c:pt>
                <c:pt idx="1262">
                  <c:v>11.828477504692312</c:v>
                </c:pt>
                <c:pt idx="1263">
                  <c:v>11.860292033141373</c:v>
                </c:pt>
                <c:pt idx="1264">
                  <c:v>11.890496818233686</c:v>
                </c:pt>
                <c:pt idx="1265">
                  <c:v>11.919430111654783</c:v>
                </c:pt>
                <c:pt idx="1266">
                  <c:v>11.94693664625065</c:v>
                </c:pt>
                <c:pt idx="1267">
                  <c:v>11.959874379246564</c:v>
                </c:pt>
                <c:pt idx="1268">
                  <c:v>11.885871007546809</c:v>
                </c:pt>
                <c:pt idx="1269">
                  <c:v>11.832098628634244</c:v>
                </c:pt>
                <c:pt idx="1270">
                  <c:v>11.869542709062939</c:v>
                </c:pt>
                <c:pt idx="1271">
                  <c:v>11.897024987459295</c:v>
                </c:pt>
                <c:pt idx="1272">
                  <c:v>11.92290507533226</c:v>
                </c:pt>
                <c:pt idx="1273">
                  <c:v>11.928423052853102</c:v>
                </c:pt>
                <c:pt idx="1274">
                  <c:v>11.897939545658033</c:v>
                </c:pt>
                <c:pt idx="1275">
                  <c:v>11.875896114977143</c:v>
                </c:pt>
                <c:pt idx="1276">
                  <c:v>11.892074788978141</c:v>
                </c:pt>
                <c:pt idx="1277">
                  <c:v>11.926978030370067</c:v>
                </c:pt>
                <c:pt idx="1278">
                  <c:v>11.959812032843283</c:v>
                </c:pt>
                <c:pt idx="1279">
                  <c:v>11.990858084213102</c:v>
                </c:pt>
                <c:pt idx="1280">
                  <c:v>12.020486716833496</c:v>
                </c:pt>
                <c:pt idx="1281">
                  <c:v>12.043315811285542</c:v>
                </c:pt>
                <c:pt idx="1282">
                  <c:v>12.065277872190931</c:v>
                </c:pt>
                <c:pt idx="1283">
                  <c:v>12.08817411524684</c:v>
                </c:pt>
                <c:pt idx="1284">
                  <c:v>12.051506119653375</c:v>
                </c:pt>
                <c:pt idx="1285">
                  <c:v>12.00170070423621</c:v>
                </c:pt>
                <c:pt idx="1286">
                  <c:v>12.014811460466747</c:v>
                </c:pt>
                <c:pt idx="1287">
                  <c:v>12.047592417480651</c:v>
                </c:pt>
                <c:pt idx="1288">
                  <c:v>12.078530342328293</c:v>
                </c:pt>
                <c:pt idx="1289">
                  <c:v>12.07887948601484</c:v>
                </c:pt>
                <c:pt idx="1290">
                  <c:v>12.001473129452618</c:v>
                </c:pt>
                <c:pt idx="1291">
                  <c:v>11.944223739841952</c:v>
                </c:pt>
                <c:pt idx="1292">
                  <c:v>11.970389276001187</c:v>
                </c:pt>
                <c:pt idx="1293">
                  <c:v>12.009714495971451</c:v>
                </c:pt>
                <c:pt idx="1294">
                  <c:v>12.045883075406389</c:v>
                </c:pt>
                <c:pt idx="1295">
                  <c:v>12.080028811685303</c:v>
                </c:pt>
                <c:pt idx="1296">
                  <c:v>12.112452650745523</c:v>
                </c:pt>
                <c:pt idx="1297">
                  <c:v>12.143488094325097</c:v>
                </c:pt>
                <c:pt idx="1298">
                  <c:v>12.167401901362945</c:v>
                </c:pt>
                <c:pt idx="1299">
                  <c:v>12.195511093216448</c:v>
                </c:pt>
                <c:pt idx="1300">
                  <c:v>12.149348512662254</c:v>
                </c:pt>
                <c:pt idx="1301">
                  <c:v>12.093799014882299</c:v>
                </c:pt>
                <c:pt idx="1302">
                  <c:v>12.084576579910534</c:v>
                </c:pt>
                <c:pt idx="1303">
                  <c:v>12.122449738097016</c:v>
                </c:pt>
                <c:pt idx="1304">
                  <c:v>12.157673669182325</c:v>
                </c:pt>
                <c:pt idx="1305">
                  <c:v>12.190998977858928</c:v>
                </c:pt>
                <c:pt idx="1306">
                  <c:v>12.222957126296626</c:v>
                </c:pt>
                <c:pt idx="1307">
                  <c:v>12.253452533506289</c:v>
                </c:pt>
                <c:pt idx="1308">
                  <c:v>12.276842961938435</c:v>
                </c:pt>
                <c:pt idx="1309">
                  <c:v>12.299431695723522</c:v>
                </c:pt>
                <c:pt idx="1310">
                  <c:v>12.326580005639423</c:v>
                </c:pt>
                <c:pt idx="1311">
                  <c:v>12.351933661897904</c:v>
                </c:pt>
                <c:pt idx="1312">
                  <c:v>12.246331804052105</c:v>
                </c:pt>
                <c:pt idx="1313">
                  <c:v>12.080901040641196</c:v>
                </c:pt>
                <c:pt idx="1314">
                  <c:v>12.058784975714591</c:v>
                </c:pt>
                <c:pt idx="1315">
                  <c:v>12.106338312763505</c:v>
                </c:pt>
                <c:pt idx="1316">
                  <c:v>12.148316598133857</c:v>
                </c:pt>
                <c:pt idx="1317">
                  <c:v>12.187349484003011</c:v>
                </c:pt>
                <c:pt idx="1318">
                  <c:v>12.224377030376941</c:v>
                </c:pt>
                <c:pt idx="1319">
                  <c:v>12.259819024498995</c:v>
                </c:pt>
                <c:pt idx="1320">
                  <c:v>12.293792040250413</c:v>
                </c:pt>
                <c:pt idx="1321">
                  <c:v>12.326662969433848</c:v>
                </c:pt>
                <c:pt idx="1322">
                  <c:v>12.358325042850172</c:v>
                </c:pt>
                <c:pt idx="1323">
                  <c:v>12.388414702125877</c:v>
                </c:pt>
                <c:pt idx="1324">
                  <c:v>12.364486983170972</c:v>
                </c:pt>
                <c:pt idx="1325">
                  <c:v>12.298085355668086</c:v>
                </c:pt>
                <c:pt idx="1326">
                  <c:v>12.207868206656002</c:v>
                </c:pt>
                <c:pt idx="1327">
                  <c:v>12.202410126489069</c:v>
                </c:pt>
                <c:pt idx="1328">
                  <c:v>12.246191589181908</c:v>
                </c:pt>
                <c:pt idx="1329">
                  <c:v>12.286277563095021</c:v>
                </c:pt>
                <c:pt idx="1330">
                  <c:v>12.324065296232712</c:v>
                </c:pt>
                <c:pt idx="1331">
                  <c:v>12.36015114667291</c:v>
                </c:pt>
                <c:pt idx="1332">
                  <c:v>12.394501700733001</c:v>
                </c:pt>
                <c:pt idx="1333">
                  <c:v>12.42082304736706</c:v>
                </c:pt>
                <c:pt idx="1334">
                  <c:v>12.443487249729335</c:v>
                </c:pt>
                <c:pt idx="1335">
                  <c:v>12.398225515721817</c:v>
                </c:pt>
                <c:pt idx="1336">
                  <c:v>12.326680887839133</c:v>
                </c:pt>
                <c:pt idx="1337">
                  <c:v>12.333669377329104</c:v>
                </c:pt>
                <c:pt idx="1338">
                  <c:v>12.373930631944161</c:v>
                </c:pt>
                <c:pt idx="1339">
                  <c:v>12.412276268613887</c:v>
                </c:pt>
                <c:pt idx="1340">
                  <c:v>12.448502428099653</c:v>
                </c:pt>
                <c:pt idx="1341">
                  <c:v>12.474365265406645</c:v>
                </c:pt>
                <c:pt idx="1342">
                  <c:v>12.418353173058497</c:v>
                </c:pt>
                <c:pt idx="1343">
                  <c:v>12.353105571927028</c:v>
                </c:pt>
                <c:pt idx="1344">
                  <c:v>12.327025480787158</c:v>
                </c:pt>
                <c:pt idx="1345">
                  <c:v>12.303978342172474</c:v>
                </c:pt>
                <c:pt idx="1346">
                  <c:v>12.329376298553743</c:v>
                </c:pt>
                <c:pt idx="1347">
                  <c:v>12.374378327464154</c:v>
                </c:pt>
                <c:pt idx="1348">
                  <c:v>12.416092463260552</c:v>
                </c:pt>
                <c:pt idx="1349">
                  <c:v>12.447809072218615</c:v>
                </c:pt>
                <c:pt idx="1350">
                  <c:v>12.486220355606539</c:v>
                </c:pt>
                <c:pt idx="1351">
                  <c:v>12.51598459342453</c:v>
                </c:pt>
                <c:pt idx="1352">
                  <c:v>12.551923988513133</c:v>
                </c:pt>
                <c:pt idx="1353">
                  <c:v>12.582598232230499</c:v>
                </c:pt>
                <c:pt idx="1354">
                  <c:v>12.543212344799141</c:v>
                </c:pt>
                <c:pt idx="1355">
                  <c:v>12.482501058969614</c:v>
                </c:pt>
                <c:pt idx="1356">
                  <c:v>12.465655555825563</c:v>
                </c:pt>
                <c:pt idx="1357">
                  <c:v>12.465764689862715</c:v>
                </c:pt>
                <c:pt idx="1358">
                  <c:v>12.487321686934422</c:v>
                </c:pt>
                <c:pt idx="1359">
                  <c:v>12.522091511589968</c:v>
                </c:pt>
                <c:pt idx="1360">
                  <c:v>12.562614250289833</c:v>
                </c:pt>
                <c:pt idx="1361">
                  <c:v>12.600973104254811</c:v>
                </c:pt>
                <c:pt idx="1362">
                  <c:v>12.637676797798399</c:v>
                </c:pt>
                <c:pt idx="1363">
                  <c:v>12.650785686667209</c:v>
                </c:pt>
                <c:pt idx="1364">
                  <c:v>12.60121428575094</c:v>
                </c:pt>
                <c:pt idx="1365">
                  <c:v>12.574603737123008</c:v>
                </c:pt>
                <c:pt idx="1366">
                  <c:v>12.613319433635882</c:v>
                </c:pt>
                <c:pt idx="1367">
                  <c:v>12.629537010280135</c:v>
                </c:pt>
                <c:pt idx="1368">
                  <c:v>12.581653989063774</c:v>
                </c:pt>
                <c:pt idx="1369">
                  <c:v>12.55845820585534</c:v>
                </c:pt>
                <c:pt idx="1370">
                  <c:v>12.601096735138443</c:v>
                </c:pt>
                <c:pt idx="1371">
                  <c:v>12.64439355568045</c:v>
                </c:pt>
                <c:pt idx="1372">
                  <c:v>12.685280678791932</c:v>
                </c:pt>
                <c:pt idx="1373">
                  <c:v>12.724001970601137</c:v>
                </c:pt>
                <c:pt idx="1374">
                  <c:v>12.753663493058928</c:v>
                </c:pt>
                <c:pt idx="1375">
                  <c:v>12.782363404669898</c:v>
                </c:pt>
                <c:pt idx="1376">
                  <c:v>12.816734873226128</c:v>
                </c:pt>
                <c:pt idx="1377">
                  <c:v>12.845659049888061</c:v>
                </c:pt>
                <c:pt idx="1378">
                  <c:v>12.748428246959818</c:v>
                </c:pt>
                <c:pt idx="1379">
                  <c:v>12.597928408630162</c:v>
                </c:pt>
                <c:pt idx="1380">
                  <c:v>12.584976637563168</c:v>
                </c:pt>
                <c:pt idx="1381">
                  <c:v>12.637642637903987</c:v>
                </c:pt>
                <c:pt idx="1382">
                  <c:v>12.684885063313381</c:v>
                </c:pt>
                <c:pt idx="1383">
                  <c:v>12.729219389293704</c:v>
                </c:pt>
                <c:pt idx="1384">
                  <c:v>12.763069035154663</c:v>
                </c:pt>
                <c:pt idx="1385">
                  <c:v>12.784932956293478</c:v>
                </c:pt>
                <c:pt idx="1386">
                  <c:v>12.717674811411987</c:v>
                </c:pt>
                <c:pt idx="1387">
                  <c:v>12.656713761934387</c:v>
                </c:pt>
                <c:pt idx="1388">
                  <c:v>12.697273853091385</c:v>
                </c:pt>
                <c:pt idx="1389">
                  <c:v>12.745237904159497</c:v>
                </c:pt>
                <c:pt idx="1390">
                  <c:v>12.78995644910666</c:v>
                </c:pt>
                <c:pt idx="1391">
                  <c:v>12.832501531855101</c:v>
                </c:pt>
                <c:pt idx="1392">
                  <c:v>12.873116623757868</c:v>
                </c:pt>
                <c:pt idx="1393">
                  <c:v>12.911889287680552</c:v>
                </c:pt>
                <c:pt idx="1394">
                  <c:v>12.949162345669082</c:v>
                </c:pt>
                <c:pt idx="1395">
                  <c:v>12.973480934724714</c:v>
                </c:pt>
                <c:pt idx="1396">
                  <c:v>12.862245554248357</c:v>
                </c:pt>
                <c:pt idx="1397">
                  <c:v>12.733313602902033</c:v>
                </c:pt>
                <c:pt idx="1398">
                  <c:v>12.747018817368312</c:v>
                </c:pt>
                <c:pt idx="1399">
                  <c:v>12.797277957609632</c:v>
                </c:pt>
                <c:pt idx="1400">
                  <c:v>12.845342566734082</c:v>
                </c:pt>
                <c:pt idx="1401">
                  <c:v>12.881875785708294</c:v>
                </c:pt>
                <c:pt idx="1402">
                  <c:v>12.917193179359636</c:v>
                </c:pt>
                <c:pt idx="1403">
                  <c:v>12.959558976164669</c:v>
                </c:pt>
                <c:pt idx="1404">
                  <c:v>13.000343399735165</c:v>
                </c:pt>
                <c:pt idx="1405">
                  <c:v>12.994570878008135</c:v>
                </c:pt>
                <c:pt idx="1406">
                  <c:v>12.918755197235219</c:v>
                </c:pt>
                <c:pt idx="1407">
                  <c:v>12.894408695570915</c:v>
                </c:pt>
                <c:pt idx="1408">
                  <c:v>12.943648169424069</c:v>
                </c:pt>
                <c:pt idx="1409">
                  <c:v>12.974449800859459</c:v>
                </c:pt>
                <c:pt idx="1410">
                  <c:v>12.947861997112955</c:v>
                </c:pt>
                <c:pt idx="1411">
                  <c:v>12.905901897404927</c:v>
                </c:pt>
                <c:pt idx="1412">
                  <c:v>12.914698340149044</c:v>
                </c:pt>
                <c:pt idx="1413">
                  <c:v>12.961767611573364</c:v>
                </c:pt>
                <c:pt idx="1414">
                  <c:v>13.008384007550104</c:v>
                </c:pt>
                <c:pt idx="1415">
                  <c:v>13.052595001063102</c:v>
                </c:pt>
                <c:pt idx="1416">
                  <c:v>13.094643895591073</c:v>
                </c:pt>
                <c:pt idx="1417">
                  <c:v>13.123720405280514</c:v>
                </c:pt>
                <c:pt idx="1418">
                  <c:v>13.078583078896724</c:v>
                </c:pt>
                <c:pt idx="1419">
                  <c:v>13.033838652681604</c:v>
                </c:pt>
                <c:pt idx="1420">
                  <c:v>13.06664105780802</c:v>
                </c:pt>
                <c:pt idx="1421">
                  <c:v>13.112884085336017</c:v>
                </c:pt>
                <c:pt idx="1422">
                  <c:v>13.15633985878565</c:v>
                </c:pt>
                <c:pt idx="1423">
                  <c:v>13.123592146843736</c:v>
                </c:pt>
                <c:pt idx="1424">
                  <c:v>13.053915928487037</c:v>
                </c:pt>
                <c:pt idx="1425">
                  <c:v>12.974136019011171</c:v>
                </c:pt>
                <c:pt idx="1426">
                  <c:v>12.964126707136188</c:v>
                </c:pt>
                <c:pt idx="1427">
                  <c:v>13.011323606769533</c:v>
                </c:pt>
                <c:pt idx="1428">
                  <c:v>13.063942010226381</c:v>
                </c:pt>
                <c:pt idx="1429">
                  <c:v>13.113182048502718</c:v>
                </c:pt>
                <c:pt idx="1430">
                  <c:v>13.16002958330194</c:v>
                </c:pt>
                <c:pt idx="1431">
                  <c:v>13.205220335684091</c:v>
                </c:pt>
                <c:pt idx="1432">
                  <c:v>13.248760472394228</c:v>
                </c:pt>
                <c:pt idx="1433">
                  <c:v>13.2900352246954</c:v>
                </c:pt>
                <c:pt idx="1434">
                  <c:v>13.23188936697831</c:v>
                </c:pt>
                <c:pt idx="1435">
                  <c:v>13.13858101961236</c:v>
                </c:pt>
                <c:pt idx="1436">
                  <c:v>13.089274522275847</c:v>
                </c:pt>
                <c:pt idx="1437">
                  <c:v>13.139079641718657</c:v>
                </c:pt>
                <c:pt idx="1438">
                  <c:v>13.191186519034892</c:v>
                </c:pt>
                <c:pt idx="1439">
                  <c:v>13.239967617276838</c:v>
                </c:pt>
                <c:pt idx="1440">
                  <c:v>13.286187096120029</c:v>
                </c:pt>
                <c:pt idx="1441">
                  <c:v>13.312084237617995</c:v>
                </c:pt>
                <c:pt idx="1442">
                  <c:v>13.226558096233964</c:v>
                </c:pt>
                <c:pt idx="1443">
                  <c:v>13.16146661364683</c:v>
                </c:pt>
                <c:pt idx="1444">
                  <c:v>13.2119959184908</c:v>
                </c:pt>
                <c:pt idx="1445">
                  <c:v>13.258307077536164</c:v>
                </c:pt>
                <c:pt idx="1446">
                  <c:v>13.239536028859385</c:v>
                </c:pt>
                <c:pt idx="1447">
                  <c:v>13.220325526567352</c:v>
                </c:pt>
                <c:pt idx="1448">
                  <c:v>13.26550965450258</c:v>
                </c:pt>
                <c:pt idx="1449">
                  <c:v>13.316207045459279</c:v>
                </c:pt>
                <c:pt idx="1450">
                  <c:v>13.364151411366711</c:v>
                </c:pt>
                <c:pt idx="1451">
                  <c:v>13.401032059644805</c:v>
                </c:pt>
                <c:pt idx="1452">
                  <c:v>13.436832468140254</c:v>
                </c:pt>
                <c:pt idx="1453">
                  <c:v>13.479832451430148</c:v>
                </c:pt>
                <c:pt idx="1454">
                  <c:v>13.477872466568018</c:v>
                </c:pt>
                <c:pt idx="1455">
                  <c:v>13.422172180413607</c:v>
                </c:pt>
                <c:pt idx="1456">
                  <c:v>13.415066049652731</c:v>
                </c:pt>
                <c:pt idx="1457">
                  <c:v>13.464805743954329</c:v>
                </c:pt>
                <c:pt idx="1458">
                  <c:v>13.511183146032991</c:v>
                </c:pt>
                <c:pt idx="1459">
                  <c:v>13.491163137818289</c:v>
                </c:pt>
                <c:pt idx="1460">
                  <c:v>13.361167425267851</c:v>
                </c:pt>
                <c:pt idx="1461">
                  <c:v>13.238197145995372</c:v>
                </c:pt>
                <c:pt idx="1462">
                  <c:v>13.254367674396674</c:v>
                </c:pt>
                <c:pt idx="1463">
                  <c:v>13.317235420101097</c:v>
                </c:pt>
                <c:pt idx="1464">
                  <c:v>13.374828550262848</c:v>
                </c:pt>
                <c:pt idx="1465">
                  <c:v>13.429103967825306</c:v>
                </c:pt>
                <c:pt idx="1466">
                  <c:v>13.480760035440783</c:v>
                </c:pt>
                <c:pt idx="1467">
                  <c:v>13.530340244764917</c:v>
                </c:pt>
                <c:pt idx="1468">
                  <c:v>13.577409948710335</c:v>
                </c:pt>
                <c:pt idx="1469">
                  <c:v>13.532474327095663</c:v>
                </c:pt>
                <c:pt idx="1470">
                  <c:v>13.419090126309051</c:v>
                </c:pt>
                <c:pt idx="1471">
                  <c:v>13.387809085217663</c:v>
                </c:pt>
                <c:pt idx="1472">
                  <c:v>13.431997545071175</c:v>
                </c:pt>
                <c:pt idx="1473">
                  <c:v>13.489186500551368</c:v>
                </c:pt>
                <c:pt idx="1474">
                  <c:v>13.54291553809335</c:v>
                </c:pt>
                <c:pt idx="1475">
                  <c:v>13.594409746553426</c:v>
                </c:pt>
                <c:pt idx="1476">
                  <c:v>13.643961104950906</c:v>
                </c:pt>
                <c:pt idx="1477">
                  <c:v>13.682320709926554</c:v>
                </c:pt>
                <c:pt idx="1478">
                  <c:v>13.702649285327666</c:v>
                </c:pt>
                <c:pt idx="1479">
                  <c:v>13.637739252570624</c:v>
                </c:pt>
                <c:pt idx="1480">
                  <c:v>13.586145605992636</c:v>
                </c:pt>
                <c:pt idx="1481">
                  <c:v>13.632322076072429</c:v>
                </c:pt>
                <c:pt idx="1482">
                  <c:v>13.64380481372277</c:v>
                </c:pt>
                <c:pt idx="1483">
                  <c:v>13.558756400355675</c:v>
                </c:pt>
                <c:pt idx="1484">
                  <c:v>13.520115196220912</c:v>
                </c:pt>
                <c:pt idx="1485">
                  <c:v>13.581190202936689</c:v>
                </c:pt>
                <c:pt idx="1486">
                  <c:v>13.639387978594788</c:v>
                </c:pt>
                <c:pt idx="1487">
                  <c:v>13.694194455382181</c:v>
                </c:pt>
                <c:pt idx="1488">
                  <c:v>13.736210343564744</c:v>
                </c:pt>
                <c:pt idx="1489">
                  <c:v>13.776571241856294</c:v>
                </c:pt>
                <c:pt idx="1490">
                  <c:v>13.825295926980546</c:v>
                </c:pt>
                <c:pt idx="1491">
                  <c:v>13.867332320387</c:v>
                </c:pt>
                <c:pt idx="1492">
                  <c:v>13.711195726755676</c:v>
                </c:pt>
                <c:pt idx="1493">
                  <c:v>13.546448418786465</c:v>
                </c:pt>
                <c:pt idx="1494">
                  <c:v>13.589387201906185</c:v>
                </c:pt>
                <c:pt idx="1495">
                  <c:v>13.653327707363498</c:v>
                </c:pt>
                <c:pt idx="1496">
                  <c:v>13.712308530784661</c:v>
                </c:pt>
                <c:pt idx="1497">
                  <c:v>13.76861261915135</c:v>
                </c:pt>
                <c:pt idx="1498">
                  <c:v>13.823065338279674</c:v>
                </c:pt>
                <c:pt idx="1499">
                  <c:v>13.804568654007706</c:v>
                </c:pt>
                <c:pt idx="1500">
                  <c:v>13.741642983458147</c:v>
                </c:pt>
                <c:pt idx="1501">
                  <c:v>13.754479852487769</c:v>
                </c:pt>
                <c:pt idx="1502">
                  <c:v>13.813352386486024</c:v>
                </c:pt>
                <c:pt idx="1503">
                  <c:v>13.825887211910175</c:v>
                </c:pt>
                <c:pt idx="1504">
                  <c:v>13.799786608411843</c:v>
                </c:pt>
                <c:pt idx="1505">
                  <c:v>13.795318043943455</c:v>
                </c:pt>
                <c:pt idx="1506">
                  <c:v>13.838998460302175</c:v>
                </c:pt>
                <c:pt idx="1507">
                  <c:v>13.896761165519163</c:v>
                </c:pt>
                <c:pt idx="1508">
                  <c:v>13.951163205083315</c:v>
                </c:pt>
                <c:pt idx="1509">
                  <c:v>13.999796656943941</c:v>
                </c:pt>
                <c:pt idx="1510">
                  <c:v>13.947083185070861</c:v>
                </c:pt>
                <c:pt idx="1511">
                  <c:v>13.881148386955948</c:v>
                </c:pt>
                <c:pt idx="1512">
                  <c:v>13.872236148996889</c:v>
                </c:pt>
                <c:pt idx="1513">
                  <c:v>13.932147019901143</c:v>
                </c:pt>
                <c:pt idx="1514">
                  <c:v>13.983424200803999</c:v>
                </c:pt>
                <c:pt idx="1515">
                  <c:v>13.922474433781426</c:v>
                </c:pt>
                <c:pt idx="1516">
                  <c:v>13.851522958306377</c:v>
                </c:pt>
                <c:pt idx="1517">
                  <c:v>13.815491581687853</c:v>
                </c:pt>
                <c:pt idx="1518">
                  <c:v>13.791725542022464</c:v>
                </c:pt>
                <c:pt idx="1519">
                  <c:v>13.848426558895641</c:v>
                </c:pt>
                <c:pt idx="1520">
                  <c:v>13.912731228969845</c:v>
                </c:pt>
                <c:pt idx="1521">
                  <c:v>13.973894061034223</c:v>
                </c:pt>
                <c:pt idx="1522">
                  <c:v>14.032344831332235</c:v>
                </c:pt>
                <c:pt idx="1523">
                  <c:v>14.088204188415297</c:v>
                </c:pt>
                <c:pt idx="1524">
                  <c:v>14.140633048983483</c:v>
                </c:pt>
                <c:pt idx="1525">
                  <c:v>14.079438690184173</c:v>
                </c:pt>
                <c:pt idx="1526">
                  <c:v>13.984639991116913</c:v>
                </c:pt>
                <c:pt idx="1527">
                  <c:v>13.985740791685934</c:v>
                </c:pt>
                <c:pt idx="1528">
                  <c:v>14.024570876971067</c:v>
                </c:pt>
                <c:pt idx="1529">
                  <c:v>14.084076420146204</c:v>
                </c:pt>
                <c:pt idx="1530">
                  <c:v>14.143061827364345</c:v>
                </c:pt>
                <c:pt idx="1531">
                  <c:v>14.187867628962877</c:v>
                </c:pt>
                <c:pt idx="1532">
                  <c:v>14.201413047031606</c:v>
                </c:pt>
                <c:pt idx="1533">
                  <c:v>14.154985026660826</c:v>
                </c:pt>
                <c:pt idx="1534">
                  <c:v>14.152001259600654</c:v>
                </c:pt>
                <c:pt idx="1535">
                  <c:v>14.159197033516776</c:v>
                </c:pt>
                <c:pt idx="1536">
                  <c:v>14.098671499998813</c:v>
                </c:pt>
                <c:pt idx="1537">
                  <c:v>14.067816804305716</c:v>
                </c:pt>
                <c:pt idx="1538">
                  <c:v>14.108640924292471</c:v>
                </c:pt>
                <c:pt idx="1539">
                  <c:v>14.173323514677291</c:v>
                </c:pt>
                <c:pt idx="1540">
                  <c:v>14.234267746394815</c:v>
                </c:pt>
                <c:pt idx="1541">
                  <c:v>14.292624250876722</c:v>
                </c:pt>
                <c:pt idx="1542">
                  <c:v>14.331072990113617</c:v>
                </c:pt>
                <c:pt idx="1543">
                  <c:v>14.298932576936339</c:v>
                </c:pt>
                <c:pt idx="1544">
                  <c:v>14.255936467291866</c:v>
                </c:pt>
                <c:pt idx="1545">
                  <c:v>14.285631504846224</c:v>
                </c:pt>
                <c:pt idx="1546">
                  <c:v>14.336943017150832</c:v>
                </c:pt>
                <c:pt idx="1547">
                  <c:v>14.232331521545202</c:v>
                </c:pt>
                <c:pt idx="1548">
                  <c:v>14.132921062431455</c:v>
                </c:pt>
                <c:pt idx="1549">
                  <c:v>14.194240513345283</c:v>
                </c:pt>
                <c:pt idx="1550">
                  <c:v>14.245260526776869</c:v>
                </c:pt>
                <c:pt idx="1551">
                  <c:v>14.225735216773904</c:v>
                </c:pt>
                <c:pt idx="1552">
                  <c:v>14.214455153712159</c:v>
                </c:pt>
                <c:pt idx="1553">
                  <c:v>14.271819798219383</c:v>
                </c:pt>
                <c:pt idx="1554">
                  <c:v>14.337253500581223</c:v>
                </c:pt>
                <c:pt idx="1555">
                  <c:v>14.399551788249246</c:v>
                </c:pt>
                <c:pt idx="1556">
                  <c:v>14.459761557531051</c:v>
                </c:pt>
                <c:pt idx="1557">
                  <c:v>14.502700858238482</c:v>
                </c:pt>
                <c:pt idx="1558">
                  <c:v>14.432738831327207</c:v>
                </c:pt>
                <c:pt idx="1559">
                  <c:v>14.335028755730637</c:v>
                </c:pt>
                <c:pt idx="1560">
                  <c:v>14.340144165241593</c:v>
                </c:pt>
                <c:pt idx="1561">
                  <c:v>14.39360364438679</c:v>
                </c:pt>
                <c:pt idx="1562">
                  <c:v>14.459456003192951</c:v>
                </c:pt>
                <c:pt idx="1563">
                  <c:v>14.509712197903715</c:v>
                </c:pt>
                <c:pt idx="1564">
                  <c:v>14.558386057545651</c:v>
                </c:pt>
                <c:pt idx="1565">
                  <c:v>14.616645668500968</c:v>
                </c:pt>
                <c:pt idx="1566">
                  <c:v>14.605629307727341</c:v>
                </c:pt>
                <c:pt idx="1567">
                  <c:v>14.479471696275851</c:v>
                </c:pt>
                <c:pt idx="1568">
                  <c:v>14.42314344432849</c:v>
                </c:pt>
                <c:pt idx="1569">
                  <c:v>14.48787009478751</c:v>
                </c:pt>
                <c:pt idx="1570">
                  <c:v>14.554870116136708</c:v>
                </c:pt>
                <c:pt idx="1571">
                  <c:v>14.619016964216421</c:v>
                </c:pt>
                <c:pt idx="1572">
                  <c:v>14.673435463779594</c:v>
                </c:pt>
                <c:pt idx="1573">
                  <c:v>14.575703783029356</c:v>
                </c:pt>
                <c:pt idx="1574">
                  <c:v>14.454076391851702</c:v>
                </c:pt>
                <c:pt idx="1575">
                  <c:v>14.44987712748142</c:v>
                </c:pt>
                <c:pt idx="1576">
                  <c:v>14.476206280182211</c:v>
                </c:pt>
                <c:pt idx="1577">
                  <c:v>14.541291668603192</c:v>
                </c:pt>
                <c:pt idx="1578">
                  <c:v>14.610440333366391</c:v>
                </c:pt>
                <c:pt idx="1579">
                  <c:v>14.631085952098688</c:v>
                </c:pt>
                <c:pt idx="1580">
                  <c:v>14.611596302399816</c:v>
                </c:pt>
                <c:pt idx="1581">
                  <c:v>14.603901450412701</c:v>
                </c:pt>
                <c:pt idx="1582">
                  <c:v>14.639628322171554</c:v>
                </c:pt>
                <c:pt idx="1583">
                  <c:v>14.653680420608728</c:v>
                </c:pt>
                <c:pt idx="1584">
                  <c:v>14.685914112822086</c:v>
                </c:pt>
                <c:pt idx="1585">
                  <c:v>14.751036329882751</c:v>
                </c:pt>
                <c:pt idx="1586">
                  <c:v>14.814745609656349</c:v>
                </c:pt>
                <c:pt idx="1587">
                  <c:v>14.876033592268795</c:v>
                </c:pt>
                <c:pt idx="1588">
                  <c:v>14.90097074053172</c:v>
                </c:pt>
                <c:pt idx="1589">
                  <c:v>14.797761150650901</c:v>
                </c:pt>
                <c:pt idx="1590">
                  <c:v>14.678879841057471</c:v>
                </c:pt>
                <c:pt idx="1591">
                  <c:v>14.667110427823582</c:v>
                </c:pt>
                <c:pt idx="1592">
                  <c:v>14.719436628034369</c:v>
                </c:pt>
                <c:pt idx="1593">
                  <c:v>14.790446541235665</c:v>
                </c:pt>
                <c:pt idx="1594">
                  <c:v>14.857518907303104</c:v>
                </c:pt>
                <c:pt idx="1595">
                  <c:v>14.920772285705686</c:v>
                </c:pt>
                <c:pt idx="1596">
                  <c:v>14.896589809603975</c:v>
                </c:pt>
                <c:pt idx="1597">
                  <c:v>14.793575503094425</c:v>
                </c:pt>
                <c:pt idx="1598">
                  <c:v>14.783526922025841</c:v>
                </c:pt>
                <c:pt idx="1599">
                  <c:v>14.856997402368332</c:v>
                </c:pt>
                <c:pt idx="1600">
                  <c:v>14.925206980876007</c:v>
                </c:pt>
                <c:pt idx="1601">
                  <c:v>14.909045553547546</c:v>
                </c:pt>
                <c:pt idx="1602">
                  <c:v>14.776665836364129</c:v>
                </c:pt>
                <c:pt idx="1603">
                  <c:v>14.717734761881339</c:v>
                </c:pt>
                <c:pt idx="1604">
                  <c:v>14.781430000794611</c:v>
                </c:pt>
                <c:pt idx="1605">
                  <c:v>14.857129488875362</c:v>
                </c:pt>
                <c:pt idx="1606">
                  <c:v>14.914584287000517</c:v>
                </c:pt>
                <c:pt idx="1607">
                  <c:v>14.970130237061824</c:v>
                </c:pt>
                <c:pt idx="1608">
                  <c:v>15.037388285099144</c:v>
                </c:pt>
                <c:pt idx="1609">
                  <c:v>15.102082301128938</c:v>
                </c:pt>
                <c:pt idx="1610">
                  <c:v>15.105963319933906</c:v>
                </c:pt>
                <c:pt idx="1611">
                  <c:v>14.953606327684348</c:v>
                </c:pt>
                <c:pt idx="1612">
                  <c:v>14.861758889242932</c:v>
                </c:pt>
                <c:pt idx="1613">
                  <c:v>14.933015905135388</c:v>
                </c:pt>
                <c:pt idx="1614">
                  <c:v>15.008112666052249</c:v>
                </c:pt>
                <c:pt idx="1615">
                  <c:v>15.07931099319576</c:v>
                </c:pt>
                <c:pt idx="1616">
                  <c:v>15.094538420872745</c:v>
                </c:pt>
                <c:pt idx="1617">
                  <c:v>15.054211700599316</c:v>
                </c:pt>
                <c:pt idx="1618">
                  <c:v>15.014213551701271</c:v>
                </c:pt>
                <c:pt idx="1619">
                  <c:v>15.068113224656878</c:v>
                </c:pt>
                <c:pt idx="1620">
                  <c:v>15.085364926882567</c:v>
                </c:pt>
                <c:pt idx="1621">
                  <c:v>15.072217550854102</c:v>
                </c:pt>
                <c:pt idx="1622">
                  <c:v>15.105621397995225</c:v>
                </c:pt>
                <c:pt idx="1623">
                  <c:v>15.122389615472741</c:v>
                </c:pt>
                <c:pt idx="1624">
                  <c:v>15.106670634720626</c:v>
                </c:pt>
                <c:pt idx="1625">
                  <c:v>15.140490408556468</c:v>
                </c:pt>
                <c:pt idx="1626">
                  <c:v>15.213074582977491</c:v>
                </c:pt>
                <c:pt idx="1627">
                  <c:v>15.281571029906086</c:v>
                </c:pt>
                <c:pt idx="1628">
                  <c:v>15.246114444067333</c:v>
                </c:pt>
                <c:pt idx="1629">
                  <c:v>15.156611514161527</c:v>
                </c:pt>
                <c:pt idx="1630">
                  <c:v>15.17587166571052</c:v>
                </c:pt>
                <c:pt idx="1631">
                  <c:v>15.237793846171261</c:v>
                </c:pt>
                <c:pt idx="1632">
                  <c:v>15.286256878602519</c:v>
                </c:pt>
                <c:pt idx="1633">
                  <c:v>15.275145248890034</c:v>
                </c:pt>
                <c:pt idx="1634">
                  <c:v>15.271223420310488</c:v>
                </c:pt>
                <c:pt idx="1635">
                  <c:v>15.337781956717741</c:v>
                </c:pt>
                <c:pt idx="1636">
                  <c:v>15.406724012142016</c:v>
                </c:pt>
                <c:pt idx="1637">
                  <c:v>15.467323752419889</c:v>
                </c:pt>
                <c:pt idx="1638">
                  <c:v>15.402296534811114</c:v>
                </c:pt>
                <c:pt idx="1639">
                  <c:v>15.300670562665623</c:v>
                </c:pt>
                <c:pt idx="1640">
                  <c:v>15.330736727286848</c:v>
                </c:pt>
                <c:pt idx="1641">
                  <c:v>15.392367513329424</c:v>
                </c:pt>
                <c:pt idx="1642">
                  <c:v>15.449322197675345</c:v>
                </c:pt>
                <c:pt idx="1643">
                  <c:v>15.359043949278618</c:v>
                </c:pt>
                <c:pt idx="1644">
                  <c:v>15.228810285274312</c:v>
                </c:pt>
                <c:pt idx="1645">
                  <c:v>15.264672770432172</c:v>
                </c:pt>
                <c:pt idx="1646">
                  <c:v>15.346198046063254</c:v>
                </c:pt>
                <c:pt idx="1647">
                  <c:v>15.423788883682992</c:v>
                </c:pt>
                <c:pt idx="1648">
                  <c:v>15.497362658590928</c:v>
                </c:pt>
                <c:pt idx="1649">
                  <c:v>15.567830381558089</c:v>
                </c:pt>
                <c:pt idx="1650">
                  <c:v>15.629486227212622</c:v>
                </c:pt>
                <c:pt idx="1651">
                  <c:v>15.612192436013085</c:v>
                </c:pt>
                <c:pt idx="1652">
                  <c:v>15.541181046443398</c:v>
                </c:pt>
                <c:pt idx="1653">
                  <c:v>15.539213522072272</c:v>
                </c:pt>
                <c:pt idx="1654">
                  <c:v>15.480847395366345</c:v>
                </c:pt>
                <c:pt idx="1655">
                  <c:v>15.340746341122804</c:v>
                </c:pt>
                <c:pt idx="1656">
                  <c:v>15.329800770563615</c:v>
                </c:pt>
                <c:pt idx="1657">
                  <c:v>15.417724979303152</c:v>
                </c:pt>
                <c:pt idx="1658">
                  <c:v>15.483006019655368</c:v>
                </c:pt>
                <c:pt idx="1659">
                  <c:v>15.561381367223406</c:v>
                </c:pt>
                <c:pt idx="1660">
                  <c:v>15.621988259815272</c:v>
                </c:pt>
                <c:pt idx="1661">
                  <c:v>15.69512366784917</c:v>
                </c:pt>
                <c:pt idx="1662">
                  <c:v>15.745068471842504</c:v>
                </c:pt>
                <c:pt idx="1663">
                  <c:v>15.673704380900535</c:v>
                </c:pt>
                <c:pt idx="1664">
                  <c:v>15.566374238696689</c:v>
                </c:pt>
                <c:pt idx="1665">
                  <c:v>15.578131508436501</c:v>
                </c:pt>
                <c:pt idx="1666">
                  <c:v>15.635601392483057</c:v>
                </c:pt>
                <c:pt idx="1667">
                  <c:v>15.698453792294149</c:v>
                </c:pt>
                <c:pt idx="1668">
                  <c:v>15.772910606655547</c:v>
                </c:pt>
                <c:pt idx="1669">
                  <c:v>15.800608278488255</c:v>
                </c:pt>
                <c:pt idx="1670">
                  <c:v>15.72960549772421</c:v>
                </c:pt>
                <c:pt idx="1671">
                  <c:v>15.702634033663983</c:v>
                </c:pt>
                <c:pt idx="1672">
                  <c:v>15.776242153952246</c:v>
                </c:pt>
                <c:pt idx="1673">
                  <c:v>15.810254583798661</c:v>
                </c:pt>
                <c:pt idx="1674">
                  <c:v>15.724422892677349</c:v>
                </c:pt>
                <c:pt idx="1675">
                  <c:v>15.638952589103742</c:v>
                </c:pt>
                <c:pt idx="1676">
                  <c:v>15.678335513032572</c:v>
                </c:pt>
                <c:pt idx="1677">
                  <c:v>15.762366345968218</c:v>
                </c:pt>
                <c:pt idx="1678">
                  <c:v>15.841476256983576</c:v>
                </c:pt>
                <c:pt idx="1679">
                  <c:v>15.916786006890984</c:v>
                </c:pt>
                <c:pt idx="1680">
                  <c:v>15.989095131500479</c:v>
                </c:pt>
                <c:pt idx="1681">
                  <c:v>16.045015597220921</c:v>
                </c:pt>
                <c:pt idx="1682">
                  <c:v>15.940980265312751</c:v>
                </c:pt>
                <c:pt idx="1683">
                  <c:v>15.809318822820581</c:v>
                </c:pt>
                <c:pt idx="1684">
                  <c:v>15.789943060538869</c:v>
                </c:pt>
                <c:pt idx="1685">
                  <c:v>15.866342609448171</c:v>
                </c:pt>
                <c:pt idx="1686">
                  <c:v>15.931119969668748</c:v>
                </c:pt>
                <c:pt idx="1687">
                  <c:v>16.007947387627318</c:v>
                </c:pt>
                <c:pt idx="1688">
                  <c:v>16.066470724016185</c:v>
                </c:pt>
                <c:pt idx="1689">
                  <c:v>16.071134526564716</c:v>
                </c:pt>
                <c:pt idx="1690">
                  <c:v>15.966789245308059</c:v>
                </c:pt>
                <c:pt idx="1691">
                  <c:v>15.898632527801258</c:v>
                </c:pt>
                <c:pt idx="1692">
                  <c:v>15.882638770263535</c:v>
                </c:pt>
                <c:pt idx="1693">
                  <c:v>15.92394175020492</c:v>
                </c:pt>
                <c:pt idx="1694">
                  <c:v>15.971388215139111</c:v>
                </c:pt>
                <c:pt idx="1695">
                  <c:v>16.040895817310751</c:v>
                </c:pt>
                <c:pt idx="1696">
                  <c:v>16.119307655637058</c:v>
                </c:pt>
                <c:pt idx="1697">
                  <c:v>16.191035942892825</c:v>
                </c:pt>
                <c:pt idx="1698">
                  <c:v>16.188198206266772</c:v>
                </c:pt>
                <c:pt idx="1699">
                  <c:v>16.092992274869218</c:v>
                </c:pt>
                <c:pt idx="1700">
                  <c:v>16.070591587273881</c:v>
                </c:pt>
                <c:pt idx="1701">
                  <c:v>16.147351038385935</c:v>
                </c:pt>
                <c:pt idx="1702">
                  <c:v>16.216732965761071</c:v>
                </c:pt>
                <c:pt idx="1703">
                  <c:v>16.184188612970758</c:v>
                </c:pt>
                <c:pt idx="1704">
                  <c:v>16.119818942073877</c:v>
                </c:pt>
                <c:pt idx="1705">
                  <c:v>16.110022555784017</c:v>
                </c:pt>
                <c:pt idx="1706">
                  <c:v>16.142202635025303</c:v>
                </c:pt>
                <c:pt idx="1707">
                  <c:v>16.221859367619846</c:v>
                </c:pt>
                <c:pt idx="1708">
                  <c:v>16.294353347063783</c:v>
                </c:pt>
                <c:pt idx="1709">
                  <c:v>16.272902348834197</c:v>
                </c:pt>
                <c:pt idx="1710">
                  <c:v>16.235012167026447</c:v>
                </c:pt>
                <c:pt idx="1711">
                  <c:v>16.24511741638732</c:v>
                </c:pt>
                <c:pt idx="1712">
                  <c:v>16.291947214619231</c:v>
                </c:pt>
                <c:pt idx="1713">
                  <c:v>16.344035820649967</c:v>
                </c:pt>
                <c:pt idx="1714">
                  <c:v>16.415368845368061</c:v>
                </c:pt>
                <c:pt idx="1715">
                  <c:v>16.487075631985391</c:v>
                </c:pt>
                <c:pt idx="1716">
                  <c:v>16.487264183355343</c:v>
                </c:pt>
                <c:pt idx="1717">
                  <c:v>16.423949619723199</c:v>
                </c:pt>
                <c:pt idx="1718">
                  <c:v>16.362535114645329</c:v>
                </c:pt>
                <c:pt idx="1719">
                  <c:v>16.397303614474261</c:v>
                </c:pt>
                <c:pt idx="1720">
                  <c:v>16.367520729198837</c:v>
                </c:pt>
                <c:pt idx="1721">
                  <c:v>16.296869417140368</c:v>
                </c:pt>
                <c:pt idx="1722">
                  <c:v>16.317465592798413</c:v>
                </c:pt>
                <c:pt idx="1723">
                  <c:v>16.391932963960389</c:v>
                </c:pt>
                <c:pt idx="1724">
                  <c:v>16.474481377790859</c:v>
                </c:pt>
                <c:pt idx="1725">
                  <c:v>16.553262012326563</c:v>
                </c:pt>
                <c:pt idx="1726">
                  <c:v>16.629427126146329</c:v>
                </c:pt>
                <c:pt idx="1727">
                  <c:v>16.646790807214995</c:v>
                </c:pt>
                <c:pt idx="1728">
                  <c:v>16.544372214207076</c:v>
                </c:pt>
                <c:pt idx="1729">
                  <c:v>16.476715931855352</c:v>
                </c:pt>
                <c:pt idx="1730">
                  <c:v>16.475052820632133</c:v>
                </c:pt>
                <c:pt idx="1731">
                  <c:v>16.475898121663203</c:v>
                </c:pt>
                <c:pt idx="1732">
                  <c:v>16.518066953434342</c:v>
                </c:pt>
                <c:pt idx="1733">
                  <c:v>16.563772300713946</c:v>
                </c:pt>
                <c:pt idx="1734">
                  <c:v>16.604925375361102</c:v>
                </c:pt>
                <c:pt idx="1735">
                  <c:v>16.641401767007011</c:v>
                </c:pt>
                <c:pt idx="1736">
                  <c:v>16.66951161672419</c:v>
                </c:pt>
                <c:pt idx="1737">
                  <c:v>16.652116713013921</c:v>
                </c:pt>
                <c:pt idx="1738">
                  <c:v>16.64008582665144</c:v>
                </c:pt>
                <c:pt idx="1739">
                  <c:v>16.699457220214807</c:v>
                </c:pt>
                <c:pt idx="1740">
                  <c:v>16.778925668198141</c:v>
                </c:pt>
                <c:pt idx="1741">
                  <c:v>16.856602072510146</c:v>
                </c:pt>
                <c:pt idx="1742">
                  <c:v>16.847859239455993</c:v>
                </c:pt>
                <c:pt idx="1743">
                  <c:v>16.790739072503492</c:v>
                </c:pt>
                <c:pt idx="1744">
                  <c:v>16.764416520618504</c:v>
                </c:pt>
                <c:pt idx="1745">
                  <c:v>16.830998962041051</c:v>
                </c:pt>
                <c:pt idx="1746">
                  <c:v>16.875546981467014</c:v>
                </c:pt>
                <c:pt idx="1747">
                  <c:v>16.766005045885557</c:v>
                </c:pt>
                <c:pt idx="1748">
                  <c:v>16.651713259143872</c:v>
                </c:pt>
                <c:pt idx="1749">
                  <c:v>16.695264390952918</c:v>
                </c:pt>
                <c:pt idx="1750">
                  <c:v>16.782645028706714</c:v>
                </c:pt>
                <c:pt idx="1751">
                  <c:v>16.868724151399448</c:v>
                </c:pt>
                <c:pt idx="1752">
                  <c:v>16.95043162940804</c:v>
                </c:pt>
                <c:pt idx="1753">
                  <c:v>17.013479830554914</c:v>
                </c:pt>
                <c:pt idx="1754">
                  <c:v>17.010187087055979</c:v>
                </c:pt>
                <c:pt idx="1755">
                  <c:v>16.904899179676196</c:v>
                </c:pt>
                <c:pt idx="1756">
                  <c:v>16.816936439576807</c:v>
                </c:pt>
                <c:pt idx="1757">
                  <c:v>16.812343157817807</c:v>
                </c:pt>
                <c:pt idx="1758">
                  <c:v>16.806497015224352</c:v>
                </c:pt>
                <c:pt idx="1759">
                  <c:v>16.84271181820959</c:v>
                </c:pt>
                <c:pt idx="1760">
                  <c:v>16.914836277849599</c:v>
                </c:pt>
                <c:pt idx="1761">
                  <c:v>16.983076378555914</c:v>
                </c:pt>
                <c:pt idx="1762">
                  <c:v>17.059663354504245</c:v>
                </c:pt>
                <c:pt idx="1763">
                  <c:v>17.109084027660856</c:v>
                </c:pt>
                <c:pt idx="1764">
                  <c:v>17.074729403579425</c:v>
                </c:pt>
                <c:pt idx="1765">
                  <c:v>16.978628310535587</c:v>
                </c:pt>
                <c:pt idx="1766">
                  <c:v>16.960323632382259</c:v>
                </c:pt>
                <c:pt idx="1767">
                  <c:v>17.011300107441837</c:v>
                </c:pt>
                <c:pt idx="1768">
                  <c:v>17.075460657885095</c:v>
                </c:pt>
                <c:pt idx="1769">
                  <c:v>17.158254257002792</c:v>
                </c:pt>
                <c:pt idx="1770">
                  <c:v>17.222224549687951</c:v>
                </c:pt>
                <c:pt idx="1771">
                  <c:v>17.258301139115144</c:v>
                </c:pt>
                <c:pt idx="1772">
                  <c:v>17.246074478008953</c:v>
                </c:pt>
                <c:pt idx="1773">
                  <c:v>17.127943838298496</c:v>
                </c:pt>
                <c:pt idx="1774">
                  <c:v>17.039373591331227</c:v>
                </c:pt>
                <c:pt idx="1775">
                  <c:v>17.073589447568963</c:v>
                </c:pt>
                <c:pt idx="1776">
                  <c:v>17.147093640593368</c:v>
                </c:pt>
                <c:pt idx="1777">
                  <c:v>17.234271829693203</c:v>
                </c:pt>
                <c:pt idx="1778">
                  <c:v>17.317183910062894</c:v>
                </c:pt>
                <c:pt idx="1779">
                  <c:v>17.372777783106432</c:v>
                </c:pt>
                <c:pt idx="1780">
                  <c:v>17.391387696810373</c:v>
                </c:pt>
                <c:pt idx="1781">
                  <c:v>17.362201073541673</c:v>
                </c:pt>
                <c:pt idx="1782">
                  <c:v>17.350112924525792</c:v>
                </c:pt>
                <c:pt idx="1783">
                  <c:v>17.394346919939267</c:v>
                </c:pt>
                <c:pt idx="1784">
                  <c:v>17.347987883764116</c:v>
                </c:pt>
                <c:pt idx="1785">
                  <c:v>17.222104296628419</c:v>
                </c:pt>
                <c:pt idx="1786">
                  <c:v>17.204586632852056</c:v>
                </c:pt>
                <c:pt idx="1787">
                  <c:v>17.287403421179715</c:v>
                </c:pt>
                <c:pt idx="1788">
                  <c:v>17.375980145149789</c:v>
                </c:pt>
                <c:pt idx="1789">
                  <c:v>17.459976010737613</c:v>
                </c:pt>
                <c:pt idx="1790">
                  <c:v>17.540337364183721</c:v>
                </c:pt>
                <c:pt idx="1791">
                  <c:v>17.589087806079647</c:v>
                </c:pt>
                <c:pt idx="1792">
                  <c:v>17.559518751322344</c:v>
                </c:pt>
                <c:pt idx="1793">
                  <c:v>17.486236386079916</c:v>
                </c:pt>
                <c:pt idx="1794">
                  <c:v>17.415871017709865</c:v>
                </c:pt>
                <c:pt idx="1795">
                  <c:v>17.371196095754726</c:v>
                </c:pt>
                <c:pt idx="1796">
                  <c:v>17.374182447217443</c:v>
                </c:pt>
                <c:pt idx="1797">
                  <c:v>17.414942855063057</c:v>
                </c:pt>
                <c:pt idx="1798">
                  <c:v>17.504861359179042</c:v>
                </c:pt>
                <c:pt idx="1799">
                  <c:v>17.590241477531595</c:v>
                </c:pt>
                <c:pt idx="1800">
                  <c:v>17.669759911047759</c:v>
                </c:pt>
                <c:pt idx="1801">
                  <c:v>17.703644082340752</c:v>
                </c:pt>
                <c:pt idx="1802">
                  <c:v>17.660841740875231</c:v>
                </c:pt>
                <c:pt idx="1803">
                  <c:v>17.566213318340228</c:v>
                </c:pt>
                <c:pt idx="1804">
                  <c:v>17.532622744718097</c:v>
                </c:pt>
                <c:pt idx="1805">
                  <c:v>17.590817960580026</c:v>
                </c:pt>
                <c:pt idx="1806">
                  <c:v>17.662797364397239</c:v>
                </c:pt>
                <c:pt idx="1807">
                  <c:v>17.71485898425227</c:v>
                </c:pt>
                <c:pt idx="1808">
                  <c:v>17.765954544782399</c:v>
                </c:pt>
                <c:pt idx="1809">
                  <c:v>17.803969882956419</c:v>
                </c:pt>
                <c:pt idx="1810">
                  <c:v>17.811946916649998</c:v>
                </c:pt>
                <c:pt idx="1811">
                  <c:v>17.823508646590454</c:v>
                </c:pt>
                <c:pt idx="1812">
                  <c:v>17.778205292502669</c:v>
                </c:pt>
                <c:pt idx="1813">
                  <c:v>17.691537319699549</c:v>
                </c:pt>
                <c:pt idx="1814">
                  <c:v>17.702984334734101</c:v>
                </c:pt>
                <c:pt idx="1815">
                  <c:v>17.780492951371333</c:v>
                </c:pt>
                <c:pt idx="1816">
                  <c:v>17.867450181322578</c:v>
                </c:pt>
                <c:pt idx="1817">
                  <c:v>17.950284589244678</c:v>
                </c:pt>
                <c:pt idx="1818">
                  <c:v>18.02178842499519</c:v>
                </c:pt>
                <c:pt idx="1819">
                  <c:v>17.999982683961441</c:v>
                </c:pt>
                <c:pt idx="1820">
                  <c:v>17.941209373676582</c:v>
                </c:pt>
                <c:pt idx="1821">
                  <c:v>17.930228794205785</c:v>
                </c:pt>
                <c:pt idx="1822">
                  <c:v>17.924209912807843</c:v>
                </c:pt>
                <c:pt idx="1823">
                  <c:v>17.835099426710851</c:v>
                </c:pt>
                <c:pt idx="1824">
                  <c:v>17.800370671414917</c:v>
                </c:pt>
                <c:pt idx="1825">
                  <c:v>17.861204910224728</c:v>
                </c:pt>
                <c:pt idx="1826">
                  <c:v>17.951591828940426</c:v>
                </c:pt>
                <c:pt idx="1827">
                  <c:v>18.036965922327614</c:v>
                </c:pt>
                <c:pt idx="1828">
                  <c:v>18.101210857381655</c:v>
                </c:pt>
                <c:pt idx="1829">
                  <c:v>18.106994463801893</c:v>
                </c:pt>
                <c:pt idx="1830">
                  <c:v>18.09093215908085</c:v>
                </c:pt>
                <c:pt idx="1831">
                  <c:v>18.063768282175221</c:v>
                </c:pt>
                <c:pt idx="1832">
                  <c:v>17.994863565759108</c:v>
                </c:pt>
                <c:pt idx="1833">
                  <c:v>17.983952453052162</c:v>
                </c:pt>
                <c:pt idx="1834">
                  <c:v>18.056276539790204</c:v>
                </c:pt>
                <c:pt idx="1835">
                  <c:v>18.139920046924466</c:v>
                </c:pt>
                <c:pt idx="1836">
                  <c:v>18.200360796451683</c:v>
                </c:pt>
                <c:pt idx="1837">
                  <c:v>18.22412741314858</c:v>
                </c:pt>
                <c:pt idx="1838">
                  <c:v>18.24020910952256</c:v>
                </c:pt>
                <c:pt idx="1839">
                  <c:v>18.275146759360297</c:v>
                </c:pt>
                <c:pt idx="1840">
                  <c:v>18.311785133487376</c:v>
                </c:pt>
                <c:pt idx="1841">
                  <c:v>18.197525272126096</c:v>
                </c:pt>
                <c:pt idx="1842">
                  <c:v>18.056839637538925</c:v>
                </c:pt>
                <c:pt idx="1843">
                  <c:v>18.095238517564123</c:v>
                </c:pt>
                <c:pt idx="1844">
                  <c:v>18.188641964645782</c:v>
                </c:pt>
                <c:pt idx="1845">
                  <c:v>18.276528308850114</c:v>
                </c:pt>
                <c:pt idx="1846">
                  <c:v>18.351490579069338</c:v>
                </c:pt>
                <c:pt idx="1847">
                  <c:v>18.346507845444002</c:v>
                </c:pt>
                <c:pt idx="1848">
                  <c:v>18.306293167182414</c:v>
                </c:pt>
                <c:pt idx="1849">
                  <c:v>18.29664571324734</c:v>
                </c:pt>
                <c:pt idx="1850">
                  <c:v>18.307437733928019</c:v>
                </c:pt>
                <c:pt idx="1851">
                  <c:v>18.315521332779731</c:v>
                </c:pt>
                <c:pt idx="1852">
                  <c:v>18.339792876157173</c:v>
                </c:pt>
                <c:pt idx="1853">
                  <c:v>18.382656438261652</c:v>
                </c:pt>
                <c:pt idx="1854">
                  <c:v>18.425901407296973</c:v>
                </c:pt>
                <c:pt idx="1855">
                  <c:v>18.452304101286732</c:v>
                </c:pt>
                <c:pt idx="1856">
                  <c:v>18.509209382473855</c:v>
                </c:pt>
                <c:pt idx="1857">
                  <c:v>18.57084663690247</c:v>
                </c:pt>
                <c:pt idx="1858">
                  <c:v>18.489089257034045</c:v>
                </c:pt>
                <c:pt idx="1859">
                  <c:v>18.398585095664547</c:v>
                </c:pt>
                <c:pt idx="1860">
                  <c:v>18.452426849689797</c:v>
                </c:pt>
                <c:pt idx="1861">
                  <c:v>18.532644778468288</c:v>
                </c:pt>
                <c:pt idx="1862">
                  <c:v>18.612874901193088</c:v>
                </c:pt>
                <c:pt idx="1863">
                  <c:v>18.665088346838385</c:v>
                </c:pt>
                <c:pt idx="1864">
                  <c:v>18.669908781957187</c:v>
                </c:pt>
                <c:pt idx="1865">
                  <c:v>18.605696403919591</c:v>
                </c:pt>
                <c:pt idx="1866">
                  <c:v>18.533539960061937</c:v>
                </c:pt>
                <c:pt idx="1867">
                  <c:v>18.506735375741968</c:v>
                </c:pt>
                <c:pt idx="1868">
                  <c:v>18.570097548234116</c:v>
                </c:pt>
                <c:pt idx="1869">
                  <c:v>18.655666677950787</c:v>
                </c:pt>
                <c:pt idx="1870">
                  <c:v>18.716526882344866</c:v>
                </c:pt>
                <c:pt idx="1871">
                  <c:v>18.736862135344445</c:v>
                </c:pt>
                <c:pt idx="1872">
                  <c:v>18.727146116631896</c:v>
                </c:pt>
                <c:pt idx="1873">
                  <c:v>18.734967398307553</c:v>
                </c:pt>
                <c:pt idx="1874">
                  <c:v>18.776167757991988</c:v>
                </c:pt>
                <c:pt idx="1875">
                  <c:v>18.790207116772695</c:v>
                </c:pt>
                <c:pt idx="1876">
                  <c:v>18.717842991189137</c:v>
                </c:pt>
                <c:pt idx="1877">
                  <c:v>18.693979852209189</c:v>
                </c:pt>
                <c:pt idx="1878">
                  <c:v>18.762170254697573</c:v>
                </c:pt>
                <c:pt idx="1879">
                  <c:v>18.823725178208225</c:v>
                </c:pt>
                <c:pt idx="1880">
                  <c:v>18.836665293953917</c:v>
                </c:pt>
                <c:pt idx="1881">
                  <c:v>18.840115016898558</c:v>
                </c:pt>
                <c:pt idx="1882">
                  <c:v>18.772085277083328</c:v>
                </c:pt>
                <c:pt idx="1883">
                  <c:v>18.760795631137064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E1AC-4084-8B72-4A482269FD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217743"/>
        <c:axId val="199949551"/>
      </c:scatterChart>
      <c:valAx>
        <c:axId val="212217743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it-IT" dirty="0"/>
                  <a:t>Strain mm/mm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99949551"/>
        <c:crosses val="autoZero"/>
        <c:crossBetween val="midCat"/>
      </c:valAx>
      <c:valAx>
        <c:axId val="1999495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Stress</a:t>
                </a:r>
                <a:r>
                  <a:rPr lang="it-IT" baseline="0"/>
                  <a:t> [MPa]</a:t>
                </a:r>
                <a:endParaRPr lang="it-IT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12217743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  <c:extLst/>
  </c:chart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Compression test VS compression FEA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2135018963432537"/>
          <c:y val="0.13843349761382676"/>
          <c:w val="0.57209166163097724"/>
          <c:h val="0.58101250441729102"/>
        </c:manualLayout>
      </c:layout>
      <c:scatterChart>
        <c:scatterStyle val="lineMarker"/>
        <c:varyColors val="0"/>
        <c:ser>
          <c:idx val="1"/>
          <c:order val="0"/>
          <c:tx>
            <c:v>PU Ansys Yeoh 3rd</c:v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'Yeoh 3rd'!$C$3:$C$211</c:f>
              <c:numCache>
                <c:formatCode>0.00E+00</c:formatCode>
                <c:ptCount val="209"/>
                <c:pt idx="0">
                  <c:v>1.00156468E-3</c:v>
                </c:pt>
                <c:pt idx="1">
                  <c:v>2.0031303699999999E-3</c:v>
                </c:pt>
                <c:pt idx="2">
                  <c:v>3.5054807400000001E-3</c:v>
                </c:pt>
                <c:pt idx="3">
                  <c:v>5.7590103700000004E-3</c:v>
                </c:pt>
                <c:pt idx="4">
                  <c:v>9.1393140699999997E-3</c:v>
                </c:pt>
                <c:pt idx="5">
                  <c:v>1.42097895E-2</c:v>
                </c:pt>
                <c:pt idx="6">
                  <c:v>2.1815548899999999E-2</c:v>
                </c:pt>
                <c:pt idx="7">
                  <c:v>3.3224293699999997E-2</c:v>
                </c:pt>
                <c:pt idx="8">
                  <c:v>5.0337644000000001E-2</c:v>
                </c:pt>
                <c:pt idx="9">
                  <c:v>7.6008204199999999E-2</c:v>
                </c:pt>
                <c:pt idx="10" formatCode="General">
                  <c:v>0.11451523</c:v>
                </c:pt>
                <c:pt idx="11" formatCode="General">
                  <c:v>0.17227848800000001</c:v>
                </c:pt>
                <c:pt idx="12" formatCode="General">
                  <c:v>0.20033224099999999</c:v>
                </c:pt>
                <c:pt idx="13" formatCode="General">
                  <c:v>0.240403382</c:v>
                </c:pt>
                <c:pt idx="14" formatCode="General">
                  <c:v>0.28047610899999997</c:v>
                </c:pt>
                <c:pt idx="15" formatCode="General">
                  <c:v>0.34058816400000003</c:v>
                </c:pt>
                <c:pt idx="16" formatCode="General">
                  <c:v>0.40070379499999997</c:v>
                </c:pt>
                <c:pt idx="17" formatCode="General">
                  <c:v>0.44078288599999998</c:v>
                </c:pt>
                <c:pt idx="18" formatCode="General">
                  <c:v>0.48086358899999998</c:v>
                </c:pt>
                <c:pt idx="19" formatCode="General">
                  <c:v>0.54098767299999995</c:v>
                </c:pt>
                <c:pt idx="20" formatCode="General">
                  <c:v>0.60111541700000004</c:v>
                </c:pt>
                <c:pt idx="21" formatCode="General">
                  <c:v>0.64120258799999996</c:v>
                </c:pt>
                <c:pt idx="22" formatCode="General">
                  <c:v>0.68129135200000002</c:v>
                </c:pt>
                <c:pt idx="23" formatCode="General">
                  <c:v>0.74142764000000005</c:v>
                </c:pt>
                <c:pt idx="24" formatCode="General">
                  <c:v>0.801567527</c:v>
                </c:pt>
                <c:pt idx="25" formatCode="General">
                  <c:v>0.84166286800000001</c:v>
                </c:pt>
                <c:pt idx="26" formatCode="General">
                  <c:v>0.881759874</c:v>
                </c:pt>
                <c:pt idx="27" formatCode="General">
                  <c:v>0.94190843099999999</c:v>
                </c:pt>
                <c:pt idx="28" formatCode="General">
                  <c:v>1.00206062</c:v>
                </c:pt>
                <c:pt idx="29" formatCode="General">
                  <c:v>1.04216413</c:v>
                </c:pt>
                <c:pt idx="30" formatCode="General">
                  <c:v>1.08226939</c:v>
                </c:pt>
                <c:pt idx="31" formatCode="General">
                  <c:v>1.14243026</c:v>
                </c:pt>
                <c:pt idx="32" formatCode="General">
                  <c:v>1.2025947800000001</c:v>
                </c:pt>
                <c:pt idx="33" formatCode="General">
                  <c:v>1.2427065500000001</c:v>
                </c:pt>
                <c:pt idx="34" formatCode="General">
                  <c:v>1.2828199499999999</c:v>
                </c:pt>
                <c:pt idx="35" formatCode="General">
                  <c:v>1.3429931799999999</c:v>
                </c:pt>
                <c:pt idx="36" formatCode="General">
                  <c:v>1.4031699799999999</c:v>
                </c:pt>
                <c:pt idx="37" formatCode="General">
                  <c:v>1.44328995</c:v>
                </c:pt>
                <c:pt idx="38" formatCode="General">
                  <c:v>1.4834115699999999</c:v>
                </c:pt>
                <c:pt idx="39" formatCode="General">
                  <c:v>1.5435969300000001</c:v>
                </c:pt>
                <c:pt idx="40" formatCode="General">
                  <c:v>1.6037860100000001</c:v>
                </c:pt>
                <c:pt idx="41" formatCode="General">
                  <c:v>1.6439140299999999</c:v>
                </c:pt>
                <c:pt idx="42" formatCode="General">
                  <c:v>1.68404372</c:v>
                </c:pt>
                <c:pt idx="43" formatCode="General">
                  <c:v>1.74424109</c:v>
                </c:pt>
                <c:pt idx="44" formatCode="General">
                  <c:v>1.8044421100000001</c:v>
                </c:pt>
                <c:pt idx="45" formatCode="General">
                  <c:v>1.84457815</c:v>
                </c:pt>
                <c:pt idx="46" formatCode="General">
                  <c:v>1.88471576</c:v>
                </c:pt>
                <c:pt idx="47" formatCode="General">
                  <c:v>1.94492504</c:v>
                </c:pt>
                <c:pt idx="48" formatCode="General">
                  <c:v>2.00513779</c:v>
                </c:pt>
                <c:pt idx="49" formatCode="General">
                  <c:v>2.0452814699999999</c:v>
                </c:pt>
                <c:pt idx="50" formatCode="General">
                  <c:v>2.0854268500000002</c:v>
                </c:pt>
                <c:pt idx="51" formatCode="General">
                  <c:v>2.1456476100000001</c:v>
                </c:pt>
                <c:pt idx="52" formatCode="General">
                  <c:v>2.2058718700000002</c:v>
                </c:pt>
                <c:pt idx="53" formatCode="General">
                  <c:v>2.2460229300000001</c:v>
                </c:pt>
                <c:pt idx="54" formatCode="General">
                  <c:v>2.2861757200000001</c:v>
                </c:pt>
                <c:pt idx="55" formatCode="General">
                  <c:v>2.34640775</c:v>
                </c:pt>
                <c:pt idx="56" formatCode="General">
                  <c:v>2.4066428499999999</c:v>
                </c:pt>
                <c:pt idx="57" formatCode="General">
                  <c:v>2.44680141</c:v>
                </c:pt>
                <c:pt idx="58" formatCode="General">
                  <c:v>2.4869612399999999</c:v>
                </c:pt>
                <c:pt idx="59" formatCode="General">
                  <c:v>2.54720375</c:v>
                </c:pt>
                <c:pt idx="60" formatCode="General">
                  <c:v>2.6074493900000002</c:v>
                </c:pt>
                <c:pt idx="61" formatCode="General">
                  <c:v>2.6476148500000001</c:v>
                </c:pt>
                <c:pt idx="62" formatCode="General">
                  <c:v>2.6877816000000001</c:v>
                </c:pt>
                <c:pt idx="63" formatCode="General">
                  <c:v>2.7480343</c:v>
                </c:pt>
                <c:pt idx="64" formatCode="General">
                  <c:v>2.8082897099999999</c:v>
                </c:pt>
                <c:pt idx="65" formatCode="General">
                  <c:v>2.84846171</c:v>
                </c:pt>
                <c:pt idx="66" formatCode="General">
                  <c:v>2.8886348000000002</c:v>
                </c:pt>
                <c:pt idx="67" formatCode="General">
                  <c:v>2.9488966900000002</c:v>
                </c:pt>
                <c:pt idx="68" formatCode="General">
                  <c:v>3.0091615799999998</c:v>
                </c:pt>
                <c:pt idx="69" formatCode="General">
                  <c:v>3.0493395400000001</c:v>
                </c:pt>
                <c:pt idx="70" formatCode="General">
                  <c:v>3.0895186200000002</c:v>
                </c:pt>
                <c:pt idx="71" formatCode="General">
                  <c:v>3.1497894199999998</c:v>
                </c:pt>
                <c:pt idx="72" formatCode="General">
                  <c:v>3.2100625699999998</c:v>
                </c:pt>
                <c:pt idx="73" formatCode="General">
                  <c:v>3.2502461600000001</c:v>
                </c:pt>
                <c:pt idx="74" formatCode="General">
                  <c:v>3.2904306399999999</c:v>
                </c:pt>
                <c:pt idx="75" formatCode="General">
                  <c:v>3.35070961</c:v>
                </c:pt>
                <c:pt idx="76" formatCode="General">
                  <c:v>3.4109905199999999</c:v>
                </c:pt>
                <c:pt idx="77" formatCode="General">
                  <c:v>3.4511791600000001</c:v>
                </c:pt>
                <c:pt idx="78" formatCode="General">
                  <c:v>3.4913684800000002</c:v>
                </c:pt>
                <c:pt idx="79" formatCode="General">
                  <c:v>3.5516544099999998</c:v>
                </c:pt>
                <c:pt idx="80" formatCode="General">
                  <c:v>3.61194236</c:v>
                </c:pt>
                <c:pt idx="81" formatCode="General">
                  <c:v>3.6521354800000001</c:v>
                </c:pt>
                <c:pt idx="82" formatCode="General">
                  <c:v>3.6923293199999998</c:v>
                </c:pt>
                <c:pt idx="83" formatCode="General">
                  <c:v>3.7526214900000001</c:v>
                </c:pt>
                <c:pt idx="84" formatCode="General">
                  <c:v>3.8129154999999999</c:v>
                </c:pt>
                <c:pt idx="85" formatCode="General">
                  <c:v>3.8531123100000002</c:v>
                </c:pt>
                <c:pt idx="86" formatCode="General">
                  <c:v>3.89330987</c:v>
                </c:pt>
                <c:pt idx="87" formatCode="General">
                  <c:v>3.95360757</c:v>
                </c:pt>
                <c:pt idx="88" formatCode="General">
                  <c:v>4.0139064600000003</c:v>
                </c:pt>
                <c:pt idx="89" formatCode="General">
                  <c:v>4.05410688</c:v>
                </c:pt>
                <c:pt idx="90" formatCode="General">
                  <c:v>4.0943073800000001</c:v>
                </c:pt>
                <c:pt idx="91" formatCode="General">
                  <c:v>4.1546098799999998</c:v>
                </c:pt>
                <c:pt idx="92" formatCode="General">
                  <c:v>4.2149131899999999</c:v>
                </c:pt>
                <c:pt idx="93" formatCode="General">
                  <c:v>4.2551159600000004</c:v>
                </c:pt>
                <c:pt idx="94" formatCode="General">
                  <c:v>4.2953193199999999</c:v>
                </c:pt>
                <c:pt idx="95" formatCode="General">
                  <c:v>4.3556247499999996</c:v>
                </c:pt>
                <c:pt idx="96" formatCode="General">
                  <c:v>4.4159315399999999</c:v>
                </c:pt>
                <c:pt idx="97" formatCode="General">
                  <c:v>4.4561363500000004</c:v>
                </c:pt>
                <c:pt idx="98" formatCode="General">
                  <c:v>4.4963417799999998</c:v>
                </c:pt>
                <c:pt idx="99" formatCode="General">
                  <c:v>4.5566499199999999</c:v>
                </c:pt>
                <c:pt idx="100" formatCode="General">
                  <c:v>4.6169590200000004</c:v>
                </c:pt>
                <c:pt idx="101" formatCode="General">
                  <c:v>4.6571655700000001</c:v>
                </c:pt>
                <c:pt idx="102" formatCode="General">
                  <c:v>4.6973722999999996</c:v>
                </c:pt>
                <c:pt idx="103" formatCode="General">
                  <c:v>4.7576824599999998</c:v>
                </c:pt>
                <c:pt idx="104" formatCode="General">
                  <c:v>4.8179931700000003</c:v>
                </c:pt>
                <c:pt idx="105" formatCode="General">
                  <c:v>4.8582002099999997</c:v>
                </c:pt>
                <c:pt idx="106" formatCode="General">
                  <c:v>4.8984184500000003</c:v>
                </c:pt>
                <c:pt idx="107" formatCode="General">
                  <c:v>4.9589169699999998</c:v>
                </c:pt>
                <c:pt idx="108" formatCode="General">
                  <c:v>5.0194244499999998</c:v>
                </c:pt>
                <c:pt idx="109" formatCode="General">
                  <c:v>5.0597678000000004</c:v>
                </c:pt>
                <c:pt idx="110" formatCode="General">
                  <c:v>5.1001150400000004</c:v>
                </c:pt>
                <c:pt idx="111" formatCode="General">
                  <c:v>5.1606442699999997</c:v>
                </c:pt>
                <c:pt idx="112" formatCode="General">
                  <c:v>5.2211822899999998</c:v>
                </c:pt>
                <c:pt idx="113" formatCode="General">
                  <c:v>5.2615468099999996</c:v>
                </c:pt>
                <c:pt idx="114" formatCode="General">
                  <c:v>5.3019148899999999</c:v>
                </c:pt>
                <c:pt idx="115" formatCode="General">
                  <c:v>5.36247542</c:v>
                </c:pt>
                <c:pt idx="116" formatCode="General">
                  <c:v>5.4230455600000003</c:v>
                </c:pt>
                <c:pt idx="117" formatCode="General">
                  <c:v>5.4634315200000003</c:v>
                </c:pt>
                <c:pt idx="118" formatCode="General">
                  <c:v>5.5038212099999999</c:v>
                </c:pt>
                <c:pt idx="119" formatCode="General">
                  <c:v>5.5644142199999997</c:v>
                </c:pt>
                <c:pt idx="120" formatCode="General">
                  <c:v>5.6250172300000001</c:v>
                </c:pt>
                <c:pt idx="121" formatCode="General">
                  <c:v>5.6654245300000001</c:v>
                </c:pt>
                <c:pt idx="122" formatCode="General">
                  <c:v>5.7058362100000002</c:v>
                </c:pt>
                <c:pt idx="123" formatCode="General">
                  <c:v>5.7664625599999999</c:v>
                </c:pt>
                <c:pt idx="124" formatCode="General">
                  <c:v>5.8270983699999999</c:v>
                </c:pt>
                <c:pt idx="125" formatCode="General">
                  <c:v>5.8675279500000004</c:v>
                </c:pt>
                <c:pt idx="126" formatCode="General">
                  <c:v>5.90796162</c:v>
                </c:pt>
                <c:pt idx="127" formatCode="General">
                  <c:v>5.9686203999999998</c:v>
                </c:pt>
                <c:pt idx="128" formatCode="General">
                  <c:v>6.0292891199999996</c:v>
                </c:pt>
                <c:pt idx="129" formatCode="General">
                  <c:v>6.0697405900000003</c:v>
                </c:pt>
                <c:pt idx="130" formatCode="General">
                  <c:v>6.1101959099999998</c:v>
                </c:pt>
                <c:pt idx="131" formatCode="General">
                  <c:v>6.1708873500000001</c:v>
                </c:pt>
                <c:pt idx="132" formatCode="General">
                  <c:v>6.2315878500000004</c:v>
                </c:pt>
                <c:pt idx="133" formatCode="General">
                  <c:v>6.2720595399999999</c:v>
                </c:pt>
                <c:pt idx="134" formatCode="General">
                  <c:v>6.31253581</c:v>
                </c:pt>
                <c:pt idx="135" formatCode="General">
                  <c:v>6.3732570199999996</c:v>
                </c:pt>
                <c:pt idx="136" formatCode="General">
                  <c:v>6.4339869399999996</c:v>
                </c:pt>
                <c:pt idx="137" formatCode="General">
                  <c:v>6.4744782799999996</c:v>
                </c:pt>
                <c:pt idx="138" formatCode="General">
                  <c:v>6.51497305</c:v>
                </c:pt>
                <c:pt idx="139" formatCode="General">
                  <c:v>6.57572139</c:v>
                </c:pt>
                <c:pt idx="140" formatCode="General">
                  <c:v>6.6364772099999998</c:v>
                </c:pt>
                <c:pt idx="141" formatCode="General">
                  <c:v>6.6769849499999996</c:v>
                </c:pt>
                <c:pt idx="142" formatCode="General">
                  <c:v>6.7174955000000001</c:v>
                </c:pt>
                <c:pt idx="143" formatCode="General">
                  <c:v>6.77826621</c:v>
                </c:pt>
                <c:pt idx="144" formatCode="General">
                  <c:v>6.8390423399999998</c:v>
                </c:pt>
                <c:pt idx="145" formatCode="General">
                  <c:v>6.8795624799999997</c:v>
                </c:pt>
                <c:pt idx="146" formatCode="General">
                  <c:v>6.9200848500000003</c:v>
                </c:pt>
                <c:pt idx="147" formatCode="General">
                  <c:v>6.9808711700000003</c:v>
                </c:pt>
                <c:pt idx="148" formatCode="General">
                  <c:v>7.0416604700000001</c:v>
                </c:pt>
                <c:pt idx="149" formatCode="General">
                  <c:v>7.0821878399999996</c:v>
                </c:pt>
                <c:pt idx="150" formatCode="General">
                  <c:v>7.1227159699999998</c:v>
                </c:pt>
                <c:pt idx="151" formatCode="General">
                  <c:v>7.1835086600000002</c:v>
                </c:pt>
                <c:pt idx="152" formatCode="General">
                  <c:v>7.2443011000000004</c:v>
                </c:pt>
                <c:pt idx="153" formatCode="General">
                  <c:v>7.2848289399999997</c:v>
                </c:pt>
                <c:pt idx="154" formatCode="General">
                  <c:v>7.3253556599999996</c:v>
                </c:pt>
                <c:pt idx="155" formatCode="General">
                  <c:v>7.3861431599999996</c:v>
                </c:pt>
                <c:pt idx="156" formatCode="General">
                  <c:v>7.44692592</c:v>
                </c:pt>
                <c:pt idx="157" formatCode="General">
                  <c:v>7.4874450000000001</c:v>
                </c:pt>
                <c:pt idx="158" formatCode="General">
                  <c:v>7.5279611700000002</c:v>
                </c:pt>
                <c:pt idx="159" formatCode="General">
                  <c:v>7.5887282799999998</c:v>
                </c:pt>
                <c:pt idx="160" formatCode="General">
                  <c:v>7.6494859000000002</c:v>
                </c:pt>
                <c:pt idx="161" formatCode="General">
                  <c:v>7.6899851100000003</c:v>
                </c:pt>
                <c:pt idx="162" formatCode="General">
                  <c:v>7.7304782899999998</c:v>
                </c:pt>
                <c:pt idx="163" formatCode="General">
                  <c:v>7.7912068400000001</c:v>
                </c:pt>
                <c:pt idx="164" formatCode="General">
                  <c:v>7.8519190600000002</c:v>
                </c:pt>
                <c:pt idx="165" formatCode="General">
                  <c:v>7.8923836300000003</c:v>
                </c:pt>
                <c:pt idx="166" formatCode="General">
                  <c:v>7.9328401800000004</c:v>
                </c:pt>
                <c:pt idx="167" formatCode="General">
                  <c:v>7.9935059300000004</c:v>
                </c:pt>
                <c:pt idx="168" formatCode="General">
                  <c:v>8.0541484600000004</c:v>
                </c:pt>
                <c:pt idx="169" formatCode="General">
                  <c:v>8.0945611500000005</c:v>
                </c:pt>
                <c:pt idx="170" formatCode="General">
                  <c:v>8.1349616499999993</c:v>
                </c:pt>
                <c:pt idx="171" formatCode="General">
                  <c:v>8.1955370799999994</c:v>
                </c:pt>
                <c:pt idx="172" formatCode="General">
                  <c:v>8.2560781700000003</c:v>
                </c:pt>
                <c:pt idx="173" formatCode="General">
                  <c:v>8.29641816</c:v>
                </c:pt>
                <c:pt idx="174" formatCode="General">
                  <c:v>8.3367406200000005</c:v>
                </c:pt>
                <c:pt idx="175" formatCode="General">
                  <c:v>8.3971878699999998</c:v>
                </c:pt>
                <c:pt idx="176" formatCode="General">
                  <c:v>8.4575889499999999</c:v>
                </c:pt>
                <c:pt idx="177" formatCode="General">
                  <c:v>8.4978284399999993</c:v>
                </c:pt>
                <c:pt idx="178" formatCode="General">
                  <c:v>8.5380435800000001</c:v>
                </c:pt>
                <c:pt idx="179" formatCode="General">
                  <c:v>8.5983181000000002</c:v>
                </c:pt>
                <c:pt idx="180" formatCode="General">
                  <c:v>8.6585290700000002</c:v>
                </c:pt>
                <c:pt idx="181" formatCode="General">
                  <c:v>8.6986321600000007</c:v>
                </c:pt>
                <c:pt idx="182" formatCode="General">
                  <c:v>8.7387027600000007</c:v>
                </c:pt>
                <c:pt idx="183" formatCode="General">
                  <c:v>8.7987442300000005</c:v>
                </c:pt>
                <c:pt idx="184" formatCode="General">
                  <c:v>8.8587007199999999</c:v>
                </c:pt>
                <c:pt idx="185" formatCode="General">
                  <c:v>8.89862076</c:v>
                </c:pt>
                <c:pt idx="186" formatCode="General">
                  <c:v>8.9384972999999999</c:v>
                </c:pt>
                <c:pt idx="187" formatCode="General">
                  <c:v>8.9982233899999997</c:v>
                </c:pt>
                <c:pt idx="188" formatCode="General">
                  <c:v>9.0578352500000001</c:v>
                </c:pt>
                <c:pt idx="189" formatCode="General">
                  <c:v>9.0975065700000002</c:v>
                </c:pt>
                <c:pt idx="190" formatCode="General">
                  <c:v>9.1371182500000003</c:v>
                </c:pt>
                <c:pt idx="191" formatCode="General">
                  <c:v>9.1964146600000003</c:v>
                </c:pt>
                <c:pt idx="192" formatCode="General">
                  <c:v>9.2555504000000006</c:v>
                </c:pt>
                <c:pt idx="193" formatCode="General">
                  <c:v>9.2948763499999991</c:v>
                </c:pt>
                <c:pt idx="194" formatCode="General">
                  <c:v>9.3341170000000009</c:v>
                </c:pt>
                <c:pt idx="195" formatCode="General">
                  <c:v>9.3928036800000001</c:v>
                </c:pt>
                <c:pt idx="196" formatCode="General">
                  <c:v>9.45125438</c:v>
                </c:pt>
                <c:pt idx="197" formatCode="General">
                  <c:v>9.4900759200000007</c:v>
                </c:pt>
                <c:pt idx="198" formatCode="General">
                  <c:v>9.5287678400000004</c:v>
                </c:pt>
                <c:pt idx="199" formatCode="General">
                  <c:v>9.5865312300000003</c:v>
                </c:pt>
                <c:pt idx="200" formatCode="General">
                  <c:v>9.6439181099999995</c:v>
                </c:pt>
                <c:pt idx="201" formatCode="General">
                  <c:v>9.6819328000000002</c:v>
                </c:pt>
                <c:pt idx="202" formatCode="General">
                  <c:v>9.7198973599999992</c:v>
                </c:pt>
                <c:pt idx="203" formatCode="General">
                  <c:v>9.7800930200000007</c:v>
                </c:pt>
                <c:pt idx="204" formatCode="General">
                  <c:v>9.8402980699999993</c:v>
                </c:pt>
                <c:pt idx="205" formatCode="General">
                  <c:v>9.8804403199999999</c:v>
                </c:pt>
                <c:pt idx="206" formatCode="General">
                  <c:v>9.9205921799999999</c:v>
                </c:pt>
                <c:pt idx="207" formatCode="General">
                  <c:v>9.9808427300000009</c:v>
                </c:pt>
                <c:pt idx="208" formatCode="General">
                  <c:v>10.041144900000001</c:v>
                </c:pt>
              </c:numCache>
            </c:numRef>
          </c:xVal>
          <c:yVal>
            <c:numRef>
              <c:f>'Yeoh 3rd'!$E$3:$E$211</c:f>
              <c:numCache>
                <c:formatCode>General</c:formatCode>
                <c:ptCount val="209"/>
                <c:pt idx="0">
                  <c:v>2.7696830719999999</c:v>
                </c:pt>
                <c:pt idx="1">
                  <c:v>5.5395662000000003</c:v>
                </c:pt>
                <c:pt idx="2">
                  <c:v>9.6947661200000006</c:v>
                </c:pt>
                <c:pt idx="3">
                  <c:v>15.9284102</c:v>
                </c:pt>
                <c:pt idx="4">
                  <c:v>25.280776240000002</c:v>
                </c:pt>
                <c:pt idx="5">
                  <c:v>39.31360128</c:v>
                </c:pt>
                <c:pt idx="6">
                  <c:v>60.372464000000001</c:v>
                </c:pt>
                <c:pt idx="7">
                  <c:v>91.982428400000003</c:v>
                </c:pt>
                <c:pt idx="8">
                  <c:v>139.44618</c:v>
                </c:pt>
                <c:pt idx="9">
                  <c:v>210.75177400000001</c:v>
                </c:pt>
                <c:pt idx="10">
                  <c:v>317.95811800000001</c:v>
                </c:pt>
                <c:pt idx="11">
                  <c:v>479.32729999999998</c:v>
                </c:pt>
                <c:pt idx="12">
                  <c:v>557.93889999999999</c:v>
                </c:pt>
                <c:pt idx="13">
                  <c:v>670.49807199999998</c:v>
                </c:pt>
                <c:pt idx="14">
                  <c:v>783.38336800000002</c:v>
                </c:pt>
                <c:pt idx="15">
                  <c:v>953.32496000000003</c:v>
                </c:pt>
                <c:pt idx="16">
                  <c:v>1124.005864</c:v>
                </c:pt>
                <c:pt idx="17">
                  <c:v>1238.2054800000001</c:v>
                </c:pt>
                <c:pt idx="18">
                  <c:v>1352.7361000000001</c:v>
                </c:pt>
                <c:pt idx="19">
                  <c:v>1525.1547559999999</c:v>
                </c:pt>
                <c:pt idx="20">
                  <c:v>1698.3235199999999</c:v>
                </c:pt>
                <c:pt idx="21">
                  <c:v>1814.1876600000001</c:v>
                </c:pt>
                <c:pt idx="22">
                  <c:v>1930.38752</c:v>
                </c:pt>
                <c:pt idx="23">
                  <c:v>2105.3188</c:v>
                </c:pt>
                <c:pt idx="24">
                  <c:v>2281.010608</c:v>
                </c:pt>
                <c:pt idx="25">
                  <c:v>2398.562496</c:v>
                </c:pt>
                <c:pt idx="26">
                  <c:v>2516.4546359999999</c:v>
                </c:pt>
                <c:pt idx="27">
                  <c:v>2693.9327560000002</c:v>
                </c:pt>
                <c:pt idx="28">
                  <c:v>2872.181372</c:v>
                </c:pt>
                <c:pt idx="29">
                  <c:v>2991.443272</c:v>
                </c:pt>
                <c:pt idx="30">
                  <c:v>3111.0497519999999</c:v>
                </c:pt>
                <c:pt idx="31">
                  <c:v>3291.1073919999999</c:v>
                </c:pt>
                <c:pt idx="32">
                  <c:v>3471.9450120000001</c:v>
                </c:pt>
                <c:pt idx="33">
                  <c:v>3592.9381039999998</c:v>
                </c:pt>
                <c:pt idx="34">
                  <c:v>3714.2798720000001</c:v>
                </c:pt>
                <c:pt idx="35">
                  <c:v>3896.9480199999998</c:v>
                </c:pt>
                <c:pt idx="36">
                  <c:v>4080.40508</c:v>
                </c:pt>
                <c:pt idx="37">
                  <c:v>4203.1493600000003</c:v>
                </c:pt>
                <c:pt idx="38">
                  <c:v>4326.2461199999998</c:v>
                </c:pt>
                <c:pt idx="39">
                  <c:v>4511.5538800000004</c:v>
                </c:pt>
                <c:pt idx="40">
                  <c:v>4697.65888</c:v>
                </c:pt>
                <c:pt idx="41">
                  <c:v>4822.1729999999998</c:v>
                </c:pt>
                <c:pt idx="42">
                  <c:v>4947.0431600000002</c:v>
                </c:pt>
                <c:pt idx="43">
                  <c:v>5135.0176000000001</c:v>
                </c:pt>
                <c:pt idx="44">
                  <c:v>5323.7969599999997</c:v>
                </c:pt>
                <c:pt idx="45">
                  <c:v>5450.0981199999997</c:v>
                </c:pt>
                <c:pt idx="46">
                  <c:v>5576.75864</c:v>
                </c:pt>
                <c:pt idx="47">
                  <c:v>5767.4245600000004</c:v>
                </c:pt>
                <c:pt idx="48">
                  <c:v>5958.9024399999998</c:v>
                </c:pt>
                <c:pt idx="49">
                  <c:v>6087.0064000000002</c:v>
                </c:pt>
                <c:pt idx="50">
                  <c:v>6215.4726799999999</c:v>
                </c:pt>
                <c:pt idx="51">
                  <c:v>6408.8525600000003</c:v>
                </c:pt>
                <c:pt idx="52">
                  <c:v>6603.0506800000003</c:v>
                </c:pt>
                <c:pt idx="53">
                  <c:v>6732.9715200000001</c:v>
                </c:pt>
                <c:pt idx="54">
                  <c:v>6863.2572799999998</c:v>
                </c:pt>
                <c:pt idx="55">
                  <c:v>7059.3711599999997</c:v>
                </c:pt>
                <c:pt idx="56">
                  <c:v>7256.3087599999999</c:v>
                </c:pt>
                <c:pt idx="57">
                  <c:v>7388.0588799999996</c:v>
                </c:pt>
                <c:pt idx="58">
                  <c:v>7520.17616</c:v>
                </c:pt>
                <c:pt idx="59">
                  <c:v>7719.04144</c:v>
                </c:pt>
                <c:pt idx="60">
                  <c:v>7918.7352000000001</c:v>
                </c:pt>
                <c:pt idx="61">
                  <c:v>8052.3252000000002</c:v>
                </c:pt>
                <c:pt idx="62">
                  <c:v>8186.2843199999998</c:v>
                </c:pt>
                <c:pt idx="63">
                  <c:v>8387.9158000000007</c:v>
                </c:pt>
                <c:pt idx="64">
                  <c:v>8590.3796399999992</c:v>
                </c:pt>
                <c:pt idx="65">
                  <c:v>8725.8184399999991</c:v>
                </c:pt>
                <c:pt idx="66">
                  <c:v>8861.62788</c:v>
                </c:pt>
                <c:pt idx="67">
                  <c:v>9066.0376799999995</c:v>
                </c:pt>
                <c:pt idx="68">
                  <c:v>9271.2829199999996</c:v>
                </c:pt>
                <c:pt idx="69">
                  <c:v>9408.5776399999995</c:v>
                </c:pt>
                <c:pt idx="70">
                  <c:v>9546.2441999999992</c:v>
                </c:pt>
                <c:pt idx="71">
                  <c:v>9753.4418000000005</c:v>
                </c:pt>
                <c:pt idx="72">
                  <c:v>9961.4771999999994</c:v>
                </c:pt>
                <c:pt idx="73">
                  <c:v>10100.6332</c:v>
                </c:pt>
                <c:pt idx="74">
                  <c:v>10240.161959999999</c:v>
                </c:pt>
                <c:pt idx="75">
                  <c:v>10450.15432</c:v>
                </c:pt>
                <c:pt idx="76">
                  <c:v>10660.98612</c:v>
                </c:pt>
                <c:pt idx="77">
                  <c:v>10802.0072</c:v>
                </c:pt>
                <c:pt idx="78">
                  <c:v>10943.401599999999</c:v>
                </c:pt>
                <c:pt idx="79">
                  <c:v>11156.1934</c:v>
                </c:pt>
                <c:pt idx="80">
                  <c:v>11369.8256</c:v>
                </c:pt>
                <c:pt idx="81">
                  <c:v>11512.71408</c:v>
                </c:pt>
                <c:pt idx="82">
                  <c:v>11655.976199999999</c:v>
                </c:pt>
                <c:pt idx="83">
                  <c:v>11871.570040000001</c:v>
                </c:pt>
                <c:pt idx="84">
                  <c:v>12088.00476</c:v>
                </c:pt>
                <c:pt idx="85">
                  <c:v>12232.76172</c:v>
                </c:pt>
                <c:pt idx="86">
                  <c:v>12377.89244</c:v>
                </c:pt>
                <c:pt idx="87">
                  <c:v>12596.28924</c:v>
                </c:pt>
                <c:pt idx="88">
                  <c:v>12815.526959999999</c:v>
                </c:pt>
                <c:pt idx="89">
                  <c:v>12962.15256</c:v>
                </c:pt>
                <c:pt idx="90">
                  <c:v>13109.151879999999</c:v>
                </c:pt>
                <c:pt idx="91">
                  <c:v>13330.351479999999</c:v>
                </c:pt>
                <c:pt idx="92">
                  <c:v>13552.39172</c:v>
                </c:pt>
                <c:pt idx="93">
                  <c:v>13700.8856</c:v>
                </c:pt>
                <c:pt idx="94">
                  <c:v>13849.75304</c:v>
                </c:pt>
                <c:pt idx="95">
                  <c:v>14073.7546</c:v>
                </c:pt>
                <c:pt idx="96">
                  <c:v>14298.59664</c:v>
                </c:pt>
                <c:pt idx="97">
                  <c:v>14448.95824</c:v>
                </c:pt>
                <c:pt idx="98">
                  <c:v>14599.693359999999</c:v>
                </c:pt>
                <c:pt idx="99">
                  <c:v>14826.496359999999</c:v>
                </c:pt>
                <c:pt idx="100">
                  <c:v>15054.13984</c:v>
                </c:pt>
                <c:pt idx="101">
                  <c:v>15206.369119999999</c:v>
                </c:pt>
                <c:pt idx="102">
                  <c:v>15358.972</c:v>
                </c:pt>
                <c:pt idx="103">
                  <c:v>15588.576999999999</c:v>
                </c:pt>
                <c:pt idx="104">
                  <c:v>15819.022919999999</c:v>
                </c:pt>
                <c:pt idx="105">
                  <c:v>15973.12088</c:v>
                </c:pt>
                <c:pt idx="106">
                  <c:v>16127.592839999999</c:v>
                </c:pt>
                <c:pt idx="107">
                  <c:v>16360.002280000001</c:v>
                </c:pt>
                <c:pt idx="108">
                  <c:v>16593.25404</c:v>
                </c:pt>
                <c:pt idx="109">
                  <c:v>16749.223399999999</c:v>
                </c:pt>
                <c:pt idx="110">
                  <c:v>16905.567599999998</c:v>
                </c:pt>
                <c:pt idx="111">
                  <c:v>17140.78716</c:v>
                </c:pt>
                <c:pt idx="112">
                  <c:v>17376.851480000001</c:v>
                </c:pt>
                <c:pt idx="113">
                  <c:v>17534.69744</c:v>
                </c:pt>
                <c:pt idx="114">
                  <c:v>17692.91964</c:v>
                </c:pt>
                <c:pt idx="115">
                  <c:v>17930.959080000001</c:v>
                </c:pt>
                <c:pt idx="116">
                  <c:v>18169.847160000001</c:v>
                </c:pt>
                <c:pt idx="117">
                  <c:v>18329.57804</c:v>
                </c:pt>
                <c:pt idx="118">
                  <c:v>18489.687279999998</c:v>
                </c:pt>
                <c:pt idx="119">
                  <c:v>18730.561559999998</c:v>
                </c:pt>
                <c:pt idx="120">
                  <c:v>18972.290079999999</c:v>
                </c:pt>
                <c:pt idx="121">
                  <c:v>19133.91804</c:v>
                </c:pt>
                <c:pt idx="122">
                  <c:v>19295.92728</c:v>
                </c:pt>
                <c:pt idx="123">
                  <c:v>19539.657439999999</c:v>
                </c:pt>
                <c:pt idx="124">
                  <c:v>19784.24956</c:v>
                </c:pt>
                <c:pt idx="125">
                  <c:v>19947.791120000002</c:v>
                </c:pt>
                <c:pt idx="126">
                  <c:v>20111.717799999999</c:v>
                </c:pt>
                <c:pt idx="127">
                  <c:v>20358.331880000002</c:v>
                </c:pt>
                <c:pt idx="128">
                  <c:v>20605.817719999999</c:v>
                </c:pt>
                <c:pt idx="129">
                  <c:v>20771.294239999999</c:v>
                </c:pt>
                <c:pt idx="130">
                  <c:v>20937.160800000001</c:v>
                </c:pt>
                <c:pt idx="131">
                  <c:v>21186.69428</c:v>
                </c:pt>
                <c:pt idx="132">
                  <c:v>21437.111639999999</c:v>
                </c:pt>
                <c:pt idx="133">
                  <c:v>21604.549599999998</c:v>
                </c:pt>
                <c:pt idx="134">
                  <c:v>21772.383519999999</c:v>
                </c:pt>
                <c:pt idx="135">
                  <c:v>22024.879560000001</c:v>
                </c:pt>
                <c:pt idx="136">
                  <c:v>22278.274000000001</c:v>
                </c:pt>
                <c:pt idx="137">
                  <c:v>22447.705040000001</c:v>
                </c:pt>
                <c:pt idx="138">
                  <c:v>22617.538919999999</c:v>
                </c:pt>
                <c:pt idx="139">
                  <c:v>22873.048439999999</c:v>
                </c:pt>
                <c:pt idx="140">
                  <c:v>23129.473000000002</c:v>
                </c:pt>
                <c:pt idx="141">
                  <c:v>23300.933679999998</c:v>
                </c:pt>
                <c:pt idx="142">
                  <c:v>23472.80516</c:v>
                </c:pt>
                <c:pt idx="143">
                  <c:v>23731.386119999999</c:v>
                </c:pt>
                <c:pt idx="144">
                  <c:v>23990.900799999999</c:v>
                </c:pt>
                <c:pt idx="145">
                  <c:v>24164.432280000001</c:v>
                </c:pt>
                <c:pt idx="146">
                  <c:v>24338.383160000001</c:v>
                </c:pt>
                <c:pt idx="147">
                  <c:v>24600.099839999999</c:v>
                </c:pt>
                <c:pt idx="148">
                  <c:v>24862.7706</c:v>
                </c:pt>
                <c:pt idx="149">
                  <c:v>25038.417560000002</c:v>
                </c:pt>
                <c:pt idx="150">
                  <c:v>25214.49324</c:v>
                </c:pt>
                <c:pt idx="151">
                  <c:v>25479.414799999999</c:v>
                </c:pt>
                <c:pt idx="152">
                  <c:v>25745.311760000001</c:v>
                </c:pt>
                <c:pt idx="153">
                  <c:v>25923.121520000001</c:v>
                </c:pt>
                <c:pt idx="154">
                  <c:v>26101.369640000001</c:v>
                </c:pt>
                <c:pt idx="155">
                  <c:v>26369.567920000001</c:v>
                </c:pt>
                <c:pt idx="156">
                  <c:v>26638.763360000001</c:v>
                </c:pt>
                <c:pt idx="157">
                  <c:v>26818.784080000001</c:v>
                </c:pt>
                <c:pt idx="158">
                  <c:v>26999.252759999999</c:v>
                </c:pt>
                <c:pt idx="159">
                  <c:v>27270.79968</c:v>
                </c:pt>
                <c:pt idx="160">
                  <c:v>27543.36476</c:v>
                </c:pt>
                <c:pt idx="161">
                  <c:v>27725.64344</c:v>
                </c:pt>
                <c:pt idx="162">
                  <c:v>27908.379000000001</c:v>
                </c:pt>
                <c:pt idx="163">
                  <c:v>28183.342680000002</c:v>
                </c:pt>
                <c:pt idx="164">
                  <c:v>28459.34348</c:v>
                </c:pt>
                <c:pt idx="165">
                  <c:v>28643.922719999999</c:v>
                </c:pt>
                <c:pt idx="166">
                  <c:v>28828.966520000002</c:v>
                </c:pt>
                <c:pt idx="167">
                  <c:v>29107.40612</c:v>
                </c:pt>
                <c:pt idx="168">
                  <c:v>29386.89788</c:v>
                </c:pt>
                <c:pt idx="169">
                  <c:v>29573.81192</c:v>
                </c:pt>
                <c:pt idx="170">
                  <c:v>29761.195919999998</c:v>
                </c:pt>
                <c:pt idx="171">
                  <c:v>30043.15452</c:v>
                </c:pt>
                <c:pt idx="172">
                  <c:v>30326.173559999999</c:v>
                </c:pt>
                <c:pt idx="173">
                  <c:v>30515.442480000002</c:v>
                </c:pt>
                <c:pt idx="174">
                  <c:v>30705.182959999998</c:v>
                </c:pt>
                <c:pt idx="175">
                  <c:v>30990.67712</c:v>
                </c:pt>
                <c:pt idx="176">
                  <c:v>31277.229480000002</c:v>
                </c:pt>
                <c:pt idx="177">
                  <c:v>31468.850600000002</c:v>
                </c:pt>
                <c:pt idx="178">
                  <c:v>31660.938959999999</c:v>
                </c:pt>
                <c:pt idx="179">
                  <c:v>31949.943480000002</c:v>
                </c:pt>
                <c:pt idx="180">
                  <c:v>32239.9872</c:v>
                </c:pt>
                <c:pt idx="181">
                  <c:v>32433.922040000001</c:v>
                </c:pt>
                <c:pt idx="182">
                  <c:v>32628.310440000001</c:v>
                </c:pt>
                <c:pt idx="183">
                  <c:v>32920.734040000003</c:v>
                </c:pt>
                <c:pt idx="184">
                  <c:v>33214.151039999997</c:v>
                </c:pt>
                <c:pt idx="185">
                  <c:v>33410.303959999997</c:v>
                </c:pt>
                <c:pt idx="186">
                  <c:v>33606.881560000002</c:v>
                </c:pt>
                <c:pt idx="187">
                  <c:v>33902.525679999999</c:v>
                </c:pt>
                <c:pt idx="188">
                  <c:v>34199.07288</c:v>
                </c:pt>
                <c:pt idx="189">
                  <c:v>34397.25316</c:v>
                </c:pt>
                <c:pt idx="190">
                  <c:v>34595.803039999999</c:v>
                </c:pt>
                <c:pt idx="191">
                  <c:v>34894.285839999997</c:v>
                </c:pt>
                <c:pt idx="192">
                  <c:v>35193.50144</c:v>
                </c:pt>
                <c:pt idx="193">
                  <c:v>35393.348559999999</c:v>
                </c:pt>
                <c:pt idx="194">
                  <c:v>35593.460760000002</c:v>
                </c:pt>
                <c:pt idx="195">
                  <c:v>35894.057999999997</c:v>
                </c:pt>
                <c:pt idx="196">
                  <c:v>36195.057159999997</c:v>
                </c:pt>
                <c:pt idx="197">
                  <c:v>36395.871079999997</c:v>
                </c:pt>
                <c:pt idx="198">
                  <c:v>36596.738360000003</c:v>
                </c:pt>
                <c:pt idx="199">
                  <c:v>36897.991159999998</c:v>
                </c:pt>
                <c:pt idx="200">
                  <c:v>37198.929040000003</c:v>
                </c:pt>
                <c:pt idx="201">
                  <c:v>37399.197919999999</c:v>
                </c:pt>
                <c:pt idx="202">
                  <c:v>37599.015599999999</c:v>
                </c:pt>
                <c:pt idx="203">
                  <c:v>37897.484519999998</c:v>
                </c:pt>
                <c:pt idx="204">
                  <c:v>38193.655359999997</c:v>
                </c:pt>
                <c:pt idx="205">
                  <c:v>38389.195720000003</c:v>
                </c:pt>
                <c:pt idx="206">
                  <c:v>38582.537239999998</c:v>
                </c:pt>
                <c:pt idx="207">
                  <c:v>38866.357040000003</c:v>
                </c:pt>
                <c:pt idx="208">
                  <c:v>39137.250840000001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859-4DA8-A10A-ADAAB586873A}"/>
            </c:ext>
          </c:extLst>
        </c:ser>
        <c:ser>
          <c:idx val="2"/>
          <c:order val="1"/>
          <c:tx>
            <c:v>Compression Test </c:v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Sheet1!$F$1:$F$1884</c:f>
              <c:numCache>
                <c:formatCode>General</c:formatCode>
                <c:ptCount val="1884"/>
                <c:pt idx="0">
                  <c:v>0</c:v>
                </c:pt>
                <c:pt idx="1">
                  <c:v>-1.0959563496726332E-6</c:v>
                </c:pt>
                <c:pt idx="2">
                  <c:v>-1.3612930160888936E-6</c:v>
                </c:pt>
                <c:pt idx="3">
                  <c:v>-1.0613471204123925E-6</c:v>
                </c:pt>
                <c:pt idx="4">
                  <c:v>-1.4035931599210016E-6</c:v>
                </c:pt>
                <c:pt idx="5">
                  <c:v>-9.2867867351742461E-7</c:v>
                </c:pt>
                <c:pt idx="6">
                  <c:v>-1.345911186945159E-6</c:v>
                </c:pt>
                <c:pt idx="7">
                  <c:v>-1.2151656392234145E-6</c:v>
                </c:pt>
                <c:pt idx="8">
                  <c:v>-1.0363517048972426E-6</c:v>
                </c:pt>
                <c:pt idx="9">
                  <c:v>8.5122737800702453E-4</c:v>
                </c:pt>
                <c:pt idx="10">
                  <c:v>4.1221147403120995E-3</c:v>
                </c:pt>
                <c:pt idx="11">
                  <c:v>9.8948283120989799E-3</c:v>
                </c:pt>
                <c:pt idx="12">
                  <c:v>1.8158303573727608E-2</c:v>
                </c:pt>
                <c:pt idx="13">
                  <c:v>2.8935505077242851E-2</c:v>
                </c:pt>
                <c:pt idx="14">
                  <c:v>3.9351325482130051E-2</c:v>
                </c:pt>
                <c:pt idx="15">
                  <c:v>4.9761321395635605E-2</c:v>
                </c:pt>
                <c:pt idx="16">
                  <c:v>6.1423409730195999E-2</c:v>
                </c:pt>
                <c:pt idx="17">
                  <c:v>7.2416417300701141E-2</c:v>
                </c:pt>
                <c:pt idx="18">
                  <c:v>8.4286168217658997E-2</c:v>
                </c:pt>
                <c:pt idx="19">
                  <c:v>9.4805516302585602E-2</c:v>
                </c:pt>
                <c:pt idx="20">
                  <c:v>0.10602576285600662</c:v>
                </c:pt>
                <c:pt idx="21">
                  <c:v>0.11784974485635757</c:v>
                </c:pt>
                <c:pt idx="22">
                  <c:v>0.13023324310779572</c:v>
                </c:pt>
                <c:pt idx="23">
                  <c:v>0.14273370802402496</c:v>
                </c:pt>
                <c:pt idx="24">
                  <c:v>0.15522140264511108</c:v>
                </c:pt>
                <c:pt idx="25">
                  <c:v>0.16772229969501495</c:v>
                </c:pt>
                <c:pt idx="26">
                  <c:v>0.18021838366985321</c:v>
                </c:pt>
                <c:pt idx="27">
                  <c:v>0.19272918999195099</c:v>
                </c:pt>
                <c:pt idx="28">
                  <c:v>0.20522212982177734</c:v>
                </c:pt>
                <c:pt idx="29">
                  <c:v>0.21772065758705139</c:v>
                </c:pt>
                <c:pt idx="30">
                  <c:v>0.23021608591079712</c:v>
                </c:pt>
                <c:pt idx="31">
                  <c:v>0.24271664023399353</c:v>
                </c:pt>
                <c:pt idx="32">
                  <c:v>0.25522240996360779</c:v>
                </c:pt>
                <c:pt idx="33">
                  <c:v>0.26771986484527588</c:v>
                </c:pt>
                <c:pt idx="34">
                  <c:v>0.28020009398460388</c:v>
                </c:pt>
                <c:pt idx="35">
                  <c:v>0.29271376132965088</c:v>
                </c:pt>
                <c:pt idx="36">
                  <c:v>0.3052084743976593</c:v>
                </c:pt>
                <c:pt idx="37">
                  <c:v>0.31769382953643799</c:v>
                </c:pt>
                <c:pt idx="38">
                  <c:v>0.3302079439163208</c:v>
                </c:pt>
                <c:pt idx="39">
                  <c:v>0.34270322322845459</c:v>
                </c:pt>
                <c:pt idx="40">
                  <c:v>0.35519963502883911</c:v>
                </c:pt>
                <c:pt idx="41">
                  <c:v>0.36769035458564758</c:v>
                </c:pt>
                <c:pt idx="42">
                  <c:v>0.38018640875816345</c:v>
                </c:pt>
                <c:pt idx="43">
                  <c:v>0.3926902711391449</c:v>
                </c:pt>
                <c:pt idx="44">
                  <c:v>0.40518757700920105</c:v>
                </c:pt>
                <c:pt idx="45">
                  <c:v>0.41518902778625488</c:v>
                </c:pt>
                <c:pt idx="46">
                  <c:v>0.42523619532585144</c:v>
                </c:pt>
                <c:pt idx="47">
                  <c:v>0.437734454870224</c:v>
                </c:pt>
                <c:pt idx="48">
                  <c:v>0.45022657513618469</c:v>
                </c:pt>
                <c:pt idx="49">
                  <c:v>0.46273136138916016</c:v>
                </c:pt>
                <c:pt idx="50">
                  <c:v>0.47522953152656555</c:v>
                </c:pt>
                <c:pt idx="51">
                  <c:v>0.48773497343063354</c:v>
                </c:pt>
                <c:pt idx="52">
                  <c:v>0.50021576881408691</c:v>
                </c:pt>
                <c:pt idx="53">
                  <c:v>0.51272141933441162</c:v>
                </c:pt>
                <c:pt idx="54">
                  <c:v>0.52521258592605591</c:v>
                </c:pt>
                <c:pt idx="55">
                  <c:v>0.53772282600402832</c:v>
                </c:pt>
                <c:pt idx="56">
                  <c:v>0.55020970106124878</c:v>
                </c:pt>
                <c:pt idx="57">
                  <c:v>0.5627017617225647</c:v>
                </c:pt>
                <c:pt idx="58">
                  <c:v>0.57520848512649536</c:v>
                </c:pt>
                <c:pt idx="59">
                  <c:v>0.58771252632141113</c:v>
                </c:pt>
                <c:pt idx="60">
                  <c:v>0.60019463300704956</c:v>
                </c:pt>
                <c:pt idx="61">
                  <c:v>0.61020165681838989</c:v>
                </c:pt>
                <c:pt idx="62">
                  <c:v>0.62020796537399292</c:v>
                </c:pt>
                <c:pt idx="63">
                  <c:v>0.63270348310470581</c:v>
                </c:pt>
                <c:pt idx="64">
                  <c:v>0.64519321918487549</c:v>
                </c:pt>
                <c:pt idx="65">
                  <c:v>0.65770524740219116</c:v>
                </c:pt>
                <c:pt idx="66">
                  <c:v>0.67020177841186523</c:v>
                </c:pt>
                <c:pt idx="67">
                  <c:v>0.68268328905105591</c:v>
                </c:pt>
                <c:pt idx="68">
                  <c:v>0.69519317150115967</c:v>
                </c:pt>
                <c:pt idx="69">
                  <c:v>0.70768827199935913</c:v>
                </c:pt>
                <c:pt idx="70">
                  <c:v>0.72017514705657959</c:v>
                </c:pt>
                <c:pt idx="71">
                  <c:v>0.73018848896026611</c:v>
                </c:pt>
                <c:pt idx="72">
                  <c:v>0.7402348518371582</c:v>
                </c:pt>
                <c:pt idx="73">
                  <c:v>0.75272762775421143</c:v>
                </c:pt>
                <c:pt idx="74">
                  <c:v>0.76522213220596313</c:v>
                </c:pt>
                <c:pt idx="75">
                  <c:v>0.77773058414459229</c:v>
                </c:pt>
                <c:pt idx="76">
                  <c:v>0.79023289680480957</c:v>
                </c:pt>
                <c:pt idx="77">
                  <c:v>0.80271273851394653</c:v>
                </c:pt>
                <c:pt idx="78">
                  <c:v>0.81523007154464722</c:v>
                </c:pt>
                <c:pt idx="79">
                  <c:v>0.82772082090377808</c:v>
                </c:pt>
                <c:pt idx="80">
                  <c:v>0.84021544456481934</c:v>
                </c:pt>
                <c:pt idx="81">
                  <c:v>0.85271281003952026</c:v>
                </c:pt>
                <c:pt idx="82">
                  <c:v>0.86521399021148682</c:v>
                </c:pt>
                <c:pt idx="83">
                  <c:v>0.87771445512771606</c:v>
                </c:pt>
                <c:pt idx="84">
                  <c:v>0.89021474123001099</c:v>
                </c:pt>
                <c:pt idx="85">
                  <c:v>0.90269798040390015</c:v>
                </c:pt>
                <c:pt idx="86">
                  <c:v>0.91270452737808228</c:v>
                </c:pt>
                <c:pt idx="87">
                  <c:v>0.92518943548202515</c:v>
                </c:pt>
                <c:pt idx="88">
                  <c:v>0.93520474433898926</c:v>
                </c:pt>
                <c:pt idx="89">
                  <c:v>0.94770973920822144</c:v>
                </c:pt>
                <c:pt idx="90">
                  <c:v>0.96020114421844482</c:v>
                </c:pt>
                <c:pt idx="91">
                  <c:v>0.97269636392593384</c:v>
                </c:pt>
                <c:pt idx="92">
                  <c:v>0.98518925905227661</c:v>
                </c:pt>
                <c:pt idx="93">
                  <c:v>0.99769800901412964</c:v>
                </c:pt>
                <c:pt idx="94">
                  <c:v>1.0101902484893799</c:v>
                </c:pt>
                <c:pt idx="95">
                  <c:v>1.0226900577545166</c:v>
                </c:pt>
                <c:pt idx="96">
                  <c:v>1.0326888561248779</c:v>
                </c:pt>
                <c:pt idx="97">
                  <c:v>1.0427312850952148</c:v>
                </c:pt>
                <c:pt idx="98">
                  <c:v>1.0552330017089844</c:v>
                </c:pt>
                <c:pt idx="99">
                  <c:v>1.0677307844161987</c:v>
                </c:pt>
                <c:pt idx="100">
                  <c:v>1.0802333354949951</c:v>
                </c:pt>
                <c:pt idx="101">
                  <c:v>1.0927345752716064</c:v>
                </c:pt>
                <c:pt idx="102">
                  <c:v>1.1052192449569702</c:v>
                </c:pt>
                <c:pt idx="103">
                  <c:v>1.1177219152450562</c:v>
                </c:pt>
                <c:pt idx="104">
                  <c:v>1.130217432975769</c:v>
                </c:pt>
                <c:pt idx="105">
                  <c:v>1.1427274942398071</c:v>
                </c:pt>
                <c:pt idx="106">
                  <c:v>1.1552155017852783</c:v>
                </c:pt>
                <c:pt idx="107">
                  <c:v>1.1677068471908569</c:v>
                </c:pt>
                <c:pt idx="108">
                  <c:v>1.1802132129669189</c:v>
                </c:pt>
                <c:pt idx="109">
                  <c:v>1.1927158832550049</c:v>
                </c:pt>
                <c:pt idx="110">
                  <c:v>1.2051960229873657</c:v>
                </c:pt>
                <c:pt idx="111">
                  <c:v>1.215195894241333</c:v>
                </c:pt>
                <c:pt idx="112">
                  <c:v>1.2252117395401001</c:v>
                </c:pt>
                <c:pt idx="113">
                  <c:v>1.2377099990844727</c:v>
                </c:pt>
                <c:pt idx="114">
                  <c:v>1.2502012252807617</c:v>
                </c:pt>
                <c:pt idx="115">
                  <c:v>1.2627109289169312</c:v>
                </c:pt>
                <c:pt idx="116">
                  <c:v>1.2752062082290649</c:v>
                </c:pt>
                <c:pt idx="117">
                  <c:v>1.2876863479614258</c:v>
                </c:pt>
                <c:pt idx="118">
                  <c:v>1.3001987934112549</c:v>
                </c:pt>
                <c:pt idx="119">
                  <c:v>1.3126944303512573</c:v>
                </c:pt>
                <c:pt idx="120">
                  <c:v>1.3251819610595703</c:v>
                </c:pt>
                <c:pt idx="121">
                  <c:v>1.3351839780807495</c:v>
                </c:pt>
                <c:pt idx="122">
                  <c:v>1.3452383279800415</c:v>
                </c:pt>
                <c:pt idx="123">
                  <c:v>1.3577291965484619</c:v>
                </c:pt>
                <c:pt idx="124">
                  <c:v>1.3702249526977539</c:v>
                </c:pt>
                <c:pt idx="125">
                  <c:v>1.3827325105667114</c:v>
                </c:pt>
                <c:pt idx="126">
                  <c:v>1.3952349424362183</c:v>
                </c:pt>
                <c:pt idx="127">
                  <c:v>1.4077156782150269</c:v>
                </c:pt>
                <c:pt idx="128">
                  <c:v>1.4202319383621216</c:v>
                </c:pt>
                <c:pt idx="129">
                  <c:v>1.4327291250228882</c:v>
                </c:pt>
                <c:pt idx="130">
                  <c:v>1.4452197551727295</c:v>
                </c:pt>
                <c:pt idx="131">
                  <c:v>1.4577182531356812</c:v>
                </c:pt>
                <c:pt idx="132">
                  <c:v>1.4702157974243164</c:v>
                </c:pt>
                <c:pt idx="133">
                  <c:v>1.4827187061309814</c:v>
                </c:pt>
                <c:pt idx="134">
                  <c:v>1.4952191114425659</c:v>
                </c:pt>
                <c:pt idx="135">
                  <c:v>1.5077031850814819</c:v>
                </c:pt>
                <c:pt idx="136">
                  <c:v>1.5202049016952515</c:v>
                </c:pt>
                <c:pt idx="137">
                  <c:v>1.5326988697052002</c:v>
                </c:pt>
                <c:pt idx="138">
                  <c:v>1.5427060127258301</c:v>
                </c:pt>
                <c:pt idx="139">
                  <c:v>1.5527116060256958</c:v>
                </c:pt>
                <c:pt idx="140">
                  <c:v>1.5652050971984863</c:v>
                </c:pt>
                <c:pt idx="141">
                  <c:v>1.5776994228363037</c:v>
                </c:pt>
                <c:pt idx="142">
                  <c:v>1.5901956558227539</c:v>
                </c:pt>
                <c:pt idx="143">
                  <c:v>1.6027019023895264</c:v>
                </c:pt>
                <c:pt idx="144">
                  <c:v>1.6151983737945557</c:v>
                </c:pt>
                <c:pt idx="145">
                  <c:v>1.6276929378509521</c:v>
                </c:pt>
                <c:pt idx="146">
                  <c:v>1.6401877403259277</c:v>
                </c:pt>
                <c:pt idx="147">
                  <c:v>1.6526765823364258</c:v>
                </c:pt>
                <c:pt idx="148">
                  <c:v>1.6626875400543213</c:v>
                </c:pt>
                <c:pt idx="149">
                  <c:v>1.6727355718612671</c:v>
                </c:pt>
                <c:pt idx="150">
                  <c:v>1.6852332353591919</c:v>
                </c:pt>
                <c:pt idx="151">
                  <c:v>1.6977399587631226</c:v>
                </c:pt>
                <c:pt idx="152">
                  <c:v>1.7102234363555908</c:v>
                </c:pt>
                <c:pt idx="153">
                  <c:v>1.7227247953414917</c:v>
                </c:pt>
                <c:pt idx="154">
                  <c:v>1.7352186441421509</c:v>
                </c:pt>
                <c:pt idx="155">
                  <c:v>1.7477312088012695</c:v>
                </c:pt>
                <c:pt idx="156">
                  <c:v>1.7602188587188721</c:v>
                </c:pt>
                <c:pt idx="157">
                  <c:v>1.7727108001708984</c:v>
                </c:pt>
                <c:pt idx="158">
                  <c:v>1.7852202653884888</c:v>
                </c:pt>
                <c:pt idx="159">
                  <c:v>1.797720193862915</c:v>
                </c:pt>
                <c:pt idx="160">
                  <c:v>1.8101999759674072</c:v>
                </c:pt>
                <c:pt idx="161">
                  <c:v>1.8227128982543945</c:v>
                </c:pt>
                <c:pt idx="162">
                  <c:v>1.835208535194397</c:v>
                </c:pt>
                <c:pt idx="163">
                  <c:v>1.8477023839950562</c:v>
                </c:pt>
                <c:pt idx="164">
                  <c:v>1.8577080965042114</c:v>
                </c:pt>
                <c:pt idx="165">
                  <c:v>1.8677141666412354</c:v>
                </c:pt>
                <c:pt idx="166">
                  <c:v>1.8802100419998169</c:v>
                </c:pt>
                <c:pt idx="167">
                  <c:v>1.8926913738250732</c:v>
                </c:pt>
                <c:pt idx="168">
                  <c:v>1.9052009582519531</c:v>
                </c:pt>
                <c:pt idx="169">
                  <c:v>1.917698860168457</c:v>
                </c:pt>
                <c:pt idx="170">
                  <c:v>1.9301826953887939</c:v>
                </c:pt>
                <c:pt idx="171">
                  <c:v>1.9401823282241821</c:v>
                </c:pt>
                <c:pt idx="172">
                  <c:v>1.9502369165420532</c:v>
                </c:pt>
                <c:pt idx="173">
                  <c:v>1.9627331495285034</c:v>
                </c:pt>
                <c:pt idx="174">
                  <c:v>1.9752271175384521</c:v>
                </c:pt>
                <c:pt idx="175">
                  <c:v>1.987736701965332</c:v>
                </c:pt>
                <c:pt idx="176">
                  <c:v>2.0002362728118896</c:v>
                </c:pt>
                <c:pt idx="177">
                  <c:v>2.0127167701721191</c:v>
                </c:pt>
                <c:pt idx="178">
                  <c:v>2.0252373218536377</c:v>
                </c:pt>
                <c:pt idx="179">
                  <c:v>2.0377306938171387</c:v>
                </c:pt>
                <c:pt idx="180">
                  <c:v>2.0502243041992188</c:v>
                </c:pt>
                <c:pt idx="181">
                  <c:v>2.0627200603485107</c:v>
                </c:pt>
                <c:pt idx="182">
                  <c:v>2.0752217769622803</c:v>
                </c:pt>
                <c:pt idx="183">
                  <c:v>2.0877206325531006</c:v>
                </c:pt>
                <c:pt idx="184">
                  <c:v>2.1002225875854492</c:v>
                </c:pt>
                <c:pt idx="185">
                  <c:v>2.1127045154571533</c:v>
                </c:pt>
                <c:pt idx="186">
                  <c:v>2.125211238861084</c:v>
                </c:pt>
                <c:pt idx="187">
                  <c:v>2.1377029418945313</c:v>
                </c:pt>
                <c:pt idx="188">
                  <c:v>2.1477038860321045</c:v>
                </c:pt>
                <c:pt idx="189">
                  <c:v>2.1577193737030029</c:v>
                </c:pt>
                <c:pt idx="190">
                  <c:v>2.1702079772949219</c:v>
                </c:pt>
                <c:pt idx="191">
                  <c:v>2.1827054023742676</c:v>
                </c:pt>
                <c:pt idx="192">
                  <c:v>2.1951990127563477</c:v>
                </c:pt>
                <c:pt idx="193">
                  <c:v>2.2077090740203857</c:v>
                </c:pt>
                <c:pt idx="194">
                  <c:v>2.2202038764953613</c:v>
                </c:pt>
                <c:pt idx="195">
                  <c:v>2.2326996326446533</c:v>
                </c:pt>
                <c:pt idx="196">
                  <c:v>2.2451920509338379</c:v>
                </c:pt>
                <c:pt idx="197">
                  <c:v>2.2576820850372314</c:v>
                </c:pt>
                <c:pt idx="198">
                  <c:v>2.2676818370819092</c:v>
                </c:pt>
                <c:pt idx="199">
                  <c:v>2.2777345180511475</c:v>
                </c:pt>
                <c:pt idx="200">
                  <c:v>2.2902367115020752</c:v>
                </c:pt>
                <c:pt idx="201">
                  <c:v>2.3027408123016357</c:v>
                </c:pt>
                <c:pt idx="202">
                  <c:v>2.3152251243591309</c:v>
                </c:pt>
                <c:pt idx="203">
                  <c:v>2.3277299404144287</c:v>
                </c:pt>
                <c:pt idx="204">
                  <c:v>2.3402247428894043</c:v>
                </c:pt>
                <c:pt idx="205">
                  <c:v>2.3527312278747559</c:v>
                </c:pt>
                <c:pt idx="206">
                  <c:v>2.3652231693267822</c:v>
                </c:pt>
                <c:pt idx="207">
                  <c:v>2.3777148723602295</c:v>
                </c:pt>
                <c:pt idx="208">
                  <c:v>2.3902232646942139</c:v>
                </c:pt>
                <c:pt idx="209">
                  <c:v>2.4027245044708252</c:v>
                </c:pt>
                <c:pt idx="210">
                  <c:v>2.4152045249938965</c:v>
                </c:pt>
                <c:pt idx="211">
                  <c:v>2.4277181625366211</c:v>
                </c:pt>
                <c:pt idx="212">
                  <c:v>2.4402096271514893</c:v>
                </c:pt>
                <c:pt idx="213">
                  <c:v>2.452707052230835</c:v>
                </c:pt>
                <c:pt idx="214">
                  <c:v>2.4652037620544434</c:v>
                </c:pt>
                <c:pt idx="215">
                  <c:v>2.4777054786682129</c:v>
                </c:pt>
                <c:pt idx="216">
                  <c:v>2.490203857421875</c:v>
                </c:pt>
                <c:pt idx="217">
                  <c:v>2.5027031898498535</c:v>
                </c:pt>
                <c:pt idx="218">
                  <c:v>2.5127139091491699</c:v>
                </c:pt>
                <c:pt idx="219">
                  <c:v>2.5252134799957275</c:v>
                </c:pt>
                <c:pt idx="220">
                  <c:v>2.5376970767974854</c:v>
                </c:pt>
                <c:pt idx="221">
                  <c:v>2.5502173900604248</c:v>
                </c:pt>
                <c:pt idx="222">
                  <c:v>2.5627219676971436</c:v>
                </c:pt>
                <c:pt idx="223">
                  <c:v>2.5752124786376953</c:v>
                </c:pt>
                <c:pt idx="224">
                  <c:v>2.587719202041626</c:v>
                </c:pt>
                <c:pt idx="225">
                  <c:v>2.6002185344696045</c:v>
                </c:pt>
                <c:pt idx="226">
                  <c:v>2.6127262115478516</c:v>
                </c:pt>
                <c:pt idx="227">
                  <c:v>2.6252231597900391</c:v>
                </c:pt>
                <c:pt idx="228">
                  <c:v>2.6377213001251221</c:v>
                </c:pt>
                <c:pt idx="229">
                  <c:v>2.6502227783203125</c:v>
                </c:pt>
                <c:pt idx="230">
                  <c:v>2.6627240180969238</c:v>
                </c:pt>
                <c:pt idx="231">
                  <c:v>2.675227165222168</c:v>
                </c:pt>
                <c:pt idx="232">
                  <c:v>2.6877262592315674</c:v>
                </c:pt>
                <c:pt idx="233">
                  <c:v>2.7002086639404297</c:v>
                </c:pt>
                <c:pt idx="234">
                  <c:v>2.7127273082733154</c:v>
                </c:pt>
                <c:pt idx="235">
                  <c:v>2.7252230644226074</c:v>
                </c:pt>
                <c:pt idx="236">
                  <c:v>2.7377088069915771</c:v>
                </c:pt>
                <c:pt idx="237">
                  <c:v>2.7502200603485107</c:v>
                </c:pt>
                <c:pt idx="238">
                  <c:v>2.7627215385437012</c:v>
                </c:pt>
                <c:pt idx="239">
                  <c:v>2.7752125263214111</c:v>
                </c:pt>
                <c:pt idx="240">
                  <c:v>2.7877078056335449</c:v>
                </c:pt>
                <c:pt idx="241">
                  <c:v>2.8002035617828369</c:v>
                </c:pt>
                <c:pt idx="242">
                  <c:v>2.8127121925354004</c:v>
                </c:pt>
                <c:pt idx="243">
                  <c:v>2.8252110481262207</c:v>
                </c:pt>
                <c:pt idx="244">
                  <c:v>2.8377041816711426</c:v>
                </c:pt>
                <c:pt idx="245">
                  <c:v>2.8501989841461182</c:v>
                </c:pt>
                <c:pt idx="246">
                  <c:v>2.8626883029937744</c:v>
                </c:pt>
                <c:pt idx="247">
                  <c:v>2.8752014636993408</c:v>
                </c:pt>
                <c:pt idx="248">
                  <c:v>2.8876922130584717</c:v>
                </c:pt>
                <c:pt idx="249">
                  <c:v>2.9001755714416504</c:v>
                </c:pt>
                <c:pt idx="250">
                  <c:v>2.9101848602294922</c:v>
                </c:pt>
                <c:pt idx="251">
                  <c:v>2.9202272891998291</c:v>
                </c:pt>
                <c:pt idx="252">
                  <c:v>2.9327332973480225</c:v>
                </c:pt>
                <c:pt idx="253">
                  <c:v>2.9452283382415771</c:v>
                </c:pt>
                <c:pt idx="254">
                  <c:v>2.957735538482666</c:v>
                </c:pt>
                <c:pt idx="255">
                  <c:v>2.9702253341674805</c:v>
                </c:pt>
                <c:pt idx="256">
                  <c:v>2.9827170372009277</c:v>
                </c:pt>
                <c:pt idx="257">
                  <c:v>2.9952270984649658</c:v>
                </c:pt>
                <c:pt idx="258">
                  <c:v>3.0077297687530518</c:v>
                </c:pt>
                <c:pt idx="259">
                  <c:v>3.0202093124389648</c:v>
                </c:pt>
                <c:pt idx="260">
                  <c:v>3.032721996307373</c:v>
                </c:pt>
                <c:pt idx="261">
                  <c:v>3.0452165603637695</c:v>
                </c:pt>
                <c:pt idx="262">
                  <c:v>3.0577082633972168</c:v>
                </c:pt>
                <c:pt idx="263">
                  <c:v>3.0702083110809326</c:v>
                </c:pt>
                <c:pt idx="264">
                  <c:v>3.0827035903930664</c:v>
                </c:pt>
                <c:pt idx="265">
                  <c:v>3.0952084064483643</c:v>
                </c:pt>
                <c:pt idx="266">
                  <c:v>3.1077063083648682</c:v>
                </c:pt>
                <c:pt idx="267">
                  <c:v>3.1177117824554443</c:v>
                </c:pt>
                <c:pt idx="268">
                  <c:v>3.1302108764648438</c:v>
                </c:pt>
                <c:pt idx="269">
                  <c:v>3.1426951885223389</c:v>
                </c:pt>
                <c:pt idx="270">
                  <c:v>3.1527016162872314</c:v>
                </c:pt>
                <c:pt idx="271">
                  <c:v>3.1651995182037354</c:v>
                </c:pt>
                <c:pt idx="272">
                  <c:v>3.1776938438415527</c:v>
                </c:pt>
                <c:pt idx="273">
                  <c:v>3.1901884078979492</c:v>
                </c:pt>
                <c:pt idx="274">
                  <c:v>3.202683687210083</c:v>
                </c:pt>
                <c:pt idx="275">
                  <c:v>3.2126839160919189</c:v>
                </c:pt>
                <c:pt idx="276">
                  <c:v>3.2227191925048828</c:v>
                </c:pt>
                <c:pt idx="277">
                  <c:v>3.2352373600006104</c:v>
                </c:pt>
                <c:pt idx="278">
                  <c:v>3.2477343082427979</c:v>
                </c:pt>
                <c:pt idx="279">
                  <c:v>3.2602264881134033</c:v>
                </c:pt>
                <c:pt idx="280">
                  <c:v>3.2727270126342773</c:v>
                </c:pt>
                <c:pt idx="281">
                  <c:v>3.2852275371551514</c:v>
                </c:pt>
                <c:pt idx="282">
                  <c:v>3.2977290153503418</c:v>
                </c:pt>
                <c:pt idx="283">
                  <c:v>3.3102312088012695</c:v>
                </c:pt>
                <c:pt idx="284">
                  <c:v>3.3227133750915527</c:v>
                </c:pt>
                <c:pt idx="285">
                  <c:v>3.3352160453796387</c:v>
                </c:pt>
                <c:pt idx="286">
                  <c:v>3.3477132320404053</c:v>
                </c:pt>
                <c:pt idx="287">
                  <c:v>3.3602235317230225</c:v>
                </c:pt>
                <c:pt idx="288">
                  <c:v>3.3727116584777832</c:v>
                </c:pt>
                <c:pt idx="289">
                  <c:v>3.3851988315582275</c:v>
                </c:pt>
                <c:pt idx="290">
                  <c:v>3.3951995372772217</c:v>
                </c:pt>
                <c:pt idx="291">
                  <c:v>3.4052066802978516</c:v>
                </c:pt>
                <c:pt idx="292">
                  <c:v>3.4177143573760986</c:v>
                </c:pt>
                <c:pt idx="293">
                  <c:v>3.4302113056182861</c:v>
                </c:pt>
                <c:pt idx="294">
                  <c:v>3.4427051544189453</c:v>
                </c:pt>
                <c:pt idx="295">
                  <c:v>3.4552018642425537</c:v>
                </c:pt>
                <c:pt idx="296">
                  <c:v>3.4676918983459473</c:v>
                </c:pt>
                <c:pt idx="297">
                  <c:v>3.4802031517028809</c:v>
                </c:pt>
                <c:pt idx="298">
                  <c:v>3.4927012920379639</c:v>
                </c:pt>
                <c:pt idx="299">
                  <c:v>3.5051777362823486</c:v>
                </c:pt>
                <c:pt idx="300">
                  <c:v>3.5151801109313965</c:v>
                </c:pt>
                <c:pt idx="301">
                  <c:v>3.5252289772033691</c:v>
                </c:pt>
                <c:pt idx="302">
                  <c:v>3.5377340316772461</c:v>
                </c:pt>
                <c:pt idx="303">
                  <c:v>3.5502312183380127</c:v>
                </c:pt>
                <c:pt idx="304">
                  <c:v>3.5627362728118896</c:v>
                </c:pt>
                <c:pt idx="305">
                  <c:v>3.5752296447753906</c:v>
                </c:pt>
                <c:pt idx="306">
                  <c:v>3.5877203941345215</c:v>
                </c:pt>
                <c:pt idx="307">
                  <c:v>3.6002299785614014</c:v>
                </c:pt>
                <c:pt idx="308">
                  <c:v>3.6127300262451172</c:v>
                </c:pt>
                <c:pt idx="309">
                  <c:v>3.6252093315124512</c:v>
                </c:pt>
                <c:pt idx="310">
                  <c:v>3.637728214263916</c:v>
                </c:pt>
                <c:pt idx="311">
                  <c:v>3.6502206325531006</c:v>
                </c:pt>
                <c:pt idx="312">
                  <c:v>3.6627120971679688</c:v>
                </c:pt>
                <c:pt idx="313">
                  <c:v>3.6752109527587891</c:v>
                </c:pt>
                <c:pt idx="314">
                  <c:v>3.6877095699310303</c:v>
                </c:pt>
                <c:pt idx="315">
                  <c:v>3.7002115249633789</c:v>
                </c:pt>
                <c:pt idx="316">
                  <c:v>3.7127103805541992</c:v>
                </c:pt>
                <c:pt idx="317">
                  <c:v>3.7251975536346436</c:v>
                </c:pt>
                <c:pt idx="318">
                  <c:v>3.7352068424224854</c:v>
                </c:pt>
                <c:pt idx="319">
                  <c:v>3.7476925849914551</c:v>
                </c:pt>
                <c:pt idx="320">
                  <c:v>3.7577049732208252</c:v>
                </c:pt>
                <c:pt idx="321">
                  <c:v>3.7702069282531738</c:v>
                </c:pt>
                <c:pt idx="322">
                  <c:v>3.782698392868042</c:v>
                </c:pt>
                <c:pt idx="323">
                  <c:v>3.7951943874359131</c:v>
                </c:pt>
                <c:pt idx="324">
                  <c:v>3.8076891899108887</c:v>
                </c:pt>
                <c:pt idx="325">
                  <c:v>3.8201949596405029</c:v>
                </c:pt>
                <c:pt idx="326">
                  <c:v>3.8326907157897949</c:v>
                </c:pt>
                <c:pt idx="327">
                  <c:v>3.8451883792877197</c:v>
                </c:pt>
                <c:pt idx="328">
                  <c:v>3.8551926612854004</c:v>
                </c:pt>
                <c:pt idx="329">
                  <c:v>3.8652293682098389</c:v>
                </c:pt>
                <c:pt idx="330">
                  <c:v>3.8777272701263428</c:v>
                </c:pt>
                <c:pt idx="331">
                  <c:v>3.8902313709259033</c:v>
                </c:pt>
                <c:pt idx="332">
                  <c:v>3.9027326107025146</c:v>
                </c:pt>
                <c:pt idx="333">
                  <c:v>3.9152352809906006</c:v>
                </c:pt>
                <c:pt idx="334">
                  <c:v>3.9277172088623047</c:v>
                </c:pt>
                <c:pt idx="335">
                  <c:v>3.9402203559875488</c:v>
                </c:pt>
                <c:pt idx="336">
                  <c:v>3.9527158737182617</c:v>
                </c:pt>
                <c:pt idx="337">
                  <c:v>3.9652259349822998</c:v>
                </c:pt>
                <c:pt idx="338">
                  <c:v>3.9777143001556396</c:v>
                </c:pt>
                <c:pt idx="339">
                  <c:v>3.9902050495147705</c:v>
                </c:pt>
                <c:pt idx="340">
                  <c:v>4.0027141571044922</c:v>
                </c:pt>
                <c:pt idx="341">
                  <c:v>4.0152139663696289</c:v>
                </c:pt>
                <c:pt idx="342">
                  <c:v>4.0276966094970703</c:v>
                </c:pt>
                <c:pt idx="343">
                  <c:v>4.0376992225646973</c:v>
                </c:pt>
                <c:pt idx="344">
                  <c:v>4.0477080345153809</c:v>
                </c:pt>
                <c:pt idx="345">
                  <c:v>4.060204029083252</c:v>
                </c:pt>
                <c:pt idx="346">
                  <c:v>4.0726971626281738</c:v>
                </c:pt>
                <c:pt idx="347">
                  <c:v>4.085209846496582</c:v>
                </c:pt>
                <c:pt idx="348">
                  <c:v>4.0977058410644531</c:v>
                </c:pt>
                <c:pt idx="349">
                  <c:v>4.1101841926574707</c:v>
                </c:pt>
                <c:pt idx="350">
                  <c:v>4.1226968765258789</c:v>
                </c:pt>
                <c:pt idx="351">
                  <c:v>4.1351900100708008</c:v>
                </c:pt>
                <c:pt idx="352">
                  <c:v>4.147676944732666</c:v>
                </c:pt>
                <c:pt idx="353">
                  <c:v>4.157686710357666</c:v>
                </c:pt>
                <c:pt idx="354">
                  <c:v>4.1677379608154297</c:v>
                </c:pt>
                <c:pt idx="355">
                  <c:v>4.1802306175231934</c:v>
                </c:pt>
                <c:pt idx="356">
                  <c:v>4.192723274230957</c:v>
                </c:pt>
                <c:pt idx="357">
                  <c:v>4.2052340507507324</c:v>
                </c:pt>
                <c:pt idx="358">
                  <c:v>4.2177309989929199</c:v>
                </c:pt>
                <c:pt idx="359">
                  <c:v>4.2302122116088867</c:v>
                </c:pt>
                <c:pt idx="360">
                  <c:v>4.2427282333374023</c:v>
                </c:pt>
                <c:pt idx="361">
                  <c:v>4.2552247047424316</c:v>
                </c:pt>
                <c:pt idx="362">
                  <c:v>4.2677145004272461</c:v>
                </c:pt>
                <c:pt idx="363">
                  <c:v>4.2802157402038574</c:v>
                </c:pt>
                <c:pt idx="364">
                  <c:v>4.2927145957946777</c:v>
                </c:pt>
                <c:pt idx="365">
                  <c:v>4.3052177429199219</c:v>
                </c:pt>
                <c:pt idx="366">
                  <c:v>4.3177156448364258</c:v>
                </c:pt>
                <c:pt idx="367">
                  <c:v>4.3302030563354492</c:v>
                </c:pt>
                <c:pt idx="368">
                  <c:v>4.3402037620544434</c:v>
                </c:pt>
                <c:pt idx="369">
                  <c:v>4.352689266204834</c:v>
                </c:pt>
                <c:pt idx="370">
                  <c:v>4.3627104759216309</c:v>
                </c:pt>
                <c:pt idx="371">
                  <c:v>4.3752117156982422</c:v>
                </c:pt>
                <c:pt idx="372">
                  <c:v>4.3877048492431641</c:v>
                </c:pt>
                <c:pt idx="373">
                  <c:v>4.4001975059509277</c:v>
                </c:pt>
                <c:pt idx="374">
                  <c:v>4.412691593170166</c:v>
                </c:pt>
                <c:pt idx="375">
                  <c:v>4.4251999855041504</c:v>
                </c:pt>
                <c:pt idx="376">
                  <c:v>4.4376969337463379</c:v>
                </c:pt>
                <c:pt idx="377">
                  <c:v>4.4501919746398926</c:v>
                </c:pt>
                <c:pt idx="378">
                  <c:v>4.4626851081848145</c:v>
                </c:pt>
                <c:pt idx="379">
                  <c:v>4.4751744270324707</c:v>
                </c:pt>
                <c:pt idx="380">
                  <c:v>4.4851880073547363</c:v>
                </c:pt>
                <c:pt idx="381">
                  <c:v>4.4952330589294434</c:v>
                </c:pt>
                <c:pt idx="382">
                  <c:v>4.5077314376831055</c:v>
                </c:pt>
                <c:pt idx="383">
                  <c:v>4.5202412605285645</c:v>
                </c:pt>
                <c:pt idx="384">
                  <c:v>4.5327205657958984</c:v>
                </c:pt>
                <c:pt idx="385">
                  <c:v>4.5452256202697754</c:v>
                </c:pt>
                <c:pt idx="386">
                  <c:v>4.5577197074890137</c:v>
                </c:pt>
                <c:pt idx="387">
                  <c:v>4.5702300071716309</c:v>
                </c:pt>
                <c:pt idx="388">
                  <c:v>4.5827188491821289</c:v>
                </c:pt>
                <c:pt idx="389">
                  <c:v>4.5952067375183105</c:v>
                </c:pt>
                <c:pt idx="390">
                  <c:v>4.6077179908752441</c:v>
                </c:pt>
                <c:pt idx="391">
                  <c:v>4.6202182769775391</c:v>
                </c:pt>
                <c:pt idx="392">
                  <c:v>4.6326999664306641</c:v>
                </c:pt>
                <c:pt idx="393">
                  <c:v>4.6452107429504395</c:v>
                </c:pt>
                <c:pt idx="394">
                  <c:v>4.6577043533325195</c:v>
                </c:pt>
                <c:pt idx="395">
                  <c:v>4.670198917388916</c:v>
                </c:pt>
                <c:pt idx="396">
                  <c:v>4.6802082061767578</c:v>
                </c:pt>
                <c:pt idx="397">
                  <c:v>4.6902141571044922</c:v>
                </c:pt>
                <c:pt idx="398">
                  <c:v>4.7027096748352051</c:v>
                </c:pt>
                <c:pt idx="399">
                  <c:v>4.7151908874511719</c:v>
                </c:pt>
                <c:pt idx="400">
                  <c:v>4.7277016639709473</c:v>
                </c:pt>
                <c:pt idx="401">
                  <c:v>4.7401971817016602</c:v>
                </c:pt>
                <c:pt idx="402">
                  <c:v>4.7526793479919434</c:v>
                </c:pt>
                <c:pt idx="403">
                  <c:v>4.7626824378967285</c:v>
                </c:pt>
                <c:pt idx="404">
                  <c:v>4.7727365493774414</c:v>
                </c:pt>
                <c:pt idx="405">
                  <c:v>4.7852339744567871</c:v>
                </c:pt>
                <c:pt idx="406">
                  <c:v>4.797727108001709</c:v>
                </c:pt>
                <c:pt idx="407">
                  <c:v>4.8102364540100098</c:v>
                </c:pt>
                <c:pt idx="408">
                  <c:v>4.8227357864379883</c:v>
                </c:pt>
                <c:pt idx="409">
                  <c:v>4.8352141380310059</c:v>
                </c:pt>
                <c:pt idx="410">
                  <c:v>4.8477325439453125</c:v>
                </c:pt>
                <c:pt idx="411">
                  <c:v>4.8602256774902344</c:v>
                </c:pt>
                <c:pt idx="412">
                  <c:v>4.8727207183837891</c:v>
                </c:pt>
                <c:pt idx="413">
                  <c:v>4.885218620300293</c:v>
                </c:pt>
                <c:pt idx="414">
                  <c:v>4.8977189064025879</c:v>
                </c:pt>
                <c:pt idx="415">
                  <c:v>4.9102182388305664</c:v>
                </c:pt>
                <c:pt idx="416">
                  <c:v>4.9227228164672852</c:v>
                </c:pt>
                <c:pt idx="417">
                  <c:v>4.9352035522460938</c:v>
                </c:pt>
                <c:pt idx="418">
                  <c:v>4.9477066993713379</c:v>
                </c:pt>
                <c:pt idx="419">
                  <c:v>4.9602007865905762</c:v>
                </c:pt>
                <c:pt idx="420">
                  <c:v>4.9702067375183105</c:v>
                </c:pt>
                <c:pt idx="421">
                  <c:v>4.980217456817627</c:v>
                </c:pt>
                <c:pt idx="422">
                  <c:v>4.9927077293395996</c:v>
                </c:pt>
                <c:pt idx="423">
                  <c:v>5.0052022933959961</c:v>
                </c:pt>
                <c:pt idx="424">
                  <c:v>5.017695426940918</c:v>
                </c:pt>
                <c:pt idx="425">
                  <c:v>5.0302038192749023</c:v>
                </c:pt>
                <c:pt idx="426">
                  <c:v>5.0426993370056152</c:v>
                </c:pt>
                <c:pt idx="427">
                  <c:v>5.0551958084106445</c:v>
                </c:pt>
                <c:pt idx="428">
                  <c:v>5.0676937103271484</c:v>
                </c:pt>
                <c:pt idx="429">
                  <c:v>5.0801801681518555</c:v>
                </c:pt>
                <c:pt idx="430">
                  <c:v>5.0901846885681152</c:v>
                </c:pt>
                <c:pt idx="431">
                  <c:v>5.1002340316772461</c:v>
                </c:pt>
                <c:pt idx="432">
                  <c:v>5.112734317779541</c:v>
                </c:pt>
                <c:pt idx="433">
                  <c:v>5.1252379417419434</c:v>
                </c:pt>
                <c:pt idx="434">
                  <c:v>5.1377248764038086</c:v>
                </c:pt>
                <c:pt idx="435">
                  <c:v>5.1502285003662109</c:v>
                </c:pt>
                <c:pt idx="436">
                  <c:v>5.1627254486083984</c:v>
                </c:pt>
                <c:pt idx="437">
                  <c:v>5.1752333641052246</c:v>
                </c:pt>
                <c:pt idx="438">
                  <c:v>5.1877231597900391</c:v>
                </c:pt>
                <c:pt idx="439">
                  <c:v>5.2002110481262207</c:v>
                </c:pt>
                <c:pt idx="440">
                  <c:v>5.2127213478088379</c:v>
                </c:pt>
                <c:pt idx="441">
                  <c:v>5.2252216339111328</c:v>
                </c:pt>
                <c:pt idx="442">
                  <c:v>5.2376995086669922</c:v>
                </c:pt>
                <c:pt idx="443">
                  <c:v>5.2502150535583496</c:v>
                </c:pt>
                <c:pt idx="444">
                  <c:v>5.2627077102661133</c:v>
                </c:pt>
                <c:pt idx="445">
                  <c:v>5.2752037048339844</c:v>
                </c:pt>
                <c:pt idx="446">
                  <c:v>5.2852058410644531</c:v>
                </c:pt>
                <c:pt idx="447">
                  <c:v>5.2952179908752441</c:v>
                </c:pt>
                <c:pt idx="448">
                  <c:v>5.307713508605957</c:v>
                </c:pt>
                <c:pt idx="449">
                  <c:v>5.3201942443847656</c:v>
                </c:pt>
                <c:pt idx="450">
                  <c:v>5.3327083587646484</c:v>
                </c:pt>
                <c:pt idx="451">
                  <c:v>5.3452033996582031</c:v>
                </c:pt>
                <c:pt idx="452">
                  <c:v>5.3576879501342773</c:v>
                </c:pt>
                <c:pt idx="453">
                  <c:v>5.3701949119567871</c:v>
                </c:pt>
                <c:pt idx="454">
                  <c:v>5.3826942443847656</c:v>
                </c:pt>
                <c:pt idx="455">
                  <c:v>5.3951873779296875</c:v>
                </c:pt>
                <c:pt idx="456">
                  <c:v>5.4076824188232422</c:v>
                </c:pt>
                <c:pt idx="457">
                  <c:v>5.4176902770996094</c:v>
                </c:pt>
                <c:pt idx="458">
                  <c:v>5.427736759185791</c:v>
                </c:pt>
                <c:pt idx="459">
                  <c:v>5.4402170181274414</c:v>
                </c:pt>
                <c:pt idx="460">
                  <c:v>5.4527344703674316</c:v>
                </c:pt>
                <c:pt idx="461">
                  <c:v>5.4652304649353027</c:v>
                </c:pt>
                <c:pt idx="462">
                  <c:v>5.4777207374572754</c:v>
                </c:pt>
                <c:pt idx="463">
                  <c:v>5.4902219772338867</c:v>
                </c:pt>
                <c:pt idx="464">
                  <c:v>5.5027213096618652</c:v>
                </c:pt>
                <c:pt idx="465">
                  <c:v>5.515225887298584</c:v>
                </c:pt>
                <c:pt idx="466">
                  <c:v>5.5277247428894043</c:v>
                </c:pt>
                <c:pt idx="467">
                  <c:v>5.5402097702026367</c:v>
                </c:pt>
                <c:pt idx="468">
                  <c:v>5.5527114868164063</c:v>
                </c:pt>
                <c:pt idx="469">
                  <c:v>5.5652065277099609</c:v>
                </c:pt>
                <c:pt idx="470">
                  <c:v>5.5777163505554199</c:v>
                </c:pt>
                <c:pt idx="471">
                  <c:v>5.5902094841003418</c:v>
                </c:pt>
                <c:pt idx="472">
                  <c:v>5.602694034576416</c:v>
                </c:pt>
                <c:pt idx="473">
                  <c:v>5.6127033233642578</c:v>
                </c:pt>
                <c:pt idx="474">
                  <c:v>5.6252074241638184</c:v>
                </c:pt>
                <c:pt idx="475">
                  <c:v>5.6352081298828125</c:v>
                </c:pt>
                <c:pt idx="476">
                  <c:v>5.6477060317993164</c:v>
                </c:pt>
                <c:pt idx="477">
                  <c:v>5.6601977348327637</c:v>
                </c:pt>
                <c:pt idx="478">
                  <c:v>5.672694206237793</c:v>
                </c:pt>
                <c:pt idx="479">
                  <c:v>5.685183048248291</c:v>
                </c:pt>
                <c:pt idx="480">
                  <c:v>5.6951818466186523</c:v>
                </c:pt>
                <c:pt idx="481">
                  <c:v>5.7052350044250488</c:v>
                </c:pt>
                <c:pt idx="482">
                  <c:v>5.7177343368530273</c:v>
                </c:pt>
                <c:pt idx="483">
                  <c:v>5.7302427291870117</c:v>
                </c:pt>
                <c:pt idx="484">
                  <c:v>5.7427229881286621</c:v>
                </c:pt>
                <c:pt idx="485">
                  <c:v>5.7552299499511719</c:v>
                </c:pt>
                <c:pt idx="486">
                  <c:v>5.7677273750305176</c:v>
                </c:pt>
                <c:pt idx="487">
                  <c:v>5.7802362442016602</c:v>
                </c:pt>
                <c:pt idx="488">
                  <c:v>5.7927260398864746</c:v>
                </c:pt>
                <c:pt idx="489">
                  <c:v>5.8052163124084473</c:v>
                </c:pt>
                <c:pt idx="490">
                  <c:v>5.8177270889282227</c:v>
                </c:pt>
                <c:pt idx="491">
                  <c:v>5.8302240371704102</c:v>
                </c:pt>
                <c:pt idx="492">
                  <c:v>5.8427033424377441</c:v>
                </c:pt>
                <c:pt idx="493">
                  <c:v>5.8552184104919434</c:v>
                </c:pt>
                <c:pt idx="494">
                  <c:v>5.8677139282226563</c:v>
                </c:pt>
                <c:pt idx="495">
                  <c:v>5.8802080154418945</c:v>
                </c:pt>
                <c:pt idx="496">
                  <c:v>5.8927059173583984</c:v>
                </c:pt>
                <c:pt idx="497">
                  <c:v>5.9052038192749023</c:v>
                </c:pt>
                <c:pt idx="498">
                  <c:v>5.9177064895629883</c:v>
                </c:pt>
                <c:pt idx="499">
                  <c:v>5.930203914642334</c:v>
                </c:pt>
                <c:pt idx="500">
                  <c:v>5.9402151107788086</c:v>
                </c:pt>
                <c:pt idx="501">
                  <c:v>5.9527134895324707</c:v>
                </c:pt>
                <c:pt idx="502">
                  <c:v>5.9651989936828613</c:v>
                </c:pt>
                <c:pt idx="503">
                  <c:v>5.9752020835876465</c:v>
                </c:pt>
                <c:pt idx="504">
                  <c:v>5.9876985549926758</c:v>
                </c:pt>
                <c:pt idx="505">
                  <c:v>6.0001926422119141</c:v>
                </c:pt>
                <c:pt idx="506">
                  <c:v>6.0126838684082031</c:v>
                </c:pt>
                <c:pt idx="507">
                  <c:v>6.0226840972900391</c:v>
                </c:pt>
                <c:pt idx="508">
                  <c:v>6.0327377319335938</c:v>
                </c:pt>
                <c:pt idx="509">
                  <c:v>6.0452194213867188</c:v>
                </c:pt>
                <c:pt idx="510">
                  <c:v>6.0577387809753418</c:v>
                </c:pt>
                <c:pt idx="511">
                  <c:v>6.0702347755432129</c:v>
                </c:pt>
                <c:pt idx="512">
                  <c:v>6.0827264785766602</c:v>
                </c:pt>
                <c:pt idx="513">
                  <c:v>6.0952243804931641</c:v>
                </c:pt>
                <c:pt idx="514">
                  <c:v>6.1077251434326172</c:v>
                </c:pt>
                <c:pt idx="515">
                  <c:v>6.1202282905578613</c:v>
                </c:pt>
                <c:pt idx="516">
                  <c:v>6.1327304840087891</c:v>
                </c:pt>
                <c:pt idx="517">
                  <c:v>6.1452126502990723</c:v>
                </c:pt>
                <c:pt idx="518">
                  <c:v>6.1577167510986328</c:v>
                </c:pt>
                <c:pt idx="519">
                  <c:v>6.1702094078063965</c:v>
                </c:pt>
                <c:pt idx="520">
                  <c:v>6.1827216148376465</c:v>
                </c:pt>
                <c:pt idx="521">
                  <c:v>6.1952104568481445</c:v>
                </c:pt>
                <c:pt idx="522">
                  <c:v>6.2076959609985352</c:v>
                </c:pt>
                <c:pt idx="523">
                  <c:v>6.2176995277404785</c:v>
                </c:pt>
                <c:pt idx="524">
                  <c:v>6.2277040481567383</c:v>
                </c:pt>
                <c:pt idx="525">
                  <c:v>6.2402153015136719</c:v>
                </c:pt>
                <c:pt idx="526">
                  <c:v>6.2527103424072266</c:v>
                </c:pt>
                <c:pt idx="527">
                  <c:v>6.265204906463623</c:v>
                </c:pt>
                <c:pt idx="528">
                  <c:v>6.2776970863342285</c:v>
                </c:pt>
                <c:pt idx="529">
                  <c:v>6.290189266204834</c:v>
                </c:pt>
                <c:pt idx="530">
                  <c:v>6.302703857421875</c:v>
                </c:pt>
                <c:pt idx="531">
                  <c:v>6.3152003288269043</c:v>
                </c:pt>
                <c:pt idx="532">
                  <c:v>6.3276796340942383</c:v>
                </c:pt>
                <c:pt idx="533">
                  <c:v>6.337681770324707</c:v>
                </c:pt>
                <c:pt idx="534">
                  <c:v>6.3477292060852051</c:v>
                </c:pt>
                <c:pt idx="535">
                  <c:v>6.3602328300476074</c:v>
                </c:pt>
                <c:pt idx="536">
                  <c:v>6.3727288246154785</c:v>
                </c:pt>
                <c:pt idx="537">
                  <c:v>6.3852372169494629</c:v>
                </c:pt>
                <c:pt idx="538">
                  <c:v>6.3977274894714355</c:v>
                </c:pt>
                <c:pt idx="539">
                  <c:v>6.4102206230163574</c:v>
                </c:pt>
                <c:pt idx="540">
                  <c:v>6.4227275848388672</c:v>
                </c:pt>
                <c:pt idx="541">
                  <c:v>6.4352293014526367</c:v>
                </c:pt>
                <c:pt idx="542">
                  <c:v>6.4477081298828125</c:v>
                </c:pt>
                <c:pt idx="543">
                  <c:v>6.4602217674255371</c:v>
                </c:pt>
                <c:pt idx="544">
                  <c:v>6.4727182388305664</c:v>
                </c:pt>
                <c:pt idx="545">
                  <c:v>6.4852108955383301</c:v>
                </c:pt>
                <c:pt idx="546">
                  <c:v>6.4977107048034668</c:v>
                </c:pt>
                <c:pt idx="547">
                  <c:v>6.5102071762084961</c:v>
                </c:pt>
                <c:pt idx="548">
                  <c:v>6.5227112770080566</c:v>
                </c:pt>
                <c:pt idx="549">
                  <c:v>6.5352096557617188</c:v>
                </c:pt>
                <c:pt idx="550">
                  <c:v>6.5452089309692383</c:v>
                </c:pt>
                <c:pt idx="551">
                  <c:v>6.5552101135253906</c:v>
                </c:pt>
                <c:pt idx="552">
                  <c:v>6.5676918029785156</c:v>
                </c:pt>
                <c:pt idx="553">
                  <c:v>6.5802035331726074</c:v>
                </c:pt>
                <c:pt idx="554">
                  <c:v>6.5927028656005859</c:v>
                </c:pt>
                <c:pt idx="555">
                  <c:v>6.6051959991455078</c:v>
                </c:pt>
                <c:pt idx="556">
                  <c:v>6.6176915168762207</c:v>
                </c:pt>
                <c:pt idx="557">
                  <c:v>6.6301822662353516</c:v>
                </c:pt>
                <c:pt idx="558">
                  <c:v>6.6401810646057129</c:v>
                </c:pt>
                <c:pt idx="559">
                  <c:v>6.6502189636230469</c:v>
                </c:pt>
                <c:pt idx="560">
                  <c:v>6.6627383232116699</c:v>
                </c:pt>
                <c:pt idx="561">
                  <c:v>6.675236701965332</c:v>
                </c:pt>
                <c:pt idx="562">
                  <c:v>6.6877326965332031</c:v>
                </c:pt>
                <c:pt idx="563">
                  <c:v>6.7002272605895996</c:v>
                </c:pt>
                <c:pt idx="564">
                  <c:v>6.7127280235290527</c:v>
                </c:pt>
                <c:pt idx="565">
                  <c:v>6.7252292633056641</c:v>
                </c:pt>
                <c:pt idx="566">
                  <c:v>6.7377324104309082</c:v>
                </c:pt>
                <c:pt idx="567">
                  <c:v>6.7502150535583496</c:v>
                </c:pt>
                <c:pt idx="568">
                  <c:v>6.7627196311950684</c:v>
                </c:pt>
                <c:pt idx="569">
                  <c:v>6.7752170562744141</c:v>
                </c:pt>
                <c:pt idx="570">
                  <c:v>6.7877249717712402</c:v>
                </c:pt>
                <c:pt idx="571">
                  <c:v>6.8002138137817383</c:v>
                </c:pt>
                <c:pt idx="572">
                  <c:v>6.8126988410949707</c:v>
                </c:pt>
                <c:pt idx="573">
                  <c:v>6.8252115249633789</c:v>
                </c:pt>
                <c:pt idx="574">
                  <c:v>6.8377113342285156</c:v>
                </c:pt>
                <c:pt idx="575">
                  <c:v>6.8501920700073242</c:v>
                </c:pt>
                <c:pt idx="576">
                  <c:v>6.860201358795166</c:v>
                </c:pt>
                <c:pt idx="577">
                  <c:v>6.870208740234375</c:v>
                </c:pt>
                <c:pt idx="578">
                  <c:v>6.8827028274536133</c:v>
                </c:pt>
                <c:pt idx="579">
                  <c:v>6.8951959609985352</c:v>
                </c:pt>
                <c:pt idx="580">
                  <c:v>6.9077067375183105</c:v>
                </c:pt>
                <c:pt idx="581">
                  <c:v>6.9202041625976563</c:v>
                </c:pt>
                <c:pt idx="582">
                  <c:v>6.9326834678649902</c:v>
                </c:pt>
                <c:pt idx="583">
                  <c:v>6.9451942443847656</c:v>
                </c:pt>
                <c:pt idx="584">
                  <c:v>6.9576907157897949</c:v>
                </c:pt>
                <c:pt idx="585">
                  <c:v>6.9701757431030273</c:v>
                </c:pt>
                <c:pt idx="586">
                  <c:v>6.9801874160766602</c:v>
                </c:pt>
                <c:pt idx="587">
                  <c:v>6.9902358055114746</c:v>
                </c:pt>
                <c:pt idx="588">
                  <c:v>7.0027289390563965</c:v>
                </c:pt>
                <c:pt idx="589">
                  <c:v>7.0152254104614258</c:v>
                </c:pt>
                <c:pt idx="590">
                  <c:v>7.0277342796325684</c:v>
                </c:pt>
                <c:pt idx="591">
                  <c:v>7.0402345657348633</c:v>
                </c:pt>
                <c:pt idx="592">
                  <c:v>7.0527119636535645</c:v>
                </c:pt>
                <c:pt idx="593">
                  <c:v>7.0652289390563965</c:v>
                </c:pt>
                <c:pt idx="594">
                  <c:v>7.0777220726013184</c:v>
                </c:pt>
                <c:pt idx="595">
                  <c:v>7.090212345123291</c:v>
                </c:pt>
                <c:pt idx="596">
                  <c:v>7.1027126312255859</c:v>
                </c:pt>
                <c:pt idx="597">
                  <c:v>7.1152119636535645</c:v>
                </c:pt>
                <c:pt idx="598">
                  <c:v>7.127716064453125</c:v>
                </c:pt>
                <c:pt idx="599">
                  <c:v>7.1402134895324707</c:v>
                </c:pt>
                <c:pt idx="600">
                  <c:v>7.1526994705200195</c:v>
                </c:pt>
                <c:pt idx="601">
                  <c:v>7.1627049446105957</c:v>
                </c:pt>
                <c:pt idx="602">
                  <c:v>7.1751909255981445</c:v>
                </c:pt>
                <c:pt idx="603">
                  <c:v>7.185206413269043</c:v>
                </c:pt>
                <c:pt idx="604">
                  <c:v>7.1977057456970215</c:v>
                </c:pt>
                <c:pt idx="605">
                  <c:v>7.2102031707763672</c:v>
                </c:pt>
                <c:pt idx="606">
                  <c:v>7.2226943969726563</c:v>
                </c:pt>
                <c:pt idx="607">
                  <c:v>7.235191822052002</c:v>
                </c:pt>
                <c:pt idx="608">
                  <c:v>7.2477002143859863</c:v>
                </c:pt>
                <c:pt idx="609">
                  <c:v>7.2601923942565918</c:v>
                </c:pt>
                <c:pt idx="610">
                  <c:v>7.2726869583129883</c:v>
                </c:pt>
                <c:pt idx="611">
                  <c:v>7.2826910018920898</c:v>
                </c:pt>
                <c:pt idx="612">
                  <c:v>7.292731761932373</c:v>
                </c:pt>
                <c:pt idx="613">
                  <c:v>7.3052282333374023</c:v>
                </c:pt>
                <c:pt idx="614">
                  <c:v>7.3177318572998047</c:v>
                </c:pt>
                <c:pt idx="615">
                  <c:v>7.3302335739135742</c:v>
                </c:pt>
                <c:pt idx="616">
                  <c:v>7.342735767364502</c:v>
                </c:pt>
                <c:pt idx="617">
                  <c:v>7.3552165031433105</c:v>
                </c:pt>
                <c:pt idx="618">
                  <c:v>7.3677229881286621</c:v>
                </c:pt>
                <c:pt idx="619">
                  <c:v>7.3802194595336914</c:v>
                </c:pt>
                <c:pt idx="620">
                  <c:v>7.3927288055419922</c:v>
                </c:pt>
                <c:pt idx="621">
                  <c:v>7.4052143096923828</c:v>
                </c:pt>
                <c:pt idx="622">
                  <c:v>7.4177055358886719</c:v>
                </c:pt>
                <c:pt idx="623">
                  <c:v>7.4302153587341309</c:v>
                </c:pt>
                <c:pt idx="624">
                  <c:v>7.442713737487793</c:v>
                </c:pt>
                <c:pt idx="625">
                  <c:v>7.4551944732666016</c:v>
                </c:pt>
                <c:pt idx="626">
                  <c:v>7.4651951789855957</c:v>
                </c:pt>
                <c:pt idx="627">
                  <c:v>7.4752135276794434</c:v>
                </c:pt>
                <c:pt idx="628">
                  <c:v>7.4877080917358398</c:v>
                </c:pt>
                <c:pt idx="629">
                  <c:v>7.5002026557922363</c:v>
                </c:pt>
                <c:pt idx="630">
                  <c:v>7.5127129554748535</c:v>
                </c:pt>
                <c:pt idx="631">
                  <c:v>7.5252056121826172</c:v>
                </c:pt>
                <c:pt idx="632">
                  <c:v>7.5376849174499512</c:v>
                </c:pt>
                <c:pt idx="633">
                  <c:v>7.5501999855041504</c:v>
                </c:pt>
                <c:pt idx="634">
                  <c:v>7.5626969337463379</c:v>
                </c:pt>
                <c:pt idx="635">
                  <c:v>7.5751771926879883</c:v>
                </c:pt>
                <c:pt idx="636">
                  <c:v>7.5851836204528809</c:v>
                </c:pt>
                <c:pt idx="637">
                  <c:v>7.5952348709106445</c:v>
                </c:pt>
                <c:pt idx="638">
                  <c:v>7.6077299118041992</c:v>
                </c:pt>
                <c:pt idx="639">
                  <c:v>7.6202249526977539</c:v>
                </c:pt>
                <c:pt idx="640">
                  <c:v>7.6327347755432129</c:v>
                </c:pt>
                <c:pt idx="641">
                  <c:v>7.645235538482666</c:v>
                </c:pt>
                <c:pt idx="642">
                  <c:v>7.6577157974243164</c:v>
                </c:pt>
                <c:pt idx="643">
                  <c:v>7.6702332496643066</c:v>
                </c:pt>
                <c:pt idx="644">
                  <c:v>7.6827263832092285</c:v>
                </c:pt>
                <c:pt idx="645">
                  <c:v>7.6952176094055176</c:v>
                </c:pt>
                <c:pt idx="646">
                  <c:v>7.7077136039733887</c:v>
                </c:pt>
                <c:pt idx="647">
                  <c:v>7.7202157974243164</c:v>
                </c:pt>
                <c:pt idx="648">
                  <c:v>7.7327179908752441</c:v>
                </c:pt>
                <c:pt idx="649">
                  <c:v>7.7452197074890137</c:v>
                </c:pt>
                <c:pt idx="650">
                  <c:v>7.7577018737792969</c:v>
                </c:pt>
                <c:pt idx="651">
                  <c:v>7.7677030563354492</c:v>
                </c:pt>
                <c:pt idx="652">
                  <c:v>7.7801876068115234</c:v>
                </c:pt>
                <c:pt idx="653">
                  <c:v>7.7902088165283203</c:v>
                </c:pt>
                <c:pt idx="654">
                  <c:v>7.8027138710021973</c:v>
                </c:pt>
                <c:pt idx="655">
                  <c:v>7.8152036666870117</c:v>
                </c:pt>
                <c:pt idx="656">
                  <c:v>7.827700138092041</c:v>
                </c:pt>
                <c:pt idx="657">
                  <c:v>7.8401942253112793</c:v>
                </c:pt>
                <c:pt idx="658">
                  <c:v>7.8527035713195801</c:v>
                </c:pt>
                <c:pt idx="659">
                  <c:v>7.8652000427246094</c:v>
                </c:pt>
                <c:pt idx="660">
                  <c:v>7.8776931762695313</c:v>
                </c:pt>
                <c:pt idx="661">
                  <c:v>7.8901872634887695</c:v>
                </c:pt>
                <c:pt idx="662">
                  <c:v>7.9026775360107422</c:v>
                </c:pt>
                <c:pt idx="663">
                  <c:v>7.9126882553100586</c:v>
                </c:pt>
                <c:pt idx="664">
                  <c:v>7.9227328300476074</c:v>
                </c:pt>
                <c:pt idx="665">
                  <c:v>7.9352355003356934</c:v>
                </c:pt>
                <c:pt idx="666">
                  <c:v>7.9477391242980957</c:v>
                </c:pt>
                <c:pt idx="667">
                  <c:v>7.9602203369140625</c:v>
                </c:pt>
                <c:pt idx="668">
                  <c:v>7.9727258682250977</c:v>
                </c:pt>
                <c:pt idx="669">
                  <c:v>7.9852204322814941</c:v>
                </c:pt>
                <c:pt idx="670">
                  <c:v>7.9977316856384277</c:v>
                </c:pt>
                <c:pt idx="671">
                  <c:v>8.0102195739746094</c:v>
                </c:pt>
                <c:pt idx="672">
                  <c:v>8.0227088928222656</c:v>
                </c:pt>
                <c:pt idx="673">
                  <c:v>8.0352201461791992</c:v>
                </c:pt>
                <c:pt idx="674">
                  <c:v>8.0477209091186523</c:v>
                </c:pt>
                <c:pt idx="675">
                  <c:v>8.0601968765258789</c:v>
                </c:pt>
                <c:pt idx="676">
                  <c:v>8.0727090835571289</c:v>
                </c:pt>
                <c:pt idx="677">
                  <c:v>8.0852060317993164</c:v>
                </c:pt>
                <c:pt idx="678">
                  <c:v>8.0952053070068359</c:v>
                </c:pt>
                <c:pt idx="679">
                  <c:v>8.1052083969116211</c:v>
                </c:pt>
                <c:pt idx="680">
                  <c:v>8.1177177429199219</c:v>
                </c:pt>
                <c:pt idx="681">
                  <c:v>8.1302099227905273</c:v>
                </c:pt>
                <c:pt idx="682">
                  <c:v>8.1426897048950195</c:v>
                </c:pt>
                <c:pt idx="683">
                  <c:v>8.1552000045776367</c:v>
                </c:pt>
                <c:pt idx="684">
                  <c:v>8.1676998138427734</c:v>
                </c:pt>
                <c:pt idx="685">
                  <c:v>8.1801815032958984</c:v>
                </c:pt>
                <c:pt idx="686">
                  <c:v>8.1926898956298828</c:v>
                </c:pt>
                <c:pt idx="687">
                  <c:v>8.2051906585693359</c:v>
                </c:pt>
                <c:pt idx="688">
                  <c:v>8.217686653137207</c:v>
                </c:pt>
                <c:pt idx="689">
                  <c:v>8.227686882019043</c:v>
                </c:pt>
                <c:pt idx="690">
                  <c:v>8.237736701965332</c:v>
                </c:pt>
                <c:pt idx="691">
                  <c:v>8.2502355575561523</c:v>
                </c:pt>
                <c:pt idx="692">
                  <c:v>8.2627143859863281</c:v>
                </c:pt>
                <c:pt idx="693">
                  <c:v>8.2752342224121094</c:v>
                </c:pt>
                <c:pt idx="694">
                  <c:v>8.2877292633056641</c:v>
                </c:pt>
                <c:pt idx="695">
                  <c:v>8.3002223968505859</c:v>
                </c:pt>
                <c:pt idx="696">
                  <c:v>8.312718391418457</c:v>
                </c:pt>
                <c:pt idx="697">
                  <c:v>8.3252182006835938</c:v>
                </c:pt>
                <c:pt idx="698">
                  <c:v>8.3377227783203125</c:v>
                </c:pt>
                <c:pt idx="699">
                  <c:v>8.3502225875854492</c:v>
                </c:pt>
                <c:pt idx="700">
                  <c:v>8.3627071380615234</c:v>
                </c:pt>
                <c:pt idx="701">
                  <c:v>8.375208854675293</c:v>
                </c:pt>
                <c:pt idx="702">
                  <c:v>8.3877067565917969</c:v>
                </c:pt>
                <c:pt idx="703">
                  <c:v>8.397705078125</c:v>
                </c:pt>
                <c:pt idx="704">
                  <c:v>8.4077167510986328</c:v>
                </c:pt>
                <c:pt idx="705">
                  <c:v>8.4202070236206055</c:v>
                </c:pt>
                <c:pt idx="706">
                  <c:v>8.4327020645141602</c:v>
                </c:pt>
                <c:pt idx="707">
                  <c:v>8.4451980590820313</c:v>
                </c:pt>
                <c:pt idx="708">
                  <c:v>8.4577102661132813</c:v>
                </c:pt>
                <c:pt idx="709">
                  <c:v>8.4702062606811523</c:v>
                </c:pt>
                <c:pt idx="710">
                  <c:v>8.4827051162719727</c:v>
                </c:pt>
                <c:pt idx="711">
                  <c:v>8.4951934814453125</c:v>
                </c:pt>
                <c:pt idx="712">
                  <c:v>8.5076818466186523</c:v>
                </c:pt>
                <c:pt idx="713">
                  <c:v>8.5176830291748047</c:v>
                </c:pt>
                <c:pt idx="714">
                  <c:v>8.5277328491210938</c:v>
                </c:pt>
                <c:pt idx="715">
                  <c:v>8.5402345657348633</c:v>
                </c:pt>
                <c:pt idx="716">
                  <c:v>8.5527420043945313</c:v>
                </c:pt>
                <c:pt idx="717">
                  <c:v>8.5652246475219727</c:v>
                </c:pt>
                <c:pt idx="718">
                  <c:v>8.5777311325073242</c:v>
                </c:pt>
                <c:pt idx="719">
                  <c:v>8.5902252197265625</c:v>
                </c:pt>
                <c:pt idx="720">
                  <c:v>8.6027336120605469</c:v>
                </c:pt>
                <c:pt idx="721">
                  <c:v>8.6152229309082031</c:v>
                </c:pt>
                <c:pt idx="722">
                  <c:v>8.6277141571044922</c:v>
                </c:pt>
                <c:pt idx="723">
                  <c:v>8.6402254104614258</c:v>
                </c:pt>
                <c:pt idx="724">
                  <c:v>8.6527252197265625</c:v>
                </c:pt>
                <c:pt idx="725">
                  <c:v>8.6652030944824219</c:v>
                </c:pt>
                <c:pt idx="726">
                  <c:v>8.6777153015136719</c:v>
                </c:pt>
                <c:pt idx="727">
                  <c:v>8.6902103424072266</c:v>
                </c:pt>
                <c:pt idx="728">
                  <c:v>8.7027044296264648</c:v>
                </c:pt>
                <c:pt idx="729">
                  <c:v>8.7127046585083008</c:v>
                </c:pt>
                <c:pt idx="730">
                  <c:v>8.7227210998535156</c:v>
                </c:pt>
                <c:pt idx="731">
                  <c:v>8.7352142333984375</c:v>
                </c:pt>
                <c:pt idx="732">
                  <c:v>8.7476949691772461</c:v>
                </c:pt>
                <c:pt idx="733">
                  <c:v>8.7602119445800781</c:v>
                </c:pt>
                <c:pt idx="734">
                  <c:v>8.7727031707763672</c:v>
                </c:pt>
                <c:pt idx="735">
                  <c:v>8.7851848602294922</c:v>
                </c:pt>
                <c:pt idx="736">
                  <c:v>8.7976951599121094</c:v>
                </c:pt>
                <c:pt idx="737">
                  <c:v>8.8101959228515625</c:v>
                </c:pt>
                <c:pt idx="738">
                  <c:v>8.8226919174194336</c:v>
                </c:pt>
                <c:pt idx="739">
                  <c:v>8.8351860046386719</c:v>
                </c:pt>
                <c:pt idx="740">
                  <c:v>8.8451919555664063</c:v>
                </c:pt>
                <c:pt idx="741">
                  <c:v>8.8552379608154297</c:v>
                </c:pt>
                <c:pt idx="742">
                  <c:v>8.8677167892456055</c:v>
                </c:pt>
                <c:pt idx="743">
                  <c:v>8.8802347183227539</c:v>
                </c:pt>
                <c:pt idx="744">
                  <c:v>8.8927326202392578</c:v>
                </c:pt>
                <c:pt idx="745">
                  <c:v>8.9052248001098633</c:v>
                </c:pt>
                <c:pt idx="746">
                  <c:v>8.9177227020263672</c:v>
                </c:pt>
                <c:pt idx="747">
                  <c:v>8.9302234649658203</c:v>
                </c:pt>
                <c:pt idx="748">
                  <c:v>8.9427261352539063</c:v>
                </c:pt>
                <c:pt idx="749">
                  <c:v>8.955225944519043</c:v>
                </c:pt>
                <c:pt idx="750">
                  <c:v>8.9677066802978516</c:v>
                </c:pt>
                <c:pt idx="751">
                  <c:v>8.9802131652832031</c:v>
                </c:pt>
                <c:pt idx="752">
                  <c:v>8.9927082061767578</c:v>
                </c:pt>
                <c:pt idx="753">
                  <c:v>9.0052204132080078</c:v>
                </c:pt>
                <c:pt idx="754">
                  <c:v>9.0177097320556641</c:v>
                </c:pt>
                <c:pt idx="755">
                  <c:v>9.0301961898803711</c:v>
                </c:pt>
                <c:pt idx="756">
                  <c:v>9.0402002334594727</c:v>
                </c:pt>
                <c:pt idx="757">
                  <c:v>9.050201416015625</c:v>
                </c:pt>
                <c:pt idx="758">
                  <c:v>9.0627126693725586</c:v>
                </c:pt>
                <c:pt idx="759">
                  <c:v>9.0752096176147461</c:v>
                </c:pt>
                <c:pt idx="760">
                  <c:v>9.0877046585083008</c:v>
                </c:pt>
                <c:pt idx="761">
                  <c:v>9.1001968383789063</c:v>
                </c:pt>
                <c:pt idx="762">
                  <c:v>9.1126880645751953</c:v>
                </c:pt>
                <c:pt idx="763">
                  <c:v>9.1252002716064453</c:v>
                </c:pt>
                <c:pt idx="764">
                  <c:v>9.1376943588256836</c:v>
                </c:pt>
                <c:pt idx="765">
                  <c:v>9.1501760482788086</c:v>
                </c:pt>
                <c:pt idx="766">
                  <c:v>9.1601839065551758</c:v>
                </c:pt>
                <c:pt idx="767">
                  <c:v>9.1702260971069336</c:v>
                </c:pt>
                <c:pt idx="768">
                  <c:v>9.1827335357666016</c:v>
                </c:pt>
                <c:pt idx="769">
                  <c:v>9.1952295303344727</c:v>
                </c:pt>
                <c:pt idx="770">
                  <c:v>9.2077360153198242</c:v>
                </c:pt>
                <c:pt idx="771">
                  <c:v>9.2202234268188477</c:v>
                </c:pt>
                <c:pt idx="772">
                  <c:v>9.2327156066894531</c:v>
                </c:pt>
                <c:pt idx="773">
                  <c:v>9.2452278137207031</c:v>
                </c:pt>
                <c:pt idx="774">
                  <c:v>9.2577285766601563</c:v>
                </c:pt>
                <c:pt idx="775">
                  <c:v>9.2702083587646484</c:v>
                </c:pt>
                <c:pt idx="776">
                  <c:v>9.2827224731445313</c:v>
                </c:pt>
                <c:pt idx="777">
                  <c:v>9.2952175140380859</c:v>
                </c:pt>
                <c:pt idx="778">
                  <c:v>9.3077077865600586</c:v>
                </c:pt>
                <c:pt idx="779">
                  <c:v>9.3202056884765625</c:v>
                </c:pt>
                <c:pt idx="780">
                  <c:v>9.3327045440673828</c:v>
                </c:pt>
                <c:pt idx="781">
                  <c:v>9.3452129364013672</c:v>
                </c:pt>
                <c:pt idx="782">
                  <c:v>9.3577098846435547</c:v>
                </c:pt>
                <c:pt idx="783">
                  <c:v>9.3677101135253906</c:v>
                </c:pt>
                <c:pt idx="784">
                  <c:v>9.3777093887329102</c:v>
                </c:pt>
                <c:pt idx="785">
                  <c:v>9.3901910781860352</c:v>
                </c:pt>
                <c:pt idx="786">
                  <c:v>9.4026966094970703</c:v>
                </c:pt>
                <c:pt idx="787">
                  <c:v>9.4151992797851563</c:v>
                </c:pt>
                <c:pt idx="788">
                  <c:v>9.4276952743530273</c:v>
                </c:pt>
                <c:pt idx="789">
                  <c:v>9.440190315246582</c:v>
                </c:pt>
                <c:pt idx="790">
                  <c:v>9.4526844024658203</c:v>
                </c:pt>
                <c:pt idx="791">
                  <c:v>9.4626846313476563</c:v>
                </c:pt>
                <c:pt idx="792">
                  <c:v>9.472722053527832</c:v>
                </c:pt>
                <c:pt idx="793">
                  <c:v>9.4852380752563477</c:v>
                </c:pt>
                <c:pt idx="794">
                  <c:v>9.4977340698242188</c:v>
                </c:pt>
                <c:pt idx="795">
                  <c:v>9.5102272033691406</c:v>
                </c:pt>
                <c:pt idx="796">
                  <c:v>9.5227241516113281</c:v>
                </c:pt>
                <c:pt idx="797">
                  <c:v>9.5352268218994141</c:v>
                </c:pt>
                <c:pt idx="798">
                  <c:v>9.5477294921875</c:v>
                </c:pt>
                <c:pt idx="799">
                  <c:v>9.5602312088012695</c:v>
                </c:pt>
                <c:pt idx="800">
                  <c:v>9.5727128982543945</c:v>
                </c:pt>
                <c:pt idx="801">
                  <c:v>9.5852155685424805</c:v>
                </c:pt>
                <c:pt idx="802">
                  <c:v>9.5977153778076172</c:v>
                </c:pt>
                <c:pt idx="803">
                  <c:v>9.6102228164672852</c:v>
                </c:pt>
                <c:pt idx="804">
                  <c:v>9.6227121353149414</c:v>
                </c:pt>
                <c:pt idx="805">
                  <c:v>9.6352005004882813</c:v>
                </c:pt>
                <c:pt idx="806">
                  <c:v>9.6477108001708984</c:v>
                </c:pt>
                <c:pt idx="807">
                  <c:v>9.6602106094360352</c:v>
                </c:pt>
                <c:pt idx="808">
                  <c:v>9.6726875305175781</c:v>
                </c:pt>
                <c:pt idx="809">
                  <c:v>9.6827001571655273</c:v>
                </c:pt>
                <c:pt idx="810">
                  <c:v>9.6927051544189453</c:v>
                </c:pt>
                <c:pt idx="811">
                  <c:v>9.7052021026611328</c:v>
                </c:pt>
                <c:pt idx="812">
                  <c:v>9.7176933288574219</c:v>
                </c:pt>
                <c:pt idx="813">
                  <c:v>9.7302064895629883</c:v>
                </c:pt>
                <c:pt idx="814">
                  <c:v>9.7426996231079102</c:v>
                </c:pt>
                <c:pt idx="815">
                  <c:v>9.7551794052124023</c:v>
                </c:pt>
                <c:pt idx="816">
                  <c:v>9.7651786804199219</c:v>
                </c:pt>
                <c:pt idx="817">
                  <c:v>9.7752256393432617</c:v>
                </c:pt>
                <c:pt idx="818">
                  <c:v>9.7877349853515625</c:v>
                </c:pt>
                <c:pt idx="819">
                  <c:v>9.8002300262451172</c:v>
                </c:pt>
                <c:pt idx="820">
                  <c:v>9.8127384185791016</c:v>
                </c:pt>
                <c:pt idx="821">
                  <c:v>9.8252267837524414</c:v>
                </c:pt>
                <c:pt idx="822">
                  <c:v>9.8377218246459961</c:v>
                </c:pt>
                <c:pt idx="823">
                  <c:v>9.8502302169799805</c:v>
                </c:pt>
                <c:pt idx="824">
                  <c:v>9.8627309799194336</c:v>
                </c:pt>
                <c:pt idx="825">
                  <c:v>9.8752117156982422</c:v>
                </c:pt>
                <c:pt idx="826">
                  <c:v>9.887725830078125</c:v>
                </c:pt>
                <c:pt idx="827">
                  <c:v>9.9002208709716797</c:v>
                </c:pt>
                <c:pt idx="828">
                  <c:v>9.9127130508422852</c:v>
                </c:pt>
                <c:pt idx="829">
                  <c:v>9.9252119064331055</c:v>
                </c:pt>
                <c:pt idx="830">
                  <c:v>9.937708854675293</c:v>
                </c:pt>
                <c:pt idx="831">
                  <c:v>9.9502124786376953</c:v>
                </c:pt>
                <c:pt idx="832">
                  <c:v>9.9627113342285156</c:v>
                </c:pt>
                <c:pt idx="833">
                  <c:v>9.9751977920532227</c:v>
                </c:pt>
                <c:pt idx="834">
                  <c:v>9.9852056503295898</c:v>
                </c:pt>
                <c:pt idx="835">
                  <c:v>9.9976949691772461</c:v>
                </c:pt>
                <c:pt idx="836">
                  <c:v>10.007705688476563</c:v>
                </c:pt>
                <c:pt idx="837">
                  <c:v>10.020207405090332</c:v>
                </c:pt>
                <c:pt idx="838">
                  <c:v>10.032697677612305</c:v>
                </c:pt>
                <c:pt idx="839">
                  <c:v>10.045192718505859</c:v>
                </c:pt>
                <c:pt idx="840">
                  <c:v>10.05768871307373</c:v>
                </c:pt>
                <c:pt idx="841">
                  <c:v>10.070197105407715</c:v>
                </c:pt>
                <c:pt idx="842">
                  <c:v>10.082695007324219</c:v>
                </c:pt>
                <c:pt idx="843">
                  <c:v>10.09519100189209</c:v>
                </c:pt>
                <c:pt idx="844">
                  <c:v>10.105193138122559</c:v>
                </c:pt>
                <c:pt idx="845">
                  <c:v>10.115226745605469</c:v>
                </c:pt>
                <c:pt idx="846">
                  <c:v>10.127724647521973</c:v>
                </c:pt>
                <c:pt idx="847">
                  <c:v>10.140226364135742</c:v>
                </c:pt>
                <c:pt idx="848">
                  <c:v>10.152730941772461</c:v>
                </c:pt>
                <c:pt idx="849">
                  <c:v>10.165234565734863</c:v>
                </c:pt>
                <c:pt idx="850">
                  <c:v>10.177718162536621</c:v>
                </c:pt>
                <c:pt idx="851">
                  <c:v>10.190221786499023</c:v>
                </c:pt>
                <c:pt idx="852">
                  <c:v>10.202715873718262</c:v>
                </c:pt>
                <c:pt idx="853">
                  <c:v>10.215225219726563</c:v>
                </c:pt>
                <c:pt idx="854">
                  <c:v>10.227712631225586</c:v>
                </c:pt>
                <c:pt idx="855">
                  <c:v>10.240204811096191</c:v>
                </c:pt>
                <c:pt idx="856">
                  <c:v>10.252714157104492</c:v>
                </c:pt>
                <c:pt idx="857">
                  <c:v>10.265215873718262</c:v>
                </c:pt>
                <c:pt idx="858">
                  <c:v>10.277693748474121</c:v>
                </c:pt>
                <c:pt idx="859">
                  <c:v>10.287696838378906</c:v>
                </c:pt>
                <c:pt idx="860">
                  <c:v>10.297708511352539</c:v>
                </c:pt>
                <c:pt idx="861">
                  <c:v>10.310201644897461</c:v>
                </c:pt>
                <c:pt idx="862">
                  <c:v>10.322698593139648</c:v>
                </c:pt>
                <c:pt idx="863">
                  <c:v>10.335210800170898</c:v>
                </c:pt>
                <c:pt idx="864">
                  <c:v>10.347702980041504</c:v>
                </c:pt>
                <c:pt idx="865">
                  <c:v>10.360184669494629</c:v>
                </c:pt>
                <c:pt idx="866">
                  <c:v>10.372697830200195</c:v>
                </c:pt>
                <c:pt idx="867">
                  <c:v>10.38519287109375</c:v>
                </c:pt>
                <c:pt idx="868">
                  <c:v>10.397674560546875</c:v>
                </c:pt>
                <c:pt idx="869">
                  <c:v>10.407687187194824</c:v>
                </c:pt>
                <c:pt idx="870">
                  <c:v>10.417738914489746</c:v>
                </c:pt>
                <c:pt idx="871">
                  <c:v>10.430229187011719</c:v>
                </c:pt>
                <c:pt idx="872">
                  <c:v>10.44272518157959</c:v>
                </c:pt>
                <c:pt idx="873">
                  <c:v>10.455234527587891</c:v>
                </c:pt>
                <c:pt idx="874">
                  <c:v>10.467732429504395</c:v>
                </c:pt>
                <c:pt idx="875">
                  <c:v>10.480209350585938</c:v>
                </c:pt>
                <c:pt idx="876">
                  <c:v>10.492727279663086</c:v>
                </c:pt>
                <c:pt idx="877">
                  <c:v>10.505223274230957</c:v>
                </c:pt>
                <c:pt idx="878">
                  <c:v>10.517715454101563</c:v>
                </c:pt>
                <c:pt idx="879">
                  <c:v>10.530213356018066</c:v>
                </c:pt>
                <c:pt idx="880">
                  <c:v>10.542713165283203</c:v>
                </c:pt>
                <c:pt idx="881">
                  <c:v>10.555217742919922</c:v>
                </c:pt>
                <c:pt idx="882">
                  <c:v>10.567719459533691</c:v>
                </c:pt>
                <c:pt idx="883">
                  <c:v>10.580201148986816</c:v>
                </c:pt>
                <c:pt idx="884">
                  <c:v>10.590202331542969</c:v>
                </c:pt>
                <c:pt idx="885">
                  <c:v>10.602690696716309</c:v>
                </c:pt>
                <c:pt idx="886">
                  <c:v>10.612707138061523</c:v>
                </c:pt>
                <c:pt idx="887">
                  <c:v>10.625208854675293</c:v>
                </c:pt>
                <c:pt idx="888">
                  <c:v>10.637702941894531</c:v>
                </c:pt>
                <c:pt idx="889">
                  <c:v>10.650196075439453</c:v>
                </c:pt>
                <c:pt idx="890">
                  <c:v>10.662691116333008</c:v>
                </c:pt>
                <c:pt idx="891">
                  <c:v>10.675199508666992</c:v>
                </c:pt>
                <c:pt idx="892">
                  <c:v>10.687699317932129</c:v>
                </c:pt>
                <c:pt idx="893">
                  <c:v>10.700192451477051</c:v>
                </c:pt>
                <c:pt idx="894">
                  <c:v>10.712684631347656</c:v>
                </c:pt>
                <c:pt idx="895">
                  <c:v>10.725173950195313</c:v>
                </c:pt>
                <c:pt idx="896">
                  <c:v>10.735188484191895</c:v>
                </c:pt>
                <c:pt idx="897">
                  <c:v>10.745227813720703</c:v>
                </c:pt>
                <c:pt idx="898">
                  <c:v>10.757730484008789</c:v>
                </c:pt>
                <c:pt idx="899">
                  <c:v>10.770236015319824</c:v>
                </c:pt>
                <c:pt idx="900">
                  <c:v>10.782720565795898</c:v>
                </c:pt>
                <c:pt idx="901">
                  <c:v>10.795224189758301</c:v>
                </c:pt>
                <c:pt idx="902">
                  <c:v>10.807721138000488</c:v>
                </c:pt>
                <c:pt idx="903">
                  <c:v>10.820229530334473</c:v>
                </c:pt>
                <c:pt idx="904">
                  <c:v>10.832715034484863</c:v>
                </c:pt>
                <c:pt idx="905">
                  <c:v>10.845208168029785</c:v>
                </c:pt>
                <c:pt idx="906">
                  <c:v>10.857720375061035</c:v>
                </c:pt>
                <c:pt idx="907">
                  <c:v>10.870220184326172</c:v>
                </c:pt>
                <c:pt idx="908">
                  <c:v>10.882696151733398</c:v>
                </c:pt>
                <c:pt idx="909">
                  <c:v>10.895210266113281</c:v>
                </c:pt>
                <c:pt idx="910">
                  <c:v>10.907705307006836</c:v>
                </c:pt>
                <c:pt idx="911">
                  <c:v>10.920198440551758</c:v>
                </c:pt>
                <c:pt idx="912">
                  <c:v>10.930208206176758</c:v>
                </c:pt>
                <c:pt idx="913">
                  <c:v>10.940213203430176</c:v>
                </c:pt>
                <c:pt idx="914">
                  <c:v>10.952707290649414</c:v>
                </c:pt>
                <c:pt idx="915">
                  <c:v>10.965189933776855</c:v>
                </c:pt>
                <c:pt idx="916">
                  <c:v>10.977703094482422</c:v>
                </c:pt>
                <c:pt idx="917">
                  <c:v>10.990199089050293</c:v>
                </c:pt>
                <c:pt idx="918">
                  <c:v>11.002679824829102</c:v>
                </c:pt>
                <c:pt idx="919">
                  <c:v>11.012681007385254</c:v>
                </c:pt>
                <c:pt idx="920">
                  <c:v>11.022737503051758</c:v>
                </c:pt>
                <c:pt idx="921">
                  <c:v>11.035234451293945</c:v>
                </c:pt>
                <c:pt idx="922">
                  <c:v>11.047726631164551</c:v>
                </c:pt>
                <c:pt idx="923">
                  <c:v>11.060238838195801</c:v>
                </c:pt>
                <c:pt idx="924">
                  <c:v>11.072737693786621</c:v>
                </c:pt>
                <c:pt idx="925">
                  <c:v>11.08521556854248</c:v>
                </c:pt>
                <c:pt idx="926">
                  <c:v>11.097729682922363</c:v>
                </c:pt>
                <c:pt idx="927">
                  <c:v>11.110225677490234</c:v>
                </c:pt>
                <c:pt idx="928">
                  <c:v>11.122714996337891</c:v>
                </c:pt>
                <c:pt idx="929">
                  <c:v>11.135215759277344</c:v>
                </c:pt>
                <c:pt idx="930">
                  <c:v>11.14771842956543</c:v>
                </c:pt>
                <c:pt idx="931">
                  <c:v>11.160221099853516</c:v>
                </c:pt>
                <c:pt idx="932">
                  <c:v>11.172722816467285</c:v>
                </c:pt>
                <c:pt idx="933">
                  <c:v>11.185206413269043</c:v>
                </c:pt>
                <c:pt idx="934">
                  <c:v>11.19770622253418</c:v>
                </c:pt>
                <c:pt idx="935">
                  <c:v>11.210204124450684</c:v>
                </c:pt>
                <c:pt idx="936">
                  <c:v>11.220207214355469</c:v>
                </c:pt>
                <c:pt idx="937">
                  <c:v>11.23021411895752</c:v>
                </c:pt>
                <c:pt idx="938">
                  <c:v>11.242705345153809</c:v>
                </c:pt>
                <c:pt idx="939">
                  <c:v>11.255200386047363</c:v>
                </c:pt>
                <c:pt idx="940">
                  <c:v>11.267696380615234</c:v>
                </c:pt>
                <c:pt idx="941">
                  <c:v>11.280206680297852</c:v>
                </c:pt>
                <c:pt idx="942">
                  <c:v>11.292701721191406</c:v>
                </c:pt>
                <c:pt idx="943">
                  <c:v>11.305195808410645</c:v>
                </c:pt>
                <c:pt idx="944">
                  <c:v>11.317687034606934</c:v>
                </c:pt>
                <c:pt idx="945">
                  <c:v>11.330180168151855</c:v>
                </c:pt>
                <c:pt idx="946">
                  <c:v>11.34018611907959</c:v>
                </c:pt>
                <c:pt idx="947">
                  <c:v>11.350231170654297</c:v>
                </c:pt>
                <c:pt idx="948">
                  <c:v>11.362730979919434</c:v>
                </c:pt>
                <c:pt idx="949">
                  <c:v>11.375235557556152</c:v>
                </c:pt>
                <c:pt idx="950">
                  <c:v>11.387722969055176</c:v>
                </c:pt>
                <c:pt idx="951">
                  <c:v>11.400228500366211</c:v>
                </c:pt>
                <c:pt idx="952">
                  <c:v>11.412725448608398</c:v>
                </c:pt>
                <c:pt idx="953">
                  <c:v>11.425234794616699</c:v>
                </c:pt>
                <c:pt idx="954">
                  <c:v>11.437718391418457</c:v>
                </c:pt>
                <c:pt idx="955">
                  <c:v>11.450211524963379</c:v>
                </c:pt>
                <c:pt idx="956">
                  <c:v>11.462719917297363</c:v>
                </c:pt>
                <c:pt idx="957">
                  <c:v>11.475221633911133</c:v>
                </c:pt>
                <c:pt idx="958">
                  <c:v>11.487700462341309</c:v>
                </c:pt>
                <c:pt idx="959">
                  <c:v>11.500212669372559</c:v>
                </c:pt>
                <c:pt idx="960">
                  <c:v>11.512706756591797</c:v>
                </c:pt>
                <c:pt idx="961">
                  <c:v>11.525201797485352</c:v>
                </c:pt>
                <c:pt idx="962">
                  <c:v>11.535207748413086</c:v>
                </c:pt>
                <c:pt idx="963">
                  <c:v>11.54521656036377</c:v>
                </c:pt>
                <c:pt idx="964">
                  <c:v>11.557708740234375</c:v>
                </c:pt>
                <c:pt idx="965">
                  <c:v>11.570192337036133</c:v>
                </c:pt>
                <c:pt idx="966">
                  <c:v>11.582708358764648</c:v>
                </c:pt>
                <c:pt idx="967">
                  <c:v>11.595203399658203</c:v>
                </c:pt>
                <c:pt idx="968">
                  <c:v>11.607684135437012</c:v>
                </c:pt>
                <c:pt idx="969">
                  <c:v>11.62019157409668</c:v>
                </c:pt>
                <c:pt idx="970">
                  <c:v>11.632692337036133</c:v>
                </c:pt>
                <c:pt idx="971">
                  <c:v>11.645188331604004</c:v>
                </c:pt>
                <c:pt idx="972">
                  <c:v>11.655187606811523</c:v>
                </c:pt>
                <c:pt idx="973">
                  <c:v>11.665242195129395</c:v>
                </c:pt>
                <c:pt idx="974">
                  <c:v>11.677738189697266</c:v>
                </c:pt>
                <c:pt idx="975">
                  <c:v>11.690218925476074</c:v>
                </c:pt>
                <c:pt idx="976">
                  <c:v>11.70273494720459</c:v>
                </c:pt>
                <c:pt idx="977">
                  <c:v>11.715229988098145</c:v>
                </c:pt>
                <c:pt idx="978">
                  <c:v>11.727719306945801</c:v>
                </c:pt>
                <c:pt idx="979">
                  <c:v>11.740217208862305</c:v>
                </c:pt>
                <c:pt idx="980">
                  <c:v>11.752720832824707</c:v>
                </c:pt>
                <c:pt idx="981">
                  <c:v>11.765227317810059</c:v>
                </c:pt>
                <c:pt idx="982">
                  <c:v>11.777728080749512</c:v>
                </c:pt>
                <c:pt idx="983">
                  <c:v>11.790212631225586</c:v>
                </c:pt>
                <c:pt idx="984">
                  <c:v>11.802711486816406</c:v>
                </c:pt>
                <c:pt idx="985">
                  <c:v>11.815205574035645</c:v>
                </c:pt>
                <c:pt idx="986">
                  <c:v>11.825203895568848</c:v>
                </c:pt>
                <c:pt idx="987">
                  <c:v>11.835216522216797</c:v>
                </c:pt>
                <c:pt idx="988">
                  <c:v>11.84770679473877</c:v>
                </c:pt>
                <c:pt idx="989">
                  <c:v>11.860202789306641</c:v>
                </c:pt>
                <c:pt idx="990">
                  <c:v>11.872700691223145</c:v>
                </c:pt>
                <c:pt idx="991">
                  <c:v>11.885210990905762</c:v>
                </c:pt>
                <c:pt idx="992">
                  <c:v>11.897706031799316</c:v>
                </c:pt>
                <c:pt idx="993">
                  <c:v>11.910200119018555</c:v>
                </c:pt>
                <c:pt idx="994">
                  <c:v>11.92269229888916</c:v>
                </c:pt>
                <c:pt idx="995">
                  <c:v>11.93519115447998</c:v>
                </c:pt>
                <c:pt idx="996">
                  <c:v>11.947699546813965</c:v>
                </c:pt>
                <c:pt idx="997">
                  <c:v>11.960193634033203</c:v>
                </c:pt>
                <c:pt idx="998">
                  <c:v>11.972675323486328</c:v>
                </c:pt>
                <c:pt idx="999">
                  <c:v>11.982686042785645</c:v>
                </c:pt>
                <c:pt idx="1000">
                  <c:v>11.992725372314453</c:v>
                </c:pt>
                <c:pt idx="1001">
                  <c:v>12.005228042602539</c:v>
                </c:pt>
                <c:pt idx="1002">
                  <c:v>12.017728805541992</c:v>
                </c:pt>
                <c:pt idx="1003">
                  <c:v>12.030235290527344</c:v>
                </c:pt>
                <c:pt idx="1004">
                  <c:v>12.042724609375</c:v>
                </c:pt>
                <c:pt idx="1005">
                  <c:v>12.055215835571289</c:v>
                </c:pt>
                <c:pt idx="1006">
                  <c:v>12.067728042602539</c:v>
                </c:pt>
                <c:pt idx="1007">
                  <c:v>12.08022403717041</c:v>
                </c:pt>
                <c:pt idx="1008">
                  <c:v>12.092703819274902</c:v>
                </c:pt>
                <c:pt idx="1009">
                  <c:v>12.10521411895752</c:v>
                </c:pt>
                <c:pt idx="1010">
                  <c:v>12.11771297454834</c:v>
                </c:pt>
                <c:pt idx="1011">
                  <c:v>12.130207061767578</c:v>
                </c:pt>
                <c:pt idx="1012">
                  <c:v>12.142706871032715</c:v>
                </c:pt>
                <c:pt idx="1013">
                  <c:v>12.155202865600586</c:v>
                </c:pt>
                <c:pt idx="1014">
                  <c:v>12.167707443237305</c:v>
                </c:pt>
                <c:pt idx="1015">
                  <c:v>12.180207252502441</c:v>
                </c:pt>
                <c:pt idx="1016">
                  <c:v>12.190211296081543</c:v>
                </c:pt>
                <c:pt idx="1017">
                  <c:v>12.202712059020996</c:v>
                </c:pt>
                <c:pt idx="1018">
                  <c:v>12.21519660949707</c:v>
                </c:pt>
                <c:pt idx="1019">
                  <c:v>12.225197792053223</c:v>
                </c:pt>
                <c:pt idx="1020">
                  <c:v>12.237698554992676</c:v>
                </c:pt>
                <c:pt idx="1021">
                  <c:v>12.250194549560547</c:v>
                </c:pt>
                <c:pt idx="1022">
                  <c:v>12.262685775756836</c:v>
                </c:pt>
                <c:pt idx="1023">
                  <c:v>12.272685050964355</c:v>
                </c:pt>
                <c:pt idx="1024">
                  <c:v>12.28273868560791</c:v>
                </c:pt>
                <c:pt idx="1025">
                  <c:v>12.295218467712402</c:v>
                </c:pt>
                <c:pt idx="1026">
                  <c:v>12.307734489440918</c:v>
                </c:pt>
                <c:pt idx="1027">
                  <c:v>12.320233345031738</c:v>
                </c:pt>
                <c:pt idx="1028">
                  <c:v>12.332723617553711</c:v>
                </c:pt>
                <c:pt idx="1029">
                  <c:v>12.345219612121582</c:v>
                </c:pt>
                <c:pt idx="1030">
                  <c:v>12.357723236083984</c:v>
                </c:pt>
                <c:pt idx="1031">
                  <c:v>12.370227813720703</c:v>
                </c:pt>
                <c:pt idx="1032">
                  <c:v>12.382730484008789</c:v>
                </c:pt>
                <c:pt idx="1033">
                  <c:v>12.39521598815918</c:v>
                </c:pt>
                <c:pt idx="1034">
                  <c:v>12.407715797424316</c:v>
                </c:pt>
                <c:pt idx="1035">
                  <c:v>12.420212745666504</c:v>
                </c:pt>
                <c:pt idx="1036">
                  <c:v>12.432720184326172</c:v>
                </c:pt>
                <c:pt idx="1037">
                  <c:v>12.445207595825195</c:v>
                </c:pt>
                <c:pt idx="1038">
                  <c:v>12.457696914672852</c:v>
                </c:pt>
                <c:pt idx="1039">
                  <c:v>12.467696189880371</c:v>
                </c:pt>
                <c:pt idx="1040">
                  <c:v>12.477705001831055</c:v>
                </c:pt>
                <c:pt idx="1041">
                  <c:v>12.490214347839355</c:v>
                </c:pt>
                <c:pt idx="1042">
                  <c:v>12.502711296081543</c:v>
                </c:pt>
                <c:pt idx="1043">
                  <c:v>12.515204429626465</c:v>
                </c:pt>
                <c:pt idx="1044">
                  <c:v>12.527697563171387</c:v>
                </c:pt>
                <c:pt idx="1045">
                  <c:v>12.540189743041992</c:v>
                </c:pt>
                <c:pt idx="1046">
                  <c:v>12.552702903747559</c:v>
                </c:pt>
                <c:pt idx="1047">
                  <c:v>12.56519889831543</c:v>
                </c:pt>
                <c:pt idx="1048">
                  <c:v>12.577681541442871</c:v>
                </c:pt>
                <c:pt idx="1049">
                  <c:v>12.587680816650391</c:v>
                </c:pt>
                <c:pt idx="1050">
                  <c:v>12.597726821899414</c:v>
                </c:pt>
                <c:pt idx="1051">
                  <c:v>12.610232353210449</c:v>
                </c:pt>
                <c:pt idx="1052">
                  <c:v>12.622726440429688</c:v>
                </c:pt>
                <c:pt idx="1053">
                  <c:v>12.635234832763672</c:v>
                </c:pt>
                <c:pt idx="1054">
                  <c:v>12.647723197937012</c:v>
                </c:pt>
                <c:pt idx="1055">
                  <c:v>12.660221099853516</c:v>
                </c:pt>
                <c:pt idx="1056">
                  <c:v>12.672730445861816</c:v>
                </c:pt>
                <c:pt idx="1057">
                  <c:v>12.685232162475586</c:v>
                </c:pt>
                <c:pt idx="1058">
                  <c:v>12.697707176208496</c:v>
                </c:pt>
                <c:pt idx="1059">
                  <c:v>12.71021842956543</c:v>
                </c:pt>
                <c:pt idx="1060">
                  <c:v>12.722715377807617</c:v>
                </c:pt>
                <c:pt idx="1061">
                  <c:v>12.735208511352539</c:v>
                </c:pt>
                <c:pt idx="1062">
                  <c:v>12.747709274291992</c:v>
                </c:pt>
                <c:pt idx="1063">
                  <c:v>12.760208129882813</c:v>
                </c:pt>
                <c:pt idx="1064">
                  <c:v>12.772713661193848</c:v>
                </c:pt>
                <c:pt idx="1065">
                  <c:v>12.785210609436035</c:v>
                </c:pt>
                <c:pt idx="1066">
                  <c:v>12.797697067260742</c:v>
                </c:pt>
                <c:pt idx="1067">
                  <c:v>12.807703971862793</c:v>
                </c:pt>
                <c:pt idx="1068">
                  <c:v>12.820198059082031</c:v>
                </c:pt>
                <c:pt idx="1069">
                  <c:v>12.830199241638184</c:v>
                </c:pt>
                <c:pt idx="1070">
                  <c:v>12.842702865600586</c:v>
                </c:pt>
                <c:pt idx="1071">
                  <c:v>12.855197906494141</c:v>
                </c:pt>
                <c:pt idx="1072">
                  <c:v>12.867691040039063</c:v>
                </c:pt>
                <c:pt idx="1073">
                  <c:v>12.880185127258301</c:v>
                </c:pt>
                <c:pt idx="1074">
                  <c:v>12.892690658569336</c:v>
                </c:pt>
                <c:pt idx="1075">
                  <c:v>12.905190467834473</c:v>
                </c:pt>
                <c:pt idx="1076">
                  <c:v>12.915192604064941</c:v>
                </c:pt>
                <c:pt idx="1077">
                  <c:v>12.925236701965332</c:v>
                </c:pt>
                <c:pt idx="1078">
                  <c:v>12.937724113464355</c:v>
                </c:pt>
                <c:pt idx="1079">
                  <c:v>12.950222969055176</c:v>
                </c:pt>
                <c:pt idx="1080">
                  <c:v>12.962726593017578</c:v>
                </c:pt>
                <c:pt idx="1081">
                  <c:v>12.975226402282715</c:v>
                </c:pt>
                <c:pt idx="1082">
                  <c:v>12.987730979919434</c:v>
                </c:pt>
                <c:pt idx="1083">
                  <c:v>13.000215530395508</c:v>
                </c:pt>
                <c:pt idx="1084">
                  <c:v>13.01271915435791</c:v>
                </c:pt>
                <c:pt idx="1085">
                  <c:v>13.025217056274414</c:v>
                </c:pt>
                <c:pt idx="1086">
                  <c:v>13.037726402282715</c:v>
                </c:pt>
                <c:pt idx="1087">
                  <c:v>13.050209999084473</c:v>
                </c:pt>
                <c:pt idx="1088">
                  <c:v>13.062700271606445</c:v>
                </c:pt>
                <c:pt idx="1089">
                  <c:v>13.075209617614746</c:v>
                </c:pt>
                <c:pt idx="1090">
                  <c:v>13.087711334228516</c:v>
                </c:pt>
                <c:pt idx="1091">
                  <c:v>13.100192070007324</c:v>
                </c:pt>
                <c:pt idx="1092">
                  <c:v>13.110198974609375</c:v>
                </c:pt>
                <c:pt idx="1093">
                  <c:v>13.120207786560059</c:v>
                </c:pt>
                <c:pt idx="1094">
                  <c:v>13.132699966430664</c:v>
                </c:pt>
                <c:pt idx="1095">
                  <c:v>13.145195960998535</c:v>
                </c:pt>
                <c:pt idx="1096">
                  <c:v>13.157706260681152</c:v>
                </c:pt>
                <c:pt idx="1097">
                  <c:v>13.170202255249023</c:v>
                </c:pt>
                <c:pt idx="1098">
                  <c:v>13.182685852050781</c:v>
                </c:pt>
                <c:pt idx="1099">
                  <c:v>13.195196151733398</c:v>
                </c:pt>
                <c:pt idx="1100">
                  <c:v>13.20769214630127</c:v>
                </c:pt>
                <c:pt idx="1101">
                  <c:v>13.220174789428711</c:v>
                </c:pt>
                <c:pt idx="1102">
                  <c:v>13.230189323425293</c:v>
                </c:pt>
                <c:pt idx="1103">
                  <c:v>13.240234375</c:v>
                </c:pt>
                <c:pt idx="1104">
                  <c:v>13.252724647521973</c:v>
                </c:pt>
                <c:pt idx="1105">
                  <c:v>13.265220642089844</c:v>
                </c:pt>
                <c:pt idx="1106">
                  <c:v>13.277735710144043</c:v>
                </c:pt>
                <c:pt idx="1107">
                  <c:v>13.290231704711914</c:v>
                </c:pt>
                <c:pt idx="1108">
                  <c:v>13.302711486816406</c:v>
                </c:pt>
                <c:pt idx="1109">
                  <c:v>13.315224647521973</c:v>
                </c:pt>
                <c:pt idx="1110">
                  <c:v>13.327719688415527</c:v>
                </c:pt>
                <c:pt idx="1111">
                  <c:v>13.340210914611816</c:v>
                </c:pt>
                <c:pt idx="1112">
                  <c:v>13.352710723876953</c:v>
                </c:pt>
                <c:pt idx="1113">
                  <c:v>13.365212440490723</c:v>
                </c:pt>
                <c:pt idx="1114">
                  <c:v>13.377717018127441</c:v>
                </c:pt>
                <c:pt idx="1115">
                  <c:v>13.390217781066895</c:v>
                </c:pt>
                <c:pt idx="1116">
                  <c:v>13.402704238891602</c:v>
                </c:pt>
                <c:pt idx="1117">
                  <c:v>13.415199279785156</c:v>
                </c:pt>
                <c:pt idx="1118">
                  <c:v>13.427696228027344</c:v>
                </c:pt>
                <c:pt idx="1119">
                  <c:v>13.437707901000977</c:v>
                </c:pt>
                <c:pt idx="1120">
                  <c:v>13.450210571289063</c:v>
                </c:pt>
                <c:pt idx="1121">
                  <c:v>13.462698936462402</c:v>
                </c:pt>
                <c:pt idx="1122">
                  <c:v>13.475201606750488</c:v>
                </c:pt>
                <c:pt idx="1123">
                  <c:v>13.487711906433105</c:v>
                </c:pt>
                <c:pt idx="1124">
                  <c:v>13.500213623046875</c:v>
                </c:pt>
                <c:pt idx="1125">
                  <c:v>13.512712478637695</c:v>
                </c:pt>
                <c:pt idx="1126">
                  <c:v>13.525213241577148</c:v>
                </c:pt>
                <c:pt idx="1127">
                  <c:v>13.537717819213867</c:v>
                </c:pt>
                <c:pt idx="1128">
                  <c:v>13.55022144317627</c:v>
                </c:pt>
                <c:pt idx="1129">
                  <c:v>13.562722206115723</c:v>
                </c:pt>
                <c:pt idx="1130">
                  <c:v>13.575220108032227</c:v>
                </c:pt>
                <c:pt idx="1131">
                  <c:v>13.587709426879883</c:v>
                </c:pt>
                <c:pt idx="1132">
                  <c:v>13.600228309631348</c:v>
                </c:pt>
                <c:pt idx="1133">
                  <c:v>13.612722396850586</c:v>
                </c:pt>
                <c:pt idx="1134">
                  <c:v>13.62520694732666</c:v>
                </c:pt>
                <c:pt idx="1135">
                  <c:v>13.637718200683594</c:v>
                </c:pt>
                <c:pt idx="1136">
                  <c:v>13.650224685668945</c:v>
                </c:pt>
                <c:pt idx="1137">
                  <c:v>13.662710189819336</c:v>
                </c:pt>
                <c:pt idx="1138">
                  <c:v>13.675209045410156</c:v>
                </c:pt>
                <c:pt idx="1139">
                  <c:v>13.687704086303711</c:v>
                </c:pt>
                <c:pt idx="1140">
                  <c:v>13.700218200683594</c:v>
                </c:pt>
                <c:pt idx="1141">
                  <c:v>13.712716102600098</c:v>
                </c:pt>
                <c:pt idx="1142">
                  <c:v>13.725213050842285</c:v>
                </c:pt>
                <c:pt idx="1143">
                  <c:v>13.737702369689941</c:v>
                </c:pt>
                <c:pt idx="1144">
                  <c:v>13.750201225280762</c:v>
                </c:pt>
                <c:pt idx="1145">
                  <c:v>13.762710571289063</c:v>
                </c:pt>
                <c:pt idx="1146">
                  <c:v>13.775203704833984</c:v>
                </c:pt>
                <c:pt idx="1147">
                  <c:v>13.787687301635742</c:v>
                </c:pt>
                <c:pt idx="1148">
                  <c:v>13.800206184387207</c:v>
                </c:pt>
                <c:pt idx="1149">
                  <c:v>13.812697410583496</c:v>
                </c:pt>
                <c:pt idx="1150">
                  <c:v>13.825178146362305</c:v>
                </c:pt>
                <c:pt idx="1151">
                  <c:v>13.835186004638672</c:v>
                </c:pt>
                <c:pt idx="1152">
                  <c:v>13.845236778259277</c:v>
                </c:pt>
                <c:pt idx="1153">
                  <c:v>13.857725143432617</c:v>
                </c:pt>
                <c:pt idx="1154">
                  <c:v>13.870221138000488</c:v>
                </c:pt>
                <c:pt idx="1155">
                  <c:v>13.882734298706055</c:v>
                </c:pt>
                <c:pt idx="1156">
                  <c:v>13.895232200622559</c:v>
                </c:pt>
                <c:pt idx="1157">
                  <c:v>13.907713890075684</c:v>
                </c:pt>
                <c:pt idx="1158">
                  <c:v>13.920228004455566</c:v>
                </c:pt>
                <c:pt idx="1159">
                  <c:v>13.932727813720703</c:v>
                </c:pt>
                <c:pt idx="1160">
                  <c:v>13.945216178894043</c:v>
                </c:pt>
                <c:pt idx="1161">
                  <c:v>13.957711219787598</c:v>
                </c:pt>
                <c:pt idx="1162">
                  <c:v>13.970213890075684</c:v>
                </c:pt>
                <c:pt idx="1163">
                  <c:v>13.982719421386719</c:v>
                </c:pt>
                <c:pt idx="1164">
                  <c:v>13.995220184326172</c:v>
                </c:pt>
                <c:pt idx="1165">
                  <c:v>14.007708549499512</c:v>
                </c:pt>
                <c:pt idx="1166">
                  <c:v>14.020203590393066</c:v>
                </c:pt>
                <c:pt idx="1167">
                  <c:v>14.032703399658203</c:v>
                </c:pt>
                <c:pt idx="1168">
                  <c:v>14.042705535888672</c:v>
                </c:pt>
                <c:pt idx="1169">
                  <c:v>14.05271053314209</c:v>
                </c:pt>
                <c:pt idx="1170">
                  <c:v>14.065201759338379</c:v>
                </c:pt>
                <c:pt idx="1171">
                  <c:v>14.077698707580566</c:v>
                </c:pt>
                <c:pt idx="1172">
                  <c:v>14.090193748474121</c:v>
                </c:pt>
                <c:pt idx="1173">
                  <c:v>14.102704048156738</c:v>
                </c:pt>
                <c:pt idx="1174">
                  <c:v>14.115201950073242</c:v>
                </c:pt>
                <c:pt idx="1175">
                  <c:v>14.12769603729248</c:v>
                </c:pt>
                <c:pt idx="1176">
                  <c:v>14.140185356140137</c:v>
                </c:pt>
                <c:pt idx="1177">
                  <c:v>14.152680397033691</c:v>
                </c:pt>
                <c:pt idx="1178">
                  <c:v>14.162688255310059</c:v>
                </c:pt>
                <c:pt idx="1179">
                  <c:v>14.172730445861816</c:v>
                </c:pt>
                <c:pt idx="1180">
                  <c:v>14.185233116149902</c:v>
                </c:pt>
                <c:pt idx="1181">
                  <c:v>14.197734832763672</c:v>
                </c:pt>
                <c:pt idx="1182">
                  <c:v>14.210222244262695</c:v>
                </c:pt>
                <c:pt idx="1183">
                  <c:v>14.222723007202148</c:v>
                </c:pt>
                <c:pt idx="1184">
                  <c:v>14.235222816467285</c:v>
                </c:pt>
                <c:pt idx="1185">
                  <c:v>14.247730255126953</c:v>
                </c:pt>
                <c:pt idx="1186">
                  <c:v>14.26021671295166</c:v>
                </c:pt>
                <c:pt idx="1187">
                  <c:v>14.272709846496582</c:v>
                </c:pt>
                <c:pt idx="1188">
                  <c:v>14.285222053527832</c:v>
                </c:pt>
                <c:pt idx="1189">
                  <c:v>14.297720909118652</c:v>
                </c:pt>
                <c:pt idx="1190">
                  <c:v>14.310198783874512</c:v>
                </c:pt>
                <c:pt idx="1191">
                  <c:v>14.32270622253418</c:v>
                </c:pt>
                <c:pt idx="1192">
                  <c:v>14.335206031799316</c:v>
                </c:pt>
                <c:pt idx="1193">
                  <c:v>14.347702980041504</c:v>
                </c:pt>
                <c:pt idx="1194">
                  <c:v>14.357708930969238</c:v>
                </c:pt>
                <c:pt idx="1195">
                  <c:v>14.367715835571289</c:v>
                </c:pt>
                <c:pt idx="1196">
                  <c:v>14.380208015441895</c:v>
                </c:pt>
                <c:pt idx="1197">
                  <c:v>14.392691612243652</c:v>
                </c:pt>
                <c:pt idx="1198">
                  <c:v>14.405202865600586</c:v>
                </c:pt>
                <c:pt idx="1199">
                  <c:v>14.417701721191406</c:v>
                </c:pt>
                <c:pt idx="1200">
                  <c:v>14.43018627166748</c:v>
                </c:pt>
                <c:pt idx="1201">
                  <c:v>14.44268798828125</c:v>
                </c:pt>
                <c:pt idx="1202">
                  <c:v>14.455192565917969</c:v>
                </c:pt>
                <c:pt idx="1203">
                  <c:v>14.467687606811523</c:v>
                </c:pt>
                <c:pt idx="1204">
                  <c:v>14.477687835693359</c:v>
                </c:pt>
                <c:pt idx="1205">
                  <c:v>14.487735748291016</c:v>
                </c:pt>
                <c:pt idx="1206">
                  <c:v>14.500231742858887</c:v>
                </c:pt>
                <c:pt idx="1207">
                  <c:v>14.512716293334961</c:v>
                </c:pt>
                <c:pt idx="1208">
                  <c:v>14.525230407714844</c:v>
                </c:pt>
                <c:pt idx="1209">
                  <c:v>14.53773021697998</c:v>
                </c:pt>
                <c:pt idx="1210">
                  <c:v>14.55021858215332</c:v>
                </c:pt>
                <c:pt idx="1211">
                  <c:v>14.562716484069824</c:v>
                </c:pt>
                <c:pt idx="1212">
                  <c:v>14.575217247009277</c:v>
                </c:pt>
                <c:pt idx="1213">
                  <c:v>14.587721824645996</c:v>
                </c:pt>
                <c:pt idx="1214">
                  <c:v>14.600226402282715</c:v>
                </c:pt>
                <c:pt idx="1215">
                  <c:v>14.612709045410156</c:v>
                </c:pt>
                <c:pt idx="1216">
                  <c:v>14.625208854675293</c:v>
                </c:pt>
                <c:pt idx="1217">
                  <c:v>14.63770580291748</c:v>
                </c:pt>
                <c:pt idx="1218">
                  <c:v>14.647705078125</c:v>
                </c:pt>
                <c:pt idx="1219">
                  <c:v>14.657712936401367</c:v>
                </c:pt>
                <c:pt idx="1220">
                  <c:v>14.670204162597656</c:v>
                </c:pt>
                <c:pt idx="1221">
                  <c:v>14.682701110839844</c:v>
                </c:pt>
                <c:pt idx="1222">
                  <c:v>14.695198059082031</c:v>
                </c:pt>
                <c:pt idx="1223">
                  <c:v>14.707709312438965</c:v>
                </c:pt>
                <c:pt idx="1224">
                  <c:v>14.720205307006836</c:v>
                </c:pt>
                <c:pt idx="1225">
                  <c:v>14.732701301574707</c:v>
                </c:pt>
                <c:pt idx="1226">
                  <c:v>14.74518871307373</c:v>
                </c:pt>
                <c:pt idx="1227">
                  <c:v>14.757687568664551</c:v>
                </c:pt>
                <c:pt idx="1228">
                  <c:v>14.770196914672852</c:v>
                </c:pt>
                <c:pt idx="1229">
                  <c:v>14.782693862915039</c:v>
                </c:pt>
                <c:pt idx="1230">
                  <c:v>14.795173645019531</c:v>
                </c:pt>
                <c:pt idx="1231">
                  <c:v>14.805188179016113</c:v>
                </c:pt>
                <c:pt idx="1232">
                  <c:v>14.815224647521973</c:v>
                </c:pt>
                <c:pt idx="1233">
                  <c:v>14.827728271484375</c:v>
                </c:pt>
                <c:pt idx="1234">
                  <c:v>14.840224266052246</c:v>
                </c:pt>
                <c:pt idx="1235">
                  <c:v>14.852731704711914</c:v>
                </c:pt>
                <c:pt idx="1236">
                  <c:v>14.865218162536621</c:v>
                </c:pt>
                <c:pt idx="1237">
                  <c:v>14.877717018127441</c:v>
                </c:pt>
                <c:pt idx="1238">
                  <c:v>14.890226364135742</c:v>
                </c:pt>
                <c:pt idx="1239">
                  <c:v>14.90272331237793</c:v>
                </c:pt>
                <c:pt idx="1240">
                  <c:v>14.915204048156738</c:v>
                </c:pt>
                <c:pt idx="1241">
                  <c:v>14.927713394165039</c:v>
                </c:pt>
                <c:pt idx="1242">
                  <c:v>14.940210342407227</c:v>
                </c:pt>
                <c:pt idx="1243">
                  <c:v>14.952703475952148</c:v>
                </c:pt>
                <c:pt idx="1244">
                  <c:v>14.962703704833984</c:v>
                </c:pt>
                <c:pt idx="1245">
                  <c:v>14.972719192504883</c:v>
                </c:pt>
                <c:pt idx="1246">
                  <c:v>14.985210418701172</c:v>
                </c:pt>
                <c:pt idx="1247">
                  <c:v>14.99769401550293</c:v>
                </c:pt>
                <c:pt idx="1248">
                  <c:v>15.010209083557129</c:v>
                </c:pt>
                <c:pt idx="1249">
                  <c:v>15.022705078125</c:v>
                </c:pt>
                <c:pt idx="1250">
                  <c:v>15.035183906555176</c:v>
                </c:pt>
                <c:pt idx="1251">
                  <c:v>15.047689437866211</c:v>
                </c:pt>
                <c:pt idx="1252">
                  <c:v>15.060196876525879</c:v>
                </c:pt>
                <c:pt idx="1253">
                  <c:v>15.072694778442383</c:v>
                </c:pt>
                <c:pt idx="1254">
                  <c:v>15.085184097290039</c:v>
                </c:pt>
                <c:pt idx="1255">
                  <c:v>15.09519100189209</c:v>
                </c:pt>
                <c:pt idx="1256">
                  <c:v>15.10523509979248</c:v>
                </c:pt>
                <c:pt idx="1257">
                  <c:v>15.117716789245605</c:v>
                </c:pt>
                <c:pt idx="1258">
                  <c:v>15.130231857299805</c:v>
                </c:pt>
                <c:pt idx="1259">
                  <c:v>15.142734527587891</c:v>
                </c:pt>
                <c:pt idx="1260">
                  <c:v>15.155223846435547</c:v>
                </c:pt>
                <c:pt idx="1261">
                  <c:v>15.167718887329102</c:v>
                </c:pt>
                <c:pt idx="1262">
                  <c:v>15.180222511291504</c:v>
                </c:pt>
                <c:pt idx="1263">
                  <c:v>15.192727088928223</c:v>
                </c:pt>
                <c:pt idx="1264">
                  <c:v>15.205224990844727</c:v>
                </c:pt>
                <c:pt idx="1265">
                  <c:v>15.217709541320801</c:v>
                </c:pt>
                <c:pt idx="1266">
                  <c:v>15.230209350585938</c:v>
                </c:pt>
                <c:pt idx="1267">
                  <c:v>15.242710113525391</c:v>
                </c:pt>
                <c:pt idx="1268">
                  <c:v>15.255223274230957</c:v>
                </c:pt>
                <c:pt idx="1269">
                  <c:v>15.267706871032715</c:v>
                </c:pt>
                <c:pt idx="1270">
                  <c:v>15.280194282531738</c:v>
                </c:pt>
                <c:pt idx="1271">
                  <c:v>15.290196418762207</c:v>
                </c:pt>
                <c:pt idx="1272">
                  <c:v>15.300200462341309</c:v>
                </c:pt>
                <c:pt idx="1273">
                  <c:v>15.312711715698242</c:v>
                </c:pt>
                <c:pt idx="1274">
                  <c:v>15.325207710266113</c:v>
                </c:pt>
                <c:pt idx="1275">
                  <c:v>15.337704658508301</c:v>
                </c:pt>
                <c:pt idx="1276">
                  <c:v>15.350193977355957</c:v>
                </c:pt>
                <c:pt idx="1277">
                  <c:v>15.362690925598145</c:v>
                </c:pt>
                <c:pt idx="1278">
                  <c:v>15.375201225280762</c:v>
                </c:pt>
                <c:pt idx="1279">
                  <c:v>15.387694358825684</c:v>
                </c:pt>
                <c:pt idx="1280">
                  <c:v>15.400177001953125</c:v>
                </c:pt>
                <c:pt idx="1281">
                  <c:v>15.410181999206543</c:v>
                </c:pt>
                <c:pt idx="1282">
                  <c:v>15.420225143432617</c:v>
                </c:pt>
                <c:pt idx="1283">
                  <c:v>15.43272876739502</c:v>
                </c:pt>
                <c:pt idx="1284">
                  <c:v>15.445228576660156</c:v>
                </c:pt>
                <c:pt idx="1285">
                  <c:v>15.457737922668457</c:v>
                </c:pt>
                <c:pt idx="1286">
                  <c:v>15.470220565795898</c:v>
                </c:pt>
                <c:pt idx="1287">
                  <c:v>15.482715606689453</c:v>
                </c:pt>
                <c:pt idx="1288">
                  <c:v>15.49522590637207</c:v>
                </c:pt>
                <c:pt idx="1289">
                  <c:v>15.507726669311523</c:v>
                </c:pt>
                <c:pt idx="1290">
                  <c:v>15.520211219787598</c:v>
                </c:pt>
                <c:pt idx="1291">
                  <c:v>15.532720565795898</c:v>
                </c:pt>
                <c:pt idx="1292">
                  <c:v>15.545214653015137</c:v>
                </c:pt>
                <c:pt idx="1293">
                  <c:v>15.557707786560059</c:v>
                </c:pt>
                <c:pt idx="1294">
                  <c:v>15.570201873779297</c:v>
                </c:pt>
                <c:pt idx="1295">
                  <c:v>15.582705497741699</c:v>
                </c:pt>
                <c:pt idx="1296">
                  <c:v>15.595209121704102</c:v>
                </c:pt>
                <c:pt idx="1297">
                  <c:v>15.607708930969238</c:v>
                </c:pt>
                <c:pt idx="1298">
                  <c:v>15.61771297454834</c:v>
                </c:pt>
                <c:pt idx="1299">
                  <c:v>15.630208015441895</c:v>
                </c:pt>
                <c:pt idx="1300">
                  <c:v>15.642695426940918</c:v>
                </c:pt>
                <c:pt idx="1301">
                  <c:v>15.65269660949707</c:v>
                </c:pt>
                <c:pt idx="1302">
                  <c:v>15.665201187133789</c:v>
                </c:pt>
                <c:pt idx="1303">
                  <c:v>15.677693367004395</c:v>
                </c:pt>
                <c:pt idx="1304">
                  <c:v>15.690189361572266</c:v>
                </c:pt>
                <c:pt idx="1305">
                  <c:v>15.70268440246582</c:v>
                </c:pt>
                <c:pt idx="1306">
                  <c:v>15.715191841125488</c:v>
                </c:pt>
                <c:pt idx="1307">
                  <c:v>15.727689743041992</c:v>
                </c:pt>
                <c:pt idx="1308">
                  <c:v>15.737695693969727</c:v>
                </c:pt>
                <c:pt idx="1309">
                  <c:v>15.747733116149902</c:v>
                </c:pt>
                <c:pt idx="1310">
                  <c:v>15.760222434997559</c:v>
                </c:pt>
                <c:pt idx="1311">
                  <c:v>15.772721290588379</c:v>
                </c:pt>
                <c:pt idx="1312">
                  <c:v>15.785223960876465</c:v>
                </c:pt>
                <c:pt idx="1313">
                  <c:v>15.797736167907715</c:v>
                </c:pt>
                <c:pt idx="1314">
                  <c:v>15.81023120880127</c:v>
                </c:pt>
                <c:pt idx="1315">
                  <c:v>15.822713851928711</c:v>
                </c:pt>
                <c:pt idx="1316">
                  <c:v>15.835210800170898</c:v>
                </c:pt>
                <c:pt idx="1317">
                  <c:v>15.847712516784668</c:v>
                </c:pt>
                <c:pt idx="1318">
                  <c:v>15.860224723815918</c:v>
                </c:pt>
                <c:pt idx="1319">
                  <c:v>15.872708320617676</c:v>
                </c:pt>
                <c:pt idx="1320">
                  <c:v>15.885201454162598</c:v>
                </c:pt>
                <c:pt idx="1321">
                  <c:v>15.897710800170898</c:v>
                </c:pt>
                <c:pt idx="1322">
                  <c:v>15.910212516784668</c:v>
                </c:pt>
                <c:pt idx="1323">
                  <c:v>15.922688484191895</c:v>
                </c:pt>
                <c:pt idx="1324">
                  <c:v>15.932700157165527</c:v>
                </c:pt>
                <c:pt idx="1325">
                  <c:v>15.942709922790527</c:v>
                </c:pt>
                <c:pt idx="1326">
                  <c:v>15.955197334289551</c:v>
                </c:pt>
                <c:pt idx="1327">
                  <c:v>15.967697143554688</c:v>
                </c:pt>
                <c:pt idx="1328">
                  <c:v>15.980205535888672</c:v>
                </c:pt>
                <c:pt idx="1329">
                  <c:v>15.992698669433594</c:v>
                </c:pt>
                <c:pt idx="1330">
                  <c:v>16.005178451538086</c:v>
                </c:pt>
                <c:pt idx="1331">
                  <c:v>16.017688751220703</c:v>
                </c:pt>
                <c:pt idx="1332">
                  <c:v>16.030185699462891</c:v>
                </c:pt>
                <c:pt idx="1333">
                  <c:v>16.040189743041992</c:v>
                </c:pt>
                <c:pt idx="1334">
                  <c:v>16.050230026245117</c:v>
                </c:pt>
                <c:pt idx="1335">
                  <c:v>16.062738418579102</c:v>
                </c:pt>
                <c:pt idx="1336">
                  <c:v>16.075229644775391</c:v>
                </c:pt>
                <c:pt idx="1337">
                  <c:v>16.087718963623047</c:v>
                </c:pt>
                <c:pt idx="1338">
                  <c:v>16.100231170654297</c:v>
                </c:pt>
                <c:pt idx="1339">
                  <c:v>16.112726211547852</c:v>
                </c:pt>
                <c:pt idx="1340">
                  <c:v>16.125207901000977</c:v>
                </c:pt>
                <c:pt idx="1341">
                  <c:v>16.137720108032227</c:v>
                </c:pt>
                <c:pt idx="1342">
                  <c:v>16.150222778320313</c:v>
                </c:pt>
                <c:pt idx="1343">
                  <c:v>16.162714004516602</c:v>
                </c:pt>
                <c:pt idx="1344">
                  <c:v>16.175209045410156</c:v>
                </c:pt>
                <c:pt idx="1345">
                  <c:v>16.187709808349609</c:v>
                </c:pt>
                <c:pt idx="1346">
                  <c:v>16.200210571289063</c:v>
                </c:pt>
                <c:pt idx="1347">
                  <c:v>16.212709426879883</c:v>
                </c:pt>
                <c:pt idx="1348">
                  <c:v>16.225198745727539</c:v>
                </c:pt>
                <c:pt idx="1349">
                  <c:v>16.235204696655273</c:v>
                </c:pt>
                <c:pt idx="1350">
                  <c:v>16.24769401550293</c:v>
                </c:pt>
                <c:pt idx="1351">
                  <c:v>16.257699966430664</c:v>
                </c:pt>
                <c:pt idx="1352">
                  <c:v>16.270204544067383</c:v>
                </c:pt>
                <c:pt idx="1353">
                  <c:v>16.282695770263672</c:v>
                </c:pt>
                <c:pt idx="1354">
                  <c:v>16.295188903808594</c:v>
                </c:pt>
                <c:pt idx="1355">
                  <c:v>16.307689666748047</c:v>
                </c:pt>
                <c:pt idx="1356">
                  <c:v>16.320196151733398</c:v>
                </c:pt>
                <c:pt idx="1357">
                  <c:v>16.332695007324219</c:v>
                </c:pt>
                <c:pt idx="1358">
                  <c:v>16.342693328857422</c:v>
                </c:pt>
                <c:pt idx="1359">
                  <c:v>16.35273551940918</c:v>
                </c:pt>
                <c:pt idx="1360">
                  <c:v>16.365226745605469</c:v>
                </c:pt>
                <c:pt idx="1361">
                  <c:v>16.377719879150391</c:v>
                </c:pt>
                <c:pt idx="1362">
                  <c:v>16.390226364135742</c:v>
                </c:pt>
                <c:pt idx="1363">
                  <c:v>16.402730941772461</c:v>
                </c:pt>
                <c:pt idx="1364">
                  <c:v>16.41523551940918</c:v>
                </c:pt>
                <c:pt idx="1365">
                  <c:v>16.427719116210938</c:v>
                </c:pt>
                <c:pt idx="1366">
                  <c:v>16.440216064453125</c:v>
                </c:pt>
                <c:pt idx="1367">
                  <c:v>16.452716827392578</c:v>
                </c:pt>
                <c:pt idx="1368">
                  <c:v>16.465229034423828</c:v>
                </c:pt>
                <c:pt idx="1369">
                  <c:v>16.477710723876953</c:v>
                </c:pt>
                <c:pt idx="1370">
                  <c:v>16.490201950073242</c:v>
                </c:pt>
                <c:pt idx="1371">
                  <c:v>16.502716064453125</c:v>
                </c:pt>
                <c:pt idx="1372">
                  <c:v>16.515213012695313</c:v>
                </c:pt>
                <c:pt idx="1373">
                  <c:v>16.52769660949707</c:v>
                </c:pt>
                <c:pt idx="1374">
                  <c:v>16.537696838378906</c:v>
                </c:pt>
                <c:pt idx="1375">
                  <c:v>16.547706604003906</c:v>
                </c:pt>
                <c:pt idx="1376">
                  <c:v>16.560195922851563</c:v>
                </c:pt>
                <c:pt idx="1377">
                  <c:v>16.572698593139648</c:v>
                </c:pt>
                <c:pt idx="1378">
                  <c:v>16.585210800170898</c:v>
                </c:pt>
                <c:pt idx="1379">
                  <c:v>16.597709655761719</c:v>
                </c:pt>
                <c:pt idx="1380">
                  <c:v>16.610185623168945</c:v>
                </c:pt>
                <c:pt idx="1381">
                  <c:v>16.622695922851563</c:v>
                </c:pt>
                <c:pt idx="1382">
                  <c:v>16.63519287109375</c:v>
                </c:pt>
                <c:pt idx="1383">
                  <c:v>16.647674560546875</c:v>
                </c:pt>
                <c:pt idx="1384">
                  <c:v>16.657684326171875</c:v>
                </c:pt>
                <c:pt idx="1385">
                  <c:v>16.667734146118164</c:v>
                </c:pt>
                <c:pt idx="1386">
                  <c:v>16.680229187011719</c:v>
                </c:pt>
                <c:pt idx="1387">
                  <c:v>16.692726135253906</c:v>
                </c:pt>
                <c:pt idx="1388">
                  <c:v>16.705234527587891</c:v>
                </c:pt>
                <c:pt idx="1389">
                  <c:v>16.717731475830078</c:v>
                </c:pt>
                <c:pt idx="1390">
                  <c:v>16.730209350585938</c:v>
                </c:pt>
                <c:pt idx="1391">
                  <c:v>16.74272346496582</c:v>
                </c:pt>
                <c:pt idx="1392">
                  <c:v>16.755222320556641</c:v>
                </c:pt>
                <c:pt idx="1393">
                  <c:v>16.767715454101563</c:v>
                </c:pt>
                <c:pt idx="1394">
                  <c:v>16.780210494995117</c:v>
                </c:pt>
                <c:pt idx="1395">
                  <c:v>16.792713165283203</c:v>
                </c:pt>
                <c:pt idx="1396">
                  <c:v>16.805219650268555</c:v>
                </c:pt>
                <c:pt idx="1397">
                  <c:v>16.817718505859375</c:v>
                </c:pt>
                <c:pt idx="1398">
                  <c:v>16.8302001953125</c:v>
                </c:pt>
                <c:pt idx="1399">
                  <c:v>16.84269905090332</c:v>
                </c:pt>
                <c:pt idx="1400">
                  <c:v>16.855201721191406</c:v>
                </c:pt>
                <c:pt idx="1401">
                  <c:v>16.865209579467773</c:v>
                </c:pt>
                <c:pt idx="1402">
                  <c:v>16.875209808349609</c:v>
                </c:pt>
                <c:pt idx="1403">
                  <c:v>16.887699127197266</c:v>
                </c:pt>
                <c:pt idx="1404">
                  <c:v>16.90019416809082</c:v>
                </c:pt>
                <c:pt idx="1405">
                  <c:v>16.912689208984375</c:v>
                </c:pt>
                <c:pt idx="1406">
                  <c:v>16.925207138061523</c:v>
                </c:pt>
                <c:pt idx="1407">
                  <c:v>16.937698364257813</c:v>
                </c:pt>
                <c:pt idx="1408">
                  <c:v>16.9501953125</c:v>
                </c:pt>
                <c:pt idx="1409">
                  <c:v>16.962682723999023</c:v>
                </c:pt>
                <c:pt idx="1410">
                  <c:v>16.972682952880859</c:v>
                </c:pt>
                <c:pt idx="1411">
                  <c:v>16.98272705078125</c:v>
                </c:pt>
                <c:pt idx="1412">
                  <c:v>16.99522590637207</c:v>
                </c:pt>
                <c:pt idx="1413">
                  <c:v>17.007728576660156</c:v>
                </c:pt>
                <c:pt idx="1414">
                  <c:v>17.020231246948242</c:v>
                </c:pt>
                <c:pt idx="1415">
                  <c:v>17.032722473144531</c:v>
                </c:pt>
                <c:pt idx="1416">
                  <c:v>17.045221328735352</c:v>
                </c:pt>
                <c:pt idx="1417">
                  <c:v>17.057722091674805</c:v>
                </c:pt>
                <c:pt idx="1418">
                  <c:v>17.070234298706055</c:v>
                </c:pt>
                <c:pt idx="1419">
                  <c:v>17.08271598815918</c:v>
                </c:pt>
                <c:pt idx="1420">
                  <c:v>17.095207214355469</c:v>
                </c:pt>
                <c:pt idx="1421">
                  <c:v>17.107715606689453</c:v>
                </c:pt>
                <c:pt idx="1422">
                  <c:v>17.120218276977539</c:v>
                </c:pt>
                <c:pt idx="1423">
                  <c:v>17.132698059082031</c:v>
                </c:pt>
                <c:pt idx="1424">
                  <c:v>17.1427001953125</c:v>
                </c:pt>
                <c:pt idx="1425">
                  <c:v>17.152713775634766</c:v>
                </c:pt>
                <c:pt idx="1426">
                  <c:v>17.165203094482422</c:v>
                </c:pt>
                <c:pt idx="1427">
                  <c:v>17.177703857421875</c:v>
                </c:pt>
                <c:pt idx="1428">
                  <c:v>17.190212249755859</c:v>
                </c:pt>
                <c:pt idx="1429">
                  <c:v>17.202705383300781</c:v>
                </c:pt>
                <c:pt idx="1430">
                  <c:v>17.215185165405273</c:v>
                </c:pt>
                <c:pt idx="1431">
                  <c:v>17.227703094482422</c:v>
                </c:pt>
                <c:pt idx="1432">
                  <c:v>17.240196228027344</c:v>
                </c:pt>
                <c:pt idx="1433">
                  <c:v>17.252683639526367</c:v>
                </c:pt>
                <c:pt idx="1434">
                  <c:v>17.265182495117188</c:v>
                </c:pt>
                <c:pt idx="1435">
                  <c:v>17.275186538696289</c:v>
                </c:pt>
                <c:pt idx="1436">
                  <c:v>17.285228729248047</c:v>
                </c:pt>
                <c:pt idx="1437">
                  <c:v>17.297725677490234</c:v>
                </c:pt>
                <c:pt idx="1438">
                  <c:v>17.310237884521484</c:v>
                </c:pt>
                <c:pt idx="1439">
                  <c:v>17.322731018066406</c:v>
                </c:pt>
                <c:pt idx="1440">
                  <c:v>17.335214614868164</c:v>
                </c:pt>
                <c:pt idx="1441">
                  <c:v>17.347726821899414</c:v>
                </c:pt>
                <c:pt idx="1442">
                  <c:v>17.360233306884766</c:v>
                </c:pt>
                <c:pt idx="1443">
                  <c:v>17.372716903686523</c:v>
                </c:pt>
                <c:pt idx="1444">
                  <c:v>17.385215759277344</c:v>
                </c:pt>
                <c:pt idx="1445">
                  <c:v>17.397714614868164</c:v>
                </c:pt>
                <c:pt idx="1446">
                  <c:v>17.410223007202148</c:v>
                </c:pt>
                <c:pt idx="1447">
                  <c:v>17.422721862792969</c:v>
                </c:pt>
                <c:pt idx="1448">
                  <c:v>17.435205459594727</c:v>
                </c:pt>
                <c:pt idx="1449">
                  <c:v>17.447704315185547</c:v>
                </c:pt>
                <c:pt idx="1450">
                  <c:v>17.460203170776367</c:v>
                </c:pt>
                <c:pt idx="1451">
                  <c:v>17.470205307006836</c:v>
                </c:pt>
                <c:pt idx="1452">
                  <c:v>17.480213165283203</c:v>
                </c:pt>
                <c:pt idx="1453">
                  <c:v>17.492704391479492</c:v>
                </c:pt>
                <c:pt idx="1454">
                  <c:v>17.505197525024414</c:v>
                </c:pt>
                <c:pt idx="1455">
                  <c:v>17.517702102661133</c:v>
                </c:pt>
                <c:pt idx="1456">
                  <c:v>17.530202865600586</c:v>
                </c:pt>
                <c:pt idx="1457">
                  <c:v>17.542699813842773</c:v>
                </c:pt>
                <c:pt idx="1458">
                  <c:v>17.555196762084961</c:v>
                </c:pt>
                <c:pt idx="1459">
                  <c:v>17.567686080932617</c:v>
                </c:pt>
                <c:pt idx="1460">
                  <c:v>17.577686309814453</c:v>
                </c:pt>
                <c:pt idx="1461">
                  <c:v>17.587728500366211</c:v>
                </c:pt>
                <c:pt idx="1462">
                  <c:v>17.600231170654297</c:v>
                </c:pt>
                <c:pt idx="1463">
                  <c:v>17.612728118896484</c:v>
                </c:pt>
                <c:pt idx="1464">
                  <c:v>17.625232696533203</c:v>
                </c:pt>
                <c:pt idx="1465">
                  <c:v>17.637720108032227</c:v>
                </c:pt>
                <c:pt idx="1466">
                  <c:v>17.650224685668945</c:v>
                </c:pt>
                <c:pt idx="1467">
                  <c:v>17.662725448608398</c:v>
                </c:pt>
                <c:pt idx="1468">
                  <c:v>17.67523193359375</c:v>
                </c:pt>
                <c:pt idx="1469">
                  <c:v>17.687717437744141</c:v>
                </c:pt>
                <c:pt idx="1470">
                  <c:v>17.700216293334961</c:v>
                </c:pt>
                <c:pt idx="1471">
                  <c:v>17.712726593017578</c:v>
                </c:pt>
                <c:pt idx="1472">
                  <c:v>17.725217819213867</c:v>
                </c:pt>
                <c:pt idx="1473">
                  <c:v>17.737701416015625</c:v>
                </c:pt>
                <c:pt idx="1474">
                  <c:v>17.750209808349609</c:v>
                </c:pt>
                <c:pt idx="1475">
                  <c:v>17.762710571289063</c:v>
                </c:pt>
                <c:pt idx="1476">
                  <c:v>17.775199890136719</c:v>
                </c:pt>
                <c:pt idx="1477">
                  <c:v>17.785202026367188</c:v>
                </c:pt>
                <c:pt idx="1478">
                  <c:v>17.79521369934082</c:v>
                </c:pt>
                <c:pt idx="1479">
                  <c:v>17.807708740234375</c:v>
                </c:pt>
                <c:pt idx="1480">
                  <c:v>17.820194244384766</c:v>
                </c:pt>
                <c:pt idx="1481">
                  <c:v>17.832704544067383</c:v>
                </c:pt>
                <c:pt idx="1482">
                  <c:v>17.84520149230957</c:v>
                </c:pt>
                <c:pt idx="1483">
                  <c:v>17.857690811157227</c:v>
                </c:pt>
                <c:pt idx="1484">
                  <c:v>17.87019157409668</c:v>
                </c:pt>
                <c:pt idx="1485">
                  <c:v>17.882692337036133</c:v>
                </c:pt>
                <c:pt idx="1486">
                  <c:v>17.895187377929688</c:v>
                </c:pt>
                <c:pt idx="1487">
                  <c:v>17.907682418823242</c:v>
                </c:pt>
                <c:pt idx="1488">
                  <c:v>17.917694091796875</c:v>
                </c:pt>
                <c:pt idx="1489">
                  <c:v>17.927734375</c:v>
                </c:pt>
                <c:pt idx="1490">
                  <c:v>17.940214157104492</c:v>
                </c:pt>
                <c:pt idx="1491">
                  <c:v>17.952732086181641</c:v>
                </c:pt>
                <c:pt idx="1492">
                  <c:v>17.965229034423828</c:v>
                </c:pt>
                <c:pt idx="1493">
                  <c:v>17.977724075317383</c:v>
                </c:pt>
                <c:pt idx="1494">
                  <c:v>17.990213394165039</c:v>
                </c:pt>
                <c:pt idx="1495">
                  <c:v>18.002721786499023</c:v>
                </c:pt>
                <c:pt idx="1496">
                  <c:v>18.015222549438477</c:v>
                </c:pt>
                <c:pt idx="1497">
                  <c:v>18.02772331237793</c:v>
                </c:pt>
                <c:pt idx="1498">
                  <c:v>18.04020881652832</c:v>
                </c:pt>
                <c:pt idx="1499">
                  <c:v>18.052707672119141</c:v>
                </c:pt>
                <c:pt idx="1500">
                  <c:v>18.065212249755859</c:v>
                </c:pt>
                <c:pt idx="1501">
                  <c:v>18.077716827392578</c:v>
                </c:pt>
                <c:pt idx="1502">
                  <c:v>18.090204238891602</c:v>
                </c:pt>
                <c:pt idx="1503">
                  <c:v>18.102693557739258</c:v>
                </c:pt>
                <c:pt idx="1504">
                  <c:v>18.112701416015625</c:v>
                </c:pt>
                <c:pt idx="1505">
                  <c:v>18.125202178955078</c:v>
                </c:pt>
                <c:pt idx="1506">
                  <c:v>18.135208129882813</c:v>
                </c:pt>
                <c:pt idx="1507">
                  <c:v>18.147705078125</c:v>
                </c:pt>
                <c:pt idx="1508">
                  <c:v>18.160198211669922</c:v>
                </c:pt>
                <c:pt idx="1509">
                  <c:v>18.172689437866211</c:v>
                </c:pt>
                <c:pt idx="1510">
                  <c:v>18.185186386108398</c:v>
                </c:pt>
                <c:pt idx="1511">
                  <c:v>18.1951904296875</c:v>
                </c:pt>
                <c:pt idx="1512">
                  <c:v>18.205230712890625</c:v>
                </c:pt>
                <c:pt idx="1513">
                  <c:v>18.217731475830078</c:v>
                </c:pt>
                <c:pt idx="1514">
                  <c:v>18.230234146118164</c:v>
                </c:pt>
                <c:pt idx="1515">
                  <c:v>18.242725372314453</c:v>
                </c:pt>
                <c:pt idx="1516">
                  <c:v>18.255229949951172</c:v>
                </c:pt>
                <c:pt idx="1517">
                  <c:v>18.267726898193359</c:v>
                </c:pt>
                <c:pt idx="1518">
                  <c:v>18.280235290527344</c:v>
                </c:pt>
                <c:pt idx="1519">
                  <c:v>18.292720794677734</c:v>
                </c:pt>
                <c:pt idx="1520">
                  <c:v>18.305213928222656</c:v>
                </c:pt>
                <c:pt idx="1521">
                  <c:v>18.317724227905273</c:v>
                </c:pt>
                <c:pt idx="1522">
                  <c:v>18.330223083496094</c:v>
                </c:pt>
                <c:pt idx="1523">
                  <c:v>18.342700958251953</c:v>
                </c:pt>
                <c:pt idx="1524">
                  <c:v>18.355216979980469</c:v>
                </c:pt>
                <c:pt idx="1525">
                  <c:v>18.367710113525391</c:v>
                </c:pt>
                <c:pt idx="1526">
                  <c:v>18.380210876464844</c:v>
                </c:pt>
                <c:pt idx="1527">
                  <c:v>18.392704010009766</c:v>
                </c:pt>
                <c:pt idx="1528">
                  <c:v>18.405204772949219</c:v>
                </c:pt>
                <c:pt idx="1529">
                  <c:v>18.417705535888672</c:v>
                </c:pt>
                <c:pt idx="1530">
                  <c:v>18.430202484130859</c:v>
                </c:pt>
                <c:pt idx="1531">
                  <c:v>18.440212249755859</c:v>
                </c:pt>
                <c:pt idx="1532">
                  <c:v>18.452707290649414</c:v>
                </c:pt>
                <c:pt idx="1533">
                  <c:v>18.465204238891602</c:v>
                </c:pt>
                <c:pt idx="1534">
                  <c:v>18.477714538574219</c:v>
                </c:pt>
                <c:pt idx="1535">
                  <c:v>18.490217208862305</c:v>
                </c:pt>
                <c:pt idx="1536">
                  <c:v>18.502704620361328</c:v>
                </c:pt>
                <c:pt idx="1537">
                  <c:v>18.515209197998047</c:v>
                </c:pt>
                <c:pt idx="1538">
                  <c:v>18.5277099609375</c:v>
                </c:pt>
                <c:pt idx="1539">
                  <c:v>18.540218353271484</c:v>
                </c:pt>
                <c:pt idx="1540">
                  <c:v>18.552717208862305</c:v>
                </c:pt>
                <c:pt idx="1541">
                  <c:v>18.565214157104492</c:v>
                </c:pt>
                <c:pt idx="1542">
                  <c:v>18.577714920043945</c:v>
                </c:pt>
                <c:pt idx="1543">
                  <c:v>18.590221405029297</c:v>
                </c:pt>
                <c:pt idx="1544">
                  <c:v>18.602724075317383</c:v>
                </c:pt>
                <c:pt idx="1545">
                  <c:v>18.615215301513672</c:v>
                </c:pt>
                <c:pt idx="1546">
                  <c:v>18.627706527709961</c:v>
                </c:pt>
                <c:pt idx="1547">
                  <c:v>18.640228271484375</c:v>
                </c:pt>
                <c:pt idx="1548">
                  <c:v>18.652727127075195</c:v>
                </c:pt>
                <c:pt idx="1549">
                  <c:v>18.665199279785156</c:v>
                </c:pt>
                <c:pt idx="1550">
                  <c:v>18.677711486816406</c:v>
                </c:pt>
                <c:pt idx="1551">
                  <c:v>18.690219879150391</c:v>
                </c:pt>
                <c:pt idx="1552">
                  <c:v>18.70271110534668</c:v>
                </c:pt>
                <c:pt idx="1553">
                  <c:v>18.715200424194336</c:v>
                </c:pt>
                <c:pt idx="1554">
                  <c:v>18.727703094482422</c:v>
                </c:pt>
                <c:pt idx="1555">
                  <c:v>18.740211486816406</c:v>
                </c:pt>
                <c:pt idx="1556">
                  <c:v>18.752706527709961</c:v>
                </c:pt>
                <c:pt idx="1557">
                  <c:v>18.765201568603516</c:v>
                </c:pt>
                <c:pt idx="1558">
                  <c:v>18.777694702148438</c:v>
                </c:pt>
                <c:pt idx="1559">
                  <c:v>18.790193557739258</c:v>
                </c:pt>
                <c:pt idx="1560">
                  <c:v>18.802703857421875</c:v>
                </c:pt>
                <c:pt idx="1561">
                  <c:v>18.815196990966797</c:v>
                </c:pt>
                <c:pt idx="1562">
                  <c:v>18.827676773071289</c:v>
                </c:pt>
                <c:pt idx="1563">
                  <c:v>18.837682723999023</c:v>
                </c:pt>
                <c:pt idx="1564">
                  <c:v>18.847724914550781</c:v>
                </c:pt>
                <c:pt idx="1565">
                  <c:v>18.8602294921875</c:v>
                </c:pt>
                <c:pt idx="1566">
                  <c:v>18.872726440429688</c:v>
                </c:pt>
                <c:pt idx="1567">
                  <c:v>18.885244369506836</c:v>
                </c:pt>
                <c:pt idx="1568">
                  <c:v>18.897726058959961</c:v>
                </c:pt>
                <c:pt idx="1569">
                  <c:v>18.91021728515625</c:v>
                </c:pt>
                <c:pt idx="1570">
                  <c:v>18.922731399536133</c:v>
                </c:pt>
                <c:pt idx="1571">
                  <c:v>18.935224533081055</c:v>
                </c:pt>
                <c:pt idx="1572">
                  <c:v>18.94770622253418</c:v>
                </c:pt>
                <c:pt idx="1573">
                  <c:v>18.960216522216797</c:v>
                </c:pt>
                <c:pt idx="1574">
                  <c:v>18.972721099853516</c:v>
                </c:pt>
                <c:pt idx="1575">
                  <c:v>18.985208511352539</c:v>
                </c:pt>
                <c:pt idx="1576">
                  <c:v>18.997709274291992</c:v>
                </c:pt>
                <c:pt idx="1577">
                  <c:v>19.010208129882813</c:v>
                </c:pt>
                <c:pt idx="1578">
                  <c:v>19.022710800170898</c:v>
                </c:pt>
                <c:pt idx="1579">
                  <c:v>19.035207748413086</c:v>
                </c:pt>
                <c:pt idx="1580">
                  <c:v>19.045209884643555</c:v>
                </c:pt>
                <c:pt idx="1581">
                  <c:v>19.055210113525391</c:v>
                </c:pt>
                <c:pt idx="1582">
                  <c:v>19.067686080932617</c:v>
                </c:pt>
                <c:pt idx="1583">
                  <c:v>19.0802001953125</c:v>
                </c:pt>
                <c:pt idx="1584">
                  <c:v>19.092704772949219</c:v>
                </c:pt>
                <c:pt idx="1585">
                  <c:v>19.105195999145508</c:v>
                </c:pt>
                <c:pt idx="1586">
                  <c:v>19.117687225341797</c:v>
                </c:pt>
                <c:pt idx="1587">
                  <c:v>19.130186080932617</c:v>
                </c:pt>
                <c:pt idx="1588">
                  <c:v>19.142690658569336</c:v>
                </c:pt>
                <c:pt idx="1589">
                  <c:v>19.15519905090332</c:v>
                </c:pt>
                <c:pt idx="1590">
                  <c:v>19.165197372436523</c:v>
                </c:pt>
                <c:pt idx="1591">
                  <c:v>19.175235748291016</c:v>
                </c:pt>
                <c:pt idx="1592">
                  <c:v>19.187723159790039</c:v>
                </c:pt>
                <c:pt idx="1593">
                  <c:v>19.200216293334961</c:v>
                </c:pt>
                <c:pt idx="1594">
                  <c:v>19.212724685668945</c:v>
                </c:pt>
                <c:pt idx="1595">
                  <c:v>19.225225448608398</c:v>
                </c:pt>
                <c:pt idx="1596">
                  <c:v>19.237728118896484</c:v>
                </c:pt>
                <c:pt idx="1597">
                  <c:v>19.250225067138672</c:v>
                </c:pt>
                <c:pt idx="1598">
                  <c:v>19.262718200683594</c:v>
                </c:pt>
                <c:pt idx="1599">
                  <c:v>19.275213241577148</c:v>
                </c:pt>
                <c:pt idx="1600">
                  <c:v>19.287723541259766</c:v>
                </c:pt>
                <c:pt idx="1601">
                  <c:v>19.300209045410156</c:v>
                </c:pt>
                <c:pt idx="1602">
                  <c:v>19.312702178955078</c:v>
                </c:pt>
                <c:pt idx="1603">
                  <c:v>19.325216293334961</c:v>
                </c:pt>
                <c:pt idx="1604">
                  <c:v>19.337709426879883</c:v>
                </c:pt>
                <c:pt idx="1605">
                  <c:v>19.350193023681641</c:v>
                </c:pt>
                <c:pt idx="1606">
                  <c:v>19.360193252563477</c:v>
                </c:pt>
                <c:pt idx="1607">
                  <c:v>19.370204925537109</c:v>
                </c:pt>
                <c:pt idx="1608">
                  <c:v>19.382694244384766</c:v>
                </c:pt>
                <c:pt idx="1609">
                  <c:v>19.395193099975586</c:v>
                </c:pt>
                <c:pt idx="1610">
                  <c:v>19.40770149230957</c:v>
                </c:pt>
                <c:pt idx="1611">
                  <c:v>19.420211791992188</c:v>
                </c:pt>
                <c:pt idx="1612">
                  <c:v>19.432687759399414</c:v>
                </c:pt>
                <c:pt idx="1613">
                  <c:v>19.445198059082031</c:v>
                </c:pt>
                <c:pt idx="1614">
                  <c:v>19.457691192626953</c:v>
                </c:pt>
                <c:pt idx="1615">
                  <c:v>19.470170974731445</c:v>
                </c:pt>
                <c:pt idx="1616">
                  <c:v>19.480188369750977</c:v>
                </c:pt>
                <c:pt idx="1617">
                  <c:v>19.490238189697266</c:v>
                </c:pt>
                <c:pt idx="1618">
                  <c:v>19.502725601196289</c:v>
                </c:pt>
                <c:pt idx="1619">
                  <c:v>19.515218734741211</c:v>
                </c:pt>
                <c:pt idx="1620">
                  <c:v>19.527732849121094</c:v>
                </c:pt>
                <c:pt idx="1621">
                  <c:v>19.540233612060547</c:v>
                </c:pt>
                <c:pt idx="1622">
                  <c:v>19.552709579467773</c:v>
                </c:pt>
                <c:pt idx="1623">
                  <c:v>19.565223693847656</c:v>
                </c:pt>
                <c:pt idx="1624">
                  <c:v>19.577720642089844</c:v>
                </c:pt>
                <c:pt idx="1625">
                  <c:v>19.5902099609375</c:v>
                </c:pt>
                <c:pt idx="1626">
                  <c:v>19.602703094482422</c:v>
                </c:pt>
                <c:pt idx="1627">
                  <c:v>19.615213394165039</c:v>
                </c:pt>
                <c:pt idx="1628">
                  <c:v>19.627716064453125</c:v>
                </c:pt>
                <c:pt idx="1629">
                  <c:v>19.640222549438477</c:v>
                </c:pt>
                <c:pt idx="1630">
                  <c:v>19.652700424194336</c:v>
                </c:pt>
                <c:pt idx="1631">
                  <c:v>19.662698745727539</c:v>
                </c:pt>
                <c:pt idx="1632">
                  <c:v>19.675189971923828</c:v>
                </c:pt>
                <c:pt idx="1633">
                  <c:v>19.685199737548828</c:v>
                </c:pt>
                <c:pt idx="1634">
                  <c:v>19.697710037231445</c:v>
                </c:pt>
                <c:pt idx="1635">
                  <c:v>19.710195541381836</c:v>
                </c:pt>
                <c:pt idx="1636">
                  <c:v>19.722692489624023</c:v>
                </c:pt>
                <c:pt idx="1637">
                  <c:v>19.735187530517578</c:v>
                </c:pt>
                <c:pt idx="1638">
                  <c:v>19.747699737548828</c:v>
                </c:pt>
                <c:pt idx="1639">
                  <c:v>19.760196685791016</c:v>
                </c:pt>
                <c:pt idx="1640">
                  <c:v>19.772687911987305</c:v>
                </c:pt>
                <c:pt idx="1641">
                  <c:v>19.782691955566406</c:v>
                </c:pt>
                <c:pt idx="1642">
                  <c:v>19.792720794677734</c:v>
                </c:pt>
                <c:pt idx="1643">
                  <c:v>19.80522346496582</c:v>
                </c:pt>
                <c:pt idx="1644">
                  <c:v>19.817731857299805</c:v>
                </c:pt>
                <c:pt idx="1645">
                  <c:v>19.830230712890625</c:v>
                </c:pt>
                <c:pt idx="1646">
                  <c:v>19.842727661132813</c:v>
                </c:pt>
                <c:pt idx="1647">
                  <c:v>19.855216979980469</c:v>
                </c:pt>
                <c:pt idx="1648">
                  <c:v>19.867717742919922</c:v>
                </c:pt>
                <c:pt idx="1649">
                  <c:v>19.880214691162109</c:v>
                </c:pt>
                <c:pt idx="1650">
                  <c:v>19.892723083496094</c:v>
                </c:pt>
                <c:pt idx="1651">
                  <c:v>19.90521240234375</c:v>
                </c:pt>
                <c:pt idx="1652">
                  <c:v>19.917715072631836</c:v>
                </c:pt>
                <c:pt idx="1653">
                  <c:v>19.930217742919922</c:v>
                </c:pt>
                <c:pt idx="1654">
                  <c:v>19.942718505859375</c:v>
                </c:pt>
                <c:pt idx="1655">
                  <c:v>19.955202102661133</c:v>
                </c:pt>
                <c:pt idx="1656">
                  <c:v>19.967708587646484</c:v>
                </c:pt>
                <c:pt idx="1657">
                  <c:v>19.980199813842773</c:v>
                </c:pt>
                <c:pt idx="1658">
                  <c:v>19.990205764770508</c:v>
                </c:pt>
                <c:pt idx="1659">
                  <c:v>20.002704620361328</c:v>
                </c:pt>
                <c:pt idx="1660">
                  <c:v>20.012704849243164</c:v>
                </c:pt>
                <c:pt idx="1661">
                  <c:v>20.025199890136719</c:v>
                </c:pt>
                <c:pt idx="1662">
                  <c:v>20.037683486938477</c:v>
                </c:pt>
                <c:pt idx="1663">
                  <c:v>20.050209045410156</c:v>
                </c:pt>
                <c:pt idx="1664">
                  <c:v>20.06269645690918</c:v>
                </c:pt>
                <c:pt idx="1665">
                  <c:v>20.07518196105957</c:v>
                </c:pt>
                <c:pt idx="1666">
                  <c:v>20.085184097290039</c:v>
                </c:pt>
                <c:pt idx="1667">
                  <c:v>20.095230102539063</c:v>
                </c:pt>
                <c:pt idx="1668">
                  <c:v>20.107721328735352</c:v>
                </c:pt>
                <c:pt idx="1669">
                  <c:v>20.120216369628906</c:v>
                </c:pt>
                <c:pt idx="1670">
                  <c:v>20.132740020751953</c:v>
                </c:pt>
                <c:pt idx="1671">
                  <c:v>20.145229339599609</c:v>
                </c:pt>
                <c:pt idx="1672">
                  <c:v>20.15771484375</c:v>
                </c:pt>
                <c:pt idx="1673">
                  <c:v>20.17022705078125</c:v>
                </c:pt>
                <c:pt idx="1674">
                  <c:v>20.182729721069336</c:v>
                </c:pt>
                <c:pt idx="1675">
                  <c:v>20.195213317871094</c:v>
                </c:pt>
                <c:pt idx="1676">
                  <c:v>20.207712173461914</c:v>
                </c:pt>
                <c:pt idx="1677">
                  <c:v>20.220209121704102</c:v>
                </c:pt>
                <c:pt idx="1678">
                  <c:v>20.232719421386719</c:v>
                </c:pt>
                <c:pt idx="1679">
                  <c:v>20.245214462280273</c:v>
                </c:pt>
                <c:pt idx="1680">
                  <c:v>20.257705688476563</c:v>
                </c:pt>
                <c:pt idx="1681">
                  <c:v>20.27020263671875</c:v>
                </c:pt>
                <c:pt idx="1682">
                  <c:v>20.28270149230957</c:v>
                </c:pt>
                <c:pt idx="1683">
                  <c:v>20.292716979980469</c:v>
                </c:pt>
                <c:pt idx="1684">
                  <c:v>20.305204391479492</c:v>
                </c:pt>
                <c:pt idx="1685">
                  <c:v>20.317693710327148</c:v>
                </c:pt>
                <c:pt idx="1686">
                  <c:v>20.327695846557617</c:v>
                </c:pt>
                <c:pt idx="1687">
                  <c:v>20.34019660949707</c:v>
                </c:pt>
                <c:pt idx="1688">
                  <c:v>20.352703094482422</c:v>
                </c:pt>
                <c:pt idx="1689">
                  <c:v>20.365198135375977</c:v>
                </c:pt>
                <c:pt idx="1690">
                  <c:v>20.377691268920898</c:v>
                </c:pt>
                <c:pt idx="1691">
                  <c:v>20.387693405151367</c:v>
                </c:pt>
                <c:pt idx="1692">
                  <c:v>20.397722244262695</c:v>
                </c:pt>
                <c:pt idx="1693">
                  <c:v>20.410221099853516</c:v>
                </c:pt>
                <c:pt idx="1694">
                  <c:v>20.4227294921875</c:v>
                </c:pt>
                <c:pt idx="1695">
                  <c:v>20.43522834777832</c:v>
                </c:pt>
                <c:pt idx="1696">
                  <c:v>20.447732925415039</c:v>
                </c:pt>
                <c:pt idx="1697">
                  <c:v>20.46021842956543</c:v>
                </c:pt>
                <c:pt idx="1698">
                  <c:v>20.472723007202148</c:v>
                </c:pt>
                <c:pt idx="1699">
                  <c:v>20.485227584838867</c:v>
                </c:pt>
                <c:pt idx="1700">
                  <c:v>20.497726440429688</c:v>
                </c:pt>
                <c:pt idx="1701">
                  <c:v>20.510211944580078</c:v>
                </c:pt>
                <c:pt idx="1702">
                  <c:v>20.522706985473633</c:v>
                </c:pt>
                <c:pt idx="1703">
                  <c:v>20.535223007202148</c:v>
                </c:pt>
                <c:pt idx="1704">
                  <c:v>20.54771614074707</c:v>
                </c:pt>
                <c:pt idx="1705">
                  <c:v>20.560203552246094</c:v>
                </c:pt>
                <c:pt idx="1706">
                  <c:v>20.572708129882813</c:v>
                </c:pt>
                <c:pt idx="1707">
                  <c:v>20.585206985473633</c:v>
                </c:pt>
                <c:pt idx="1708">
                  <c:v>20.597698211669922</c:v>
                </c:pt>
                <c:pt idx="1709">
                  <c:v>20.607706069946289</c:v>
                </c:pt>
                <c:pt idx="1710">
                  <c:v>20.617715835571289</c:v>
                </c:pt>
                <c:pt idx="1711">
                  <c:v>20.630203247070313</c:v>
                </c:pt>
                <c:pt idx="1712">
                  <c:v>20.642688751220703</c:v>
                </c:pt>
                <c:pt idx="1713">
                  <c:v>20.655206680297852</c:v>
                </c:pt>
                <c:pt idx="1714">
                  <c:v>20.667699813842773</c:v>
                </c:pt>
                <c:pt idx="1715">
                  <c:v>20.680177688598633</c:v>
                </c:pt>
                <c:pt idx="1716">
                  <c:v>20.690181732177734</c:v>
                </c:pt>
                <c:pt idx="1717">
                  <c:v>20.700235366821289</c:v>
                </c:pt>
                <c:pt idx="1718">
                  <c:v>20.712726593017578</c:v>
                </c:pt>
                <c:pt idx="1719">
                  <c:v>20.7252197265625</c:v>
                </c:pt>
                <c:pt idx="1720">
                  <c:v>20.737737655639648</c:v>
                </c:pt>
                <c:pt idx="1721">
                  <c:v>20.750234603881836</c:v>
                </c:pt>
                <c:pt idx="1722">
                  <c:v>20.762714385986328</c:v>
                </c:pt>
                <c:pt idx="1723">
                  <c:v>20.775234222412109</c:v>
                </c:pt>
                <c:pt idx="1724">
                  <c:v>20.787721633911133</c:v>
                </c:pt>
                <c:pt idx="1725">
                  <c:v>20.800214767456055</c:v>
                </c:pt>
                <c:pt idx="1726">
                  <c:v>20.812707901000977</c:v>
                </c:pt>
                <c:pt idx="1727">
                  <c:v>20.825218200683594</c:v>
                </c:pt>
                <c:pt idx="1728">
                  <c:v>20.837732315063477</c:v>
                </c:pt>
                <c:pt idx="1729">
                  <c:v>20.850223541259766</c:v>
                </c:pt>
                <c:pt idx="1730">
                  <c:v>20.862709045410156</c:v>
                </c:pt>
                <c:pt idx="1731">
                  <c:v>20.875207901000977</c:v>
                </c:pt>
                <c:pt idx="1732">
                  <c:v>20.887701034545898</c:v>
                </c:pt>
                <c:pt idx="1733">
                  <c:v>20.897708892822266</c:v>
                </c:pt>
                <c:pt idx="1734">
                  <c:v>20.907712936401367</c:v>
                </c:pt>
                <c:pt idx="1735">
                  <c:v>20.920198440551758</c:v>
                </c:pt>
                <c:pt idx="1736">
                  <c:v>20.932697296142578</c:v>
                </c:pt>
                <c:pt idx="1737">
                  <c:v>20.945201873779297</c:v>
                </c:pt>
                <c:pt idx="1738">
                  <c:v>20.957712173461914</c:v>
                </c:pt>
                <c:pt idx="1739">
                  <c:v>20.970199584960938</c:v>
                </c:pt>
                <c:pt idx="1740">
                  <c:v>20.982692718505859</c:v>
                </c:pt>
                <c:pt idx="1741">
                  <c:v>20.995182037353516</c:v>
                </c:pt>
                <c:pt idx="1742">
                  <c:v>21.00767707824707</c:v>
                </c:pt>
                <c:pt idx="1743">
                  <c:v>21.017698287963867</c:v>
                </c:pt>
                <c:pt idx="1744">
                  <c:v>21.027725219726563</c:v>
                </c:pt>
                <c:pt idx="1745">
                  <c:v>21.040229797363281</c:v>
                </c:pt>
                <c:pt idx="1746">
                  <c:v>21.052732467651367</c:v>
                </c:pt>
                <c:pt idx="1747">
                  <c:v>21.065235137939453</c:v>
                </c:pt>
                <c:pt idx="1748">
                  <c:v>21.077730178833008</c:v>
                </c:pt>
                <c:pt idx="1749">
                  <c:v>21.090219497680664</c:v>
                </c:pt>
                <c:pt idx="1750">
                  <c:v>21.102720260620117</c:v>
                </c:pt>
                <c:pt idx="1751">
                  <c:v>21.115209579467773</c:v>
                </c:pt>
                <c:pt idx="1752">
                  <c:v>21.127708435058594</c:v>
                </c:pt>
                <c:pt idx="1753">
                  <c:v>21.140224456787109</c:v>
                </c:pt>
                <c:pt idx="1754">
                  <c:v>21.152729034423828</c:v>
                </c:pt>
                <c:pt idx="1755">
                  <c:v>21.165203094482422</c:v>
                </c:pt>
                <c:pt idx="1756">
                  <c:v>21.177717208862305</c:v>
                </c:pt>
                <c:pt idx="1757">
                  <c:v>21.190208435058594</c:v>
                </c:pt>
                <c:pt idx="1758">
                  <c:v>21.202705383300781</c:v>
                </c:pt>
                <c:pt idx="1759">
                  <c:v>21.21519660949707</c:v>
                </c:pt>
                <c:pt idx="1760">
                  <c:v>21.225194931030273</c:v>
                </c:pt>
                <c:pt idx="1761">
                  <c:v>21.235206604003906</c:v>
                </c:pt>
                <c:pt idx="1762">
                  <c:v>21.247692108154297</c:v>
                </c:pt>
                <c:pt idx="1763">
                  <c:v>21.260213851928711</c:v>
                </c:pt>
                <c:pt idx="1764">
                  <c:v>21.272703170776367</c:v>
                </c:pt>
                <c:pt idx="1765">
                  <c:v>21.285194396972656</c:v>
                </c:pt>
                <c:pt idx="1766">
                  <c:v>21.297687530517578</c:v>
                </c:pt>
                <c:pt idx="1767">
                  <c:v>21.310197830200195</c:v>
                </c:pt>
                <c:pt idx="1768">
                  <c:v>21.322687149047852</c:v>
                </c:pt>
                <c:pt idx="1769">
                  <c:v>21.335184097290039</c:v>
                </c:pt>
                <c:pt idx="1770">
                  <c:v>21.345184326171875</c:v>
                </c:pt>
                <c:pt idx="1771">
                  <c:v>21.355224609375</c:v>
                </c:pt>
                <c:pt idx="1772">
                  <c:v>21.367719650268555</c:v>
                </c:pt>
                <c:pt idx="1773">
                  <c:v>21.380231857299805</c:v>
                </c:pt>
                <c:pt idx="1774">
                  <c:v>21.392734527587891</c:v>
                </c:pt>
                <c:pt idx="1775">
                  <c:v>21.405216217041016</c:v>
                </c:pt>
                <c:pt idx="1776">
                  <c:v>21.417716979980469</c:v>
                </c:pt>
                <c:pt idx="1777">
                  <c:v>21.430215835571289</c:v>
                </c:pt>
                <c:pt idx="1778">
                  <c:v>21.442726135253906</c:v>
                </c:pt>
                <c:pt idx="1779">
                  <c:v>21.455219268798828</c:v>
                </c:pt>
                <c:pt idx="1780">
                  <c:v>21.467710494995117</c:v>
                </c:pt>
                <c:pt idx="1781">
                  <c:v>21.480209350585938</c:v>
                </c:pt>
                <c:pt idx="1782">
                  <c:v>21.492708206176758</c:v>
                </c:pt>
                <c:pt idx="1783">
                  <c:v>21.502708435058594</c:v>
                </c:pt>
                <c:pt idx="1784">
                  <c:v>21.512710571289063</c:v>
                </c:pt>
                <c:pt idx="1785">
                  <c:v>21.525217056274414</c:v>
                </c:pt>
                <c:pt idx="1786">
                  <c:v>21.537698745727539</c:v>
                </c:pt>
                <c:pt idx="1787">
                  <c:v>21.550201416015625</c:v>
                </c:pt>
                <c:pt idx="1788">
                  <c:v>21.562709808349609</c:v>
                </c:pt>
                <c:pt idx="1789">
                  <c:v>21.575204849243164</c:v>
                </c:pt>
                <c:pt idx="1790">
                  <c:v>21.58769416809082</c:v>
                </c:pt>
                <c:pt idx="1791">
                  <c:v>21.600185394287109</c:v>
                </c:pt>
                <c:pt idx="1792">
                  <c:v>21.612688064575195</c:v>
                </c:pt>
                <c:pt idx="1793">
                  <c:v>21.622686386108398</c:v>
                </c:pt>
                <c:pt idx="1794">
                  <c:v>21.632740020751953</c:v>
                </c:pt>
                <c:pt idx="1795">
                  <c:v>21.645227432250977</c:v>
                </c:pt>
                <c:pt idx="1796">
                  <c:v>21.657741546630859</c:v>
                </c:pt>
                <c:pt idx="1797">
                  <c:v>21.670221328735352</c:v>
                </c:pt>
                <c:pt idx="1798">
                  <c:v>21.682727813720703</c:v>
                </c:pt>
                <c:pt idx="1799">
                  <c:v>21.695219039916992</c:v>
                </c:pt>
                <c:pt idx="1800">
                  <c:v>21.707721710205078</c:v>
                </c:pt>
                <c:pt idx="1801">
                  <c:v>21.720212936401367</c:v>
                </c:pt>
                <c:pt idx="1802">
                  <c:v>21.73271369934082</c:v>
                </c:pt>
                <c:pt idx="1803">
                  <c:v>21.745237350463867</c:v>
                </c:pt>
                <c:pt idx="1804">
                  <c:v>21.757726669311523</c:v>
                </c:pt>
                <c:pt idx="1805">
                  <c:v>21.770208358764648</c:v>
                </c:pt>
                <c:pt idx="1806">
                  <c:v>21.78271484375</c:v>
                </c:pt>
                <c:pt idx="1807">
                  <c:v>21.79521369934082</c:v>
                </c:pt>
                <c:pt idx="1808">
                  <c:v>21.807699203491211</c:v>
                </c:pt>
                <c:pt idx="1809">
                  <c:v>21.81770133972168</c:v>
                </c:pt>
                <c:pt idx="1810">
                  <c:v>21.827713012695313</c:v>
                </c:pt>
                <c:pt idx="1811">
                  <c:v>21.840208053588867</c:v>
                </c:pt>
                <c:pt idx="1812">
                  <c:v>21.852695465087891</c:v>
                </c:pt>
                <c:pt idx="1813">
                  <c:v>21.86522102355957</c:v>
                </c:pt>
                <c:pt idx="1814">
                  <c:v>21.877710342407227</c:v>
                </c:pt>
                <c:pt idx="1815">
                  <c:v>21.890180587768555</c:v>
                </c:pt>
                <c:pt idx="1816">
                  <c:v>21.902692794799805</c:v>
                </c:pt>
                <c:pt idx="1817">
                  <c:v>21.915191650390625</c:v>
                </c:pt>
                <c:pt idx="1818">
                  <c:v>21.927692413330078</c:v>
                </c:pt>
                <c:pt idx="1819">
                  <c:v>21.940187454223633</c:v>
                </c:pt>
                <c:pt idx="1820">
                  <c:v>21.950193405151367</c:v>
                </c:pt>
                <c:pt idx="1821">
                  <c:v>21.960235595703125</c:v>
                </c:pt>
                <c:pt idx="1822">
                  <c:v>21.972713470458984</c:v>
                </c:pt>
                <c:pt idx="1823">
                  <c:v>21.985246658325195</c:v>
                </c:pt>
                <c:pt idx="1824">
                  <c:v>21.997730255126953</c:v>
                </c:pt>
                <c:pt idx="1825">
                  <c:v>22.010217666625977</c:v>
                </c:pt>
                <c:pt idx="1826">
                  <c:v>22.022710800170898</c:v>
                </c:pt>
                <c:pt idx="1827">
                  <c:v>22.035223007202148</c:v>
                </c:pt>
                <c:pt idx="1828">
                  <c:v>22.047725677490234</c:v>
                </c:pt>
                <c:pt idx="1829">
                  <c:v>22.060230255126953</c:v>
                </c:pt>
                <c:pt idx="1830">
                  <c:v>22.072711944580078</c:v>
                </c:pt>
                <c:pt idx="1831">
                  <c:v>22.085216522216797</c:v>
                </c:pt>
                <c:pt idx="1832">
                  <c:v>22.097713470458984</c:v>
                </c:pt>
                <c:pt idx="1833">
                  <c:v>22.110214233398438</c:v>
                </c:pt>
                <c:pt idx="1834">
                  <c:v>22.122701644897461</c:v>
                </c:pt>
                <c:pt idx="1835">
                  <c:v>22.135198593139648</c:v>
                </c:pt>
                <c:pt idx="1836">
                  <c:v>22.147714614868164</c:v>
                </c:pt>
                <c:pt idx="1837">
                  <c:v>22.160207748413086</c:v>
                </c:pt>
                <c:pt idx="1838">
                  <c:v>22.172691345214844</c:v>
                </c:pt>
                <c:pt idx="1839">
                  <c:v>22.18269157409668</c:v>
                </c:pt>
                <c:pt idx="1840">
                  <c:v>22.192695617675781</c:v>
                </c:pt>
                <c:pt idx="1841">
                  <c:v>22.2052001953125</c:v>
                </c:pt>
                <c:pt idx="1842">
                  <c:v>22.217695236206055</c:v>
                </c:pt>
                <c:pt idx="1843">
                  <c:v>22.230203628540039</c:v>
                </c:pt>
                <c:pt idx="1844">
                  <c:v>22.242691040039063</c:v>
                </c:pt>
                <c:pt idx="1845">
                  <c:v>22.255180358886719</c:v>
                </c:pt>
                <c:pt idx="1846">
                  <c:v>22.267692565917969</c:v>
                </c:pt>
                <c:pt idx="1847">
                  <c:v>22.280193328857422</c:v>
                </c:pt>
                <c:pt idx="1848">
                  <c:v>22.290195465087891</c:v>
                </c:pt>
                <c:pt idx="1849">
                  <c:v>22.300226211547852</c:v>
                </c:pt>
                <c:pt idx="1850">
                  <c:v>22.31273078918457</c:v>
                </c:pt>
                <c:pt idx="1851">
                  <c:v>22.325214385986328</c:v>
                </c:pt>
                <c:pt idx="1852">
                  <c:v>22.337715148925781</c:v>
                </c:pt>
                <c:pt idx="1853">
                  <c:v>22.350229263305664</c:v>
                </c:pt>
                <c:pt idx="1854">
                  <c:v>22.362728118896484</c:v>
                </c:pt>
                <c:pt idx="1855">
                  <c:v>22.375207901000977</c:v>
                </c:pt>
                <c:pt idx="1856">
                  <c:v>22.387723922729492</c:v>
                </c:pt>
                <c:pt idx="1857">
                  <c:v>22.400209426879883</c:v>
                </c:pt>
                <c:pt idx="1858">
                  <c:v>22.412712097167969</c:v>
                </c:pt>
                <c:pt idx="1859">
                  <c:v>22.425205230712891</c:v>
                </c:pt>
                <c:pt idx="1860">
                  <c:v>22.437707901000977</c:v>
                </c:pt>
                <c:pt idx="1861">
                  <c:v>22.450210571289063</c:v>
                </c:pt>
                <c:pt idx="1862">
                  <c:v>22.462709426879883</c:v>
                </c:pt>
                <c:pt idx="1863">
                  <c:v>22.475193023681641</c:v>
                </c:pt>
                <c:pt idx="1864">
                  <c:v>22.485198974609375</c:v>
                </c:pt>
                <c:pt idx="1865">
                  <c:v>22.49769401550293</c:v>
                </c:pt>
                <c:pt idx="1866">
                  <c:v>22.507699966430664</c:v>
                </c:pt>
                <c:pt idx="1867">
                  <c:v>22.520206451416016</c:v>
                </c:pt>
                <c:pt idx="1868">
                  <c:v>22.532690048217773</c:v>
                </c:pt>
                <c:pt idx="1869">
                  <c:v>22.545188903808594</c:v>
                </c:pt>
                <c:pt idx="1870">
                  <c:v>22.557687759399414</c:v>
                </c:pt>
                <c:pt idx="1871">
                  <c:v>22.570201873779297</c:v>
                </c:pt>
                <c:pt idx="1872">
                  <c:v>22.582691192626953</c:v>
                </c:pt>
                <c:pt idx="1873">
                  <c:v>22.592691421508789</c:v>
                </c:pt>
                <c:pt idx="1874">
                  <c:v>22.602729797363281</c:v>
                </c:pt>
                <c:pt idx="1875">
                  <c:v>22.615213394165039</c:v>
                </c:pt>
                <c:pt idx="1876">
                  <c:v>22.62773323059082</c:v>
                </c:pt>
                <c:pt idx="1877">
                  <c:v>22.640222549438477</c:v>
                </c:pt>
                <c:pt idx="1878">
                  <c:v>22.652729034423828</c:v>
                </c:pt>
                <c:pt idx="1879">
                  <c:v>22.664545059204102</c:v>
                </c:pt>
                <c:pt idx="1880">
                  <c:v>22.666778564453125</c:v>
                </c:pt>
                <c:pt idx="1881">
                  <c:v>22.667942047119141</c:v>
                </c:pt>
                <c:pt idx="1882">
                  <c:v>22.668539047241211</c:v>
                </c:pt>
                <c:pt idx="1883">
                  <c:v>22.668542861938477</c:v>
                </c:pt>
              </c:numCache>
            </c:numRef>
          </c:xVal>
          <c:yVal>
            <c:numRef>
              <c:f>Sheet1!$G$1:$G$1884</c:f>
              <c:numCache>
                <c:formatCode>General</c:formatCode>
                <c:ptCount val="1884"/>
                <c:pt idx="0">
                  <c:v>0</c:v>
                </c:pt>
                <c:pt idx="1">
                  <c:v>112.04991149902344</c:v>
                </c:pt>
                <c:pt idx="2">
                  <c:v>111.68412017822266</c:v>
                </c:pt>
                <c:pt idx="3">
                  <c:v>111.55176544189453</c:v>
                </c:pt>
                <c:pt idx="4">
                  <c:v>111.36093139648438</c:v>
                </c:pt>
                <c:pt idx="5">
                  <c:v>111.19652557373047</c:v>
                </c:pt>
                <c:pt idx="6">
                  <c:v>110.74839019775391</c:v>
                </c:pt>
                <c:pt idx="7">
                  <c:v>110.58699035644531</c:v>
                </c:pt>
                <c:pt idx="8">
                  <c:v>110.61774444580078</c:v>
                </c:pt>
                <c:pt idx="9">
                  <c:v>111.82730102539063</c:v>
                </c:pt>
                <c:pt idx="10">
                  <c:v>119.32345581054688</c:v>
                </c:pt>
                <c:pt idx="11">
                  <c:v>134.86708068847656</c:v>
                </c:pt>
                <c:pt idx="12">
                  <c:v>159.3834228515625</c:v>
                </c:pt>
                <c:pt idx="13">
                  <c:v>194.37478637695313</c:v>
                </c:pt>
                <c:pt idx="14">
                  <c:v>231.8560791015625</c:v>
                </c:pt>
                <c:pt idx="15">
                  <c:v>272.86099243164063</c:v>
                </c:pt>
                <c:pt idx="16">
                  <c:v>321.42599487304688</c:v>
                </c:pt>
                <c:pt idx="17">
                  <c:v>369.17474365234375</c:v>
                </c:pt>
                <c:pt idx="18">
                  <c:v>422.62554931640625</c:v>
                </c:pt>
                <c:pt idx="19">
                  <c:v>470.94424438476563</c:v>
                </c:pt>
                <c:pt idx="20">
                  <c:v>521.992431640625</c:v>
                </c:pt>
                <c:pt idx="21">
                  <c:v>575.76373291015625</c:v>
                </c:pt>
                <c:pt idx="22">
                  <c:v>632.40411376953125</c:v>
                </c:pt>
                <c:pt idx="23">
                  <c:v>690.8426513671875</c:v>
                </c:pt>
                <c:pt idx="24">
                  <c:v>749.38909912109375</c:v>
                </c:pt>
                <c:pt idx="25">
                  <c:v>807.77850341796875</c:v>
                </c:pt>
                <c:pt idx="26">
                  <c:v>865.99029541015625</c:v>
                </c:pt>
                <c:pt idx="27">
                  <c:v>923.86639404296875</c:v>
                </c:pt>
                <c:pt idx="28">
                  <c:v>982.05169677734375</c:v>
                </c:pt>
                <c:pt idx="29">
                  <c:v>1040.1412353515625</c:v>
                </c:pt>
                <c:pt idx="30">
                  <c:v>1098.0562744140625</c:v>
                </c:pt>
                <c:pt idx="31">
                  <c:v>1156.1226806640625</c:v>
                </c:pt>
                <c:pt idx="32">
                  <c:v>1214.0819091796875</c:v>
                </c:pt>
                <c:pt idx="33">
                  <c:v>1271.979736328125</c:v>
                </c:pt>
                <c:pt idx="34">
                  <c:v>1329.719970703125</c:v>
                </c:pt>
                <c:pt idx="35">
                  <c:v>1387.1810302734375</c:v>
                </c:pt>
                <c:pt idx="36">
                  <c:v>1444.273193359375</c:v>
                </c:pt>
                <c:pt idx="37">
                  <c:v>1501.8009033203125</c:v>
                </c:pt>
                <c:pt idx="38">
                  <c:v>1559.14794921875</c:v>
                </c:pt>
                <c:pt idx="39">
                  <c:v>1616.4515380859375</c:v>
                </c:pt>
                <c:pt idx="40">
                  <c:v>1673.699462890625</c:v>
                </c:pt>
                <c:pt idx="41">
                  <c:v>1730.320068359375</c:v>
                </c:pt>
                <c:pt idx="42">
                  <c:v>1786.9014892578125</c:v>
                </c:pt>
                <c:pt idx="43">
                  <c:v>1843.52197265625</c:v>
                </c:pt>
                <c:pt idx="44">
                  <c:v>1900.4141845703125</c:v>
                </c:pt>
                <c:pt idx="45">
                  <c:v>1945.9554443359375</c:v>
                </c:pt>
                <c:pt idx="46">
                  <c:v>1991.0103759765625</c:v>
                </c:pt>
                <c:pt idx="47">
                  <c:v>2048.16845703125</c:v>
                </c:pt>
                <c:pt idx="48">
                  <c:v>2104.892578125</c:v>
                </c:pt>
                <c:pt idx="49">
                  <c:v>2160.988037109375</c:v>
                </c:pt>
                <c:pt idx="50">
                  <c:v>2216.882568359375</c:v>
                </c:pt>
                <c:pt idx="51">
                  <c:v>2272.3515625</c:v>
                </c:pt>
                <c:pt idx="52">
                  <c:v>2328.08642578125</c:v>
                </c:pt>
                <c:pt idx="53">
                  <c:v>2384.15087890625</c:v>
                </c:pt>
                <c:pt idx="54">
                  <c:v>2440.115966796875</c:v>
                </c:pt>
                <c:pt idx="55">
                  <c:v>2495.660888671875</c:v>
                </c:pt>
                <c:pt idx="56">
                  <c:v>2550.9794921875</c:v>
                </c:pt>
                <c:pt idx="57">
                  <c:v>2606.11865234375</c:v>
                </c:pt>
                <c:pt idx="58">
                  <c:v>2661.056396484375</c:v>
                </c:pt>
                <c:pt idx="59">
                  <c:v>2716.083984375</c:v>
                </c:pt>
                <c:pt idx="60">
                  <c:v>2771.26708984375</c:v>
                </c:pt>
                <c:pt idx="61">
                  <c:v>2815.412353515625</c:v>
                </c:pt>
                <c:pt idx="62">
                  <c:v>2859.09765625</c:v>
                </c:pt>
                <c:pt idx="63">
                  <c:v>2913.6923828125</c:v>
                </c:pt>
                <c:pt idx="64">
                  <c:v>2967.82763671875</c:v>
                </c:pt>
                <c:pt idx="65">
                  <c:v>3021.717041015625</c:v>
                </c:pt>
                <c:pt idx="66">
                  <c:v>3076.05126953125</c:v>
                </c:pt>
                <c:pt idx="67">
                  <c:v>3130.657470703125</c:v>
                </c:pt>
                <c:pt idx="68">
                  <c:v>3184.739990234375</c:v>
                </c:pt>
                <c:pt idx="69">
                  <c:v>3238.843994140625</c:v>
                </c:pt>
                <c:pt idx="70">
                  <c:v>3292.669921875</c:v>
                </c:pt>
                <c:pt idx="71">
                  <c:v>3335.39697265625</c:v>
                </c:pt>
                <c:pt idx="72">
                  <c:v>3378.115966796875</c:v>
                </c:pt>
                <c:pt idx="73">
                  <c:v>3431.8056640625</c:v>
                </c:pt>
                <c:pt idx="74">
                  <c:v>3485.32275390625</c:v>
                </c:pt>
                <c:pt idx="75">
                  <c:v>3538.272705078125</c:v>
                </c:pt>
                <c:pt idx="76">
                  <c:v>3591.277587890625</c:v>
                </c:pt>
                <c:pt idx="77">
                  <c:v>3644.59619140625</c:v>
                </c:pt>
                <c:pt idx="78">
                  <c:v>3697.993408203125</c:v>
                </c:pt>
                <c:pt idx="79">
                  <c:v>3750.5068359375</c:v>
                </c:pt>
                <c:pt idx="80">
                  <c:v>3802.85888671875</c:v>
                </c:pt>
                <c:pt idx="81">
                  <c:v>3855.2353515625</c:v>
                </c:pt>
                <c:pt idx="82">
                  <c:v>3907.509033203125</c:v>
                </c:pt>
                <c:pt idx="83">
                  <c:v>3959.69140625</c:v>
                </c:pt>
                <c:pt idx="84">
                  <c:v>4011.767822265625</c:v>
                </c:pt>
                <c:pt idx="85">
                  <c:v>4063.69091796875</c:v>
                </c:pt>
                <c:pt idx="86">
                  <c:v>4105.08837890625</c:v>
                </c:pt>
                <c:pt idx="87">
                  <c:v>4156.4482421875</c:v>
                </c:pt>
                <c:pt idx="88">
                  <c:v>4197.72705078125</c:v>
                </c:pt>
                <c:pt idx="89">
                  <c:v>4249.35498046875</c:v>
                </c:pt>
                <c:pt idx="90">
                  <c:v>4300.5</c:v>
                </c:pt>
                <c:pt idx="91">
                  <c:v>4351.47265625</c:v>
                </c:pt>
                <c:pt idx="92">
                  <c:v>4402.41845703125</c:v>
                </c:pt>
                <c:pt idx="93">
                  <c:v>4453.08837890625</c:v>
                </c:pt>
                <c:pt idx="94">
                  <c:v>4503.6669921875</c:v>
                </c:pt>
                <c:pt idx="95">
                  <c:v>4554.41552734375</c:v>
                </c:pt>
                <c:pt idx="96">
                  <c:v>4595.14111328125</c:v>
                </c:pt>
                <c:pt idx="97">
                  <c:v>4636.1884765625</c:v>
                </c:pt>
                <c:pt idx="98">
                  <c:v>4687.05908203125</c:v>
                </c:pt>
                <c:pt idx="99">
                  <c:v>4737.486328125</c:v>
                </c:pt>
                <c:pt idx="100">
                  <c:v>4787.44140625</c:v>
                </c:pt>
                <c:pt idx="101">
                  <c:v>4836.81103515625</c:v>
                </c:pt>
                <c:pt idx="102">
                  <c:v>4886.57763671875</c:v>
                </c:pt>
                <c:pt idx="103">
                  <c:v>4936.4423828125</c:v>
                </c:pt>
                <c:pt idx="104">
                  <c:v>4986.021484375</c:v>
                </c:pt>
                <c:pt idx="105">
                  <c:v>5035.54443359375</c:v>
                </c:pt>
                <c:pt idx="106">
                  <c:v>5085.11474609375</c:v>
                </c:pt>
                <c:pt idx="107">
                  <c:v>5134.3349609375</c:v>
                </c:pt>
                <c:pt idx="108">
                  <c:v>5183.17431640625</c:v>
                </c:pt>
                <c:pt idx="109">
                  <c:v>5232.369140625</c:v>
                </c:pt>
                <c:pt idx="110">
                  <c:v>5281.82568359375</c:v>
                </c:pt>
                <c:pt idx="111">
                  <c:v>5321.3681640625</c:v>
                </c:pt>
                <c:pt idx="112">
                  <c:v>5360.61962890625</c:v>
                </c:pt>
                <c:pt idx="113">
                  <c:v>5409.435546875</c:v>
                </c:pt>
                <c:pt idx="114">
                  <c:v>5457.70166015625</c:v>
                </c:pt>
                <c:pt idx="115">
                  <c:v>5505.880859375</c:v>
                </c:pt>
                <c:pt idx="116">
                  <c:v>5553.90869140625</c:v>
                </c:pt>
                <c:pt idx="117">
                  <c:v>5601.923828125</c:v>
                </c:pt>
                <c:pt idx="118">
                  <c:v>5649.54150390625</c:v>
                </c:pt>
                <c:pt idx="119">
                  <c:v>5697.18505859375</c:v>
                </c:pt>
                <c:pt idx="120">
                  <c:v>5745.22021484375</c:v>
                </c:pt>
                <c:pt idx="121">
                  <c:v>5783.76171875</c:v>
                </c:pt>
                <c:pt idx="122">
                  <c:v>5821.79541015625</c:v>
                </c:pt>
                <c:pt idx="123">
                  <c:v>5869.3720703125</c:v>
                </c:pt>
                <c:pt idx="124">
                  <c:v>5916.45947265625</c:v>
                </c:pt>
                <c:pt idx="125">
                  <c:v>5963.67626953125</c:v>
                </c:pt>
                <c:pt idx="126">
                  <c:v>6010.91064453125</c:v>
                </c:pt>
                <c:pt idx="127">
                  <c:v>6057.37255859375</c:v>
                </c:pt>
                <c:pt idx="128">
                  <c:v>6026.72216796875</c:v>
                </c:pt>
                <c:pt idx="129">
                  <c:v>5925.3876953125</c:v>
                </c:pt>
                <c:pt idx="130">
                  <c:v>5909.81787109375</c:v>
                </c:pt>
                <c:pt idx="131">
                  <c:v>5973.0009765625</c:v>
                </c:pt>
                <c:pt idx="132">
                  <c:v>6034.3115234375</c:v>
                </c:pt>
                <c:pt idx="133">
                  <c:v>6094.220703125</c:v>
                </c:pt>
                <c:pt idx="134">
                  <c:v>6153.69482421875</c:v>
                </c:pt>
                <c:pt idx="135">
                  <c:v>6212.439453125</c:v>
                </c:pt>
                <c:pt idx="136">
                  <c:v>6269.86767578125</c:v>
                </c:pt>
                <c:pt idx="137">
                  <c:v>6326.37646484375</c:v>
                </c:pt>
                <c:pt idx="138">
                  <c:v>6371.10009765625</c:v>
                </c:pt>
                <c:pt idx="139">
                  <c:v>6415.68994140625</c:v>
                </c:pt>
                <c:pt idx="140">
                  <c:v>6471.04736328125</c:v>
                </c:pt>
                <c:pt idx="141">
                  <c:v>6526.28466796875</c:v>
                </c:pt>
                <c:pt idx="142">
                  <c:v>6581</c:v>
                </c:pt>
                <c:pt idx="143">
                  <c:v>6635.0390625</c:v>
                </c:pt>
                <c:pt idx="144">
                  <c:v>6688.42431640625</c:v>
                </c:pt>
                <c:pt idx="145">
                  <c:v>6741.09521484375</c:v>
                </c:pt>
                <c:pt idx="146">
                  <c:v>6793.18017578125</c:v>
                </c:pt>
                <c:pt idx="147">
                  <c:v>6845.15673828125</c:v>
                </c:pt>
                <c:pt idx="148">
                  <c:v>6886.5458984375</c:v>
                </c:pt>
                <c:pt idx="149">
                  <c:v>6927.3759765625</c:v>
                </c:pt>
                <c:pt idx="150">
                  <c:v>6976.98486328125</c:v>
                </c:pt>
                <c:pt idx="151">
                  <c:v>6977.6494140625</c:v>
                </c:pt>
                <c:pt idx="152">
                  <c:v>6848.33935546875</c:v>
                </c:pt>
                <c:pt idx="153">
                  <c:v>6776.50390625</c:v>
                </c:pt>
                <c:pt idx="154">
                  <c:v>6841.7568359375</c:v>
                </c:pt>
                <c:pt idx="155">
                  <c:v>6904.20654296875</c:v>
                </c:pt>
                <c:pt idx="156">
                  <c:v>6965.072265625</c:v>
                </c:pt>
                <c:pt idx="157">
                  <c:v>7024.7080078125</c:v>
                </c:pt>
                <c:pt idx="158">
                  <c:v>7083.28466796875</c:v>
                </c:pt>
                <c:pt idx="159">
                  <c:v>7140.81787109375</c:v>
                </c:pt>
                <c:pt idx="160">
                  <c:v>7197.1201171875</c:v>
                </c:pt>
                <c:pt idx="161">
                  <c:v>7252.85595703125</c:v>
                </c:pt>
                <c:pt idx="162">
                  <c:v>7308.74072265625</c:v>
                </c:pt>
                <c:pt idx="163">
                  <c:v>7363.61669921875</c:v>
                </c:pt>
                <c:pt idx="164">
                  <c:v>7406.43017578125</c:v>
                </c:pt>
                <c:pt idx="165">
                  <c:v>7448.46044921875</c:v>
                </c:pt>
                <c:pt idx="166">
                  <c:v>7500.9423828125</c:v>
                </c:pt>
                <c:pt idx="167">
                  <c:v>7552.86669921875</c:v>
                </c:pt>
                <c:pt idx="168">
                  <c:v>7604.84130859375</c:v>
                </c:pt>
                <c:pt idx="169">
                  <c:v>7657.2119140625</c:v>
                </c:pt>
                <c:pt idx="170">
                  <c:v>7708.7919921875</c:v>
                </c:pt>
                <c:pt idx="171">
                  <c:v>7749.658203125</c:v>
                </c:pt>
                <c:pt idx="172">
                  <c:v>7790.34814453125</c:v>
                </c:pt>
                <c:pt idx="173">
                  <c:v>7840.58251953125</c:v>
                </c:pt>
                <c:pt idx="174">
                  <c:v>7889.9091796875</c:v>
                </c:pt>
                <c:pt idx="175">
                  <c:v>7938.525390625</c:v>
                </c:pt>
                <c:pt idx="176">
                  <c:v>7985.87841796875</c:v>
                </c:pt>
                <c:pt idx="177">
                  <c:v>7889.52685546875</c:v>
                </c:pt>
                <c:pt idx="178">
                  <c:v>7790.62255859375</c:v>
                </c:pt>
                <c:pt idx="179">
                  <c:v>7842.41650390625</c:v>
                </c:pt>
                <c:pt idx="180">
                  <c:v>7903.3876953125</c:v>
                </c:pt>
                <c:pt idx="181">
                  <c:v>7962.53271484375</c:v>
                </c:pt>
                <c:pt idx="182">
                  <c:v>8019.80712890625</c:v>
                </c:pt>
                <c:pt idx="183">
                  <c:v>8076.37158203125</c:v>
                </c:pt>
                <c:pt idx="184">
                  <c:v>8132.66552734375</c:v>
                </c:pt>
                <c:pt idx="185">
                  <c:v>8187.9296875</c:v>
                </c:pt>
                <c:pt idx="186">
                  <c:v>8242.7158203125</c:v>
                </c:pt>
                <c:pt idx="187">
                  <c:v>8297.337890625</c:v>
                </c:pt>
                <c:pt idx="188">
                  <c:v>8340.4345703125</c:v>
                </c:pt>
                <c:pt idx="189">
                  <c:v>8382.7939453125</c:v>
                </c:pt>
                <c:pt idx="190">
                  <c:v>8435.3466796875</c:v>
                </c:pt>
                <c:pt idx="191">
                  <c:v>8487.697265625</c:v>
                </c:pt>
                <c:pt idx="192">
                  <c:v>8539.630859375</c:v>
                </c:pt>
                <c:pt idx="193">
                  <c:v>8591.140625</c:v>
                </c:pt>
                <c:pt idx="194">
                  <c:v>8642.205078125</c:v>
                </c:pt>
                <c:pt idx="195">
                  <c:v>8692.6298828125</c:v>
                </c:pt>
                <c:pt idx="196">
                  <c:v>8741.9921875</c:v>
                </c:pt>
                <c:pt idx="197">
                  <c:v>8791.1171875</c:v>
                </c:pt>
                <c:pt idx="198">
                  <c:v>8830.1982421875</c:v>
                </c:pt>
                <c:pt idx="199">
                  <c:v>8869.50390625</c:v>
                </c:pt>
                <c:pt idx="200">
                  <c:v>8917.7314453125</c:v>
                </c:pt>
                <c:pt idx="201">
                  <c:v>8900.115234375</c:v>
                </c:pt>
                <c:pt idx="202">
                  <c:v>8842.865234375</c:v>
                </c:pt>
                <c:pt idx="203">
                  <c:v>8855.9619140625</c:v>
                </c:pt>
                <c:pt idx="204">
                  <c:v>8912.5166015625</c:v>
                </c:pt>
                <c:pt idx="205">
                  <c:v>8967.3369140625</c:v>
                </c:pt>
                <c:pt idx="206">
                  <c:v>9021.359375</c:v>
                </c:pt>
                <c:pt idx="207">
                  <c:v>9074.3720703125</c:v>
                </c:pt>
                <c:pt idx="208">
                  <c:v>9126.3818359375</c:v>
                </c:pt>
                <c:pt idx="209">
                  <c:v>9178.2509765625</c:v>
                </c:pt>
                <c:pt idx="210">
                  <c:v>9229.1376953125</c:v>
                </c:pt>
                <c:pt idx="211">
                  <c:v>9278.6103515625</c:v>
                </c:pt>
                <c:pt idx="212">
                  <c:v>9327.5478515625</c:v>
                </c:pt>
                <c:pt idx="213">
                  <c:v>9376.2412109375</c:v>
                </c:pt>
                <c:pt idx="214">
                  <c:v>9364.2421875</c:v>
                </c:pt>
                <c:pt idx="215">
                  <c:v>9270.3544921875</c:v>
                </c:pt>
                <c:pt idx="216">
                  <c:v>9244.318359375</c:v>
                </c:pt>
                <c:pt idx="217">
                  <c:v>9304.7763671875</c:v>
                </c:pt>
                <c:pt idx="218">
                  <c:v>9350.6787109375</c:v>
                </c:pt>
                <c:pt idx="219">
                  <c:v>9406.7939453125</c:v>
                </c:pt>
                <c:pt idx="220">
                  <c:v>9462.162109375</c:v>
                </c:pt>
                <c:pt idx="221">
                  <c:v>9516.767578125</c:v>
                </c:pt>
                <c:pt idx="222">
                  <c:v>9570.53125</c:v>
                </c:pt>
                <c:pt idx="223">
                  <c:v>9623.43359375</c:v>
                </c:pt>
                <c:pt idx="224">
                  <c:v>9675.7705078125</c:v>
                </c:pt>
                <c:pt idx="225">
                  <c:v>9727.42578125</c:v>
                </c:pt>
                <c:pt idx="226">
                  <c:v>9777.9462890625</c:v>
                </c:pt>
                <c:pt idx="227">
                  <c:v>9828.271484375</c:v>
                </c:pt>
                <c:pt idx="228">
                  <c:v>9878.2783203125</c:v>
                </c:pt>
                <c:pt idx="229">
                  <c:v>9927.6279296875</c:v>
                </c:pt>
                <c:pt idx="230">
                  <c:v>9976.451171875</c:v>
                </c:pt>
                <c:pt idx="231">
                  <c:v>10025.0927734375</c:v>
                </c:pt>
                <c:pt idx="232">
                  <c:v>10073.28515625</c:v>
                </c:pt>
                <c:pt idx="233">
                  <c:v>10120.6396484375</c:v>
                </c:pt>
                <c:pt idx="234">
                  <c:v>10167.2861328125</c:v>
                </c:pt>
                <c:pt idx="235">
                  <c:v>10154.6474609375</c:v>
                </c:pt>
                <c:pt idx="236">
                  <c:v>10089.970703125</c:v>
                </c:pt>
                <c:pt idx="237">
                  <c:v>10090.1953125</c:v>
                </c:pt>
                <c:pt idx="238">
                  <c:v>10146.611328125</c:v>
                </c:pt>
                <c:pt idx="239">
                  <c:v>10200.3447265625</c:v>
                </c:pt>
                <c:pt idx="240">
                  <c:v>10253.25390625</c:v>
                </c:pt>
                <c:pt idx="241">
                  <c:v>10305.6162109375</c:v>
                </c:pt>
                <c:pt idx="242">
                  <c:v>10357.28515625</c:v>
                </c:pt>
                <c:pt idx="243">
                  <c:v>10407.8837890625</c:v>
                </c:pt>
                <c:pt idx="244">
                  <c:v>10457.8212890625</c:v>
                </c:pt>
                <c:pt idx="245">
                  <c:v>10507.1591796875</c:v>
                </c:pt>
                <c:pt idx="246">
                  <c:v>10555.0146484375</c:v>
                </c:pt>
                <c:pt idx="247">
                  <c:v>10602.2744140625</c:v>
                </c:pt>
                <c:pt idx="248">
                  <c:v>10649.4150390625</c:v>
                </c:pt>
                <c:pt idx="249">
                  <c:v>10696.29296875</c:v>
                </c:pt>
                <c:pt idx="250">
                  <c:v>10733.2138671875</c:v>
                </c:pt>
                <c:pt idx="251">
                  <c:v>10770.099609375</c:v>
                </c:pt>
                <c:pt idx="252">
                  <c:v>10815.982421875</c:v>
                </c:pt>
                <c:pt idx="253">
                  <c:v>10861.322265625</c:v>
                </c:pt>
                <c:pt idx="254">
                  <c:v>10905.7568359375</c:v>
                </c:pt>
                <c:pt idx="255">
                  <c:v>10949.841796875</c:v>
                </c:pt>
                <c:pt idx="256">
                  <c:v>10994.146484375</c:v>
                </c:pt>
                <c:pt idx="257">
                  <c:v>11018.3916015625</c:v>
                </c:pt>
                <c:pt idx="258">
                  <c:v>10887.6279296875</c:v>
                </c:pt>
                <c:pt idx="259">
                  <c:v>10784.5830078125</c:v>
                </c:pt>
                <c:pt idx="260">
                  <c:v>10844.150390625</c:v>
                </c:pt>
                <c:pt idx="261">
                  <c:v>10901.8017578125</c:v>
                </c:pt>
                <c:pt idx="262">
                  <c:v>10956.9169921875</c:v>
                </c:pt>
                <c:pt idx="263">
                  <c:v>11011.2255859375</c:v>
                </c:pt>
                <c:pt idx="264">
                  <c:v>11064.564453125</c:v>
                </c:pt>
                <c:pt idx="265">
                  <c:v>11117.236328125</c:v>
                </c:pt>
                <c:pt idx="266">
                  <c:v>11168.92578125</c:v>
                </c:pt>
                <c:pt idx="267">
                  <c:v>11209.666015625</c:v>
                </c:pt>
                <c:pt idx="268">
                  <c:v>11260.2509765625</c:v>
                </c:pt>
                <c:pt idx="269">
                  <c:v>11309.7421875</c:v>
                </c:pt>
                <c:pt idx="270">
                  <c:v>11348.802734375</c:v>
                </c:pt>
                <c:pt idx="271">
                  <c:v>11397.4091796875</c:v>
                </c:pt>
                <c:pt idx="272">
                  <c:v>11445.548828125</c:v>
                </c:pt>
                <c:pt idx="273">
                  <c:v>11492.943359375</c:v>
                </c:pt>
                <c:pt idx="274">
                  <c:v>11539.833984375</c:v>
                </c:pt>
                <c:pt idx="275">
                  <c:v>11577.1435546875</c:v>
                </c:pt>
                <c:pt idx="276">
                  <c:v>11613.7373046875</c:v>
                </c:pt>
                <c:pt idx="277">
                  <c:v>11659.3720703125</c:v>
                </c:pt>
                <c:pt idx="278">
                  <c:v>11705.3935546875</c:v>
                </c:pt>
                <c:pt idx="279">
                  <c:v>11750.470703125</c:v>
                </c:pt>
                <c:pt idx="280">
                  <c:v>11794.638671875</c:v>
                </c:pt>
                <c:pt idx="281">
                  <c:v>11838.263671875</c:v>
                </c:pt>
                <c:pt idx="282">
                  <c:v>11881.427734375</c:v>
                </c:pt>
                <c:pt idx="283">
                  <c:v>11924.1181640625</c:v>
                </c:pt>
                <c:pt idx="284">
                  <c:v>11965.89453125</c:v>
                </c:pt>
                <c:pt idx="285">
                  <c:v>11872.7744140625</c:v>
                </c:pt>
                <c:pt idx="286">
                  <c:v>11760.5263671875</c:v>
                </c:pt>
                <c:pt idx="287">
                  <c:v>11790.814453125</c:v>
                </c:pt>
                <c:pt idx="288">
                  <c:v>11847.1787109375</c:v>
                </c:pt>
                <c:pt idx="289">
                  <c:v>11901.1376953125</c:v>
                </c:pt>
                <c:pt idx="290">
                  <c:v>11943.2998046875</c:v>
                </c:pt>
                <c:pt idx="291">
                  <c:v>11984.8955078125</c:v>
                </c:pt>
                <c:pt idx="292">
                  <c:v>12035.95703125</c:v>
                </c:pt>
                <c:pt idx="293">
                  <c:v>12086.234375</c:v>
                </c:pt>
                <c:pt idx="294">
                  <c:v>12136.1806640625</c:v>
                </c:pt>
                <c:pt idx="295">
                  <c:v>12185.0341796875</c:v>
                </c:pt>
                <c:pt idx="296">
                  <c:v>12233.1689453125</c:v>
                </c:pt>
                <c:pt idx="297">
                  <c:v>12280.490234375</c:v>
                </c:pt>
                <c:pt idx="298">
                  <c:v>12326.0341796875</c:v>
                </c:pt>
                <c:pt idx="299">
                  <c:v>12353.302734375</c:v>
                </c:pt>
                <c:pt idx="300">
                  <c:v>12263.904296875</c:v>
                </c:pt>
                <c:pt idx="301">
                  <c:v>12170.017578125</c:v>
                </c:pt>
                <c:pt idx="302">
                  <c:v>12169.0380859375</c:v>
                </c:pt>
                <c:pt idx="303">
                  <c:v>12228.6123046875</c:v>
                </c:pt>
                <c:pt idx="304">
                  <c:v>12285.0166015625</c:v>
                </c:pt>
                <c:pt idx="305">
                  <c:v>12339.427734375</c:v>
                </c:pt>
                <c:pt idx="306">
                  <c:v>12392.75</c:v>
                </c:pt>
                <c:pt idx="307">
                  <c:v>12444.5126953125</c:v>
                </c:pt>
                <c:pt idx="308">
                  <c:v>12496.1630859375</c:v>
                </c:pt>
                <c:pt idx="309">
                  <c:v>12547.67578125</c:v>
                </c:pt>
                <c:pt idx="310">
                  <c:v>12597.7880859375</c:v>
                </c:pt>
                <c:pt idx="311">
                  <c:v>12647.3447265625</c:v>
                </c:pt>
                <c:pt idx="312">
                  <c:v>12696.02734375</c:v>
                </c:pt>
                <c:pt idx="313">
                  <c:v>12743.5595703125</c:v>
                </c:pt>
                <c:pt idx="314">
                  <c:v>12790.79296875</c:v>
                </c:pt>
                <c:pt idx="315">
                  <c:v>12837.78125</c:v>
                </c:pt>
                <c:pt idx="316">
                  <c:v>12883.947265625</c:v>
                </c:pt>
                <c:pt idx="317">
                  <c:v>12929.6552734375</c:v>
                </c:pt>
                <c:pt idx="318">
                  <c:v>12965.958984375</c:v>
                </c:pt>
                <c:pt idx="319">
                  <c:v>13010.5927734375</c:v>
                </c:pt>
                <c:pt idx="320">
                  <c:v>13045.8212890625</c:v>
                </c:pt>
                <c:pt idx="321">
                  <c:v>13089.431640625</c:v>
                </c:pt>
                <c:pt idx="322">
                  <c:v>13132.9619140625</c:v>
                </c:pt>
                <c:pt idx="323">
                  <c:v>13175.95703125</c:v>
                </c:pt>
                <c:pt idx="324">
                  <c:v>13218.435546875</c:v>
                </c:pt>
                <c:pt idx="325">
                  <c:v>13260.4365234375</c:v>
                </c:pt>
                <c:pt idx="326">
                  <c:v>13302.779296875</c:v>
                </c:pt>
                <c:pt idx="327">
                  <c:v>13341.8232421875</c:v>
                </c:pt>
                <c:pt idx="328">
                  <c:v>13276.521484375</c:v>
                </c:pt>
                <c:pt idx="329">
                  <c:v>13211.8505859375</c:v>
                </c:pt>
                <c:pt idx="330">
                  <c:v>13213.451171875</c:v>
                </c:pt>
                <c:pt idx="331">
                  <c:v>13267.0673828125</c:v>
                </c:pt>
                <c:pt idx="332">
                  <c:v>13318.4052734375</c:v>
                </c:pt>
                <c:pt idx="333">
                  <c:v>13368.8203125</c:v>
                </c:pt>
                <c:pt idx="334">
                  <c:v>13418.4267578125</c:v>
                </c:pt>
                <c:pt idx="335">
                  <c:v>13466.58203125</c:v>
                </c:pt>
                <c:pt idx="336">
                  <c:v>13513.7197265625</c:v>
                </c:pt>
                <c:pt idx="337">
                  <c:v>13560.3017578125</c:v>
                </c:pt>
                <c:pt idx="338">
                  <c:v>13605.9794921875</c:v>
                </c:pt>
                <c:pt idx="339">
                  <c:v>13650.875</c:v>
                </c:pt>
                <c:pt idx="340">
                  <c:v>13694.908203125</c:v>
                </c:pt>
                <c:pt idx="341">
                  <c:v>13721.953125</c:v>
                </c:pt>
                <c:pt idx="342">
                  <c:v>13588.6923828125</c:v>
                </c:pt>
                <c:pt idx="343">
                  <c:v>13484.6123046875</c:v>
                </c:pt>
                <c:pt idx="344">
                  <c:v>13504.822265625</c:v>
                </c:pt>
                <c:pt idx="345">
                  <c:v>13564.123046875</c:v>
                </c:pt>
                <c:pt idx="346">
                  <c:v>13619.9931640625</c:v>
                </c:pt>
                <c:pt idx="347">
                  <c:v>13674.712890625</c:v>
                </c:pt>
                <c:pt idx="348">
                  <c:v>13728.134765625</c:v>
                </c:pt>
                <c:pt idx="349">
                  <c:v>13780.05859375</c:v>
                </c:pt>
                <c:pt idx="350">
                  <c:v>13830.69140625</c:v>
                </c:pt>
                <c:pt idx="351">
                  <c:v>13880.419921875</c:v>
                </c:pt>
                <c:pt idx="352">
                  <c:v>13929.6171875</c:v>
                </c:pt>
                <c:pt idx="353">
                  <c:v>13968.625</c:v>
                </c:pt>
                <c:pt idx="354">
                  <c:v>14007.412109375</c:v>
                </c:pt>
                <c:pt idx="355">
                  <c:v>14054.96875</c:v>
                </c:pt>
                <c:pt idx="356">
                  <c:v>14102.009765625</c:v>
                </c:pt>
                <c:pt idx="357">
                  <c:v>14147.9521484375</c:v>
                </c:pt>
                <c:pt idx="358">
                  <c:v>14192.5400390625</c:v>
                </c:pt>
                <c:pt idx="359">
                  <c:v>14236.900390625</c:v>
                </c:pt>
                <c:pt idx="360">
                  <c:v>14281.515625</c:v>
                </c:pt>
                <c:pt idx="361">
                  <c:v>14325.6943359375</c:v>
                </c:pt>
                <c:pt idx="362">
                  <c:v>14369.12890625</c:v>
                </c:pt>
                <c:pt idx="363">
                  <c:v>14411.921875</c:v>
                </c:pt>
                <c:pt idx="364">
                  <c:v>14454.228515625</c:v>
                </c:pt>
                <c:pt idx="365">
                  <c:v>14430.5009765625</c:v>
                </c:pt>
                <c:pt idx="366">
                  <c:v>14352.494140625</c:v>
                </c:pt>
                <c:pt idx="367">
                  <c:v>14347.48046875</c:v>
                </c:pt>
                <c:pt idx="368">
                  <c:v>14391.060546875</c:v>
                </c:pt>
                <c:pt idx="369">
                  <c:v>14442.740234375</c:v>
                </c:pt>
                <c:pt idx="370">
                  <c:v>14483.4873046875</c:v>
                </c:pt>
                <c:pt idx="371">
                  <c:v>14532.79296875</c:v>
                </c:pt>
                <c:pt idx="372">
                  <c:v>14580.8134765625</c:v>
                </c:pt>
                <c:pt idx="373">
                  <c:v>14628.0185546875</c:v>
                </c:pt>
                <c:pt idx="374">
                  <c:v>14674.2841796875</c:v>
                </c:pt>
                <c:pt idx="375">
                  <c:v>14720.1640625</c:v>
                </c:pt>
                <c:pt idx="376">
                  <c:v>14765.0888671875</c:v>
                </c:pt>
                <c:pt idx="377">
                  <c:v>14809.5078125</c:v>
                </c:pt>
                <c:pt idx="378">
                  <c:v>14853.3759765625</c:v>
                </c:pt>
                <c:pt idx="379">
                  <c:v>14896.2197265625</c:v>
                </c:pt>
                <c:pt idx="380">
                  <c:v>14930.134765625</c:v>
                </c:pt>
                <c:pt idx="381">
                  <c:v>14963.66796875</c:v>
                </c:pt>
                <c:pt idx="382">
                  <c:v>14988.3466796875</c:v>
                </c:pt>
                <c:pt idx="383">
                  <c:v>14841.40625</c:v>
                </c:pt>
                <c:pt idx="384">
                  <c:v>14712.865234375</c:v>
                </c:pt>
                <c:pt idx="385">
                  <c:v>14764.9892578125</c:v>
                </c:pt>
                <c:pt idx="386">
                  <c:v>14823.419921875</c:v>
                </c:pt>
                <c:pt idx="387">
                  <c:v>14878.8955078125</c:v>
                </c:pt>
                <c:pt idx="388">
                  <c:v>14932.9375</c:v>
                </c:pt>
                <c:pt idx="389">
                  <c:v>14985.568359375</c:v>
                </c:pt>
                <c:pt idx="390">
                  <c:v>15037.10546875</c:v>
                </c:pt>
                <c:pt idx="391">
                  <c:v>15087.626953125</c:v>
                </c:pt>
                <c:pt idx="392">
                  <c:v>15136.9619140625</c:v>
                </c:pt>
                <c:pt idx="393">
                  <c:v>15185.7861328125</c:v>
                </c:pt>
                <c:pt idx="394">
                  <c:v>15233.908203125</c:v>
                </c:pt>
                <c:pt idx="395">
                  <c:v>15280.6533203125</c:v>
                </c:pt>
                <c:pt idx="396">
                  <c:v>15318.017578125</c:v>
                </c:pt>
                <c:pt idx="397">
                  <c:v>15355.0986328125</c:v>
                </c:pt>
                <c:pt idx="398">
                  <c:v>15400.8857421875</c:v>
                </c:pt>
                <c:pt idx="399">
                  <c:v>15445.7958984375</c:v>
                </c:pt>
                <c:pt idx="400">
                  <c:v>15490.0478515625</c:v>
                </c:pt>
                <c:pt idx="401">
                  <c:v>15533.619140625</c:v>
                </c:pt>
                <c:pt idx="402">
                  <c:v>15575.75</c:v>
                </c:pt>
                <c:pt idx="403">
                  <c:v>15608.9384765625</c:v>
                </c:pt>
                <c:pt idx="404">
                  <c:v>15609.92578125</c:v>
                </c:pt>
                <c:pt idx="405">
                  <c:v>15508.818359375</c:v>
                </c:pt>
                <c:pt idx="406">
                  <c:v>15448.974609375</c:v>
                </c:pt>
                <c:pt idx="407">
                  <c:v>15506.0234375</c:v>
                </c:pt>
                <c:pt idx="408">
                  <c:v>15559.583984375</c:v>
                </c:pt>
                <c:pt idx="409">
                  <c:v>15611.0966796875</c:v>
                </c:pt>
                <c:pt idx="410">
                  <c:v>15661.0361328125</c:v>
                </c:pt>
                <c:pt idx="411">
                  <c:v>15710.3740234375</c:v>
                </c:pt>
                <c:pt idx="412">
                  <c:v>15759.1640625</c:v>
                </c:pt>
                <c:pt idx="413">
                  <c:v>15806.9306640625</c:v>
                </c:pt>
                <c:pt idx="414">
                  <c:v>15854.0888671875</c:v>
                </c:pt>
                <c:pt idx="415">
                  <c:v>15900.533203125</c:v>
                </c:pt>
                <c:pt idx="416">
                  <c:v>15945.455078125</c:v>
                </c:pt>
                <c:pt idx="417">
                  <c:v>15989.0341796875</c:v>
                </c:pt>
                <c:pt idx="418">
                  <c:v>16032.763671875</c:v>
                </c:pt>
                <c:pt idx="419">
                  <c:v>16075.9052734375</c:v>
                </c:pt>
                <c:pt idx="420">
                  <c:v>16109.5029296875</c:v>
                </c:pt>
                <c:pt idx="421">
                  <c:v>16142.7958984375</c:v>
                </c:pt>
                <c:pt idx="422">
                  <c:v>16184.4716796875</c:v>
                </c:pt>
                <c:pt idx="423">
                  <c:v>16224.6630859375</c:v>
                </c:pt>
                <c:pt idx="424">
                  <c:v>16264.1796875</c:v>
                </c:pt>
                <c:pt idx="425">
                  <c:v>16303.94921875</c:v>
                </c:pt>
                <c:pt idx="426">
                  <c:v>16343.4599609375</c:v>
                </c:pt>
                <c:pt idx="427">
                  <c:v>16343.6884765625</c:v>
                </c:pt>
                <c:pt idx="428">
                  <c:v>16173.0087890625</c:v>
                </c:pt>
                <c:pt idx="429">
                  <c:v>16051.48046875</c:v>
                </c:pt>
                <c:pt idx="430">
                  <c:v>16099.16796875</c:v>
                </c:pt>
                <c:pt idx="431">
                  <c:v>16147.146484375</c:v>
                </c:pt>
                <c:pt idx="432">
                  <c:v>16203.708984375</c:v>
                </c:pt>
                <c:pt idx="433">
                  <c:v>16257.9765625</c:v>
                </c:pt>
                <c:pt idx="434">
                  <c:v>16311.2353515625</c:v>
                </c:pt>
                <c:pt idx="435">
                  <c:v>16363.1298828125</c:v>
                </c:pt>
                <c:pt idx="436">
                  <c:v>16413.931640625</c:v>
                </c:pt>
                <c:pt idx="437">
                  <c:v>16463.826171875</c:v>
                </c:pt>
                <c:pt idx="438">
                  <c:v>16512.947265625</c:v>
                </c:pt>
                <c:pt idx="439">
                  <c:v>16561.42578125</c:v>
                </c:pt>
                <c:pt idx="440">
                  <c:v>16609.111328125</c:v>
                </c:pt>
                <c:pt idx="441">
                  <c:v>16655.837890625</c:v>
                </c:pt>
                <c:pt idx="442">
                  <c:v>16701.576171875</c:v>
                </c:pt>
                <c:pt idx="443">
                  <c:v>16746.771484375</c:v>
                </c:pt>
                <c:pt idx="444">
                  <c:v>16791.822265625</c:v>
                </c:pt>
                <c:pt idx="445">
                  <c:v>16835.62109375</c:v>
                </c:pt>
                <c:pt idx="446">
                  <c:v>16869.830078125</c:v>
                </c:pt>
                <c:pt idx="447">
                  <c:v>16903.990234375</c:v>
                </c:pt>
                <c:pt idx="448">
                  <c:v>16946.5546875</c:v>
                </c:pt>
                <c:pt idx="449">
                  <c:v>16987.482421875</c:v>
                </c:pt>
                <c:pt idx="450">
                  <c:v>17027.904296875</c:v>
                </c:pt>
                <c:pt idx="451">
                  <c:v>16972.24609375</c:v>
                </c:pt>
                <c:pt idx="452">
                  <c:v>16847.140625</c:v>
                </c:pt>
                <c:pt idx="453">
                  <c:v>16816.310546875</c:v>
                </c:pt>
                <c:pt idx="454">
                  <c:v>16862.81640625</c:v>
                </c:pt>
                <c:pt idx="455">
                  <c:v>16918.234375</c:v>
                </c:pt>
                <c:pt idx="456">
                  <c:v>16971.951171875</c:v>
                </c:pt>
                <c:pt idx="457">
                  <c:v>17013.77734375</c:v>
                </c:pt>
                <c:pt idx="458">
                  <c:v>17054.658203125</c:v>
                </c:pt>
                <c:pt idx="459">
                  <c:v>17105.03125</c:v>
                </c:pt>
                <c:pt idx="460">
                  <c:v>17154.90234375</c:v>
                </c:pt>
                <c:pt idx="461">
                  <c:v>17203.22265625</c:v>
                </c:pt>
                <c:pt idx="462">
                  <c:v>17250.333984375</c:v>
                </c:pt>
                <c:pt idx="463">
                  <c:v>17296.857421875</c:v>
                </c:pt>
                <c:pt idx="464">
                  <c:v>17342.837890625</c:v>
                </c:pt>
                <c:pt idx="465">
                  <c:v>17388.07421875</c:v>
                </c:pt>
                <c:pt idx="466">
                  <c:v>17432.486328125</c:v>
                </c:pt>
                <c:pt idx="467">
                  <c:v>17475.99609375</c:v>
                </c:pt>
                <c:pt idx="468">
                  <c:v>17518.47265625</c:v>
                </c:pt>
                <c:pt idx="469">
                  <c:v>17559.806640625</c:v>
                </c:pt>
                <c:pt idx="470">
                  <c:v>17540.615234375</c:v>
                </c:pt>
                <c:pt idx="471">
                  <c:v>17373.826171875</c:v>
                </c:pt>
                <c:pt idx="472">
                  <c:v>17278.208984375</c:v>
                </c:pt>
                <c:pt idx="473">
                  <c:v>17327.732421875</c:v>
                </c:pt>
                <c:pt idx="474">
                  <c:v>17388.474609375</c:v>
                </c:pt>
                <c:pt idx="475">
                  <c:v>17434.41015625</c:v>
                </c:pt>
                <c:pt idx="476">
                  <c:v>17488.974609375</c:v>
                </c:pt>
                <c:pt idx="477">
                  <c:v>17542.353515625</c:v>
                </c:pt>
                <c:pt idx="478">
                  <c:v>17595.646484375</c:v>
                </c:pt>
                <c:pt idx="479">
                  <c:v>17647.9921875</c:v>
                </c:pt>
                <c:pt idx="480">
                  <c:v>17688.7890625</c:v>
                </c:pt>
                <c:pt idx="481">
                  <c:v>17729.095703125</c:v>
                </c:pt>
                <c:pt idx="482">
                  <c:v>17778.23046875</c:v>
                </c:pt>
                <c:pt idx="483">
                  <c:v>17826.548828125</c:v>
                </c:pt>
                <c:pt idx="484">
                  <c:v>17874.333984375</c:v>
                </c:pt>
                <c:pt idx="485">
                  <c:v>17921.443359375</c:v>
                </c:pt>
                <c:pt idx="486">
                  <c:v>17967.916015625</c:v>
                </c:pt>
                <c:pt idx="487">
                  <c:v>18013.109375</c:v>
                </c:pt>
                <c:pt idx="488">
                  <c:v>18057.927734375</c:v>
                </c:pt>
                <c:pt idx="489">
                  <c:v>18102.119140625</c:v>
                </c:pt>
                <c:pt idx="490">
                  <c:v>18145.875</c:v>
                </c:pt>
                <c:pt idx="491">
                  <c:v>18188.74609375</c:v>
                </c:pt>
                <c:pt idx="492">
                  <c:v>18230.94921875</c:v>
                </c:pt>
                <c:pt idx="493">
                  <c:v>18272.869140625</c:v>
                </c:pt>
                <c:pt idx="494">
                  <c:v>18314.4453125</c:v>
                </c:pt>
                <c:pt idx="495">
                  <c:v>18355.0859375</c:v>
                </c:pt>
                <c:pt idx="496">
                  <c:v>18395.166015625</c:v>
                </c:pt>
                <c:pt idx="497">
                  <c:v>18435.322265625</c:v>
                </c:pt>
                <c:pt idx="498">
                  <c:v>18474.162109375</c:v>
                </c:pt>
                <c:pt idx="499">
                  <c:v>18512.5625</c:v>
                </c:pt>
                <c:pt idx="500">
                  <c:v>18543.09765625</c:v>
                </c:pt>
                <c:pt idx="501">
                  <c:v>18580.5390625</c:v>
                </c:pt>
                <c:pt idx="502">
                  <c:v>18483.05078125</c:v>
                </c:pt>
                <c:pt idx="503">
                  <c:v>18351.013671875</c:v>
                </c:pt>
                <c:pt idx="504">
                  <c:v>18289.216796875</c:v>
                </c:pt>
                <c:pt idx="505">
                  <c:v>18346.541015625</c:v>
                </c:pt>
                <c:pt idx="506">
                  <c:v>18402.65234375</c:v>
                </c:pt>
                <c:pt idx="507">
                  <c:v>18446.3671875</c:v>
                </c:pt>
                <c:pt idx="508">
                  <c:v>18489.40234375</c:v>
                </c:pt>
                <c:pt idx="509">
                  <c:v>18541.224609375</c:v>
                </c:pt>
                <c:pt idx="510">
                  <c:v>18592.45703125</c:v>
                </c:pt>
                <c:pt idx="511">
                  <c:v>18643</c:v>
                </c:pt>
                <c:pt idx="512">
                  <c:v>18691.8359375</c:v>
                </c:pt>
                <c:pt idx="513">
                  <c:v>18739.5390625</c:v>
                </c:pt>
                <c:pt idx="514">
                  <c:v>18786.7890625</c:v>
                </c:pt>
                <c:pt idx="515">
                  <c:v>18833.6171875</c:v>
                </c:pt>
                <c:pt idx="516">
                  <c:v>18879.2109375</c:v>
                </c:pt>
                <c:pt idx="517">
                  <c:v>18923.435546875</c:v>
                </c:pt>
                <c:pt idx="518">
                  <c:v>18966.91796875</c:v>
                </c:pt>
                <c:pt idx="519">
                  <c:v>19009.080078125</c:v>
                </c:pt>
                <c:pt idx="520">
                  <c:v>18888.029296875</c:v>
                </c:pt>
                <c:pt idx="521">
                  <c:v>18685.259765625</c:v>
                </c:pt>
                <c:pt idx="522">
                  <c:v>18659.982421875</c:v>
                </c:pt>
                <c:pt idx="523">
                  <c:v>18714.390625</c:v>
                </c:pt>
                <c:pt idx="524">
                  <c:v>18765.70703125</c:v>
                </c:pt>
                <c:pt idx="525">
                  <c:v>18825.9765625</c:v>
                </c:pt>
                <c:pt idx="526">
                  <c:v>18883.90625</c:v>
                </c:pt>
                <c:pt idx="527">
                  <c:v>18940.279296875</c:v>
                </c:pt>
                <c:pt idx="528">
                  <c:v>18995.31640625</c:v>
                </c:pt>
                <c:pt idx="529">
                  <c:v>19049.650390625</c:v>
                </c:pt>
                <c:pt idx="530">
                  <c:v>19102.826171875</c:v>
                </c:pt>
                <c:pt idx="531">
                  <c:v>19154.8671875</c:v>
                </c:pt>
                <c:pt idx="532">
                  <c:v>19205.869140625</c:v>
                </c:pt>
                <c:pt idx="533">
                  <c:v>19245.880859375</c:v>
                </c:pt>
                <c:pt idx="534">
                  <c:v>19285.509765625</c:v>
                </c:pt>
                <c:pt idx="535">
                  <c:v>19333.92578125</c:v>
                </c:pt>
                <c:pt idx="536">
                  <c:v>19381.537109375</c:v>
                </c:pt>
                <c:pt idx="537">
                  <c:v>19428.828125</c:v>
                </c:pt>
                <c:pt idx="538">
                  <c:v>19475.296875</c:v>
                </c:pt>
                <c:pt idx="539">
                  <c:v>19520.357421875</c:v>
                </c:pt>
                <c:pt idx="540">
                  <c:v>19565.083984375</c:v>
                </c:pt>
                <c:pt idx="541">
                  <c:v>19609.32421875</c:v>
                </c:pt>
                <c:pt idx="542">
                  <c:v>19651.55859375</c:v>
                </c:pt>
                <c:pt idx="543">
                  <c:v>19582.509765625</c:v>
                </c:pt>
                <c:pt idx="544">
                  <c:v>19484.7890625</c:v>
                </c:pt>
                <c:pt idx="545">
                  <c:v>19503.017578125</c:v>
                </c:pt>
                <c:pt idx="546">
                  <c:v>19557.177734375</c:v>
                </c:pt>
                <c:pt idx="547">
                  <c:v>19612.46484375</c:v>
                </c:pt>
                <c:pt idx="548">
                  <c:v>19665.91796875</c:v>
                </c:pt>
                <c:pt idx="549">
                  <c:v>19717.771484375</c:v>
                </c:pt>
                <c:pt idx="550">
                  <c:v>19758.880859375</c:v>
                </c:pt>
                <c:pt idx="551">
                  <c:v>19798.76171875</c:v>
                </c:pt>
                <c:pt idx="552">
                  <c:v>19847.34375</c:v>
                </c:pt>
                <c:pt idx="553">
                  <c:v>19895.5703125</c:v>
                </c:pt>
                <c:pt idx="554">
                  <c:v>19942.77734375</c:v>
                </c:pt>
                <c:pt idx="555">
                  <c:v>19988.68359375</c:v>
                </c:pt>
                <c:pt idx="556">
                  <c:v>20033.6796875</c:v>
                </c:pt>
                <c:pt idx="557">
                  <c:v>20077.814453125</c:v>
                </c:pt>
                <c:pt idx="558">
                  <c:v>20112.35546875</c:v>
                </c:pt>
                <c:pt idx="559">
                  <c:v>20146.751953125</c:v>
                </c:pt>
                <c:pt idx="560">
                  <c:v>20188.72265625</c:v>
                </c:pt>
                <c:pt idx="561">
                  <c:v>20186.03125</c:v>
                </c:pt>
                <c:pt idx="562">
                  <c:v>19996.109375</c:v>
                </c:pt>
                <c:pt idx="563">
                  <c:v>19854.08203125</c:v>
                </c:pt>
                <c:pt idx="564">
                  <c:v>19911.958984375</c:v>
                </c:pt>
                <c:pt idx="565">
                  <c:v>19976.13671875</c:v>
                </c:pt>
                <c:pt idx="566">
                  <c:v>20036.453125</c:v>
                </c:pt>
                <c:pt idx="567">
                  <c:v>20094.607421875</c:v>
                </c:pt>
                <c:pt idx="568">
                  <c:v>20151.107421875</c:v>
                </c:pt>
                <c:pt idx="569">
                  <c:v>20206.45703125</c:v>
                </c:pt>
                <c:pt idx="570">
                  <c:v>20260.4765625</c:v>
                </c:pt>
                <c:pt idx="571">
                  <c:v>20313.09375</c:v>
                </c:pt>
                <c:pt idx="572">
                  <c:v>20365.0078125</c:v>
                </c:pt>
                <c:pt idx="573">
                  <c:v>20415.744140625</c:v>
                </c:pt>
                <c:pt idx="574">
                  <c:v>20465.044921875</c:v>
                </c:pt>
                <c:pt idx="575">
                  <c:v>20513.783203125</c:v>
                </c:pt>
                <c:pt idx="576">
                  <c:v>20552.41015625</c:v>
                </c:pt>
                <c:pt idx="577">
                  <c:v>20590.5390625</c:v>
                </c:pt>
                <c:pt idx="578">
                  <c:v>20637.205078125</c:v>
                </c:pt>
                <c:pt idx="579">
                  <c:v>20683.0078125</c:v>
                </c:pt>
                <c:pt idx="580">
                  <c:v>20727.9375</c:v>
                </c:pt>
                <c:pt idx="581">
                  <c:v>20772.763671875</c:v>
                </c:pt>
                <c:pt idx="582">
                  <c:v>20816.734375</c:v>
                </c:pt>
                <c:pt idx="583">
                  <c:v>20859.458984375</c:v>
                </c:pt>
                <c:pt idx="584">
                  <c:v>20901.22265625</c:v>
                </c:pt>
                <c:pt idx="585">
                  <c:v>20942.08203125</c:v>
                </c:pt>
                <c:pt idx="586">
                  <c:v>20974.072265625</c:v>
                </c:pt>
                <c:pt idx="587">
                  <c:v>21005.681640625</c:v>
                </c:pt>
                <c:pt idx="588">
                  <c:v>20965.552734375</c:v>
                </c:pt>
                <c:pt idx="589">
                  <c:v>20819.923828125</c:v>
                </c:pt>
                <c:pt idx="590">
                  <c:v>20766.89453125</c:v>
                </c:pt>
                <c:pt idx="591">
                  <c:v>20829.80859375</c:v>
                </c:pt>
                <c:pt idx="592">
                  <c:v>20887.5546875</c:v>
                </c:pt>
                <c:pt idx="593">
                  <c:v>20942.396484375</c:v>
                </c:pt>
                <c:pt idx="594">
                  <c:v>20996.330078125</c:v>
                </c:pt>
                <c:pt idx="595">
                  <c:v>21048.849609375</c:v>
                </c:pt>
                <c:pt idx="596">
                  <c:v>21100.23046875</c:v>
                </c:pt>
                <c:pt idx="597">
                  <c:v>21151.2421875</c:v>
                </c:pt>
                <c:pt idx="598">
                  <c:v>21200.4609375</c:v>
                </c:pt>
                <c:pt idx="599">
                  <c:v>21248.2109375</c:v>
                </c:pt>
                <c:pt idx="600">
                  <c:v>21294.849609375</c:v>
                </c:pt>
                <c:pt idx="601">
                  <c:v>21331.591796875</c:v>
                </c:pt>
                <c:pt idx="602">
                  <c:v>21377.353515625</c:v>
                </c:pt>
                <c:pt idx="603">
                  <c:v>21413.21875</c:v>
                </c:pt>
                <c:pt idx="604">
                  <c:v>21456.80859375</c:v>
                </c:pt>
                <c:pt idx="605">
                  <c:v>21499.109375</c:v>
                </c:pt>
                <c:pt idx="606">
                  <c:v>21540.5234375</c:v>
                </c:pt>
                <c:pt idx="607">
                  <c:v>21480.244140625</c:v>
                </c:pt>
                <c:pt idx="608">
                  <c:v>21264.76171875</c:v>
                </c:pt>
                <c:pt idx="609">
                  <c:v>21159.623046875</c:v>
                </c:pt>
                <c:pt idx="610">
                  <c:v>21224.318359375</c:v>
                </c:pt>
                <c:pt idx="611">
                  <c:v>21277.912109375</c:v>
                </c:pt>
                <c:pt idx="612">
                  <c:v>21328.9921875</c:v>
                </c:pt>
                <c:pt idx="613">
                  <c:v>21390.267578125</c:v>
                </c:pt>
                <c:pt idx="614">
                  <c:v>21450.103515625</c:v>
                </c:pt>
                <c:pt idx="615">
                  <c:v>21507.31640625</c:v>
                </c:pt>
                <c:pt idx="616">
                  <c:v>21562.517578125</c:v>
                </c:pt>
                <c:pt idx="617">
                  <c:v>21617.6875</c:v>
                </c:pt>
                <c:pt idx="618">
                  <c:v>21671.734375</c:v>
                </c:pt>
                <c:pt idx="619">
                  <c:v>21724.59375</c:v>
                </c:pt>
                <c:pt idx="620">
                  <c:v>21776.546875</c:v>
                </c:pt>
                <c:pt idx="621">
                  <c:v>21827.333984375</c:v>
                </c:pt>
                <c:pt idx="622">
                  <c:v>21877</c:v>
                </c:pt>
                <c:pt idx="623">
                  <c:v>21925.49609375</c:v>
                </c:pt>
                <c:pt idx="624">
                  <c:v>21973.474609375</c:v>
                </c:pt>
                <c:pt idx="625">
                  <c:v>22021.068359375</c:v>
                </c:pt>
                <c:pt idx="626">
                  <c:v>22058.3984375</c:v>
                </c:pt>
                <c:pt idx="627">
                  <c:v>22095.267578125</c:v>
                </c:pt>
                <c:pt idx="628">
                  <c:v>22140.736328125</c:v>
                </c:pt>
                <c:pt idx="629">
                  <c:v>22185.201171875</c:v>
                </c:pt>
                <c:pt idx="630">
                  <c:v>22228.103515625</c:v>
                </c:pt>
                <c:pt idx="631">
                  <c:v>22269.7265625</c:v>
                </c:pt>
                <c:pt idx="632">
                  <c:v>22186.759765625</c:v>
                </c:pt>
                <c:pt idx="633">
                  <c:v>22037.658203125</c:v>
                </c:pt>
                <c:pt idx="634">
                  <c:v>22024.865234375</c:v>
                </c:pt>
                <c:pt idx="635">
                  <c:v>22088.634765625</c:v>
                </c:pt>
                <c:pt idx="636">
                  <c:v>22137.341796875</c:v>
                </c:pt>
                <c:pt idx="637">
                  <c:v>22183.8203125</c:v>
                </c:pt>
                <c:pt idx="638">
                  <c:v>22240.15234375</c:v>
                </c:pt>
                <c:pt idx="639">
                  <c:v>22295.091796875</c:v>
                </c:pt>
                <c:pt idx="640">
                  <c:v>22349.2109375</c:v>
                </c:pt>
                <c:pt idx="641">
                  <c:v>22402.109375</c:v>
                </c:pt>
                <c:pt idx="642">
                  <c:v>22453.072265625</c:v>
                </c:pt>
                <c:pt idx="643">
                  <c:v>22503.04296875</c:v>
                </c:pt>
                <c:pt idx="644">
                  <c:v>22552.181640625</c:v>
                </c:pt>
                <c:pt idx="645">
                  <c:v>22600.197265625</c:v>
                </c:pt>
                <c:pt idx="646">
                  <c:v>22647.353515625</c:v>
                </c:pt>
                <c:pt idx="647">
                  <c:v>22694.001953125</c:v>
                </c:pt>
                <c:pt idx="648">
                  <c:v>22739.6640625</c:v>
                </c:pt>
                <c:pt idx="649">
                  <c:v>22783.830078125</c:v>
                </c:pt>
                <c:pt idx="650">
                  <c:v>22826.748046875</c:v>
                </c:pt>
                <c:pt idx="651">
                  <c:v>22860.275390625</c:v>
                </c:pt>
                <c:pt idx="652">
                  <c:v>22899.15234375</c:v>
                </c:pt>
                <c:pt idx="653">
                  <c:v>22751.7890625</c:v>
                </c:pt>
                <c:pt idx="654">
                  <c:v>22517.2578125</c:v>
                </c:pt>
                <c:pt idx="655">
                  <c:v>22483.93359375</c:v>
                </c:pt>
                <c:pt idx="656">
                  <c:v>22558.189453125</c:v>
                </c:pt>
                <c:pt idx="657">
                  <c:v>22626.083984375</c:v>
                </c:pt>
                <c:pt idx="658">
                  <c:v>22690.42578125</c:v>
                </c:pt>
                <c:pt idx="659">
                  <c:v>22751.91015625</c:v>
                </c:pt>
                <c:pt idx="660">
                  <c:v>22811.767578125</c:v>
                </c:pt>
                <c:pt idx="661">
                  <c:v>22870.49609375</c:v>
                </c:pt>
                <c:pt idx="662">
                  <c:v>22928.29296875</c:v>
                </c:pt>
                <c:pt idx="663">
                  <c:v>22973.974609375</c:v>
                </c:pt>
                <c:pt idx="664">
                  <c:v>23018.826171875</c:v>
                </c:pt>
                <c:pt idx="665">
                  <c:v>23072.7890625</c:v>
                </c:pt>
                <c:pt idx="666">
                  <c:v>23125.802734375</c:v>
                </c:pt>
                <c:pt idx="667">
                  <c:v>23177.830078125</c:v>
                </c:pt>
                <c:pt idx="668">
                  <c:v>23229.056640625</c:v>
                </c:pt>
                <c:pt idx="669">
                  <c:v>23278.9609375</c:v>
                </c:pt>
                <c:pt idx="670">
                  <c:v>23327.919921875</c:v>
                </c:pt>
                <c:pt idx="671">
                  <c:v>23376.04296875</c:v>
                </c:pt>
                <c:pt idx="672">
                  <c:v>23423.03125</c:v>
                </c:pt>
                <c:pt idx="673">
                  <c:v>23469.625</c:v>
                </c:pt>
                <c:pt idx="674">
                  <c:v>23515.326171875</c:v>
                </c:pt>
                <c:pt idx="675">
                  <c:v>23559.947265625</c:v>
                </c:pt>
                <c:pt idx="676">
                  <c:v>23603.486328125</c:v>
                </c:pt>
                <c:pt idx="677">
                  <c:v>23614.109375</c:v>
                </c:pt>
                <c:pt idx="678">
                  <c:v>23492.578125</c:v>
                </c:pt>
                <c:pt idx="679">
                  <c:v>23380.265625</c:v>
                </c:pt>
                <c:pt idx="680">
                  <c:v>23399.37109375</c:v>
                </c:pt>
                <c:pt idx="681">
                  <c:v>23464.435546875</c:v>
                </c:pt>
                <c:pt idx="682">
                  <c:v>23524.734375</c:v>
                </c:pt>
                <c:pt idx="683">
                  <c:v>23582.599609375</c:v>
                </c:pt>
                <c:pt idx="684">
                  <c:v>23638.990234375</c:v>
                </c:pt>
                <c:pt idx="685">
                  <c:v>23693.517578125</c:v>
                </c:pt>
                <c:pt idx="686">
                  <c:v>23747.0703125</c:v>
                </c:pt>
                <c:pt idx="687">
                  <c:v>23799.85546875</c:v>
                </c:pt>
                <c:pt idx="688">
                  <c:v>23851.265625</c:v>
                </c:pt>
                <c:pt idx="689">
                  <c:v>23891.36328125</c:v>
                </c:pt>
                <c:pt idx="690">
                  <c:v>23930.75390625</c:v>
                </c:pt>
                <c:pt idx="691">
                  <c:v>23978.71484375</c:v>
                </c:pt>
                <c:pt idx="692">
                  <c:v>24025.234375</c:v>
                </c:pt>
                <c:pt idx="693">
                  <c:v>24071.033203125</c:v>
                </c:pt>
                <c:pt idx="694">
                  <c:v>24115.916015625</c:v>
                </c:pt>
                <c:pt idx="695">
                  <c:v>24159.474609375</c:v>
                </c:pt>
                <c:pt idx="696">
                  <c:v>24199.619140625</c:v>
                </c:pt>
                <c:pt idx="697">
                  <c:v>24113.60546875</c:v>
                </c:pt>
                <c:pt idx="698">
                  <c:v>24016.619140625</c:v>
                </c:pt>
                <c:pt idx="699">
                  <c:v>24056.109375</c:v>
                </c:pt>
                <c:pt idx="700">
                  <c:v>24117.443359375</c:v>
                </c:pt>
                <c:pt idx="701">
                  <c:v>24175.55859375</c:v>
                </c:pt>
                <c:pt idx="702">
                  <c:v>24231.525390625</c:v>
                </c:pt>
                <c:pt idx="703">
                  <c:v>24275.09765625</c:v>
                </c:pt>
                <c:pt idx="704">
                  <c:v>24317.09765625</c:v>
                </c:pt>
                <c:pt idx="705">
                  <c:v>24368.49609375</c:v>
                </c:pt>
                <c:pt idx="706">
                  <c:v>24418.69140625</c:v>
                </c:pt>
                <c:pt idx="707">
                  <c:v>24467.6328125</c:v>
                </c:pt>
                <c:pt idx="708">
                  <c:v>24515.775390625</c:v>
                </c:pt>
                <c:pt idx="709">
                  <c:v>24492.267578125</c:v>
                </c:pt>
                <c:pt idx="710">
                  <c:v>24231.580078125</c:v>
                </c:pt>
                <c:pt idx="711">
                  <c:v>24051.693359375</c:v>
                </c:pt>
                <c:pt idx="712">
                  <c:v>24124.8359375</c:v>
                </c:pt>
                <c:pt idx="713">
                  <c:v>24186.4296875</c:v>
                </c:pt>
                <c:pt idx="714">
                  <c:v>24244.7421875</c:v>
                </c:pt>
                <c:pt idx="715">
                  <c:v>24314.208984375</c:v>
                </c:pt>
                <c:pt idx="716">
                  <c:v>24381.109375</c:v>
                </c:pt>
                <c:pt idx="717">
                  <c:v>24446.60546875</c:v>
                </c:pt>
                <c:pt idx="718">
                  <c:v>24509.58203125</c:v>
                </c:pt>
                <c:pt idx="719">
                  <c:v>24571.08984375</c:v>
                </c:pt>
                <c:pt idx="720">
                  <c:v>24631.435546875</c:v>
                </c:pt>
                <c:pt idx="721">
                  <c:v>24690.142578125</c:v>
                </c:pt>
                <c:pt idx="722">
                  <c:v>24747.65625</c:v>
                </c:pt>
                <c:pt idx="723">
                  <c:v>24804.595703125</c:v>
                </c:pt>
                <c:pt idx="724">
                  <c:v>24860.42578125</c:v>
                </c:pt>
                <c:pt idx="725">
                  <c:v>24913.888671875</c:v>
                </c:pt>
                <c:pt idx="726">
                  <c:v>24966.89453125</c:v>
                </c:pt>
                <c:pt idx="727">
                  <c:v>25019.703125</c:v>
                </c:pt>
                <c:pt idx="728">
                  <c:v>25070.916015625</c:v>
                </c:pt>
                <c:pt idx="729">
                  <c:v>25111.181640625</c:v>
                </c:pt>
                <c:pt idx="730">
                  <c:v>25150.55859375</c:v>
                </c:pt>
                <c:pt idx="731">
                  <c:v>25198.498046875</c:v>
                </c:pt>
                <c:pt idx="732">
                  <c:v>25241.97265625</c:v>
                </c:pt>
                <c:pt idx="733">
                  <c:v>25155.658203125</c:v>
                </c:pt>
                <c:pt idx="734">
                  <c:v>25052.92578125</c:v>
                </c:pt>
                <c:pt idx="735">
                  <c:v>25090.458984375</c:v>
                </c:pt>
                <c:pt idx="736">
                  <c:v>25155.712890625</c:v>
                </c:pt>
                <c:pt idx="737">
                  <c:v>25217.03515625</c:v>
                </c:pt>
                <c:pt idx="738">
                  <c:v>25275.583984375</c:v>
                </c:pt>
                <c:pt idx="739">
                  <c:v>25332.376953125</c:v>
                </c:pt>
                <c:pt idx="740">
                  <c:v>25376.716796875</c:v>
                </c:pt>
                <c:pt idx="741">
                  <c:v>25420.462890625</c:v>
                </c:pt>
                <c:pt idx="742">
                  <c:v>25473.70703125</c:v>
                </c:pt>
                <c:pt idx="743">
                  <c:v>25525.54296875</c:v>
                </c:pt>
                <c:pt idx="744">
                  <c:v>25576.03125</c:v>
                </c:pt>
                <c:pt idx="745">
                  <c:v>25625.474609375</c:v>
                </c:pt>
                <c:pt idx="746">
                  <c:v>25673.42578125</c:v>
                </c:pt>
                <c:pt idx="747">
                  <c:v>25719.826171875</c:v>
                </c:pt>
                <c:pt idx="748">
                  <c:v>25764.6328125</c:v>
                </c:pt>
                <c:pt idx="749">
                  <c:v>25808.716796875</c:v>
                </c:pt>
                <c:pt idx="750">
                  <c:v>25851.5390625</c:v>
                </c:pt>
                <c:pt idx="751">
                  <c:v>25893.0703125</c:v>
                </c:pt>
                <c:pt idx="752">
                  <c:v>25933.71484375</c:v>
                </c:pt>
                <c:pt idx="753">
                  <c:v>25919.765625</c:v>
                </c:pt>
                <c:pt idx="754">
                  <c:v>25644.173828125</c:v>
                </c:pt>
                <c:pt idx="755">
                  <c:v>25438.0703125</c:v>
                </c:pt>
                <c:pt idx="756">
                  <c:v>25497.7578125</c:v>
                </c:pt>
                <c:pt idx="757">
                  <c:v>25561.837890625</c:v>
                </c:pt>
                <c:pt idx="758">
                  <c:v>25635.373046875</c:v>
                </c:pt>
                <c:pt idx="759">
                  <c:v>25705.669921875</c:v>
                </c:pt>
                <c:pt idx="760">
                  <c:v>25773.5546875</c:v>
                </c:pt>
                <c:pt idx="761">
                  <c:v>25839.0703125</c:v>
                </c:pt>
                <c:pt idx="762">
                  <c:v>25902.369140625</c:v>
                </c:pt>
                <c:pt idx="763">
                  <c:v>25963.927734375</c:v>
                </c:pt>
                <c:pt idx="764">
                  <c:v>26024.58984375</c:v>
                </c:pt>
                <c:pt idx="765">
                  <c:v>26083.8359375</c:v>
                </c:pt>
                <c:pt idx="766">
                  <c:v>26130.40625</c:v>
                </c:pt>
                <c:pt idx="767">
                  <c:v>26176.814453125</c:v>
                </c:pt>
                <c:pt idx="768">
                  <c:v>26233.947265625</c:v>
                </c:pt>
                <c:pt idx="769">
                  <c:v>26289.171875</c:v>
                </c:pt>
                <c:pt idx="770">
                  <c:v>26342.923828125</c:v>
                </c:pt>
                <c:pt idx="771">
                  <c:v>26395.24609375</c:v>
                </c:pt>
                <c:pt idx="772">
                  <c:v>26446.798828125</c:v>
                </c:pt>
                <c:pt idx="773">
                  <c:v>26497.529296875</c:v>
                </c:pt>
                <c:pt idx="774">
                  <c:v>26547.333984375</c:v>
                </c:pt>
                <c:pt idx="775">
                  <c:v>26596.197265625</c:v>
                </c:pt>
                <c:pt idx="776">
                  <c:v>26643.232421875</c:v>
                </c:pt>
                <c:pt idx="777">
                  <c:v>26688.82421875</c:v>
                </c:pt>
                <c:pt idx="778">
                  <c:v>26733.15625</c:v>
                </c:pt>
                <c:pt idx="779">
                  <c:v>26776.265625</c:v>
                </c:pt>
                <c:pt idx="780">
                  <c:v>26768.1015625</c:v>
                </c:pt>
                <c:pt idx="781">
                  <c:v>26524.763671875</c:v>
                </c:pt>
                <c:pt idx="782">
                  <c:v>26339.119140625</c:v>
                </c:pt>
                <c:pt idx="783">
                  <c:v>26390.822265625</c:v>
                </c:pt>
                <c:pt idx="784">
                  <c:v>26454.689453125</c:v>
                </c:pt>
                <c:pt idx="785">
                  <c:v>26527.697265625</c:v>
                </c:pt>
                <c:pt idx="786">
                  <c:v>26597.083984375</c:v>
                </c:pt>
                <c:pt idx="787">
                  <c:v>26664.205078125</c:v>
                </c:pt>
                <c:pt idx="788">
                  <c:v>26729.19140625</c:v>
                </c:pt>
                <c:pt idx="789">
                  <c:v>26792.59375</c:v>
                </c:pt>
                <c:pt idx="790">
                  <c:v>26854.349609375</c:v>
                </c:pt>
                <c:pt idx="791">
                  <c:v>26902.443359375</c:v>
                </c:pt>
                <c:pt idx="792">
                  <c:v>26949.921875</c:v>
                </c:pt>
                <c:pt idx="793">
                  <c:v>27007.794921875</c:v>
                </c:pt>
                <c:pt idx="794">
                  <c:v>27064.041015625</c:v>
                </c:pt>
                <c:pt idx="795">
                  <c:v>27119.1640625</c:v>
                </c:pt>
                <c:pt idx="796">
                  <c:v>27172.748046875</c:v>
                </c:pt>
                <c:pt idx="797">
                  <c:v>27225.09765625</c:v>
                </c:pt>
                <c:pt idx="798">
                  <c:v>27275.935546875</c:v>
                </c:pt>
                <c:pt idx="799">
                  <c:v>27324.9921875</c:v>
                </c:pt>
                <c:pt idx="800">
                  <c:v>27372.34375</c:v>
                </c:pt>
                <c:pt idx="801">
                  <c:v>27258.5234375</c:v>
                </c:pt>
                <c:pt idx="802">
                  <c:v>26998.888671875</c:v>
                </c:pt>
                <c:pt idx="803">
                  <c:v>26915.1171875</c:v>
                </c:pt>
                <c:pt idx="804">
                  <c:v>26995.044921875</c:v>
                </c:pt>
                <c:pt idx="805">
                  <c:v>27074.4296875</c:v>
                </c:pt>
                <c:pt idx="806">
                  <c:v>27148.49609375</c:v>
                </c:pt>
                <c:pt idx="807">
                  <c:v>27219.552734375</c:v>
                </c:pt>
                <c:pt idx="808">
                  <c:v>27288.28515625</c:v>
                </c:pt>
                <c:pt idx="809">
                  <c:v>27342.263671875</c:v>
                </c:pt>
                <c:pt idx="810">
                  <c:v>27395.193359375</c:v>
                </c:pt>
                <c:pt idx="811">
                  <c:v>27459.76171875</c:v>
                </c:pt>
                <c:pt idx="812">
                  <c:v>27523.251953125</c:v>
                </c:pt>
                <c:pt idx="813">
                  <c:v>27585.705078125</c:v>
                </c:pt>
                <c:pt idx="814">
                  <c:v>27646.037109375</c:v>
                </c:pt>
                <c:pt idx="815">
                  <c:v>27704.513671875</c:v>
                </c:pt>
                <c:pt idx="816">
                  <c:v>27750.935546875</c:v>
                </c:pt>
                <c:pt idx="817">
                  <c:v>27796.81640625</c:v>
                </c:pt>
                <c:pt idx="818">
                  <c:v>27853.05078125</c:v>
                </c:pt>
                <c:pt idx="819">
                  <c:v>27907.77734375</c:v>
                </c:pt>
                <c:pt idx="820">
                  <c:v>27961.63671875</c:v>
                </c:pt>
                <c:pt idx="821">
                  <c:v>28014.109375</c:v>
                </c:pt>
                <c:pt idx="822">
                  <c:v>28064.65625</c:v>
                </c:pt>
                <c:pt idx="823">
                  <c:v>28114.4765625</c:v>
                </c:pt>
                <c:pt idx="824">
                  <c:v>28163.396484375</c:v>
                </c:pt>
                <c:pt idx="825">
                  <c:v>28210.58203125</c:v>
                </c:pt>
                <c:pt idx="826">
                  <c:v>28256.57421875</c:v>
                </c:pt>
                <c:pt idx="827">
                  <c:v>28301.61328125</c:v>
                </c:pt>
                <c:pt idx="828">
                  <c:v>28276.951171875</c:v>
                </c:pt>
                <c:pt idx="829">
                  <c:v>28140.09765625</c:v>
                </c:pt>
                <c:pt idx="830">
                  <c:v>28084.02734375</c:v>
                </c:pt>
                <c:pt idx="831">
                  <c:v>28152.345703125</c:v>
                </c:pt>
                <c:pt idx="832">
                  <c:v>28219.595703125</c:v>
                </c:pt>
                <c:pt idx="833">
                  <c:v>28284.193359375</c:v>
                </c:pt>
                <c:pt idx="834">
                  <c:v>28333.779296875</c:v>
                </c:pt>
                <c:pt idx="835">
                  <c:v>28393.390625</c:v>
                </c:pt>
                <c:pt idx="836">
                  <c:v>28440.33984375</c:v>
                </c:pt>
                <c:pt idx="837">
                  <c:v>28497.21484375</c:v>
                </c:pt>
                <c:pt idx="838">
                  <c:v>28551.728515625</c:v>
                </c:pt>
                <c:pt idx="839">
                  <c:v>28605.384765625</c:v>
                </c:pt>
                <c:pt idx="840">
                  <c:v>28657.783203125</c:v>
                </c:pt>
                <c:pt idx="841">
                  <c:v>28698.505859375</c:v>
                </c:pt>
                <c:pt idx="842">
                  <c:v>28480.998046875</c:v>
                </c:pt>
                <c:pt idx="843">
                  <c:v>28224.33984375</c:v>
                </c:pt>
                <c:pt idx="844">
                  <c:v>28228.431640625</c:v>
                </c:pt>
                <c:pt idx="845">
                  <c:v>28300.115234375</c:v>
                </c:pt>
                <c:pt idx="846">
                  <c:v>28382.626953125</c:v>
                </c:pt>
                <c:pt idx="847">
                  <c:v>28460.431640625</c:v>
                </c:pt>
                <c:pt idx="848">
                  <c:v>28534.44140625</c:v>
                </c:pt>
                <c:pt idx="849">
                  <c:v>28606.34765625</c:v>
                </c:pt>
                <c:pt idx="850">
                  <c:v>28676.73828125</c:v>
                </c:pt>
                <c:pt idx="851">
                  <c:v>28744.4453125</c:v>
                </c:pt>
                <c:pt idx="852">
                  <c:v>28810.294921875</c:v>
                </c:pt>
                <c:pt idx="853">
                  <c:v>28874.646484375</c:v>
                </c:pt>
                <c:pt idx="854">
                  <c:v>28937.3359375</c:v>
                </c:pt>
                <c:pt idx="855">
                  <c:v>28998.98046875</c:v>
                </c:pt>
                <c:pt idx="856">
                  <c:v>29059.80078125</c:v>
                </c:pt>
                <c:pt idx="857">
                  <c:v>29119.40625</c:v>
                </c:pt>
                <c:pt idx="858">
                  <c:v>29177.15234375</c:v>
                </c:pt>
                <c:pt idx="859">
                  <c:v>29222.30859375</c:v>
                </c:pt>
                <c:pt idx="860">
                  <c:v>29267.09375</c:v>
                </c:pt>
                <c:pt idx="861">
                  <c:v>29321.490234375</c:v>
                </c:pt>
                <c:pt idx="862">
                  <c:v>29374.7109375</c:v>
                </c:pt>
                <c:pt idx="863">
                  <c:v>29427.134765625</c:v>
                </c:pt>
                <c:pt idx="864">
                  <c:v>29477.873046875</c:v>
                </c:pt>
                <c:pt idx="865">
                  <c:v>29498.869140625</c:v>
                </c:pt>
                <c:pt idx="866">
                  <c:v>29366.865234375</c:v>
                </c:pt>
                <c:pt idx="867">
                  <c:v>29277.357421875</c:v>
                </c:pt>
                <c:pt idx="868">
                  <c:v>29351.892578125</c:v>
                </c:pt>
                <c:pt idx="869">
                  <c:v>29408.294921875</c:v>
                </c:pt>
                <c:pt idx="870">
                  <c:v>29463.05859375</c:v>
                </c:pt>
                <c:pt idx="871">
                  <c:v>29528.330078125</c:v>
                </c:pt>
                <c:pt idx="872">
                  <c:v>29591.02734375</c:v>
                </c:pt>
                <c:pt idx="873">
                  <c:v>29651.763671875</c:v>
                </c:pt>
                <c:pt idx="874">
                  <c:v>29710.50390625</c:v>
                </c:pt>
                <c:pt idx="875">
                  <c:v>29767.44140625</c:v>
                </c:pt>
                <c:pt idx="876">
                  <c:v>29822.5546875</c:v>
                </c:pt>
                <c:pt idx="877">
                  <c:v>29876.220703125</c:v>
                </c:pt>
                <c:pt idx="878">
                  <c:v>29928.3046875</c:v>
                </c:pt>
                <c:pt idx="879">
                  <c:v>29978.908203125</c:v>
                </c:pt>
                <c:pt idx="880">
                  <c:v>30028.197265625</c:v>
                </c:pt>
                <c:pt idx="881">
                  <c:v>30042.12890625</c:v>
                </c:pt>
                <c:pt idx="882">
                  <c:v>29763.50390625</c:v>
                </c:pt>
                <c:pt idx="883">
                  <c:v>29504.3515625</c:v>
                </c:pt>
                <c:pt idx="884">
                  <c:v>29541.07421875</c:v>
                </c:pt>
                <c:pt idx="885">
                  <c:v>29634.765625</c:v>
                </c:pt>
                <c:pt idx="886">
                  <c:v>29702.869140625</c:v>
                </c:pt>
                <c:pt idx="887">
                  <c:v>29784.013671875</c:v>
                </c:pt>
                <c:pt idx="888">
                  <c:v>29861.57421875</c:v>
                </c:pt>
                <c:pt idx="889">
                  <c:v>29936.015625</c:v>
                </c:pt>
                <c:pt idx="890">
                  <c:v>30008.763671875</c:v>
                </c:pt>
                <c:pt idx="891">
                  <c:v>30079.716796875</c:v>
                </c:pt>
                <c:pt idx="892">
                  <c:v>30148.87890625</c:v>
                </c:pt>
                <c:pt idx="893">
                  <c:v>30216.90234375</c:v>
                </c:pt>
                <c:pt idx="894">
                  <c:v>30283.5859375</c:v>
                </c:pt>
                <c:pt idx="895">
                  <c:v>30348.28125</c:v>
                </c:pt>
                <c:pt idx="896">
                  <c:v>30398.81640625</c:v>
                </c:pt>
                <c:pt idx="897">
                  <c:v>30448.189453125</c:v>
                </c:pt>
                <c:pt idx="898">
                  <c:v>30508.6875</c:v>
                </c:pt>
                <c:pt idx="899">
                  <c:v>30568.173828125</c:v>
                </c:pt>
                <c:pt idx="900">
                  <c:v>30626.7578125</c:v>
                </c:pt>
                <c:pt idx="901">
                  <c:v>30683.810546875</c:v>
                </c:pt>
                <c:pt idx="902">
                  <c:v>30739.078125</c:v>
                </c:pt>
                <c:pt idx="903">
                  <c:v>30792.560546875</c:v>
                </c:pt>
                <c:pt idx="904">
                  <c:v>30816.310546875</c:v>
                </c:pt>
                <c:pt idx="905">
                  <c:v>30682.62109375</c:v>
                </c:pt>
                <c:pt idx="906">
                  <c:v>30569.72265625</c:v>
                </c:pt>
                <c:pt idx="907">
                  <c:v>30627.7421875</c:v>
                </c:pt>
                <c:pt idx="908">
                  <c:v>30704.44921875</c:v>
                </c:pt>
                <c:pt idx="909">
                  <c:v>30776.330078125</c:v>
                </c:pt>
                <c:pt idx="910">
                  <c:v>30845.30859375</c:v>
                </c:pt>
                <c:pt idx="911">
                  <c:v>30912.140625</c:v>
                </c:pt>
                <c:pt idx="912">
                  <c:v>30964.17578125</c:v>
                </c:pt>
                <c:pt idx="913">
                  <c:v>31015.34375</c:v>
                </c:pt>
                <c:pt idx="914">
                  <c:v>31077.291015625</c:v>
                </c:pt>
                <c:pt idx="915">
                  <c:v>31136.87890625</c:v>
                </c:pt>
                <c:pt idx="916">
                  <c:v>31194.501953125</c:v>
                </c:pt>
                <c:pt idx="917">
                  <c:v>31249.578125</c:v>
                </c:pt>
                <c:pt idx="918">
                  <c:v>31302.453125</c:v>
                </c:pt>
                <c:pt idx="919">
                  <c:v>31343.25</c:v>
                </c:pt>
                <c:pt idx="920">
                  <c:v>31228.357421875</c:v>
                </c:pt>
                <c:pt idx="921">
                  <c:v>30985.02734375</c:v>
                </c:pt>
                <c:pt idx="922">
                  <c:v>30921.103515625</c:v>
                </c:pt>
                <c:pt idx="923">
                  <c:v>31014.91015625</c:v>
                </c:pt>
                <c:pt idx="924">
                  <c:v>31100.8203125</c:v>
                </c:pt>
                <c:pt idx="925">
                  <c:v>31181.2734375</c:v>
                </c:pt>
                <c:pt idx="926">
                  <c:v>31258.6015625</c:v>
                </c:pt>
                <c:pt idx="927">
                  <c:v>31333.599609375</c:v>
                </c:pt>
                <c:pt idx="928">
                  <c:v>31406.962890625</c:v>
                </c:pt>
                <c:pt idx="929">
                  <c:v>31478.55078125</c:v>
                </c:pt>
                <c:pt idx="930">
                  <c:v>31547.642578125</c:v>
                </c:pt>
                <c:pt idx="931">
                  <c:v>31615.275390625</c:v>
                </c:pt>
                <c:pt idx="932">
                  <c:v>31681.537109375</c:v>
                </c:pt>
                <c:pt idx="933">
                  <c:v>31745.5078125</c:v>
                </c:pt>
                <c:pt idx="934">
                  <c:v>31807.6484375</c:v>
                </c:pt>
                <c:pt idx="935">
                  <c:v>31868.267578125</c:v>
                </c:pt>
                <c:pt idx="936">
                  <c:v>31916.34375</c:v>
                </c:pt>
                <c:pt idx="937">
                  <c:v>31963.60546875</c:v>
                </c:pt>
                <c:pt idx="938">
                  <c:v>32020.7421875</c:v>
                </c:pt>
                <c:pt idx="939">
                  <c:v>32076.033203125</c:v>
                </c:pt>
                <c:pt idx="940">
                  <c:v>32030.85546875</c:v>
                </c:pt>
                <c:pt idx="941">
                  <c:v>31906.734375</c:v>
                </c:pt>
                <c:pt idx="942">
                  <c:v>31896.0859375</c:v>
                </c:pt>
                <c:pt idx="943">
                  <c:v>31975.29296875</c:v>
                </c:pt>
                <c:pt idx="944">
                  <c:v>32049.47265625</c:v>
                </c:pt>
                <c:pt idx="945">
                  <c:v>32120.2734375</c:v>
                </c:pt>
                <c:pt idx="946">
                  <c:v>32175.33203125</c:v>
                </c:pt>
                <c:pt idx="947">
                  <c:v>32228.521484375</c:v>
                </c:pt>
                <c:pt idx="948">
                  <c:v>32292.291015625</c:v>
                </c:pt>
                <c:pt idx="949">
                  <c:v>32354.041015625</c:v>
                </c:pt>
                <c:pt idx="950">
                  <c:v>32413.9140625</c:v>
                </c:pt>
                <c:pt idx="951">
                  <c:v>32440.138671875</c:v>
                </c:pt>
                <c:pt idx="952">
                  <c:v>32192.2890625</c:v>
                </c:pt>
                <c:pt idx="953">
                  <c:v>31943.275390625</c:v>
                </c:pt>
                <c:pt idx="954">
                  <c:v>31991.427734375</c:v>
                </c:pt>
                <c:pt idx="955">
                  <c:v>32090.384765625</c:v>
                </c:pt>
                <c:pt idx="956">
                  <c:v>32181.3671875</c:v>
                </c:pt>
                <c:pt idx="957">
                  <c:v>32267.716796875</c:v>
                </c:pt>
                <c:pt idx="958">
                  <c:v>32350.78515625</c:v>
                </c:pt>
                <c:pt idx="959">
                  <c:v>32431.69140625</c:v>
                </c:pt>
                <c:pt idx="960">
                  <c:v>32510.466796875</c:v>
                </c:pt>
                <c:pt idx="961">
                  <c:v>32587.087890625</c:v>
                </c:pt>
                <c:pt idx="962">
                  <c:v>32646.9921875</c:v>
                </c:pt>
                <c:pt idx="963">
                  <c:v>32706.07421875</c:v>
                </c:pt>
                <c:pt idx="964">
                  <c:v>32777.25390625</c:v>
                </c:pt>
                <c:pt idx="965">
                  <c:v>32846.671875</c:v>
                </c:pt>
                <c:pt idx="966">
                  <c:v>32915.40625</c:v>
                </c:pt>
                <c:pt idx="967">
                  <c:v>32982.625</c:v>
                </c:pt>
                <c:pt idx="968">
                  <c:v>33047.6875</c:v>
                </c:pt>
                <c:pt idx="969">
                  <c:v>33110.5546875</c:v>
                </c:pt>
                <c:pt idx="970">
                  <c:v>33170.90625</c:v>
                </c:pt>
                <c:pt idx="971">
                  <c:v>33168.1484375</c:v>
                </c:pt>
                <c:pt idx="972">
                  <c:v>33064.49609375</c:v>
                </c:pt>
                <c:pt idx="973">
                  <c:v>32977.6484375</c:v>
                </c:pt>
                <c:pt idx="974">
                  <c:v>33041.90234375</c:v>
                </c:pt>
                <c:pt idx="975">
                  <c:v>33123.75390625</c:v>
                </c:pt>
                <c:pt idx="976">
                  <c:v>33201.4296875</c:v>
                </c:pt>
                <c:pt idx="977">
                  <c:v>33276.08984375</c:v>
                </c:pt>
                <c:pt idx="978">
                  <c:v>33347.796875</c:v>
                </c:pt>
                <c:pt idx="979">
                  <c:v>33416.93359375</c:v>
                </c:pt>
                <c:pt idx="980">
                  <c:v>33483.27734375</c:v>
                </c:pt>
                <c:pt idx="981">
                  <c:v>33546.31640625</c:v>
                </c:pt>
                <c:pt idx="982">
                  <c:v>33484.12890625</c:v>
                </c:pt>
                <c:pt idx="983">
                  <c:v>33284.703125</c:v>
                </c:pt>
                <c:pt idx="984">
                  <c:v>33229.96484375</c:v>
                </c:pt>
                <c:pt idx="985">
                  <c:v>33328.4140625</c:v>
                </c:pt>
                <c:pt idx="986">
                  <c:v>33401.34765625</c:v>
                </c:pt>
                <c:pt idx="987">
                  <c:v>33470.52734375</c:v>
                </c:pt>
                <c:pt idx="988">
                  <c:v>33553.80078125</c:v>
                </c:pt>
                <c:pt idx="989">
                  <c:v>33633.8984375</c:v>
                </c:pt>
                <c:pt idx="990">
                  <c:v>33712.078125</c:v>
                </c:pt>
                <c:pt idx="991">
                  <c:v>33787.8359375</c:v>
                </c:pt>
                <c:pt idx="992">
                  <c:v>33861.421875</c:v>
                </c:pt>
                <c:pt idx="993">
                  <c:v>33933.36328125</c:v>
                </c:pt>
                <c:pt idx="994">
                  <c:v>33946.6171875</c:v>
                </c:pt>
                <c:pt idx="995">
                  <c:v>33835.04296875</c:v>
                </c:pt>
                <c:pt idx="996">
                  <c:v>33794.53125</c:v>
                </c:pt>
                <c:pt idx="997">
                  <c:v>33887.28125</c:v>
                </c:pt>
                <c:pt idx="998">
                  <c:v>33972.12109375</c:v>
                </c:pt>
                <c:pt idx="999">
                  <c:v>34036.453125</c:v>
                </c:pt>
                <c:pt idx="1000">
                  <c:v>34098.546875</c:v>
                </c:pt>
                <c:pt idx="1001">
                  <c:v>34173.6875</c:v>
                </c:pt>
                <c:pt idx="1002">
                  <c:v>34246.62890625</c:v>
                </c:pt>
                <c:pt idx="1003">
                  <c:v>34288.1328125</c:v>
                </c:pt>
                <c:pt idx="1004">
                  <c:v>34251.8125</c:v>
                </c:pt>
                <c:pt idx="1005">
                  <c:v>34244.4921875</c:v>
                </c:pt>
                <c:pt idx="1006">
                  <c:v>34319.75</c:v>
                </c:pt>
                <c:pt idx="1007">
                  <c:v>34399.2421875</c:v>
                </c:pt>
                <c:pt idx="1008">
                  <c:v>34475.4375</c:v>
                </c:pt>
                <c:pt idx="1009">
                  <c:v>34549.2734375</c:v>
                </c:pt>
                <c:pt idx="1010">
                  <c:v>34525.4609375</c:v>
                </c:pt>
                <c:pt idx="1011">
                  <c:v>34399.8828125</c:v>
                </c:pt>
                <c:pt idx="1012">
                  <c:v>34384.98046875</c:v>
                </c:pt>
                <c:pt idx="1013">
                  <c:v>34481.1796875</c:v>
                </c:pt>
                <c:pt idx="1014">
                  <c:v>34569.85546875</c:v>
                </c:pt>
                <c:pt idx="1015">
                  <c:v>34654.80078125</c:v>
                </c:pt>
                <c:pt idx="1016">
                  <c:v>34720.53125</c:v>
                </c:pt>
                <c:pt idx="1017">
                  <c:v>34800.8359375</c:v>
                </c:pt>
                <c:pt idx="1018">
                  <c:v>34878.75</c:v>
                </c:pt>
                <c:pt idx="1019">
                  <c:v>34939.62890625</c:v>
                </c:pt>
                <c:pt idx="1020">
                  <c:v>35015.04296875</c:v>
                </c:pt>
                <c:pt idx="1021">
                  <c:v>35087.94140625</c:v>
                </c:pt>
                <c:pt idx="1022">
                  <c:v>35158.12109375</c:v>
                </c:pt>
                <c:pt idx="1023">
                  <c:v>35169.30078125</c:v>
                </c:pt>
                <c:pt idx="1024">
                  <c:v>35081.84375</c:v>
                </c:pt>
                <c:pt idx="1025">
                  <c:v>34998.62890625</c:v>
                </c:pt>
                <c:pt idx="1026">
                  <c:v>35077.4296875</c:v>
                </c:pt>
                <c:pt idx="1027">
                  <c:v>35164.74609375</c:v>
                </c:pt>
                <c:pt idx="1028">
                  <c:v>35247.25</c:v>
                </c:pt>
                <c:pt idx="1029">
                  <c:v>35326.01953125</c:v>
                </c:pt>
                <c:pt idx="1030">
                  <c:v>35402.12109375</c:v>
                </c:pt>
                <c:pt idx="1031">
                  <c:v>35475.109375</c:v>
                </c:pt>
                <c:pt idx="1032">
                  <c:v>35382.71875</c:v>
                </c:pt>
                <c:pt idx="1033">
                  <c:v>35188.6875</c:v>
                </c:pt>
                <c:pt idx="1034">
                  <c:v>35174.44921875</c:v>
                </c:pt>
                <c:pt idx="1035">
                  <c:v>35276.62890625</c:v>
                </c:pt>
                <c:pt idx="1036">
                  <c:v>35374.46875</c:v>
                </c:pt>
                <c:pt idx="1037">
                  <c:v>35466.73046875</c:v>
                </c:pt>
                <c:pt idx="1038">
                  <c:v>35555.18359375</c:v>
                </c:pt>
                <c:pt idx="1039">
                  <c:v>35624.29296875</c:v>
                </c:pt>
                <c:pt idx="1040">
                  <c:v>35692.21484375</c:v>
                </c:pt>
                <c:pt idx="1041">
                  <c:v>35774.98828125</c:v>
                </c:pt>
                <c:pt idx="1042">
                  <c:v>35855.84765625</c:v>
                </c:pt>
                <c:pt idx="1043">
                  <c:v>35935.27734375</c:v>
                </c:pt>
                <c:pt idx="1044">
                  <c:v>36011.9609375</c:v>
                </c:pt>
                <c:pt idx="1045">
                  <c:v>36085.953125</c:v>
                </c:pt>
                <c:pt idx="1046">
                  <c:v>36157.51171875</c:v>
                </c:pt>
                <c:pt idx="1047">
                  <c:v>36140.796875</c:v>
                </c:pt>
                <c:pt idx="1048">
                  <c:v>36078.296875</c:v>
                </c:pt>
                <c:pt idx="1049">
                  <c:v>36095.5390625</c:v>
                </c:pt>
                <c:pt idx="1050">
                  <c:v>36165.58984375</c:v>
                </c:pt>
                <c:pt idx="1051">
                  <c:v>36248.83984375</c:v>
                </c:pt>
                <c:pt idx="1052">
                  <c:v>36328.296875</c:v>
                </c:pt>
                <c:pt idx="1053">
                  <c:v>36405.890625</c:v>
                </c:pt>
                <c:pt idx="1054">
                  <c:v>36480.6328125</c:v>
                </c:pt>
                <c:pt idx="1055">
                  <c:v>36550.7421875</c:v>
                </c:pt>
                <c:pt idx="1056">
                  <c:v>36467.90234375</c:v>
                </c:pt>
                <c:pt idx="1057">
                  <c:v>36324.1953125</c:v>
                </c:pt>
                <c:pt idx="1058">
                  <c:v>36346.75</c:v>
                </c:pt>
                <c:pt idx="1059">
                  <c:v>36442.6875</c:v>
                </c:pt>
                <c:pt idx="1060">
                  <c:v>36533.8671875</c:v>
                </c:pt>
                <c:pt idx="1061">
                  <c:v>36621.66796875</c:v>
                </c:pt>
                <c:pt idx="1062">
                  <c:v>36706.45703125</c:v>
                </c:pt>
                <c:pt idx="1063">
                  <c:v>36788.7421875</c:v>
                </c:pt>
                <c:pt idx="1064">
                  <c:v>36868.21875</c:v>
                </c:pt>
                <c:pt idx="1065">
                  <c:v>36945.21484375</c:v>
                </c:pt>
                <c:pt idx="1066">
                  <c:v>37010.6875</c:v>
                </c:pt>
                <c:pt idx="1067">
                  <c:v>36826.96875</c:v>
                </c:pt>
                <c:pt idx="1068">
                  <c:v>36564.35546875</c:v>
                </c:pt>
                <c:pt idx="1069">
                  <c:v>36553.2265625</c:v>
                </c:pt>
                <c:pt idx="1070">
                  <c:v>36672.45703125</c:v>
                </c:pt>
                <c:pt idx="1071">
                  <c:v>36781.16015625</c:v>
                </c:pt>
                <c:pt idx="1072">
                  <c:v>36884.18359375</c:v>
                </c:pt>
                <c:pt idx="1073">
                  <c:v>36983.390625</c:v>
                </c:pt>
                <c:pt idx="1074">
                  <c:v>37078.9296875</c:v>
                </c:pt>
                <c:pt idx="1075">
                  <c:v>37171.94921875</c:v>
                </c:pt>
                <c:pt idx="1076">
                  <c:v>37244.78515625</c:v>
                </c:pt>
                <c:pt idx="1077">
                  <c:v>37316.17578125</c:v>
                </c:pt>
                <c:pt idx="1078">
                  <c:v>37402.9375</c:v>
                </c:pt>
                <c:pt idx="1079">
                  <c:v>37487.8359375</c:v>
                </c:pt>
                <c:pt idx="1080">
                  <c:v>37570.98046875</c:v>
                </c:pt>
                <c:pt idx="1081">
                  <c:v>37651.765625</c:v>
                </c:pt>
                <c:pt idx="1082">
                  <c:v>37729.77734375</c:v>
                </c:pt>
                <c:pt idx="1083">
                  <c:v>37802.84375</c:v>
                </c:pt>
                <c:pt idx="1084">
                  <c:v>37641.6015625</c:v>
                </c:pt>
                <c:pt idx="1085">
                  <c:v>37419.515625</c:v>
                </c:pt>
                <c:pt idx="1086">
                  <c:v>37453.23046875</c:v>
                </c:pt>
                <c:pt idx="1087">
                  <c:v>37566.36328125</c:v>
                </c:pt>
                <c:pt idx="1088">
                  <c:v>37669.87890625</c:v>
                </c:pt>
                <c:pt idx="1089">
                  <c:v>37768.87890625</c:v>
                </c:pt>
                <c:pt idx="1090">
                  <c:v>37864.1796875</c:v>
                </c:pt>
                <c:pt idx="1091">
                  <c:v>37956.1015625</c:v>
                </c:pt>
                <c:pt idx="1092">
                  <c:v>38027.9453125</c:v>
                </c:pt>
                <c:pt idx="1093">
                  <c:v>38099.06640625</c:v>
                </c:pt>
                <c:pt idx="1094">
                  <c:v>38185.11328125</c:v>
                </c:pt>
                <c:pt idx="1095">
                  <c:v>38268.1640625</c:v>
                </c:pt>
                <c:pt idx="1096">
                  <c:v>38347.6640625</c:v>
                </c:pt>
                <c:pt idx="1097">
                  <c:v>38270.0546875</c:v>
                </c:pt>
                <c:pt idx="1098">
                  <c:v>38110.5390625</c:v>
                </c:pt>
                <c:pt idx="1099">
                  <c:v>38122.88671875</c:v>
                </c:pt>
                <c:pt idx="1100">
                  <c:v>38230.9140625</c:v>
                </c:pt>
                <c:pt idx="1101">
                  <c:v>38333.14453125</c:v>
                </c:pt>
                <c:pt idx="1102">
                  <c:v>38411.92578125</c:v>
                </c:pt>
                <c:pt idx="1103">
                  <c:v>38488.48828125</c:v>
                </c:pt>
                <c:pt idx="1104">
                  <c:v>38580.625</c:v>
                </c:pt>
                <c:pt idx="1105">
                  <c:v>38576.30859375</c:v>
                </c:pt>
                <c:pt idx="1106">
                  <c:v>38485.5390625</c:v>
                </c:pt>
                <c:pt idx="1107">
                  <c:v>38497.6328125</c:v>
                </c:pt>
                <c:pt idx="1108">
                  <c:v>38604.57421875</c:v>
                </c:pt>
                <c:pt idx="1109">
                  <c:v>38708.2890625</c:v>
                </c:pt>
                <c:pt idx="1110">
                  <c:v>38807.99609375</c:v>
                </c:pt>
                <c:pt idx="1111">
                  <c:v>38903.8984375</c:v>
                </c:pt>
                <c:pt idx="1112">
                  <c:v>38994.66015625</c:v>
                </c:pt>
                <c:pt idx="1113">
                  <c:v>38807.76953125</c:v>
                </c:pt>
                <c:pt idx="1114">
                  <c:v>38622.16796875</c:v>
                </c:pt>
                <c:pt idx="1115">
                  <c:v>38729.19140625</c:v>
                </c:pt>
                <c:pt idx="1116">
                  <c:v>38847.7578125</c:v>
                </c:pt>
                <c:pt idx="1117">
                  <c:v>38958.46875</c:v>
                </c:pt>
                <c:pt idx="1118">
                  <c:v>39065.609375</c:v>
                </c:pt>
                <c:pt idx="1119">
                  <c:v>39148.69921875</c:v>
                </c:pt>
                <c:pt idx="1120">
                  <c:v>39249.10546875</c:v>
                </c:pt>
                <c:pt idx="1121">
                  <c:v>39346.0234375</c:v>
                </c:pt>
                <c:pt idx="1122">
                  <c:v>39383.23828125</c:v>
                </c:pt>
                <c:pt idx="1123">
                  <c:v>39347.5625</c:v>
                </c:pt>
                <c:pt idx="1124">
                  <c:v>39377.99609375</c:v>
                </c:pt>
                <c:pt idx="1125">
                  <c:v>39486.05078125</c:v>
                </c:pt>
                <c:pt idx="1126">
                  <c:v>39588.85546875</c:v>
                </c:pt>
                <c:pt idx="1127">
                  <c:v>39687.8828125</c:v>
                </c:pt>
                <c:pt idx="1128">
                  <c:v>39783.44921875</c:v>
                </c:pt>
                <c:pt idx="1129">
                  <c:v>39834.7421875</c:v>
                </c:pt>
                <c:pt idx="1130">
                  <c:v>39699.14453125</c:v>
                </c:pt>
                <c:pt idx="1131">
                  <c:v>39615.12890625</c:v>
                </c:pt>
                <c:pt idx="1132">
                  <c:v>39728.73828125</c:v>
                </c:pt>
                <c:pt idx="1133">
                  <c:v>39841.46484375</c:v>
                </c:pt>
                <c:pt idx="1134">
                  <c:v>39948.609375</c:v>
                </c:pt>
                <c:pt idx="1135">
                  <c:v>40052.4140625</c:v>
                </c:pt>
                <c:pt idx="1136">
                  <c:v>40152.9140625</c:v>
                </c:pt>
                <c:pt idx="1137">
                  <c:v>40249.22265625</c:v>
                </c:pt>
                <c:pt idx="1138">
                  <c:v>40342.5703125</c:v>
                </c:pt>
                <c:pt idx="1139">
                  <c:v>40432.9375</c:v>
                </c:pt>
                <c:pt idx="1140">
                  <c:v>40506.671875</c:v>
                </c:pt>
                <c:pt idx="1141">
                  <c:v>40397.8359375</c:v>
                </c:pt>
                <c:pt idx="1142">
                  <c:v>40298.83203125</c:v>
                </c:pt>
                <c:pt idx="1143">
                  <c:v>40395.453125</c:v>
                </c:pt>
                <c:pt idx="1144">
                  <c:v>40507.3828125</c:v>
                </c:pt>
                <c:pt idx="1145">
                  <c:v>40614.44921875</c:v>
                </c:pt>
                <c:pt idx="1146">
                  <c:v>40717.22265625</c:v>
                </c:pt>
                <c:pt idx="1147">
                  <c:v>40720.57421875</c:v>
                </c:pt>
                <c:pt idx="1148">
                  <c:v>40413.97265625</c:v>
                </c:pt>
                <c:pt idx="1149">
                  <c:v>40210.5390625</c:v>
                </c:pt>
                <c:pt idx="1150">
                  <c:v>40338.484375</c:v>
                </c:pt>
                <c:pt idx="1151">
                  <c:v>40449.89453125</c:v>
                </c:pt>
                <c:pt idx="1152">
                  <c:v>40555.48046875</c:v>
                </c:pt>
                <c:pt idx="1153">
                  <c:v>40681.80078125</c:v>
                </c:pt>
                <c:pt idx="1154">
                  <c:v>40802.890625</c:v>
                </c:pt>
                <c:pt idx="1155">
                  <c:v>40919.4296875</c:v>
                </c:pt>
                <c:pt idx="1156">
                  <c:v>41032.56640625</c:v>
                </c:pt>
                <c:pt idx="1157">
                  <c:v>41142.77734375</c:v>
                </c:pt>
                <c:pt idx="1158">
                  <c:v>41077.09375</c:v>
                </c:pt>
                <c:pt idx="1159">
                  <c:v>40944.12890625</c:v>
                </c:pt>
                <c:pt idx="1160">
                  <c:v>40998.9375</c:v>
                </c:pt>
                <c:pt idx="1161">
                  <c:v>41130.53515625</c:v>
                </c:pt>
                <c:pt idx="1162">
                  <c:v>41254.42578125</c:v>
                </c:pt>
                <c:pt idx="1163">
                  <c:v>41371.81640625</c:v>
                </c:pt>
                <c:pt idx="1164">
                  <c:v>41449.13671875</c:v>
                </c:pt>
                <c:pt idx="1165">
                  <c:v>41394.546875</c:v>
                </c:pt>
                <c:pt idx="1166">
                  <c:v>41300.83203125</c:v>
                </c:pt>
                <c:pt idx="1167">
                  <c:v>41334.171875</c:v>
                </c:pt>
                <c:pt idx="1168">
                  <c:v>41426.296875</c:v>
                </c:pt>
                <c:pt idx="1169">
                  <c:v>41531.8203125</c:v>
                </c:pt>
                <c:pt idx="1170">
                  <c:v>41657.15625</c:v>
                </c:pt>
                <c:pt idx="1171">
                  <c:v>41777.6640625</c:v>
                </c:pt>
                <c:pt idx="1172">
                  <c:v>41894.6328125</c:v>
                </c:pt>
                <c:pt idx="1173">
                  <c:v>42008.68359375</c:v>
                </c:pt>
                <c:pt idx="1174">
                  <c:v>42119.9765625</c:v>
                </c:pt>
                <c:pt idx="1175">
                  <c:v>42227.734375</c:v>
                </c:pt>
                <c:pt idx="1176">
                  <c:v>42256.09765625</c:v>
                </c:pt>
                <c:pt idx="1177">
                  <c:v>42149.96875</c:v>
                </c:pt>
                <c:pt idx="1178">
                  <c:v>42107.296875</c:v>
                </c:pt>
                <c:pt idx="1179">
                  <c:v>42161.609375</c:v>
                </c:pt>
                <c:pt idx="1180">
                  <c:v>42286.77734375</c:v>
                </c:pt>
                <c:pt idx="1181">
                  <c:v>42406.8359375</c:v>
                </c:pt>
                <c:pt idx="1182">
                  <c:v>42521.60546875</c:v>
                </c:pt>
                <c:pt idx="1183">
                  <c:v>42406.1484375</c:v>
                </c:pt>
                <c:pt idx="1184">
                  <c:v>42215.6875</c:v>
                </c:pt>
                <c:pt idx="1185">
                  <c:v>42271.53515625</c:v>
                </c:pt>
                <c:pt idx="1186">
                  <c:v>42415.96875</c:v>
                </c:pt>
                <c:pt idx="1187">
                  <c:v>42551.3515625</c:v>
                </c:pt>
                <c:pt idx="1188">
                  <c:v>42681.28515625</c:v>
                </c:pt>
                <c:pt idx="1189">
                  <c:v>42806.3828125</c:v>
                </c:pt>
                <c:pt idx="1190">
                  <c:v>42926.8046875</c:v>
                </c:pt>
                <c:pt idx="1191">
                  <c:v>43043.4921875</c:v>
                </c:pt>
                <c:pt idx="1192">
                  <c:v>43143.98828125</c:v>
                </c:pt>
                <c:pt idx="1193">
                  <c:v>43080.4296875</c:v>
                </c:pt>
                <c:pt idx="1194">
                  <c:v>43016.1484375</c:v>
                </c:pt>
                <c:pt idx="1195">
                  <c:v>43060.6015625</c:v>
                </c:pt>
                <c:pt idx="1196">
                  <c:v>43193.46875</c:v>
                </c:pt>
                <c:pt idx="1197">
                  <c:v>43319.17578125</c:v>
                </c:pt>
                <c:pt idx="1198">
                  <c:v>43392.703125</c:v>
                </c:pt>
                <c:pt idx="1199">
                  <c:v>43227.890625</c:v>
                </c:pt>
                <c:pt idx="1200">
                  <c:v>42957.30859375</c:v>
                </c:pt>
                <c:pt idx="1201">
                  <c:v>42948.6640625</c:v>
                </c:pt>
                <c:pt idx="1202">
                  <c:v>43111.45703125</c:v>
                </c:pt>
                <c:pt idx="1203">
                  <c:v>43262.1484375</c:v>
                </c:pt>
                <c:pt idx="1204">
                  <c:v>43377.29296875</c:v>
                </c:pt>
                <c:pt idx="1205">
                  <c:v>43489.21875</c:v>
                </c:pt>
                <c:pt idx="1206">
                  <c:v>43625.28515625</c:v>
                </c:pt>
                <c:pt idx="1207">
                  <c:v>43757.578125</c:v>
                </c:pt>
                <c:pt idx="1208">
                  <c:v>43886.96484375</c:v>
                </c:pt>
                <c:pt idx="1209">
                  <c:v>44013.3359375</c:v>
                </c:pt>
                <c:pt idx="1210">
                  <c:v>44135.3125</c:v>
                </c:pt>
                <c:pt idx="1211">
                  <c:v>44253.83203125</c:v>
                </c:pt>
                <c:pt idx="1212">
                  <c:v>44369.046875</c:v>
                </c:pt>
                <c:pt idx="1213">
                  <c:v>44262.94140625</c:v>
                </c:pt>
                <c:pt idx="1214">
                  <c:v>44040.4296875</c:v>
                </c:pt>
                <c:pt idx="1215">
                  <c:v>44060.49609375</c:v>
                </c:pt>
                <c:pt idx="1216">
                  <c:v>44212.48046875</c:v>
                </c:pt>
                <c:pt idx="1217">
                  <c:v>44353.18359375</c:v>
                </c:pt>
                <c:pt idx="1218">
                  <c:v>44461.65625</c:v>
                </c:pt>
                <c:pt idx="1219">
                  <c:v>44563.515625</c:v>
                </c:pt>
                <c:pt idx="1220">
                  <c:v>44508.26953125</c:v>
                </c:pt>
                <c:pt idx="1221">
                  <c:v>44444.77734375</c:v>
                </c:pt>
                <c:pt idx="1222">
                  <c:v>44571.1953125</c:v>
                </c:pt>
                <c:pt idx="1223">
                  <c:v>44714.0703125</c:v>
                </c:pt>
                <c:pt idx="1224">
                  <c:v>44849.859375</c:v>
                </c:pt>
                <c:pt idx="1225">
                  <c:v>44977.79296875</c:v>
                </c:pt>
                <c:pt idx="1226">
                  <c:v>44986.45703125</c:v>
                </c:pt>
                <c:pt idx="1227">
                  <c:v>44880.0703125</c:v>
                </c:pt>
                <c:pt idx="1228">
                  <c:v>44853.2734375</c:v>
                </c:pt>
                <c:pt idx="1229">
                  <c:v>44955.98046875</c:v>
                </c:pt>
                <c:pt idx="1230">
                  <c:v>45103.6875</c:v>
                </c:pt>
                <c:pt idx="1231">
                  <c:v>45216.859375</c:v>
                </c:pt>
                <c:pt idx="1232">
                  <c:v>45327.5390625</c:v>
                </c:pt>
                <c:pt idx="1233">
                  <c:v>45461.734375</c:v>
                </c:pt>
                <c:pt idx="1234">
                  <c:v>45589.875</c:v>
                </c:pt>
                <c:pt idx="1235">
                  <c:v>45713.01171875</c:v>
                </c:pt>
                <c:pt idx="1236">
                  <c:v>45631.234375</c:v>
                </c:pt>
                <c:pt idx="1237">
                  <c:v>45382.16015625</c:v>
                </c:pt>
                <c:pt idx="1238">
                  <c:v>45149.05078125</c:v>
                </c:pt>
                <c:pt idx="1239">
                  <c:v>45112.90625</c:v>
                </c:pt>
                <c:pt idx="1240">
                  <c:v>45290.6640625</c:v>
                </c:pt>
                <c:pt idx="1241">
                  <c:v>45461.12109375</c:v>
                </c:pt>
                <c:pt idx="1242">
                  <c:v>45623.890625</c:v>
                </c:pt>
                <c:pt idx="1243">
                  <c:v>45779.94921875</c:v>
                </c:pt>
                <c:pt idx="1244">
                  <c:v>45900.53125</c:v>
                </c:pt>
                <c:pt idx="1245">
                  <c:v>46018.55859375</c:v>
                </c:pt>
                <c:pt idx="1246">
                  <c:v>46162.49609375</c:v>
                </c:pt>
                <c:pt idx="1247">
                  <c:v>46303.34765625</c:v>
                </c:pt>
                <c:pt idx="1248">
                  <c:v>46440.74609375</c:v>
                </c:pt>
                <c:pt idx="1249">
                  <c:v>46573.08984375</c:v>
                </c:pt>
                <c:pt idx="1250">
                  <c:v>46700.83203125</c:v>
                </c:pt>
                <c:pt idx="1251">
                  <c:v>46797.75390625</c:v>
                </c:pt>
                <c:pt idx="1252">
                  <c:v>46625.203125</c:v>
                </c:pt>
                <c:pt idx="1253">
                  <c:v>46473.34375</c:v>
                </c:pt>
                <c:pt idx="1254">
                  <c:v>46608.7578125</c:v>
                </c:pt>
                <c:pt idx="1255">
                  <c:v>46735.18359375</c:v>
                </c:pt>
                <c:pt idx="1256">
                  <c:v>46856.07421875</c:v>
                </c:pt>
                <c:pt idx="1257">
                  <c:v>47001.09375</c:v>
                </c:pt>
                <c:pt idx="1258">
                  <c:v>46842.90625</c:v>
                </c:pt>
                <c:pt idx="1259">
                  <c:v>46548.11328125</c:v>
                </c:pt>
                <c:pt idx="1260">
                  <c:v>46579.296875</c:v>
                </c:pt>
                <c:pt idx="1261">
                  <c:v>46764.734375</c:v>
                </c:pt>
                <c:pt idx="1262">
                  <c:v>46938.04296875</c:v>
                </c:pt>
                <c:pt idx="1263">
                  <c:v>47103.875</c:v>
                </c:pt>
                <c:pt idx="1264">
                  <c:v>47263.56640625</c:v>
                </c:pt>
                <c:pt idx="1265">
                  <c:v>47418.42578125</c:v>
                </c:pt>
                <c:pt idx="1266">
                  <c:v>47567.9140625</c:v>
                </c:pt>
                <c:pt idx="1267">
                  <c:v>47659.6015625</c:v>
                </c:pt>
                <c:pt idx="1268">
                  <c:v>47404.734375</c:v>
                </c:pt>
                <c:pt idx="1269">
                  <c:v>47230.09765625</c:v>
                </c:pt>
                <c:pt idx="1270">
                  <c:v>47419.59375</c:v>
                </c:pt>
                <c:pt idx="1271">
                  <c:v>47561.57421875</c:v>
                </c:pt>
                <c:pt idx="1272">
                  <c:v>47697.34375</c:v>
                </c:pt>
                <c:pt idx="1273">
                  <c:v>47759.90234375</c:v>
                </c:pt>
                <c:pt idx="1274">
                  <c:v>47678.25</c:v>
                </c:pt>
                <c:pt idx="1275">
                  <c:v>47630.3125</c:v>
                </c:pt>
                <c:pt idx="1276">
                  <c:v>47735.6953125</c:v>
                </c:pt>
                <c:pt idx="1277">
                  <c:v>47916.5078125</c:v>
                </c:pt>
                <c:pt idx="1278">
                  <c:v>48089.3515625</c:v>
                </c:pt>
                <c:pt idx="1279">
                  <c:v>48255.23828125</c:v>
                </c:pt>
                <c:pt idx="1280">
                  <c:v>48415.6640625</c:v>
                </c:pt>
                <c:pt idx="1281">
                  <c:v>48540.7421875</c:v>
                </c:pt>
                <c:pt idx="1282">
                  <c:v>48662.62109375</c:v>
                </c:pt>
                <c:pt idx="1283">
                  <c:v>48796.64453125</c:v>
                </c:pt>
                <c:pt idx="1284">
                  <c:v>48690.234375</c:v>
                </c:pt>
                <c:pt idx="1285">
                  <c:v>48530.55078125</c:v>
                </c:pt>
                <c:pt idx="1286">
                  <c:v>48625.1328125</c:v>
                </c:pt>
                <c:pt idx="1287">
                  <c:v>48799.59375</c:v>
                </c:pt>
                <c:pt idx="1288">
                  <c:v>48966.93359375</c:v>
                </c:pt>
                <c:pt idx="1289">
                  <c:v>49010.4140625</c:v>
                </c:pt>
                <c:pt idx="1290">
                  <c:v>48738.1484375</c:v>
                </c:pt>
                <c:pt idx="1291">
                  <c:v>48547.42578125</c:v>
                </c:pt>
                <c:pt idx="1292">
                  <c:v>48695.65625</c:v>
                </c:pt>
                <c:pt idx="1293">
                  <c:v>48897.71875</c:v>
                </c:pt>
                <c:pt idx="1294">
                  <c:v>49087.26953125</c:v>
                </c:pt>
                <c:pt idx="1295">
                  <c:v>49268.9296875</c:v>
                </c:pt>
                <c:pt idx="1296">
                  <c:v>49443.875</c:v>
                </c:pt>
                <c:pt idx="1297">
                  <c:v>49613.4375</c:v>
                </c:pt>
                <c:pt idx="1298">
                  <c:v>49745.57421875</c:v>
                </c:pt>
                <c:pt idx="1299">
                  <c:v>49903.671875</c:v>
                </c:pt>
                <c:pt idx="1300">
                  <c:v>49757.8359375</c:v>
                </c:pt>
                <c:pt idx="1301">
                  <c:v>49564.71484375</c:v>
                </c:pt>
                <c:pt idx="1302">
                  <c:v>49569.94140625</c:v>
                </c:pt>
                <c:pt idx="1303">
                  <c:v>49768.484375</c:v>
                </c:pt>
                <c:pt idx="1304">
                  <c:v>49956.5</c:v>
                </c:pt>
                <c:pt idx="1305">
                  <c:v>50137.03125</c:v>
                </c:pt>
                <c:pt idx="1306">
                  <c:v>50312.29296875</c:v>
                </c:pt>
                <c:pt idx="1307">
                  <c:v>50481.80078125</c:v>
                </c:pt>
                <c:pt idx="1308">
                  <c:v>50613.5</c:v>
                </c:pt>
                <c:pt idx="1309">
                  <c:v>50742.1875</c:v>
                </c:pt>
                <c:pt idx="1310">
                  <c:v>50898.60546875</c:v>
                </c:pt>
                <c:pt idx="1311">
                  <c:v>51047.9140625</c:v>
                </c:pt>
                <c:pt idx="1312">
                  <c:v>50655.8125</c:v>
                </c:pt>
                <c:pt idx="1313">
                  <c:v>50015.36328125</c:v>
                </c:pt>
                <c:pt idx="1314">
                  <c:v>49967.578125</c:v>
                </c:pt>
                <c:pt idx="1315">
                  <c:v>50208.60546875</c:v>
                </c:pt>
                <c:pt idx="1316">
                  <c:v>50426.96484375</c:v>
                </c:pt>
                <c:pt idx="1317">
                  <c:v>50633.48828125</c:v>
                </c:pt>
                <c:pt idx="1318">
                  <c:v>50832.07421875</c:v>
                </c:pt>
                <c:pt idx="1319">
                  <c:v>51024.30859375</c:v>
                </c:pt>
                <c:pt idx="1320">
                  <c:v>51210.796875</c:v>
                </c:pt>
                <c:pt idx="1321">
                  <c:v>51393.078125</c:v>
                </c:pt>
                <c:pt idx="1322">
                  <c:v>51570.609375</c:v>
                </c:pt>
                <c:pt idx="1323">
                  <c:v>51741.79296875</c:v>
                </c:pt>
                <c:pt idx="1324">
                  <c:v>51678.453125</c:v>
                </c:pt>
                <c:pt idx="1325">
                  <c:v>51437.3671875</c:v>
                </c:pt>
                <c:pt idx="1326">
                  <c:v>51105.234375</c:v>
                </c:pt>
                <c:pt idx="1327">
                  <c:v>51127.6953125</c:v>
                </c:pt>
                <c:pt idx="1328">
                  <c:v>51356.72265625</c:v>
                </c:pt>
                <c:pt idx="1329">
                  <c:v>51570.58984375</c:v>
                </c:pt>
                <c:pt idx="1330">
                  <c:v>51775.1328125</c:v>
                </c:pt>
                <c:pt idx="1331">
                  <c:v>51972.99609375</c:v>
                </c:pt>
                <c:pt idx="1332">
                  <c:v>52163.859375</c:v>
                </c:pt>
                <c:pt idx="1333">
                  <c:v>52311.9375</c:v>
                </c:pt>
                <c:pt idx="1334">
                  <c:v>52444.94921875</c:v>
                </c:pt>
                <c:pt idx="1335">
                  <c:v>52300.8828125</c:v>
                </c:pt>
                <c:pt idx="1336">
                  <c:v>52045.5234375</c:v>
                </c:pt>
                <c:pt idx="1337">
                  <c:v>52121.578125</c:v>
                </c:pt>
                <c:pt idx="1338">
                  <c:v>52338.58984375</c:v>
                </c:pt>
                <c:pt idx="1339">
                  <c:v>52547.81640625</c:v>
                </c:pt>
                <c:pt idx="1340">
                  <c:v>52748.38671875</c:v>
                </c:pt>
                <c:pt idx="1341">
                  <c:v>52905.48046875</c:v>
                </c:pt>
                <c:pt idx="1342">
                  <c:v>52715.265625</c:v>
                </c:pt>
                <c:pt idx="1343">
                  <c:v>52485.42578125</c:v>
                </c:pt>
                <c:pt idx="1344">
                  <c:v>52421.75</c:v>
                </c:pt>
                <c:pt idx="1345">
                  <c:v>52370.890625</c:v>
                </c:pt>
                <c:pt idx="1346">
                  <c:v>52526.328125</c:v>
                </c:pt>
                <c:pt idx="1347">
                  <c:v>52765.6328125</c:v>
                </c:pt>
                <c:pt idx="1348">
                  <c:v>52991.30078125</c:v>
                </c:pt>
                <c:pt idx="1349">
                  <c:v>53165.1171875</c:v>
                </c:pt>
                <c:pt idx="1350">
                  <c:v>53377.39453125</c:v>
                </c:pt>
                <c:pt idx="1351">
                  <c:v>53543.421875</c:v>
                </c:pt>
                <c:pt idx="1352">
                  <c:v>53745.86328125</c:v>
                </c:pt>
                <c:pt idx="1353">
                  <c:v>53926.0546875</c:v>
                </c:pt>
                <c:pt idx="1354">
                  <c:v>53806.046875</c:v>
                </c:pt>
                <c:pt idx="1355">
                  <c:v>53594.2890625</c:v>
                </c:pt>
                <c:pt idx="1356">
                  <c:v>53570.6796875</c:v>
                </c:pt>
                <c:pt idx="1357">
                  <c:v>53619.92578125</c:v>
                </c:pt>
                <c:pt idx="1358">
                  <c:v>53751.80078125</c:v>
                </c:pt>
                <c:pt idx="1359">
                  <c:v>53940.95703125</c:v>
                </c:pt>
                <c:pt idx="1360">
                  <c:v>54164.875</c:v>
                </c:pt>
                <c:pt idx="1361">
                  <c:v>54379.87109375</c:v>
                </c:pt>
                <c:pt idx="1362">
                  <c:v>54588.1640625</c:v>
                </c:pt>
                <c:pt idx="1363">
                  <c:v>54694.8203125</c:v>
                </c:pt>
                <c:pt idx="1364">
                  <c:v>54530.4296875</c:v>
                </c:pt>
                <c:pt idx="1365">
                  <c:v>54465.10546875</c:v>
                </c:pt>
                <c:pt idx="1366">
                  <c:v>54682.92578125</c:v>
                </c:pt>
                <c:pt idx="1367">
                  <c:v>54803.53515625</c:v>
                </c:pt>
                <c:pt idx="1368">
                  <c:v>54646.00390625</c:v>
                </c:pt>
                <c:pt idx="1369">
                  <c:v>54595.3828125</c:v>
                </c:pt>
                <c:pt idx="1370">
                  <c:v>54831.171875</c:v>
                </c:pt>
                <c:pt idx="1371">
                  <c:v>55070.35546875</c:v>
                </c:pt>
                <c:pt idx="1372">
                  <c:v>55299.40625</c:v>
                </c:pt>
                <c:pt idx="1373">
                  <c:v>55519.375</c:v>
                </c:pt>
                <c:pt idx="1374">
                  <c:v>55689.953125</c:v>
                </c:pt>
                <c:pt idx="1375">
                  <c:v>55856.62109375</c:v>
                </c:pt>
                <c:pt idx="1376">
                  <c:v>56058.6328125</c:v>
                </c:pt>
                <c:pt idx="1377">
                  <c:v>56237.2265625</c:v>
                </c:pt>
                <c:pt idx="1378">
                  <c:v>55863.3828125</c:v>
                </c:pt>
                <c:pt idx="1379">
                  <c:v>55255.1484375</c:v>
                </c:pt>
                <c:pt idx="1380">
                  <c:v>55249.54296875</c:v>
                </c:pt>
                <c:pt idx="1381">
                  <c:v>55532.40625</c:v>
                </c:pt>
                <c:pt idx="1382">
                  <c:v>55791.88671875</c:v>
                </c:pt>
                <c:pt idx="1383">
                  <c:v>56038.984375</c:v>
                </c:pt>
                <c:pt idx="1384">
                  <c:v>56229.96875</c:v>
                </c:pt>
                <c:pt idx="1385">
                  <c:v>56368.5625</c:v>
                </c:pt>
                <c:pt idx="1386">
                  <c:v>56124.38671875</c:v>
                </c:pt>
                <c:pt idx="1387">
                  <c:v>55907.578125</c:v>
                </c:pt>
                <c:pt idx="1388">
                  <c:v>56139.2734375</c:v>
                </c:pt>
                <c:pt idx="1389">
                  <c:v>56404.12109375</c:v>
                </c:pt>
                <c:pt idx="1390">
                  <c:v>56655.0078125</c:v>
                </c:pt>
                <c:pt idx="1391">
                  <c:v>56896.8828125</c:v>
                </c:pt>
                <c:pt idx="1392">
                  <c:v>57130.58203125</c:v>
                </c:pt>
                <c:pt idx="1393">
                  <c:v>57356.51171875</c:v>
                </c:pt>
                <c:pt idx="1394">
                  <c:v>57576.20703125</c:v>
                </c:pt>
                <c:pt idx="1395">
                  <c:v>57738.6953125</c:v>
                </c:pt>
                <c:pt idx="1396">
                  <c:v>57297.65234375</c:v>
                </c:pt>
                <c:pt idx="1397">
                  <c:v>56776.8359375</c:v>
                </c:pt>
                <c:pt idx="1398">
                  <c:v>56891.5703125</c:v>
                </c:pt>
                <c:pt idx="1399">
                  <c:v>57169.89453125</c:v>
                </c:pt>
                <c:pt idx="1400">
                  <c:v>57438.94921875</c:v>
                </c:pt>
                <c:pt idx="1401">
                  <c:v>57646</c:v>
                </c:pt>
                <c:pt idx="1402">
                  <c:v>57847.88671875</c:v>
                </c:pt>
                <c:pt idx="1403">
                  <c:v>58092.64453125</c:v>
                </c:pt>
                <c:pt idx="1404">
                  <c:v>58330.796875</c:v>
                </c:pt>
                <c:pt idx="1405">
                  <c:v>58360.30859375</c:v>
                </c:pt>
                <c:pt idx="1406">
                  <c:v>58075.10546875</c:v>
                </c:pt>
                <c:pt idx="1407">
                  <c:v>58020.8359375</c:v>
                </c:pt>
                <c:pt idx="1408">
                  <c:v>58297.91796875</c:v>
                </c:pt>
                <c:pt idx="1409">
                  <c:v>58492.36328125</c:v>
                </c:pt>
                <c:pt idx="1410">
                  <c:v>58417.1015625</c:v>
                </c:pt>
                <c:pt idx="1411">
                  <c:v>58272.51171875</c:v>
                </c:pt>
                <c:pt idx="1412">
                  <c:v>58368.015625</c:v>
                </c:pt>
                <c:pt idx="1413">
                  <c:v>58636.859375</c:v>
                </c:pt>
                <c:pt idx="1414">
                  <c:v>58904.16796875</c:v>
                </c:pt>
                <c:pt idx="1415">
                  <c:v>59161.03515625</c:v>
                </c:pt>
                <c:pt idx="1416">
                  <c:v>59408.62109375</c:v>
                </c:pt>
                <c:pt idx="1417">
                  <c:v>59597.78125</c:v>
                </c:pt>
                <c:pt idx="1418">
                  <c:v>59450.01171875</c:v>
                </c:pt>
                <c:pt idx="1419">
                  <c:v>59303.60546875</c:v>
                </c:pt>
                <c:pt idx="1420">
                  <c:v>59510.13671875</c:v>
                </c:pt>
                <c:pt idx="1421">
                  <c:v>59778.41796875</c:v>
                </c:pt>
                <c:pt idx="1422">
                  <c:v>60034.47265625</c:v>
                </c:pt>
                <c:pt idx="1423">
                  <c:v>59942.8515625</c:v>
                </c:pt>
                <c:pt idx="1424">
                  <c:v>59670.76953125</c:v>
                </c:pt>
                <c:pt idx="1425">
                  <c:v>59352.09765625</c:v>
                </c:pt>
                <c:pt idx="1426">
                  <c:v>59363.75</c:v>
                </c:pt>
                <c:pt idx="1427">
                  <c:v>59637.68359375</c:v>
                </c:pt>
                <c:pt idx="1428">
                  <c:v>59937.05859375</c:v>
                </c:pt>
                <c:pt idx="1429">
                  <c:v>60221.4296875</c:v>
                </c:pt>
                <c:pt idx="1430">
                  <c:v>60495.29296875</c:v>
                </c:pt>
                <c:pt idx="1431">
                  <c:v>60762.24609375</c:v>
                </c:pt>
                <c:pt idx="1432">
                  <c:v>61022</c:v>
                </c:pt>
                <c:pt idx="1433">
                  <c:v>61271.7890625</c:v>
                </c:pt>
                <c:pt idx="1434">
                  <c:v>61063.30859375</c:v>
                </c:pt>
                <c:pt idx="1435">
                  <c:v>60680.1484375</c:v>
                </c:pt>
                <c:pt idx="1436">
                  <c:v>60499.94921875</c:v>
                </c:pt>
                <c:pt idx="1437">
                  <c:v>60789.62109375</c:v>
                </c:pt>
                <c:pt idx="1438">
                  <c:v>61090.59375</c:v>
                </c:pt>
                <c:pt idx="1439">
                  <c:v>61376.6484375</c:v>
                </c:pt>
                <c:pt idx="1440">
                  <c:v>61651.33203125</c:v>
                </c:pt>
                <c:pt idx="1441">
                  <c:v>61832.30078125</c:v>
                </c:pt>
                <c:pt idx="1442">
                  <c:v>61495.546875</c:v>
                </c:pt>
                <c:pt idx="1443">
                  <c:v>61253.12109375</c:v>
                </c:pt>
                <c:pt idx="1444">
                  <c:v>61548.91796875</c:v>
                </c:pt>
                <c:pt idx="1445">
                  <c:v>61825.62890625</c:v>
                </c:pt>
                <c:pt idx="1446">
                  <c:v>61799.14453125</c:v>
                </c:pt>
                <c:pt idx="1447">
                  <c:v>61770.5078125</c:v>
                </c:pt>
                <c:pt idx="1448">
                  <c:v>62042.9140625</c:v>
                </c:pt>
                <c:pt idx="1449">
                  <c:v>62341.74609375</c:v>
                </c:pt>
                <c:pt idx="1450">
                  <c:v>62628.26953125</c:v>
                </c:pt>
                <c:pt idx="1451">
                  <c:v>62850.99609375</c:v>
                </c:pt>
                <c:pt idx="1452">
                  <c:v>63069.03515625</c:v>
                </c:pt>
                <c:pt idx="1453">
                  <c:v>63333.75390625</c:v>
                </c:pt>
                <c:pt idx="1454">
                  <c:v>63387.55859375</c:v>
                </c:pt>
                <c:pt idx="1455">
                  <c:v>63188.53125</c:v>
                </c:pt>
                <c:pt idx="1456">
                  <c:v>63218.0859375</c:v>
                </c:pt>
                <c:pt idx="1457">
                  <c:v>63515.83203125</c:v>
                </c:pt>
                <c:pt idx="1458">
                  <c:v>63798.296875</c:v>
                </c:pt>
                <c:pt idx="1459">
                  <c:v>63767.453125</c:v>
                </c:pt>
                <c:pt idx="1460">
                  <c:v>63203.609375</c:v>
                </c:pt>
                <c:pt idx="1461">
                  <c:v>62672.33203125</c:v>
                </c:pt>
                <c:pt idx="1462">
                  <c:v>62811.8515625</c:v>
                </c:pt>
                <c:pt idx="1463">
                  <c:v>63173.140625</c:v>
                </c:pt>
                <c:pt idx="1464">
                  <c:v>63510.1484375</c:v>
                </c:pt>
                <c:pt idx="1465">
                  <c:v>63831.9765625</c:v>
                </c:pt>
                <c:pt idx="1466">
                  <c:v>64142.078125</c:v>
                </c:pt>
                <c:pt idx="1467">
                  <c:v>64442.8984375</c:v>
                </c:pt>
                <c:pt idx="1468">
                  <c:v>64732.38671875</c:v>
                </c:pt>
                <c:pt idx="1469">
                  <c:v>64583.2578125</c:v>
                </c:pt>
                <c:pt idx="1470">
                  <c:v>64106.8984375</c:v>
                </c:pt>
                <c:pt idx="1471">
                  <c:v>64022.26171875</c:v>
                </c:pt>
                <c:pt idx="1472">
                  <c:v>64298.625</c:v>
                </c:pt>
                <c:pt idx="1473">
                  <c:v>64637.8046875</c:v>
                </c:pt>
                <c:pt idx="1474">
                  <c:v>64961.20703125</c:v>
                </c:pt>
                <c:pt idx="1475">
                  <c:v>65274.49609375</c:v>
                </c:pt>
                <c:pt idx="1476">
                  <c:v>65579.0234375</c:v>
                </c:pt>
                <c:pt idx="1477">
                  <c:v>65816.984375</c:v>
                </c:pt>
                <c:pt idx="1478">
                  <c:v>65968.578125</c:v>
                </c:pt>
                <c:pt idx="1479">
                  <c:v>65723.0390625</c:v>
                </c:pt>
                <c:pt idx="1480">
                  <c:v>65541.1875</c:v>
                </c:pt>
                <c:pt idx="1481">
                  <c:v>65831.234375</c:v>
                </c:pt>
                <c:pt idx="1482">
                  <c:v>65954.09375</c:v>
                </c:pt>
                <c:pt idx="1483">
                  <c:v>65610.0546875</c:v>
                </c:pt>
                <c:pt idx="1484">
                  <c:v>65490.1640625</c:v>
                </c:pt>
                <c:pt idx="1485">
                  <c:v>65853.5390625</c:v>
                </c:pt>
                <c:pt idx="1486">
                  <c:v>66203.6640625</c:v>
                </c:pt>
                <c:pt idx="1487">
                  <c:v>66538.03125</c:v>
                </c:pt>
                <c:pt idx="1488">
                  <c:v>66797.2109375</c:v>
                </c:pt>
                <c:pt idx="1489">
                  <c:v>67048.921875</c:v>
                </c:pt>
                <c:pt idx="1490">
                  <c:v>67355.34375</c:v>
                </c:pt>
                <c:pt idx="1491">
                  <c:v>67629.9921875</c:v>
                </c:pt>
                <c:pt idx="1492">
                  <c:v>66937.6171875</c:v>
                </c:pt>
                <c:pt idx="1493">
                  <c:v>66201.71875</c:v>
                </c:pt>
                <c:pt idx="1494">
                  <c:v>66480.28125</c:v>
                </c:pt>
                <c:pt idx="1495">
                  <c:v>66862.375</c:v>
                </c:pt>
                <c:pt idx="1496">
                  <c:v>67220.90625</c:v>
                </c:pt>
                <c:pt idx="1497">
                  <c:v>67567.046875</c:v>
                </c:pt>
                <c:pt idx="1498">
                  <c:v>67904.7265625</c:v>
                </c:pt>
                <c:pt idx="1499">
                  <c:v>67884.453125</c:v>
                </c:pt>
                <c:pt idx="1500">
                  <c:v>67645.4609375</c:v>
                </c:pt>
                <c:pt idx="1501">
                  <c:v>67779.3125</c:v>
                </c:pt>
                <c:pt idx="1502">
                  <c:v>68140.4375</c:v>
                </c:pt>
                <c:pt idx="1503">
                  <c:v>68273.5078125</c:v>
                </c:pt>
                <c:pt idx="1504">
                  <c:v>68201.703125</c:v>
                </c:pt>
                <c:pt idx="1505">
                  <c:v>68251.03125</c:v>
                </c:pt>
                <c:pt idx="1506">
                  <c:v>68524.5859375</c:v>
                </c:pt>
                <c:pt idx="1507">
                  <c:v>68882.7890625</c:v>
                </c:pt>
                <c:pt idx="1508">
                  <c:v>69225.046875</c:v>
                </c:pt>
                <c:pt idx="1509">
                  <c:v>69539.359375</c:v>
                </c:pt>
                <c:pt idx="1510">
                  <c:v>69350.4296875</c:v>
                </c:pt>
                <c:pt idx="1511">
                  <c:v>69080.7734375</c:v>
                </c:pt>
                <c:pt idx="1512">
                  <c:v>69094.890625</c:v>
                </c:pt>
                <c:pt idx="1513">
                  <c:v>69466.546875</c:v>
                </c:pt>
                <c:pt idx="1514">
                  <c:v>69795.90625</c:v>
                </c:pt>
                <c:pt idx="1515">
                  <c:v>69565.140625</c:v>
                </c:pt>
                <c:pt idx="1516">
                  <c:v>69283.9375</c:v>
                </c:pt>
                <c:pt idx="1517">
                  <c:v>69176.9453125</c:v>
                </c:pt>
                <c:pt idx="1518">
                  <c:v>69131.2734375</c:v>
                </c:pt>
                <c:pt idx="1519">
                  <c:v>69489.140625</c:v>
                </c:pt>
                <c:pt idx="1520">
                  <c:v>69886.0078125</c:v>
                </c:pt>
                <c:pt idx="1521">
                  <c:v>70268.0234375</c:v>
                </c:pt>
                <c:pt idx="1522">
                  <c:v>70637.1328125</c:v>
                </c:pt>
                <c:pt idx="1523">
                  <c:v>70993.84375</c:v>
                </c:pt>
                <c:pt idx="1524">
                  <c:v>71334.2421875</c:v>
                </c:pt>
                <c:pt idx="1525">
                  <c:v>71101.4296875</c:v>
                </c:pt>
                <c:pt idx="1526">
                  <c:v>70698.28125</c:v>
                </c:pt>
                <c:pt idx="1527">
                  <c:v>70779.5546875</c:v>
                </c:pt>
                <c:pt idx="1528">
                  <c:v>71052.1953125</c:v>
                </c:pt>
                <c:pt idx="1529">
                  <c:v>71430.28125</c:v>
                </c:pt>
                <c:pt idx="1530">
                  <c:v>71806.515625</c:v>
                </c:pt>
                <c:pt idx="1531">
                  <c:v>72096.0546875</c:v>
                </c:pt>
                <c:pt idx="1532">
                  <c:v>72242.5703125</c:v>
                </c:pt>
                <c:pt idx="1533">
                  <c:v>72084</c:v>
                </c:pt>
                <c:pt idx="1534">
                  <c:v>72146.6484375</c:v>
                </c:pt>
                <c:pt idx="1535">
                  <c:v>72261.3359375</c:v>
                </c:pt>
                <c:pt idx="1536">
                  <c:v>72030.1875</c:v>
                </c:pt>
                <c:pt idx="1537">
                  <c:v>71950.3984375</c:v>
                </c:pt>
                <c:pt idx="1538">
                  <c:v>72237.4140625</c:v>
                </c:pt>
                <c:pt idx="1539">
                  <c:v>72647.390625</c:v>
                </c:pt>
                <c:pt idx="1540">
                  <c:v>73039.015625</c:v>
                </c:pt>
                <c:pt idx="1541">
                  <c:v>73418.1875</c:v>
                </c:pt>
                <c:pt idx="1542">
                  <c:v>73695.8359375</c:v>
                </c:pt>
                <c:pt idx="1543">
                  <c:v>73610.734375</c:v>
                </c:pt>
                <c:pt idx="1544">
                  <c:v>73469.4765625</c:v>
                </c:pt>
                <c:pt idx="1545">
                  <c:v>73702.8671875</c:v>
                </c:pt>
                <c:pt idx="1546">
                  <c:v>74048.4140625</c:v>
                </c:pt>
                <c:pt idx="1547">
                  <c:v>73588.7109375</c:v>
                </c:pt>
                <c:pt idx="1548">
                  <c:v>73154.7734375</c:v>
                </c:pt>
                <c:pt idx="1549">
                  <c:v>73552.59375</c:v>
                </c:pt>
                <c:pt idx="1550">
                  <c:v>73898.1171875</c:v>
                </c:pt>
                <c:pt idx="1551">
                  <c:v>73878.015625</c:v>
                </c:pt>
                <c:pt idx="1552">
                  <c:v>73900.625</c:v>
                </c:pt>
                <c:pt idx="1553">
                  <c:v>74280.546875</c:v>
                </c:pt>
                <c:pt idx="1554">
                  <c:v>74703.4375</c:v>
                </c:pt>
                <c:pt idx="1555">
                  <c:v>75110.9453125</c:v>
                </c:pt>
                <c:pt idx="1556">
                  <c:v>75508.359375</c:v>
                </c:pt>
                <c:pt idx="1557">
                  <c:v>75816.3671875</c:v>
                </c:pt>
                <c:pt idx="1558">
                  <c:v>75534.171875</c:v>
                </c:pt>
                <c:pt idx="1559">
                  <c:v>75106.0078125</c:v>
                </c:pt>
                <c:pt idx="1560">
                  <c:v>75216.3046875</c:v>
                </c:pt>
                <c:pt idx="1561">
                  <c:v>75580.5859375</c:v>
                </c:pt>
                <c:pt idx="1562">
                  <c:v>76010.734375</c:v>
                </c:pt>
                <c:pt idx="1563">
                  <c:v>76342.9296875</c:v>
                </c:pt>
                <c:pt idx="1564">
                  <c:v>76667.6328125</c:v>
                </c:pt>
                <c:pt idx="1565">
                  <c:v>77060.3828125</c:v>
                </c:pt>
                <c:pt idx="1566">
                  <c:v>77088.3203125</c:v>
                </c:pt>
                <c:pt idx="1567">
                  <c:v>76508.0703125</c:v>
                </c:pt>
                <c:pt idx="1568">
                  <c:v>76295.65625</c:v>
                </c:pt>
                <c:pt idx="1569">
                  <c:v>76723.90625</c:v>
                </c:pt>
                <c:pt idx="1570">
                  <c:v>77165.328125</c:v>
                </c:pt>
                <c:pt idx="1571">
                  <c:v>77592.453125</c:v>
                </c:pt>
                <c:pt idx="1572">
                  <c:v>77968.765625</c:v>
                </c:pt>
                <c:pt idx="1573">
                  <c:v>77536.75</c:v>
                </c:pt>
                <c:pt idx="1574">
                  <c:v>76976.4609375</c:v>
                </c:pt>
                <c:pt idx="1575">
                  <c:v>77040.8671875</c:v>
                </c:pt>
                <c:pt idx="1576">
                  <c:v>77268.4609375</c:v>
                </c:pt>
                <c:pt idx="1577">
                  <c:v>77703.65625</c:v>
                </c:pt>
                <c:pt idx="1578">
                  <c:v>78161.6015625</c:v>
                </c:pt>
                <c:pt idx="1579">
                  <c:v>78360.7734375</c:v>
                </c:pt>
                <c:pt idx="1580">
                  <c:v>78327.453125</c:v>
                </c:pt>
                <c:pt idx="1581">
                  <c:v>78357.34375</c:v>
                </c:pt>
                <c:pt idx="1582">
                  <c:v>78638.1875</c:v>
                </c:pt>
                <c:pt idx="1583">
                  <c:v>78803.3828125</c:v>
                </c:pt>
                <c:pt idx="1584">
                  <c:v>79066.7734375</c:v>
                </c:pt>
                <c:pt idx="1585">
                  <c:v>79507.9375</c:v>
                </c:pt>
                <c:pt idx="1586">
                  <c:v>79942.484375</c:v>
                </c:pt>
                <c:pt idx="1587">
                  <c:v>80365</c:v>
                </c:pt>
                <c:pt idx="1588">
                  <c:v>80591.921875</c:v>
                </c:pt>
                <c:pt idx="1589">
                  <c:v>80125.515625</c:v>
                </c:pt>
                <c:pt idx="1590">
                  <c:v>79554.75</c:v>
                </c:pt>
                <c:pt idx="1591">
                  <c:v>79564.2734375</c:v>
                </c:pt>
                <c:pt idx="1592">
                  <c:v>79939.8359375</c:v>
                </c:pt>
                <c:pt idx="1593">
                  <c:v>80417.890625</c:v>
                </c:pt>
                <c:pt idx="1594">
                  <c:v>80875.7265625</c:v>
                </c:pt>
                <c:pt idx="1595">
                  <c:v>81313.75</c:v>
                </c:pt>
                <c:pt idx="1596">
                  <c:v>81275.75</c:v>
                </c:pt>
                <c:pt idx="1597">
                  <c:v>80807.015625</c:v>
                </c:pt>
                <c:pt idx="1598">
                  <c:v>80845.5625</c:v>
                </c:pt>
                <c:pt idx="1599">
                  <c:v>81341.4765625</c:v>
                </c:pt>
                <c:pt idx="1600">
                  <c:v>81809.8203125</c:v>
                </c:pt>
                <c:pt idx="1601">
                  <c:v>81816.0625</c:v>
                </c:pt>
                <c:pt idx="1602">
                  <c:v>81183.8671875</c:v>
                </c:pt>
                <c:pt idx="1603">
                  <c:v>80954.359375</c:v>
                </c:pt>
                <c:pt idx="1604">
                  <c:v>81399.4453125</c:v>
                </c:pt>
                <c:pt idx="1605">
                  <c:v>81911.6796875</c:v>
                </c:pt>
                <c:pt idx="1606">
                  <c:v>82305.296875</c:v>
                </c:pt>
                <c:pt idx="1607">
                  <c:v>82689.1953125</c:v>
                </c:pt>
                <c:pt idx="1608">
                  <c:v>83157.859375</c:v>
                </c:pt>
                <c:pt idx="1609">
                  <c:v>83613.5</c:v>
                </c:pt>
                <c:pt idx="1610">
                  <c:v>83733.1953125</c:v>
                </c:pt>
                <c:pt idx="1611">
                  <c:v>82986.1328125</c:v>
                </c:pt>
                <c:pt idx="1612">
                  <c:v>82573.2421875</c:v>
                </c:pt>
                <c:pt idx="1613">
                  <c:v>83066.9375</c:v>
                </c:pt>
                <c:pt idx="1614">
                  <c:v>83583.046875</c:v>
                </c:pt>
                <c:pt idx="1615">
                  <c:v>84078.53125</c:v>
                </c:pt>
                <c:pt idx="1616">
                  <c:v>84243.125</c:v>
                </c:pt>
                <c:pt idx="1617">
                  <c:v>84097.9453125</c:v>
                </c:pt>
                <c:pt idx="1618">
                  <c:v>83973.7109375</c:v>
                </c:pt>
                <c:pt idx="1619">
                  <c:v>84375.015625</c:v>
                </c:pt>
                <c:pt idx="1620">
                  <c:v>84571.984375</c:v>
                </c:pt>
                <c:pt idx="1621">
                  <c:v>84598.6875</c:v>
                </c:pt>
                <c:pt idx="1622">
                  <c:v>84886.8515625</c:v>
                </c:pt>
                <c:pt idx="1623">
                  <c:v>85082.4140625</c:v>
                </c:pt>
                <c:pt idx="1624">
                  <c:v>85095.3046875</c:v>
                </c:pt>
                <c:pt idx="1625">
                  <c:v>85387.546875</c:v>
                </c:pt>
                <c:pt idx="1626">
                  <c:v>85899.3984375</c:v>
                </c:pt>
                <c:pt idx="1627">
                  <c:v>86389.5078125</c:v>
                </c:pt>
                <c:pt idx="1628">
                  <c:v>86292.359375</c:v>
                </c:pt>
                <c:pt idx="1629">
                  <c:v>85888.7421875</c:v>
                </c:pt>
                <c:pt idx="1630">
                  <c:v>86100.9921875</c:v>
                </c:pt>
                <c:pt idx="1631">
                  <c:v>86535.4453125</c:v>
                </c:pt>
                <c:pt idx="1632">
                  <c:v>86915.0859375</c:v>
                </c:pt>
                <c:pt idx="1633">
                  <c:v>86935.703125</c:v>
                </c:pt>
                <c:pt idx="1634">
                  <c:v>87018.3125</c:v>
                </c:pt>
                <c:pt idx="1635">
                  <c:v>87503.0078125</c:v>
                </c:pt>
                <c:pt idx="1636">
                  <c:v>88002.5859375</c:v>
                </c:pt>
                <c:pt idx="1637">
                  <c:v>88455.6484375</c:v>
                </c:pt>
                <c:pt idx="1638">
                  <c:v>88190.640625</c:v>
                </c:pt>
                <c:pt idx="1639">
                  <c:v>87715.046875</c:v>
                </c:pt>
                <c:pt idx="1640">
                  <c:v>87994.125</c:v>
                </c:pt>
                <c:pt idx="1641">
                  <c:v>88433.8671875</c:v>
                </c:pt>
                <c:pt idx="1642">
                  <c:v>88847.7890625</c:v>
                </c:pt>
                <c:pt idx="1643">
                  <c:v>88436.296875</c:v>
                </c:pt>
                <c:pt idx="1644">
                  <c:v>87793.5078125</c:v>
                </c:pt>
                <c:pt idx="1645">
                  <c:v>88107.7734375</c:v>
                </c:pt>
                <c:pt idx="1646">
                  <c:v>88686.6796875</c:v>
                </c:pt>
                <c:pt idx="1647">
                  <c:v>89244.171875</c:v>
                </c:pt>
                <c:pt idx="1648">
                  <c:v>89779.859375</c:v>
                </c:pt>
                <c:pt idx="1649">
                  <c:v>90298.8125</c:v>
                </c:pt>
                <c:pt idx="1650">
                  <c:v>90767.96875</c:v>
                </c:pt>
                <c:pt idx="1651">
                  <c:v>90779.046875</c:v>
                </c:pt>
                <c:pt idx="1652">
                  <c:v>90477.5390625</c:v>
                </c:pt>
                <c:pt idx="1653">
                  <c:v>90577.7421875</c:v>
                </c:pt>
                <c:pt idx="1654">
                  <c:v>90349.0234375</c:v>
                </c:pt>
                <c:pt idx="1655">
                  <c:v>89641.9765625</c:v>
                </c:pt>
                <c:pt idx="1656">
                  <c:v>89689.0234375</c:v>
                </c:pt>
                <c:pt idx="1657">
                  <c:v>90315.21875</c:v>
                </c:pt>
                <c:pt idx="1658">
                  <c:v>90787.75</c:v>
                </c:pt>
                <c:pt idx="1659">
                  <c:v>91360.71875</c:v>
                </c:pt>
                <c:pt idx="1660">
                  <c:v>91807.828125</c:v>
                </c:pt>
                <c:pt idx="1661">
                  <c:v>92352.484375</c:v>
                </c:pt>
                <c:pt idx="1662">
                  <c:v>92761.765625</c:v>
                </c:pt>
                <c:pt idx="1663">
                  <c:v>92456.875</c:v>
                </c:pt>
                <c:pt idx="1664">
                  <c:v>91938.4453125</c:v>
                </c:pt>
                <c:pt idx="1665">
                  <c:v>92122.9375</c:v>
                </c:pt>
                <c:pt idx="1666">
                  <c:v>92555.5078125</c:v>
                </c:pt>
                <c:pt idx="1667">
                  <c:v>93021.25</c:v>
                </c:pt>
                <c:pt idx="1668">
                  <c:v>93579.75</c:v>
                </c:pt>
                <c:pt idx="1669">
                  <c:v>93861.921875</c:v>
                </c:pt>
                <c:pt idx="1670">
                  <c:v>93558.015625</c:v>
                </c:pt>
                <c:pt idx="1671">
                  <c:v>93515.2421875</c:v>
                </c:pt>
                <c:pt idx="1672">
                  <c:v>94072.0703125</c:v>
                </c:pt>
                <c:pt idx="1673">
                  <c:v>94394.15625</c:v>
                </c:pt>
                <c:pt idx="1674">
                  <c:v>94000.5390625</c:v>
                </c:pt>
                <c:pt idx="1675">
                  <c:v>93607.90625</c:v>
                </c:pt>
                <c:pt idx="1676">
                  <c:v>93962.6875</c:v>
                </c:pt>
                <c:pt idx="1677">
                  <c:v>94586.2734375</c:v>
                </c:pt>
                <c:pt idx="1678">
                  <c:v>95182.0078125</c:v>
                </c:pt>
                <c:pt idx="1679">
                  <c:v>95756.25</c:v>
                </c:pt>
                <c:pt idx="1680">
                  <c:v>96313.84375</c:v>
                </c:pt>
                <c:pt idx="1681">
                  <c:v>96774.0703125</c:v>
                </c:pt>
                <c:pt idx="1682">
                  <c:v>96269.5</c:v>
                </c:pt>
                <c:pt idx="1683">
                  <c:v>95572.28125</c:v>
                </c:pt>
                <c:pt idx="1684">
                  <c:v>95577.34375</c:v>
                </c:pt>
                <c:pt idx="1685">
                  <c:v>96162.9140625</c:v>
                </c:pt>
                <c:pt idx="1686">
                  <c:v>96654.75</c:v>
                </c:pt>
                <c:pt idx="1687">
                  <c:v>97245.7734375</c:v>
                </c:pt>
                <c:pt idx="1688">
                  <c:v>97727.0390625</c:v>
                </c:pt>
                <c:pt idx="1689">
                  <c:v>97881.3984375</c:v>
                </c:pt>
                <c:pt idx="1690">
                  <c:v>97371.359375</c:v>
                </c:pt>
                <c:pt idx="1691">
                  <c:v>97055.9765625</c:v>
                </c:pt>
                <c:pt idx="1692">
                  <c:v>97058.9765625</c:v>
                </c:pt>
                <c:pt idx="1693">
                  <c:v>97437.421875</c:v>
                </c:pt>
                <c:pt idx="1694">
                  <c:v>97854.5859375</c:v>
                </c:pt>
                <c:pt idx="1695">
                  <c:v>98408.078125</c:v>
                </c:pt>
                <c:pt idx="1696">
                  <c:v>99017.765625</c:v>
                </c:pt>
                <c:pt idx="1697">
                  <c:v>99587.734375</c:v>
                </c:pt>
                <c:pt idx="1698">
                  <c:v>99700.1484375</c:v>
                </c:pt>
                <c:pt idx="1699">
                  <c:v>99243.234375</c:v>
                </c:pt>
                <c:pt idx="1700">
                  <c:v>99234.6328125</c:v>
                </c:pt>
                <c:pt idx="1701">
                  <c:v>99838.9765625</c:v>
                </c:pt>
                <c:pt idx="1702">
                  <c:v>100399.328125</c:v>
                </c:pt>
                <c:pt idx="1703">
                  <c:v>100329.5078125</c:v>
                </c:pt>
                <c:pt idx="1704">
                  <c:v>100061.7109375</c:v>
                </c:pt>
                <c:pt idx="1705">
                  <c:v>100132.3515625</c:v>
                </c:pt>
                <c:pt idx="1706">
                  <c:v>100464.609375</c:v>
                </c:pt>
                <c:pt idx="1707">
                  <c:v>101093.5546875</c:v>
                </c:pt>
                <c:pt idx="1708">
                  <c:v>101679.3828125</c:v>
                </c:pt>
                <c:pt idx="1709">
                  <c:v>101653.0390625</c:v>
                </c:pt>
                <c:pt idx="1710">
                  <c:v>101523.859375</c:v>
                </c:pt>
                <c:pt idx="1711">
                  <c:v>101721.578125</c:v>
                </c:pt>
                <c:pt idx="1712">
                  <c:v>102150.0625</c:v>
                </c:pt>
                <c:pt idx="1713">
                  <c:v>102613.0546875</c:v>
                </c:pt>
                <c:pt idx="1714">
                  <c:v>103197.9921875</c:v>
                </c:pt>
                <c:pt idx="1715">
                  <c:v>103786.671875</c:v>
                </c:pt>
                <c:pt idx="1716">
                  <c:v>103898.671875</c:v>
                </c:pt>
                <c:pt idx="1717">
                  <c:v>103610.8515625</c:v>
                </c:pt>
                <c:pt idx="1718">
                  <c:v>103361.359375</c:v>
                </c:pt>
                <c:pt idx="1719">
                  <c:v>103719.6171875</c:v>
                </c:pt>
                <c:pt idx="1720">
                  <c:v>103670.25</c:v>
                </c:pt>
                <c:pt idx="1721">
                  <c:v>103361.3125</c:v>
                </c:pt>
                <c:pt idx="1722">
                  <c:v>103630.859375</c:v>
                </c:pt>
                <c:pt idx="1723">
                  <c:v>104244.171875</c:v>
                </c:pt>
                <c:pt idx="1724">
                  <c:v>104910.234375</c:v>
                </c:pt>
                <c:pt idx="1725">
                  <c:v>105554.1328125</c:v>
                </c:pt>
                <c:pt idx="1726">
                  <c:v>106183.0703125</c:v>
                </c:pt>
                <c:pt idx="1727">
                  <c:v>106437.9375</c:v>
                </c:pt>
                <c:pt idx="1728">
                  <c:v>105926.625</c:v>
                </c:pt>
                <c:pt idx="1729">
                  <c:v>105636.53125</c:v>
                </c:pt>
                <c:pt idx="1730">
                  <c:v>105769.2578125</c:v>
                </c:pt>
                <c:pt idx="1731">
                  <c:v>105918.625</c:v>
                </c:pt>
                <c:pt idx="1732">
                  <c:v>106334.3515625</c:v>
                </c:pt>
                <c:pt idx="1733">
                  <c:v>106745.046875</c:v>
                </c:pt>
                <c:pt idx="1734">
                  <c:v>107127.2265625</c:v>
                </c:pt>
                <c:pt idx="1735">
                  <c:v>107509.21875</c:v>
                </c:pt>
                <c:pt idx="1736">
                  <c:v>107838.2890625</c:v>
                </c:pt>
                <c:pt idx="1737">
                  <c:v>107873.546875</c:v>
                </c:pt>
                <c:pt idx="1738">
                  <c:v>107943.765625</c:v>
                </c:pt>
                <c:pt idx="1739">
                  <c:v>108477.7265625</c:v>
                </c:pt>
                <c:pt idx="1740">
                  <c:v>109143.953125</c:v>
                </c:pt>
                <c:pt idx="1741">
                  <c:v>109800.296875</c:v>
                </c:pt>
                <c:pt idx="1742">
                  <c:v>109894.828125</c:v>
                </c:pt>
                <c:pt idx="1743">
                  <c:v>109643.625</c:v>
                </c:pt>
                <c:pt idx="1744">
                  <c:v>109593.265625</c:v>
                </c:pt>
                <c:pt idx="1745">
                  <c:v>110181.0703125</c:v>
                </c:pt>
                <c:pt idx="1746">
                  <c:v>110626.0390625</c:v>
                </c:pt>
                <c:pt idx="1747">
                  <c:v>110060.71875</c:v>
                </c:pt>
                <c:pt idx="1748">
                  <c:v>109462.5078125</c:v>
                </c:pt>
                <c:pt idx="1749">
                  <c:v>109901.609375</c:v>
                </c:pt>
                <c:pt idx="1750">
                  <c:v>110631</c:v>
                </c:pt>
                <c:pt idx="1751">
                  <c:v>111353.6953125</c:v>
                </c:pt>
                <c:pt idx="1752">
                  <c:v>112049.6328125</c:v>
                </c:pt>
                <c:pt idx="1753">
                  <c:v>112624.21875</c:v>
                </c:pt>
                <c:pt idx="1754">
                  <c:v>112760.5</c:v>
                </c:pt>
                <c:pt idx="1755">
                  <c:v>112219.703125</c:v>
                </c:pt>
                <c:pt idx="1756">
                  <c:v>111793.0625</c:v>
                </c:pt>
                <c:pt idx="1757">
                  <c:v>111919.921875</c:v>
                </c:pt>
                <c:pt idx="1758">
                  <c:v>112038.859375</c:v>
                </c:pt>
                <c:pt idx="1759">
                  <c:v>112438.8515625</c:v>
                </c:pt>
                <c:pt idx="1760">
                  <c:v>113048.1328125</c:v>
                </c:pt>
                <c:pt idx="1761">
                  <c:v>113632.9765625</c:v>
                </c:pt>
                <c:pt idx="1762">
                  <c:v>114307.140625</c:v>
                </c:pt>
                <c:pt idx="1763">
                  <c:v>114801.40625</c:v>
                </c:pt>
                <c:pt idx="1764">
                  <c:v>114733.7265625</c:v>
                </c:pt>
                <c:pt idx="1765">
                  <c:v>114250.3828125</c:v>
                </c:pt>
                <c:pt idx="1766">
                  <c:v>114289.9296875</c:v>
                </c:pt>
                <c:pt idx="1767">
                  <c:v>114797.34375</c:v>
                </c:pt>
                <c:pt idx="1768">
                  <c:v>115395.03125</c:v>
                </c:pt>
                <c:pt idx="1769">
                  <c:v>116120.6328125</c:v>
                </c:pt>
                <c:pt idx="1770">
                  <c:v>116687.3046875</c:v>
                </c:pt>
                <c:pt idx="1771">
                  <c:v>117066.609375</c:v>
                </c:pt>
                <c:pt idx="1772">
                  <c:v>117151.8359375</c:v>
                </c:pt>
                <c:pt idx="1773">
                  <c:v>116517.1015625</c:v>
                </c:pt>
                <c:pt idx="1774">
                  <c:v>116081.7890625</c:v>
                </c:pt>
                <c:pt idx="1775">
                  <c:v>116482.6328125</c:v>
                </c:pt>
                <c:pt idx="1776">
                  <c:v>117153.3203125</c:v>
                </c:pt>
                <c:pt idx="1777">
                  <c:v>117919.484375</c:v>
                </c:pt>
                <c:pt idx="1778">
                  <c:v>118658.796875</c:v>
                </c:pt>
                <c:pt idx="1779">
                  <c:v>119212.5625</c:v>
                </c:pt>
                <c:pt idx="1780">
                  <c:v>119513.7578125</c:v>
                </c:pt>
                <c:pt idx="1781">
                  <c:v>119487</c:v>
                </c:pt>
                <c:pt idx="1782">
                  <c:v>119578.0078125</c:v>
                </c:pt>
                <c:pt idx="1783">
                  <c:v>120022.96875</c:v>
                </c:pt>
                <c:pt idx="1784">
                  <c:v>119843.1640625</c:v>
                </c:pt>
                <c:pt idx="1785">
                  <c:v>119147.875</c:v>
                </c:pt>
                <c:pt idx="1786">
                  <c:v>119201.0078125</c:v>
                </c:pt>
                <c:pt idx="1787">
                  <c:v>119950.7734375</c:v>
                </c:pt>
                <c:pt idx="1788">
                  <c:v>120742.8515625</c:v>
                </c:pt>
                <c:pt idx="1789">
                  <c:v>121505.1953125</c:v>
                </c:pt>
                <c:pt idx="1790">
                  <c:v>122244.375</c:v>
                </c:pt>
                <c:pt idx="1791">
                  <c:v>122765.1328125</c:v>
                </c:pt>
                <c:pt idx="1792">
                  <c:v>122740.1484375</c:v>
                </c:pt>
                <c:pt idx="1793">
                  <c:v>122372.75</c:v>
                </c:pt>
                <c:pt idx="1794">
                  <c:v>122025.71875</c:v>
                </c:pt>
                <c:pt idx="1795">
                  <c:v>121893.3203125</c:v>
                </c:pt>
                <c:pt idx="1796">
                  <c:v>122095.8515625</c:v>
                </c:pt>
                <c:pt idx="1797">
                  <c:v>122564.3359375</c:v>
                </c:pt>
                <c:pt idx="1798">
                  <c:v>123381.09375</c:v>
                </c:pt>
                <c:pt idx="1799">
                  <c:v>124168.03125</c:v>
                </c:pt>
                <c:pt idx="1800">
                  <c:v>124916.0546875</c:v>
                </c:pt>
                <c:pt idx="1801">
                  <c:v>125343.0546875</c:v>
                </c:pt>
                <c:pt idx="1802">
                  <c:v>125227.71875</c:v>
                </c:pt>
                <c:pt idx="1803">
                  <c:v>124744.34375</c:v>
                </c:pt>
                <c:pt idx="1804">
                  <c:v>124693.1015625</c:v>
                </c:pt>
                <c:pt idx="1805">
                  <c:v>125295.359375</c:v>
                </c:pt>
                <c:pt idx="1806">
                  <c:v>125998.140625</c:v>
                </c:pt>
                <c:pt idx="1807">
                  <c:v>126560.6328125</c:v>
                </c:pt>
                <c:pt idx="1808">
                  <c:v>127117.7109375</c:v>
                </c:pt>
                <c:pt idx="1809">
                  <c:v>127544.3046875</c:v>
                </c:pt>
                <c:pt idx="1810">
                  <c:v>127756.6328125</c:v>
                </c:pt>
                <c:pt idx="1811">
                  <c:v>128033.890625</c:v>
                </c:pt>
                <c:pt idx="1812">
                  <c:v>127902.765625</c:v>
                </c:pt>
                <c:pt idx="1813">
                  <c:v>127473.7890625</c:v>
                </c:pt>
                <c:pt idx="1814">
                  <c:v>127750.96875</c:v>
                </c:pt>
                <c:pt idx="1815">
                  <c:v>128506.1484375</c:v>
                </c:pt>
                <c:pt idx="1816">
                  <c:v>129332.6953125</c:v>
                </c:pt>
                <c:pt idx="1817">
                  <c:v>130131.6796875</c:v>
                </c:pt>
                <c:pt idx="1818">
                  <c:v>130850.8828125</c:v>
                </c:pt>
                <c:pt idx="1819">
                  <c:v>130893.671875</c:v>
                </c:pt>
                <c:pt idx="1820">
                  <c:v>130627.25</c:v>
                </c:pt>
                <c:pt idx="1821">
                  <c:v>130709.15625</c:v>
                </c:pt>
                <c:pt idx="1822">
                  <c:v>130866.8828125</c:v>
                </c:pt>
                <c:pt idx="1823">
                  <c:v>130418.390625</c:v>
                </c:pt>
                <c:pt idx="1824">
                  <c:v>130365.984375</c:v>
                </c:pt>
                <c:pt idx="1825">
                  <c:v>131014.4453125</c:v>
                </c:pt>
                <c:pt idx="1826">
                  <c:v>131882.125</c:v>
                </c:pt>
                <c:pt idx="1827">
                  <c:v>132715.9375</c:v>
                </c:pt>
                <c:pt idx="1828">
                  <c:v>133396.484375</c:v>
                </c:pt>
                <c:pt idx="1829">
                  <c:v>133647.6875</c:v>
                </c:pt>
                <c:pt idx="1830">
                  <c:v>133737.796875</c:v>
                </c:pt>
                <c:pt idx="1831">
                  <c:v>133746.375</c:v>
                </c:pt>
                <c:pt idx="1832">
                  <c:v>133445.3125</c:v>
                </c:pt>
                <c:pt idx="1833">
                  <c:v>133574.109375</c:v>
                </c:pt>
                <c:pt idx="1834">
                  <c:v>134322.28125</c:v>
                </c:pt>
                <c:pt idx="1835">
                  <c:v>135157.3125</c:v>
                </c:pt>
                <c:pt idx="1836">
                  <c:v>135822.15625</c:v>
                </c:pt>
                <c:pt idx="1837">
                  <c:v>136214.59375</c:v>
                </c:pt>
                <c:pt idx="1838">
                  <c:v>136550.578125</c:v>
                </c:pt>
                <c:pt idx="1839">
                  <c:v>136985.8125</c:v>
                </c:pt>
                <c:pt idx="1840">
                  <c:v>137434.984375</c:v>
                </c:pt>
                <c:pt idx="1841">
                  <c:v>136794.859375</c:v>
                </c:pt>
                <c:pt idx="1842">
                  <c:v>135953.5625</c:v>
                </c:pt>
                <c:pt idx="1843">
                  <c:v>136460.328125</c:v>
                </c:pt>
                <c:pt idx="1844">
                  <c:v>137383.8125</c:v>
                </c:pt>
                <c:pt idx="1845">
                  <c:v>138268.546875</c:v>
                </c:pt>
                <c:pt idx="1846">
                  <c:v>139058.59375</c:v>
                </c:pt>
                <c:pt idx="1847">
                  <c:v>139244.21875</c:v>
                </c:pt>
                <c:pt idx="1848">
                  <c:v>139117.859375</c:v>
                </c:pt>
                <c:pt idx="1849">
                  <c:v>139224.28125</c:v>
                </c:pt>
                <c:pt idx="1850">
                  <c:v>139531.25</c:v>
                </c:pt>
                <c:pt idx="1851">
                  <c:v>139818.15625</c:v>
                </c:pt>
                <c:pt idx="1852">
                  <c:v>140230.078125</c:v>
                </c:pt>
                <c:pt idx="1853">
                  <c:v>140785.96875</c:v>
                </c:pt>
                <c:pt idx="1854">
                  <c:v>141346.3125</c:v>
                </c:pt>
                <c:pt idx="1855">
                  <c:v>141778.71875</c:v>
                </c:pt>
                <c:pt idx="1856">
                  <c:v>142447.953125</c:v>
                </c:pt>
                <c:pt idx="1857">
                  <c:v>143155.28125</c:v>
                </c:pt>
                <c:pt idx="1858">
                  <c:v>142758.0625</c:v>
                </c:pt>
                <c:pt idx="1859">
                  <c:v>142291.71875</c:v>
                </c:pt>
                <c:pt idx="1860">
                  <c:v>142942.203125</c:v>
                </c:pt>
                <c:pt idx="1861">
                  <c:v>143799.484375</c:v>
                </c:pt>
                <c:pt idx="1862">
                  <c:v>144659.609375</c:v>
                </c:pt>
                <c:pt idx="1863">
                  <c:v>145304.171875</c:v>
                </c:pt>
                <c:pt idx="1864">
                  <c:v>145533.6875</c:v>
                </c:pt>
                <c:pt idx="1865">
                  <c:v>145272.78125</c:v>
                </c:pt>
                <c:pt idx="1866">
                  <c:v>144901.109375</c:v>
                </c:pt>
                <c:pt idx="1867">
                  <c:v>144931.546875</c:v>
                </c:pt>
                <c:pt idx="1868">
                  <c:v>145668.9375</c:v>
                </c:pt>
                <c:pt idx="1869">
                  <c:v>146583.5625</c:v>
                </c:pt>
                <c:pt idx="1870">
                  <c:v>147306.765625</c:v>
                </c:pt>
                <c:pt idx="1871">
                  <c:v>147713.203125</c:v>
                </c:pt>
                <c:pt idx="1872">
                  <c:v>147883.203125</c:v>
                </c:pt>
                <c:pt idx="1873">
                  <c:v>148143.09375</c:v>
                </c:pt>
                <c:pt idx="1874">
                  <c:v>148668.734375</c:v>
                </c:pt>
                <c:pt idx="1875">
                  <c:v>149029.375</c:v>
                </c:pt>
                <c:pt idx="1876">
                  <c:v>148705.515625</c:v>
                </c:pt>
                <c:pt idx="1877">
                  <c:v>148765.921875</c:v>
                </c:pt>
                <c:pt idx="1878">
                  <c:v>149560.671875</c:v>
                </c:pt>
                <c:pt idx="1879">
                  <c:v>150291.09375</c:v>
                </c:pt>
                <c:pt idx="1880">
                  <c:v>150439.84375</c:v>
                </c:pt>
                <c:pt idx="1881">
                  <c:v>150491.078125</c:v>
                </c:pt>
                <c:pt idx="1882">
                  <c:v>149959.78125</c:v>
                </c:pt>
                <c:pt idx="1883">
                  <c:v>149869.671875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859-4DA8-A10A-ADAAB586873A}"/>
            </c:ext>
          </c:extLst>
        </c:ser>
        <c:ser>
          <c:idx val="0"/>
          <c:order val="2"/>
          <c:tx>
            <c:v>PU Ansys Mooney Rivlin 9</c:v>
          </c:tx>
          <c:spPr>
            <a:ln w="381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'MR 9'!$C$3:$C$211</c:f>
              <c:numCache>
                <c:formatCode>0.00E+00</c:formatCode>
                <c:ptCount val="209"/>
                <c:pt idx="0">
                  <c:v>1.0011439900000001E-3</c:v>
                </c:pt>
                <c:pt idx="1">
                  <c:v>2.0022885200000002E-3</c:v>
                </c:pt>
                <c:pt idx="2">
                  <c:v>3.5040054899999999E-3</c:v>
                </c:pt>
                <c:pt idx="3">
                  <c:v>5.7565826199999998E-3</c:v>
                </c:pt>
                <c:pt idx="4">
                  <c:v>9.1354516200000003E-3</c:v>
                </c:pt>
                <c:pt idx="5">
                  <c:v>1.42037628E-2</c:v>
                </c:pt>
                <c:pt idx="6">
                  <c:v>2.1806244999999998E-2</c:v>
                </c:pt>
                <c:pt idx="7">
                  <c:v>3.3210004899999999E-2</c:v>
                </c:pt>
                <c:pt idx="8">
                  <c:v>5.0315736E-2</c:v>
                </c:pt>
                <c:pt idx="9">
                  <c:v>7.5974525099999995E-2</c:v>
                </c:pt>
                <c:pt idx="10" formatCode="General">
                  <c:v>0.11446319100000001</c:v>
                </c:pt>
                <c:pt idx="11" formatCode="General">
                  <c:v>0.172197344</c:v>
                </c:pt>
                <c:pt idx="12" formatCode="General">
                  <c:v>0.200236319</c:v>
                </c:pt>
                <c:pt idx="13" formatCode="General">
                  <c:v>0.24028566900000001</c:v>
                </c:pt>
                <c:pt idx="14" formatCode="General">
                  <c:v>0.28033582200000001</c:v>
                </c:pt>
                <c:pt idx="15" formatCode="General">
                  <c:v>0.340412671</c:v>
                </c:pt>
                <c:pt idx="16" formatCode="General">
                  <c:v>0.40049159400000001</c:v>
                </c:pt>
                <c:pt idx="17" formatCode="General">
                  <c:v>0.440545454</c:v>
                </c:pt>
                <c:pt idx="18" formatCode="General">
                  <c:v>0.48060035800000001</c:v>
                </c:pt>
                <c:pt idx="19" formatCode="General">
                  <c:v>0.54068484699999997</c:v>
                </c:pt>
                <c:pt idx="20" formatCode="General">
                  <c:v>0.60077195800000005</c:v>
                </c:pt>
                <c:pt idx="21" formatCode="General">
                  <c:v>0.64083163300000001</c:v>
                </c:pt>
                <c:pt idx="22" formatCode="General">
                  <c:v>0.68089262100000003</c:v>
                </c:pt>
                <c:pt idx="23" formatCode="General">
                  <c:v>0.74098665200000002</c:v>
                </c:pt>
                <c:pt idx="24" formatCode="General">
                  <c:v>0.80108393899999997</c:v>
                </c:pt>
                <c:pt idx="25" formatCode="General">
                  <c:v>0.84115071500000005</c:v>
                </c:pt>
                <c:pt idx="26" formatCode="General">
                  <c:v>0.88121913200000002</c:v>
                </c:pt>
                <c:pt idx="27" formatCode="General">
                  <c:v>0.94132474899999996</c:v>
                </c:pt>
                <c:pt idx="28" formatCode="General">
                  <c:v>1.0014342300000001</c:v>
                </c:pt>
                <c:pt idx="29" formatCode="General">
                  <c:v>1.0415095000000001</c:v>
                </c:pt>
                <c:pt idx="30" formatCode="General">
                  <c:v>1.0815865099999999</c:v>
                </c:pt>
                <c:pt idx="31" formatCode="General">
                  <c:v>1.1417056699999999</c:v>
                </c:pt>
                <c:pt idx="32" formatCode="General">
                  <c:v>1.2018292900000001</c:v>
                </c:pt>
                <c:pt idx="33" formatCode="General">
                  <c:v>1.2419143500000001</c:v>
                </c:pt>
                <c:pt idx="34" formatCode="General">
                  <c:v>1.2820014099999999</c:v>
                </c:pt>
                <c:pt idx="35" formatCode="General">
                  <c:v>1.3421359900000001</c:v>
                </c:pt>
                <c:pt idx="36" formatCode="General">
                  <c:v>1.40227558</c:v>
                </c:pt>
                <c:pt idx="37" formatCode="General">
                  <c:v>1.44237152</c:v>
                </c:pt>
                <c:pt idx="38" formatCode="General">
                  <c:v>1.48246985</c:v>
                </c:pt>
                <c:pt idx="39" formatCode="General">
                  <c:v>1.54262174</c:v>
                </c:pt>
                <c:pt idx="40" formatCode="General">
                  <c:v>1.6027791899999999</c:v>
                </c:pt>
                <c:pt idx="41" formatCode="General">
                  <c:v>1.6428872299999999</c:v>
                </c:pt>
                <c:pt idx="42" formatCode="General">
                  <c:v>1.68299792</c:v>
                </c:pt>
                <c:pt idx="43" formatCode="General">
                  <c:v>1.74316877</c:v>
                </c:pt>
                <c:pt idx="44" formatCode="General">
                  <c:v>1.8033456000000001</c:v>
                </c:pt>
                <c:pt idx="45" formatCode="General">
                  <c:v>1.84346695</c:v>
                </c:pt>
                <c:pt idx="46" formatCode="General">
                  <c:v>1.8835909799999999</c:v>
                </c:pt>
                <c:pt idx="47" formatCode="General">
                  <c:v>1.9437824299999999</c:v>
                </c:pt>
                <c:pt idx="48" formatCode="General">
                  <c:v>2.00398027</c:v>
                </c:pt>
                <c:pt idx="49" formatCode="General">
                  <c:v>2.0441159099999999</c:v>
                </c:pt>
                <c:pt idx="50" formatCode="General">
                  <c:v>2.08425437</c:v>
                </c:pt>
                <c:pt idx="51" formatCode="General">
                  <c:v>2.1444676999999999</c:v>
                </c:pt>
                <c:pt idx="52" formatCode="General">
                  <c:v>2.2046882000000001</c:v>
                </c:pt>
                <c:pt idx="53" formatCode="General">
                  <c:v>2.24483897</c:v>
                </c:pt>
                <c:pt idx="54" formatCode="General">
                  <c:v>2.2849928400000001</c:v>
                </c:pt>
                <c:pt idx="55" formatCode="General">
                  <c:v>2.3452295599999999</c:v>
                </c:pt>
                <c:pt idx="56" formatCode="General">
                  <c:v>2.4054737500000001</c:v>
                </c:pt>
                <c:pt idx="57" formatCode="General">
                  <c:v>2.44564051</c:v>
                </c:pt>
                <c:pt idx="58" formatCode="General">
                  <c:v>2.48581086</c:v>
                </c:pt>
                <c:pt idx="59" formatCode="General">
                  <c:v>2.5460723700000001</c:v>
                </c:pt>
                <c:pt idx="60" formatCode="General">
                  <c:v>2.6063416400000001</c:v>
                </c:pt>
                <c:pt idx="61" formatCode="General">
                  <c:v>2.6465252399999999</c:v>
                </c:pt>
                <c:pt idx="62" formatCode="General">
                  <c:v>2.6867124499999999</c:v>
                </c:pt>
                <c:pt idx="63" formatCode="General">
                  <c:v>2.7470001399999999</c:v>
                </c:pt>
                <c:pt idx="64" formatCode="General">
                  <c:v>2.8072956599999999</c:v>
                </c:pt>
                <c:pt idx="65" formatCode="General">
                  <c:v>2.8474969400000001</c:v>
                </c:pt>
                <c:pt idx="66" formatCode="General">
                  <c:v>2.8877021100000002</c:v>
                </c:pt>
                <c:pt idx="67" formatCode="General">
                  <c:v>2.9480166699999999</c:v>
                </c:pt>
                <c:pt idx="68" formatCode="General">
                  <c:v>3.0083395899999998</c:v>
                </c:pt>
                <c:pt idx="69" formatCode="General">
                  <c:v>3.0485594200000001</c:v>
                </c:pt>
                <c:pt idx="70" formatCode="General">
                  <c:v>3.0887831600000002</c:v>
                </c:pt>
                <c:pt idx="71" formatCode="General">
                  <c:v>3.1491259899999999</c:v>
                </c:pt>
                <c:pt idx="72" formatCode="General">
                  <c:v>3.2094772499999999</c:v>
                </c:pt>
                <c:pt idx="73" formatCode="General">
                  <c:v>3.24971626</c:v>
                </c:pt>
                <c:pt idx="74" formatCode="General">
                  <c:v>3.2899594400000001</c:v>
                </c:pt>
                <c:pt idx="75" formatCode="General">
                  <c:v>3.3503312599999999</c:v>
                </c:pt>
                <c:pt idx="76" formatCode="General">
                  <c:v>3.4107120499999999</c:v>
                </c:pt>
                <c:pt idx="77" formatCode="General">
                  <c:v>3.4510435500000001</c:v>
                </c:pt>
                <c:pt idx="78" formatCode="General">
                  <c:v>3.4914023799999998</c:v>
                </c:pt>
                <c:pt idx="79" formatCode="General">
                  <c:v>3.5519535100000001</c:v>
                </c:pt>
                <c:pt idx="80" formatCode="General">
                  <c:v>3.6125195400000001</c:v>
                </c:pt>
                <c:pt idx="81" formatCode="General">
                  <c:v>3.6529053600000001</c:v>
                </c:pt>
                <c:pt idx="82" formatCode="General">
                  <c:v>3.6932977299999998</c:v>
                </c:pt>
                <c:pt idx="83" formatCode="General">
                  <c:v>3.75389857</c:v>
                </c:pt>
                <c:pt idx="84" formatCode="General">
                  <c:v>3.8145144000000002</c:v>
                </c:pt>
                <c:pt idx="85" formatCode="General">
                  <c:v>3.8549327500000001</c:v>
                </c:pt>
                <c:pt idx="86" formatCode="General">
                  <c:v>3.8953574099999999</c:v>
                </c:pt>
                <c:pt idx="87" formatCode="General">
                  <c:v>3.9560056700000001</c:v>
                </c:pt>
                <c:pt idx="88" formatCode="General">
                  <c:v>4.01666627</c:v>
                </c:pt>
                <c:pt idx="89" formatCode="General">
                  <c:v>4.0571125800000001</c:v>
                </c:pt>
                <c:pt idx="90" formatCode="General">
                  <c:v>4.0975630499999998</c:v>
                </c:pt>
                <c:pt idx="91" formatCode="General">
                  <c:v>4.1582405900000001</c:v>
                </c:pt>
                <c:pt idx="92" formatCode="General">
                  <c:v>4.21890915</c:v>
                </c:pt>
                <c:pt idx="93" formatCode="General">
                  <c:v>4.2593300899999997</c:v>
                </c:pt>
                <c:pt idx="94" formatCode="General">
                  <c:v>4.2996835500000001</c:v>
                </c:pt>
                <c:pt idx="95" formatCode="General">
                  <c:v>4.3589907500000002</c:v>
                </c:pt>
                <c:pt idx="96" formatCode="General">
                  <c:v>4.4224579400000001</c:v>
                </c:pt>
                <c:pt idx="97" formatCode="General">
                  <c:v>4.4626038399999999</c:v>
                </c:pt>
                <c:pt idx="98" formatCode="General">
                  <c:v>4.5030077300000002</c:v>
                </c:pt>
                <c:pt idx="99" formatCode="General">
                  <c:v>4.5637377299999997</c:v>
                </c:pt>
                <c:pt idx="100" formatCode="General">
                  <c:v>4.6245306900000003</c:v>
                </c:pt>
                <c:pt idx="101" formatCode="General">
                  <c:v>4.6650804499999996</c:v>
                </c:pt>
                <c:pt idx="102" formatCode="General">
                  <c:v>4.7056445399999998</c:v>
                </c:pt>
                <c:pt idx="103" formatCode="General">
                  <c:v>4.7665158999999999</c:v>
                </c:pt>
                <c:pt idx="104" formatCode="General">
                  <c:v>4.82742483</c:v>
                </c:pt>
                <c:pt idx="105" formatCode="General">
                  <c:v>4.8680752900000002</c:v>
                </c:pt>
                <c:pt idx="106" formatCode="General">
                  <c:v>4.9088173800000003</c:v>
                </c:pt>
                <c:pt idx="107" formatCode="General">
                  <c:v>4.9691678000000001</c:v>
                </c:pt>
                <c:pt idx="108" formatCode="General">
                  <c:v>5.0304682700000001</c:v>
                </c:pt>
                <c:pt idx="109" formatCode="General">
                  <c:v>5.0715054999999998</c:v>
                </c:pt>
                <c:pt idx="110" formatCode="General">
                  <c:v>5.1131100500000004</c:v>
                </c:pt>
                <c:pt idx="111" formatCode="General">
                  <c:v>5.1764031700000004</c:v>
                </c:pt>
                <c:pt idx="112" formatCode="General">
                  <c:v>5.2384543399999997</c:v>
                </c:pt>
                <c:pt idx="113" formatCode="General">
                  <c:v>5.2818936499999998</c:v>
                </c:pt>
                <c:pt idx="114" formatCode="General">
                  <c:v>5.3271313400000002</c:v>
                </c:pt>
                <c:pt idx="115" formatCode="General">
                  <c:v>5.3999855300000004</c:v>
                </c:pt>
                <c:pt idx="116" formatCode="General">
                  <c:v>5.4718741700000004</c:v>
                </c:pt>
                <c:pt idx="117" formatCode="General">
                  <c:v>5.5193191800000001</c:v>
                </c:pt>
                <c:pt idx="118" formatCode="General">
                  <c:v>5.5664038500000004</c:v>
                </c:pt>
                <c:pt idx="119" formatCode="General">
                  <c:v>5.6364553400000004</c:v>
                </c:pt>
                <c:pt idx="120" formatCode="General">
                  <c:v>5.7148258900000002</c:v>
                </c:pt>
                <c:pt idx="121" formatCode="General">
                  <c:v>5.7670746599999996</c:v>
                </c:pt>
                <c:pt idx="122" formatCode="General">
                  <c:v>5.8188000000000004</c:v>
                </c:pt>
                <c:pt idx="123" formatCode="General">
                  <c:v>5.8954893899999998</c:v>
                </c:pt>
                <c:pt idx="124" formatCode="General">
                  <c:v>5.9708915600000001</c:v>
                </c:pt>
                <c:pt idx="125" formatCode="General">
                  <c:v>6.0207388699999997</c:v>
                </c:pt>
                <c:pt idx="126" formatCode="General">
                  <c:v>6.0701100600000002</c:v>
                </c:pt>
                <c:pt idx="127" formatCode="General">
                  <c:v>6.1432471299999998</c:v>
                </c:pt>
                <c:pt idx="128" formatCode="General">
                  <c:v>6.21554977</c:v>
                </c:pt>
                <c:pt idx="129" formatCode="General">
                  <c:v>6.2634601400000003</c:v>
                </c:pt>
                <c:pt idx="130" formatCode="General">
                  <c:v>6.3112292099999996</c:v>
                </c:pt>
                <c:pt idx="131" formatCode="General">
                  <c:v>6.3827394399999999</c:v>
                </c:pt>
                <c:pt idx="132" formatCode="General">
                  <c:v>6.45418833</c:v>
                </c:pt>
                <c:pt idx="133" formatCode="General">
                  <c:v>6.5018569800000003</c:v>
                </c:pt>
                <c:pt idx="134" formatCode="General">
                  <c:v>6.5495579299999998</c:v>
                </c:pt>
                <c:pt idx="135" formatCode="General">
                  <c:v>6.6211680399999997</c:v>
                </c:pt>
                <c:pt idx="136" formatCode="General">
                  <c:v>6.6929258200000001</c:v>
                </c:pt>
                <c:pt idx="137" formatCode="General">
                  <c:v>6.7409386099999997</c:v>
                </c:pt>
                <c:pt idx="138" formatCode="General">
                  <c:v>6.78912549</c:v>
                </c:pt>
                <c:pt idx="139" formatCode="General">
                  <c:v>6.8615879199999998</c:v>
                </c:pt>
                <c:pt idx="140" formatCode="General">
                  <c:v>6.9340837000000004</c:v>
                </c:pt>
                <c:pt idx="141" formatCode="General">
                  <c:v>6.98239974</c:v>
                </c:pt>
                <c:pt idx="142" formatCode="General">
                  <c:v>7.0306999299999999</c:v>
                </c:pt>
                <c:pt idx="143" formatCode="General">
                  <c:v>7.1031200800000001</c:v>
                </c:pt>
                <c:pt idx="144" formatCode="General">
                  <c:v>7.1755049299999998</c:v>
                </c:pt>
                <c:pt idx="145" formatCode="General">
                  <c:v>7.2237422000000002</c:v>
                </c:pt>
                <c:pt idx="146" formatCode="General">
                  <c:v>7.2719655599999999</c:v>
                </c:pt>
                <c:pt idx="147" formatCode="General">
                  <c:v>7.3442721999999998</c:v>
                </c:pt>
                <c:pt idx="148" formatCode="General">
                  <c:v>7.4165436600000003</c:v>
                </c:pt>
                <c:pt idx="149" formatCode="General">
                  <c:v>7.4647042700000004</c:v>
                </c:pt>
                <c:pt idx="150" formatCode="General">
                  <c:v>7.5128483599999996</c:v>
                </c:pt>
                <c:pt idx="151" formatCode="General">
                  <c:v>7.5850316800000002</c:v>
                </c:pt>
                <c:pt idx="152" formatCode="General">
                  <c:v>7.6571714599999998</c:v>
                </c:pt>
                <c:pt idx="153" formatCode="General">
                  <c:v>7.70523852</c:v>
                </c:pt>
                <c:pt idx="154" formatCode="General">
                  <c:v>7.7532823799999999</c:v>
                </c:pt>
                <c:pt idx="155" formatCode="General">
                  <c:v>7.8253019200000002</c:v>
                </c:pt>
                <c:pt idx="156" formatCode="General">
                  <c:v>7.8972600899999996</c:v>
                </c:pt>
                <c:pt idx="157" formatCode="General">
                  <c:v>7.9451944000000001</c:v>
                </c:pt>
                <c:pt idx="158" formatCode="General">
                  <c:v>7.9930967300000004</c:v>
                </c:pt>
                <c:pt idx="159" formatCode="General">
                  <c:v>8.0648846200000008</c:v>
                </c:pt>
                <c:pt idx="160" formatCode="General">
                  <c:v>8.1365879499999991</c:v>
                </c:pt>
                <c:pt idx="161" formatCode="General">
                  <c:v>8.1843398700000005</c:v>
                </c:pt>
                <c:pt idx="162" formatCode="General">
                  <c:v>8.2320485600000008</c:v>
                </c:pt>
                <c:pt idx="163" formatCode="General">
                  <c:v>8.3035275100000003</c:v>
                </c:pt>
                <c:pt idx="164" formatCode="General">
                  <c:v>8.3748976499999994</c:v>
                </c:pt>
                <c:pt idx="165" formatCode="General">
                  <c:v>8.4224150299999998</c:v>
                </c:pt>
                <c:pt idx="166" formatCode="General">
                  <c:v>8.4698802799999999</c:v>
                </c:pt>
                <c:pt idx="167" formatCode="General">
                  <c:v>8.5409737000000003</c:v>
                </c:pt>
                <c:pt idx="168" formatCode="General">
                  <c:v>8.61193995</c:v>
                </c:pt>
                <c:pt idx="169" formatCode="General">
                  <c:v>8.6591771000000008</c:v>
                </c:pt>
                <c:pt idx="170" formatCode="General">
                  <c:v>8.7063525199999994</c:v>
                </c:pt>
                <c:pt idx="171" formatCode="General">
                  <c:v>8.7769984000000001</c:v>
                </c:pt>
                <c:pt idx="172" formatCode="General">
                  <c:v>8.8474974700000004</c:v>
                </c:pt>
                <c:pt idx="173" formatCode="General">
                  <c:v>8.8944176200000005</c:v>
                </c:pt>
                <c:pt idx="174" formatCode="General">
                  <c:v>8.9412818099999996</c:v>
                </c:pt>
                <c:pt idx="175" formatCode="General">
                  <c:v>9.0114645499999995</c:v>
                </c:pt>
                <c:pt idx="176" formatCode="General">
                  <c:v>9.0815004800000008</c:v>
                </c:pt>
                <c:pt idx="177" formatCode="General">
                  <c:v>9.1281063299999996</c:v>
                </c:pt>
                <c:pt idx="178" formatCode="General">
                  <c:v>9.1746432200000001</c:v>
                </c:pt>
                <c:pt idx="179" formatCode="General">
                  <c:v>9.2443197399999999</c:v>
                </c:pt>
                <c:pt idx="180" formatCode="General">
                  <c:v>9.3138399199999995</c:v>
                </c:pt>
                <c:pt idx="181" formatCode="General">
                  <c:v>9.3600982599999991</c:v>
                </c:pt>
                <c:pt idx="182" formatCode="General">
                  <c:v>9.4062874599999997</c:v>
                </c:pt>
                <c:pt idx="183" formatCode="General">
                  <c:v>9.4754404099999991</c:v>
                </c:pt>
                <c:pt idx="184" formatCode="General">
                  <c:v>9.5444368599999994</c:v>
                </c:pt>
                <c:pt idx="185" formatCode="General">
                  <c:v>9.5903482199999992</c:v>
                </c:pt>
                <c:pt idx="186" formatCode="General">
                  <c:v>9.6361904799999998</c:v>
                </c:pt>
                <c:pt idx="187" formatCode="General">
                  <c:v>9.7048262800000007</c:v>
                </c:pt>
                <c:pt idx="188" formatCode="General">
                  <c:v>9.7733094699999992</c:v>
                </c:pt>
                <c:pt idx="189" formatCode="General">
                  <c:v>9.8188814200000003</c:v>
                </c:pt>
                <c:pt idx="190" formatCode="General">
                  <c:v>9.8643869899999999</c:v>
                </c:pt>
                <c:pt idx="191" formatCode="General">
                  <c:v>9.9325225600000007</c:v>
                </c:pt>
                <c:pt idx="192" formatCode="General">
                  <c:v>10.0005129</c:v>
                </c:pt>
                <c:pt idx="193" formatCode="General">
                  <c:v>10.0457597</c:v>
                </c:pt>
                <c:pt idx="194" formatCode="General">
                  <c:v>10.0909443</c:v>
                </c:pt>
                <c:pt idx="195" formatCode="General">
                  <c:v>10.158603599999999</c:v>
                </c:pt>
                <c:pt idx="196" formatCode="General">
                  <c:v>10.2261264</c:v>
                </c:pt>
                <c:pt idx="197" formatCode="General">
                  <c:v>10.2710659</c:v>
                </c:pt>
                <c:pt idx="198" formatCode="General">
                  <c:v>10.315945599999999</c:v>
                </c:pt>
                <c:pt idx="199" formatCode="General">
                  <c:v>10.3831563</c:v>
                </c:pt>
                <c:pt idx="200" formatCode="General">
                  <c:v>10.4502367</c:v>
                </c:pt>
                <c:pt idx="201" formatCode="General">
                  <c:v>10.4948858</c:v>
                </c:pt>
                <c:pt idx="202" formatCode="General">
                  <c:v>10.539479200000001</c:v>
                </c:pt>
                <c:pt idx="203" formatCode="General">
                  <c:v>10.606264899999999</c:v>
                </c:pt>
                <c:pt idx="204" formatCode="General">
                  <c:v>10.6729287</c:v>
                </c:pt>
                <c:pt idx="205" formatCode="General">
                  <c:v>10.7173029</c:v>
                </c:pt>
                <c:pt idx="206" formatCode="General">
                  <c:v>10.761624899999999</c:v>
                </c:pt>
                <c:pt idx="207" formatCode="General">
                  <c:v>10.828007299999999</c:v>
                </c:pt>
                <c:pt idx="208" formatCode="General">
                  <c:v>10.894273</c:v>
                </c:pt>
              </c:numCache>
            </c:numRef>
          </c:xVal>
          <c:yVal>
            <c:numRef>
              <c:f>'MR 9'!$E$3:$E$211</c:f>
              <c:numCache>
                <c:formatCode>General</c:formatCode>
                <c:ptCount val="209"/>
                <c:pt idx="0">
                  <c:v>6.6944419999999996</c:v>
                </c:pt>
                <c:pt idx="1">
                  <c:v>13.39098428</c:v>
                </c:pt>
                <c:pt idx="2">
                  <c:v>23.439737520000001</c:v>
                </c:pt>
                <c:pt idx="3">
                  <c:v>38.521737160000001</c:v>
                </c:pt>
                <c:pt idx="4">
                  <c:v>61.164711599999997</c:v>
                </c:pt>
                <c:pt idx="5">
                  <c:v>95.174177599999993</c:v>
                </c:pt>
                <c:pt idx="6">
                  <c:v>146.2898404</c:v>
                </c:pt>
                <c:pt idx="7">
                  <c:v>223.19232120000001</c:v>
                </c:pt>
                <c:pt idx="8">
                  <c:v>339.06361040000002</c:v>
                </c:pt>
                <c:pt idx="9">
                  <c:v>514.04304400000001</c:v>
                </c:pt>
                <c:pt idx="10">
                  <c:v>779.17749200000003</c:v>
                </c:pt>
                <c:pt idx="11">
                  <c:v>1182.9691319999999</c:v>
                </c:pt>
                <c:pt idx="12">
                  <c:v>1381.747588</c:v>
                </c:pt>
                <c:pt idx="13">
                  <c:v>1668.7523880000001</c:v>
                </c:pt>
                <c:pt idx="14">
                  <c:v>1959.4365</c:v>
                </c:pt>
                <c:pt idx="15">
                  <c:v>2402.4851680000002</c:v>
                </c:pt>
                <c:pt idx="16">
                  <c:v>2854.1340359999999</c:v>
                </c:pt>
                <c:pt idx="17">
                  <c:v>3160.109328</c:v>
                </c:pt>
                <c:pt idx="18">
                  <c:v>3470.0555319999999</c:v>
                </c:pt>
                <c:pt idx="19">
                  <c:v>3942.5542919999998</c:v>
                </c:pt>
                <c:pt idx="20">
                  <c:v>4424.3357599999999</c:v>
                </c:pt>
                <c:pt idx="21">
                  <c:v>4750.7865599999996</c:v>
                </c:pt>
                <c:pt idx="22">
                  <c:v>5081.5235599999996</c:v>
                </c:pt>
                <c:pt idx="23">
                  <c:v>5585.8103199999996</c:v>
                </c:pt>
                <c:pt idx="24">
                  <c:v>6100.1167599999999</c:v>
                </c:pt>
                <c:pt idx="25">
                  <c:v>6448.6685200000002</c:v>
                </c:pt>
                <c:pt idx="26">
                  <c:v>6801.8464400000003</c:v>
                </c:pt>
                <c:pt idx="27">
                  <c:v>7340.4431999999997</c:v>
                </c:pt>
                <c:pt idx="28">
                  <c:v>7889.8531199999998</c:v>
                </c:pt>
                <c:pt idx="29">
                  <c:v>8262.2567199999994</c:v>
                </c:pt>
                <c:pt idx="30">
                  <c:v>8639.6522399999994</c:v>
                </c:pt>
                <c:pt idx="31">
                  <c:v>9215.2726000000002</c:v>
                </c:pt>
                <c:pt idx="32">
                  <c:v>9802.5589600000003</c:v>
                </c:pt>
                <c:pt idx="33">
                  <c:v>10200.69636</c:v>
                </c:pt>
                <c:pt idx="34">
                  <c:v>10604.218279999999</c:v>
                </c:pt>
                <c:pt idx="35">
                  <c:v>11219.77664</c:v>
                </c:pt>
                <c:pt idx="36">
                  <c:v>11847.91604</c:v>
                </c:pt>
                <c:pt idx="37">
                  <c:v>12273.80668</c:v>
                </c:pt>
                <c:pt idx="38">
                  <c:v>12705.502920000001</c:v>
                </c:pt>
                <c:pt idx="39">
                  <c:v>13364.1252</c:v>
                </c:pt>
                <c:pt idx="40">
                  <c:v>14036.30932</c:v>
                </c:pt>
                <c:pt idx="41">
                  <c:v>14492.11816</c:v>
                </c:pt>
                <c:pt idx="42">
                  <c:v>14954.18388</c:v>
                </c:pt>
                <c:pt idx="43">
                  <c:v>15659.2202</c:v>
                </c:pt>
                <c:pt idx="44">
                  <c:v>16378.8694</c:v>
                </c:pt>
                <c:pt idx="45">
                  <c:v>16866.91632</c:v>
                </c:pt>
                <c:pt idx="46">
                  <c:v>17361.70364</c:v>
                </c:pt>
                <c:pt idx="47">
                  <c:v>18116.743600000002</c:v>
                </c:pt>
                <c:pt idx="48">
                  <c:v>18887.522560000001</c:v>
                </c:pt>
                <c:pt idx="49">
                  <c:v>19410.2932</c:v>
                </c:pt>
                <c:pt idx="50">
                  <c:v>19940.322319999999</c:v>
                </c:pt>
                <c:pt idx="51">
                  <c:v>20749.21228</c:v>
                </c:pt>
                <c:pt idx="52">
                  <c:v>21575.04796</c:v>
                </c:pt>
                <c:pt idx="53">
                  <c:v>22135.20608</c:v>
                </c:pt>
                <c:pt idx="54">
                  <c:v>22703.177919999998</c:v>
                </c:pt>
                <c:pt idx="55">
                  <c:v>23570.04016</c:v>
                </c:pt>
                <c:pt idx="56">
                  <c:v>24455.14184</c:v>
                </c:pt>
                <c:pt idx="57">
                  <c:v>25055.542799999999</c:v>
                </c:pt>
                <c:pt idx="58">
                  <c:v>25664.352879999999</c:v>
                </c:pt>
                <c:pt idx="59">
                  <c:v>26593.607120000001</c:v>
                </c:pt>
                <c:pt idx="60">
                  <c:v>27542.488120000002</c:v>
                </c:pt>
                <c:pt idx="61">
                  <c:v>28186.19384</c:v>
                </c:pt>
                <c:pt idx="62">
                  <c:v>28838.947240000001</c:v>
                </c:pt>
                <c:pt idx="63">
                  <c:v>29835.333640000001</c:v>
                </c:pt>
                <c:pt idx="64">
                  <c:v>30852.834920000001</c:v>
                </c:pt>
                <c:pt idx="65">
                  <c:v>31543.13</c:v>
                </c:pt>
                <c:pt idx="66">
                  <c:v>32243.15784</c:v>
                </c:pt>
                <c:pt idx="67">
                  <c:v>33311.761839999999</c:v>
                </c:pt>
                <c:pt idx="68">
                  <c:v>34403.077680000002</c:v>
                </c:pt>
                <c:pt idx="69">
                  <c:v>35143.486519999999</c:v>
                </c:pt>
                <c:pt idx="70">
                  <c:v>35894.36348</c:v>
                </c:pt>
                <c:pt idx="71">
                  <c:v>37040.642760000002</c:v>
                </c:pt>
                <c:pt idx="72">
                  <c:v>38211.348080000003</c:v>
                </c:pt>
                <c:pt idx="73">
                  <c:v>39005.653720000002</c:v>
                </c:pt>
                <c:pt idx="74">
                  <c:v>39811.216840000001</c:v>
                </c:pt>
                <c:pt idx="75">
                  <c:v>41041.030400000003</c:v>
                </c:pt>
                <c:pt idx="76">
                  <c:v>42297.11</c:v>
                </c:pt>
                <c:pt idx="77">
                  <c:v>43149.374400000001</c:v>
                </c:pt>
                <c:pt idx="78">
                  <c:v>44013.743600000002</c:v>
                </c:pt>
                <c:pt idx="79">
                  <c:v>45333.381999999998</c:v>
                </c:pt>
                <c:pt idx="80">
                  <c:v>46681.263599999998</c:v>
                </c:pt>
                <c:pt idx="81">
                  <c:v>47595.848400000003</c:v>
                </c:pt>
                <c:pt idx="82">
                  <c:v>48523.448400000001</c:v>
                </c:pt>
                <c:pt idx="83">
                  <c:v>49939.669199999997</c:v>
                </c:pt>
                <c:pt idx="84">
                  <c:v>51386.256800000003</c:v>
                </c:pt>
                <c:pt idx="85">
                  <c:v>52367.847199999997</c:v>
                </c:pt>
                <c:pt idx="86">
                  <c:v>53363.432000000001</c:v>
                </c:pt>
                <c:pt idx="87">
                  <c:v>54883.494400000003</c:v>
                </c:pt>
                <c:pt idx="88">
                  <c:v>56436.205199999997</c:v>
                </c:pt>
                <c:pt idx="89">
                  <c:v>57489.836799999997</c:v>
                </c:pt>
                <c:pt idx="90">
                  <c:v>58558.513599999998</c:v>
                </c:pt>
                <c:pt idx="91">
                  <c:v>60190.2192</c:v>
                </c:pt>
                <c:pt idx="92">
                  <c:v>61857.024400000002</c:v>
                </c:pt>
                <c:pt idx="93">
                  <c:v>62988.107199999999</c:v>
                </c:pt>
                <c:pt idx="94">
                  <c:v>64135.359600000003</c:v>
                </c:pt>
                <c:pt idx="95">
                  <c:v>65886.875599999999</c:v>
                </c:pt>
                <c:pt idx="96">
                  <c:v>67676.542000000001</c:v>
                </c:pt>
                <c:pt idx="97">
                  <c:v>68890.935599999997</c:v>
                </c:pt>
                <c:pt idx="98">
                  <c:v>70122.678400000004</c:v>
                </c:pt>
                <c:pt idx="99">
                  <c:v>72003.464399999997</c:v>
                </c:pt>
                <c:pt idx="100">
                  <c:v>73924.820800000001</c:v>
                </c:pt>
                <c:pt idx="101">
                  <c:v>75228.7068</c:v>
                </c:pt>
                <c:pt idx="102">
                  <c:v>76551.2788</c:v>
                </c:pt>
                <c:pt idx="103">
                  <c:v>78570.799599999998</c:v>
                </c:pt>
                <c:pt idx="104">
                  <c:v>80633.916400000002</c:v>
                </c:pt>
                <c:pt idx="105">
                  <c:v>82033.424400000004</c:v>
                </c:pt>
                <c:pt idx="106">
                  <c:v>83453.8416</c:v>
                </c:pt>
                <c:pt idx="107">
                  <c:v>85622.096799999999</c:v>
                </c:pt>
                <c:pt idx="108">
                  <c:v>87837.754400000005</c:v>
                </c:pt>
                <c:pt idx="109">
                  <c:v>89304.982399999994</c:v>
                </c:pt>
                <c:pt idx="110">
                  <c:v>90775.239199999996</c:v>
                </c:pt>
                <c:pt idx="111">
                  <c:v>92971.266399999993</c:v>
                </c:pt>
                <c:pt idx="112">
                  <c:v>95198.612800000003</c:v>
                </c:pt>
                <c:pt idx="113">
                  <c:v>96705.136400000003</c:v>
                </c:pt>
                <c:pt idx="114">
                  <c:v>98232.933999999994</c:v>
                </c:pt>
                <c:pt idx="115">
                  <c:v>100559.338</c:v>
                </c:pt>
                <c:pt idx="116">
                  <c:v>102924.7564</c:v>
                </c:pt>
                <c:pt idx="117">
                  <c:v>104523.51639999999</c:v>
                </c:pt>
                <c:pt idx="118">
                  <c:v>106120.516</c:v>
                </c:pt>
                <c:pt idx="119">
                  <c:v>108544.42080000001</c:v>
                </c:pt>
                <c:pt idx="120">
                  <c:v>111009.18520000001</c:v>
                </c:pt>
                <c:pt idx="121">
                  <c:v>112675.71920000001</c:v>
                </c:pt>
                <c:pt idx="122">
                  <c:v>114363.46679999999</c:v>
                </c:pt>
                <c:pt idx="123">
                  <c:v>116937.618</c:v>
                </c:pt>
                <c:pt idx="124">
                  <c:v>119562.4328</c:v>
                </c:pt>
                <c:pt idx="125">
                  <c:v>121334.308</c:v>
                </c:pt>
                <c:pt idx="126">
                  <c:v>123126.5208</c:v>
                </c:pt>
                <c:pt idx="127">
                  <c:v>125861.8012</c:v>
                </c:pt>
                <c:pt idx="128">
                  <c:v>128652.4216</c:v>
                </c:pt>
                <c:pt idx="129">
                  <c:v>130541.31080000001</c:v>
                </c:pt>
                <c:pt idx="130">
                  <c:v>132453.19680000001</c:v>
                </c:pt>
                <c:pt idx="131">
                  <c:v>135369.41880000001</c:v>
                </c:pt>
                <c:pt idx="132">
                  <c:v>138345.17920000001</c:v>
                </c:pt>
                <c:pt idx="133">
                  <c:v>140357.3824</c:v>
                </c:pt>
                <c:pt idx="134">
                  <c:v>142393.3512</c:v>
                </c:pt>
                <c:pt idx="135">
                  <c:v>145498.1004</c:v>
                </c:pt>
                <c:pt idx="136">
                  <c:v>148667.58679999999</c:v>
                </c:pt>
                <c:pt idx="137">
                  <c:v>150816.4608</c:v>
                </c:pt>
                <c:pt idx="138">
                  <c:v>152993.49040000001</c:v>
                </c:pt>
                <c:pt idx="139">
                  <c:v>156313.97640000001</c:v>
                </c:pt>
                <c:pt idx="140">
                  <c:v>159705.08119999999</c:v>
                </c:pt>
                <c:pt idx="141">
                  <c:v>162006.86799999999</c:v>
                </c:pt>
                <c:pt idx="142">
                  <c:v>164342.40239999999</c:v>
                </c:pt>
                <c:pt idx="143">
                  <c:v>167910.33480000001</c:v>
                </c:pt>
                <c:pt idx="144">
                  <c:v>171557.5092</c:v>
                </c:pt>
                <c:pt idx="145">
                  <c:v>174033.79639999999</c:v>
                </c:pt>
                <c:pt idx="146">
                  <c:v>176546.39600000001</c:v>
                </c:pt>
                <c:pt idx="147">
                  <c:v>180384.58919999999</c:v>
                </c:pt>
                <c:pt idx="148">
                  <c:v>184308.09479999999</c:v>
                </c:pt>
                <c:pt idx="149">
                  <c:v>186972.2592</c:v>
                </c:pt>
                <c:pt idx="150">
                  <c:v>189675.97839999999</c:v>
                </c:pt>
                <c:pt idx="151">
                  <c:v>193807.33040000001</c:v>
                </c:pt>
                <c:pt idx="152">
                  <c:v>198032.01079999999</c:v>
                </c:pt>
                <c:pt idx="153">
                  <c:v>200901.658</c:v>
                </c:pt>
                <c:pt idx="154">
                  <c:v>203814.8028</c:v>
                </c:pt>
                <c:pt idx="155">
                  <c:v>208267.84640000001</c:v>
                </c:pt>
                <c:pt idx="156">
                  <c:v>212823.3272</c:v>
                </c:pt>
                <c:pt idx="157">
                  <c:v>215918.59640000001</c:v>
                </c:pt>
                <c:pt idx="158">
                  <c:v>219061.46359999999</c:v>
                </c:pt>
                <c:pt idx="159">
                  <c:v>223866.86</c:v>
                </c:pt>
                <c:pt idx="160">
                  <c:v>228784.1508</c:v>
                </c:pt>
                <c:pt idx="161">
                  <c:v>232125.9656</c:v>
                </c:pt>
                <c:pt idx="162">
                  <c:v>235519.7164</c:v>
                </c:pt>
                <c:pt idx="163">
                  <c:v>240709.70600000001</c:v>
                </c:pt>
                <c:pt idx="164">
                  <c:v>246021.70559999999</c:v>
                </c:pt>
                <c:pt idx="165">
                  <c:v>249632.3916</c:v>
                </c:pt>
                <c:pt idx="166">
                  <c:v>253299.68</c:v>
                </c:pt>
                <c:pt idx="167">
                  <c:v>258908.88039999999</c:v>
                </c:pt>
                <c:pt idx="168">
                  <c:v>264650.99040000001</c:v>
                </c:pt>
                <c:pt idx="169">
                  <c:v>268554.59000000003</c:v>
                </c:pt>
                <c:pt idx="170">
                  <c:v>272519.80839999998</c:v>
                </c:pt>
                <c:pt idx="171">
                  <c:v>278585.40999999997</c:v>
                </c:pt>
                <c:pt idx="172">
                  <c:v>284795.03840000002</c:v>
                </c:pt>
                <c:pt idx="173">
                  <c:v>289015.33639999997</c:v>
                </c:pt>
                <c:pt idx="174">
                  <c:v>293301.06719999999</c:v>
                </c:pt>
                <c:pt idx="175">
                  <c:v>299856.60720000003</c:v>
                </c:pt>
                <c:pt idx="176">
                  <c:v>306568.87119999999</c:v>
                </c:pt>
                <c:pt idx="177">
                  <c:v>311132.8456</c:v>
                </c:pt>
                <c:pt idx="178">
                  <c:v>315769.53879999998</c:v>
                </c:pt>
                <c:pt idx="179">
                  <c:v>322863.57679999998</c:v>
                </c:pt>
                <c:pt idx="180">
                  <c:v>330128.10680000001</c:v>
                </c:pt>
                <c:pt idx="181">
                  <c:v>335067.9252</c:v>
                </c:pt>
                <c:pt idx="182">
                  <c:v>340086.66119999997</c:v>
                </c:pt>
                <c:pt idx="183">
                  <c:v>347765.55</c:v>
                </c:pt>
                <c:pt idx="184">
                  <c:v>355629.3</c:v>
                </c:pt>
                <c:pt idx="185">
                  <c:v>360976.71240000002</c:v>
                </c:pt>
                <c:pt idx="186">
                  <c:v>366409.62479999999</c:v>
                </c:pt>
                <c:pt idx="187">
                  <c:v>374722.29840000003</c:v>
                </c:pt>
                <c:pt idx="188">
                  <c:v>383235.10320000001</c:v>
                </c:pt>
                <c:pt idx="189">
                  <c:v>389023.84</c:v>
                </c:pt>
                <c:pt idx="190">
                  <c:v>394905.07319999998</c:v>
                </c:pt>
                <c:pt idx="191">
                  <c:v>403903.53600000002</c:v>
                </c:pt>
                <c:pt idx="192">
                  <c:v>413118.35600000003</c:v>
                </c:pt>
                <c:pt idx="193">
                  <c:v>419384.26</c:v>
                </c:pt>
                <c:pt idx="194">
                  <c:v>425750.092</c:v>
                </c:pt>
                <c:pt idx="195">
                  <c:v>435489.56800000003</c:v>
                </c:pt>
                <c:pt idx="196">
                  <c:v>445462.58799999999</c:v>
                </c:pt>
                <c:pt idx="197">
                  <c:v>452243.64399999997</c:v>
                </c:pt>
                <c:pt idx="198">
                  <c:v>459132.46399999998</c:v>
                </c:pt>
                <c:pt idx="199">
                  <c:v>469671.28</c:v>
                </c:pt>
                <c:pt idx="200">
                  <c:v>480461.69199999998</c:v>
                </c:pt>
                <c:pt idx="201">
                  <c:v>487797.82</c:v>
                </c:pt>
                <c:pt idx="202">
                  <c:v>495249.9</c:v>
                </c:pt>
                <c:pt idx="203">
                  <c:v>506649.10800000001</c:v>
                </c:pt>
                <c:pt idx="204">
                  <c:v>518318.68400000001</c:v>
                </c:pt>
                <c:pt idx="205">
                  <c:v>526251.44400000002</c:v>
                </c:pt>
                <c:pt idx="206">
                  <c:v>534308.63600000006</c:v>
                </c:pt>
                <c:pt idx="207">
                  <c:v>546631.5</c:v>
                </c:pt>
                <c:pt idx="208">
                  <c:v>559244.03599999996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859-4DA8-A10A-ADAAB58687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35647520"/>
        <c:axId val="1951081952"/>
      </c:scatterChart>
      <c:valAx>
        <c:axId val="635647520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Displacement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951081952"/>
        <c:crosses val="autoZero"/>
        <c:crossBetween val="midCat"/>
      </c:valAx>
      <c:valAx>
        <c:axId val="1951081952"/>
        <c:scaling>
          <c:orientation val="minMax"/>
          <c:max val="6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Force [N]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356475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0130532206465956"/>
          <c:y val="0.24874593525616945"/>
          <c:w val="0.29135603335069599"/>
          <c:h val="0.39165034452083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800"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/>
              <a:t>Force-displacement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Ansys ShA 75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Sheet1!$C$2:$C$69</c:f>
              <c:numCache>
                <c:formatCode>0.00E+00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 formatCode="General">
                  <c:v>0</c:v>
                </c:pt>
                <c:pt idx="7" formatCode="General">
                  <c:v>0</c:v>
                </c:pt>
                <c:pt idx="8" formatCode="General">
                  <c:v>0</c:v>
                </c:pt>
                <c:pt idx="9" formatCode="General">
                  <c:v>0</c:v>
                </c:pt>
                <c:pt idx="10" formatCode="General">
                  <c:v>0</c:v>
                </c:pt>
                <c:pt idx="11" formatCode="General">
                  <c:v>0</c:v>
                </c:pt>
                <c:pt idx="12" formatCode="General">
                  <c:v>0.14285999999999999</c:v>
                </c:pt>
                <c:pt idx="13" formatCode="General">
                  <c:v>0.28571000000000002</c:v>
                </c:pt>
                <c:pt idx="14" formatCode="General">
                  <c:v>0.5</c:v>
                </c:pt>
                <c:pt idx="15" formatCode="General">
                  <c:v>0.71428999999999998</c:v>
                </c:pt>
                <c:pt idx="16" formatCode="General">
                  <c:v>0.85714000000000001</c:v>
                </c:pt>
                <c:pt idx="17" formatCode="General">
                  <c:v>1</c:v>
                </c:pt>
                <c:pt idx="18" formatCode="General">
                  <c:v>1.2142999999999999</c:v>
                </c:pt>
                <c:pt idx="19" formatCode="General">
                  <c:v>1.4286000000000001</c:v>
                </c:pt>
                <c:pt idx="20" formatCode="General">
                  <c:v>1.5713999999999999</c:v>
                </c:pt>
                <c:pt idx="21" formatCode="General">
                  <c:v>1.7142999999999999</c:v>
                </c:pt>
                <c:pt idx="22" formatCode="General">
                  <c:v>1.9286000000000001</c:v>
                </c:pt>
                <c:pt idx="23" formatCode="General">
                  <c:v>2.1429</c:v>
                </c:pt>
                <c:pt idx="24" formatCode="General">
                  <c:v>2.2856999999999998</c:v>
                </c:pt>
                <c:pt idx="25" formatCode="General">
                  <c:v>2.4285999999999999</c:v>
                </c:pt>
                <c:pt idx="26" formatCode="General">
                  <c:v>2.6429</c:v>
                </c:pt>
                <c:pt idx="27" formatCode="General">
                  <c:v>2.8571</c:v>
                </c:pt>
                <c:pt idx="28" formatCode="General">
                  <c:v>3</c:v>
                </c:pt>
                <c:pt idx="29" formatCode="General">
                  <c:v>3.1429</c:v>
                </c:pt>
                <c:pt idx="30" formatCode="General">
                  <c:v>3.3571</c:v>
                </c:pt>
                <c:pt idx="31" formatCode="General">
                  <c:v>3.5714000000000001</c:v>
                </c:pt>
                <c:pt idx="32" formatCode="General">
                  <c:v>3.7143000000000002</c:v>
                </c:pt>
                <c:pt idx="33" formatCode="General">
                  <c:v>3.8571</c:v>
                </c:pt>
                <c:pt idx="34" formatCode="General">
                  <c:v>4.0713999999999997</c:v>
                </c:pt>
                <c:pt idx="35" formatCode="General">
                  <c:v>4.2857000000000003</c:v>
                </c:pt>
                <c:pt idx="36" formatCode="General">
                  <c:v>4.4286000000000003</c:v>
                </c:pt>
                <c:pt idx="37" formatCode="General">
                  <c:v>4.5713999999999997</c:v>
                </c:pt>
                <c:pt idx="38" formatCode="General">
                  <c:v>4.7857000000000003</c:v>
                </c:pt>
                <c:pt idx="39" formatCode="General">
                  <c:v>5</c:v>
                </c:pt>
                <c:pt idx="40" formatCode="General">
                  <c:v>5.1429</c:v>
                </c:pt>
                <c:pt idx="41" formatCode="General">
                  <c:v>5.2857000000000003</c:v>
                </c:pt>
                <c:pt idx="42" formatCode="General">
                  <c:v>5.5</c:v>
                </c:pt>
                <c:pt idx="43" formatCode="General">
                  <c:v>5.7142999999999997</c:v>
                </c:pt>
                <c:pt idx="44" formatCode="General">
                  <c:v>5.8571</c:v>
                </c:pt>
                <c:pt idx="45" formatCode="General">
                  <c:v>6</c:v>
                </c:pt>
                <c:pt idx="46" formatCode="General">
                  <c:v>6.2142999999999997</c:v>
                </c:pt>
                <c:pt idx="47" formatCode="General">
                  <c:v>6.4286000000000003</c:v>
                </c:pt>
                <c:pt idx="48" formatCode="General">
                  <c:v>6.5713999999999997</c:v>
                </c:pt>
                <c:pt idx="49" formatCode="General">
                  <c:v>6.7142999999999997</c:v>
                </c:pt>
                <c:pt idx="50" formatCode="General">
                  <c:v>6.9286000000000003</c:v>
                </c:pt>
                <c:pt idx="51" formatCode="General">
                  <c:v>7.1429</c:v>
                </c:pt>
                <c:pt idx="52" formatCode="General">
                  <c:v>7.2857000000000003</c:v>
                </c:pt>
                <c:pt idx="53" formatCode="General">
                  <c:v>7.4286000000000003</c:v>
                </c:pt>
                <c:pt idx="54" formatCode="General">
                  <c:v>7.6429</c:v>
                </c:pt>
                <c:pt idx="55" formatCode="General">
                  <c:v>7.8571</c:v>
                </c:pt>
                <c:pt idx="56" formatCode="General">
                  <c:v>8</c:v>
                </c:pt>
                <c:pt idx="57" formatCode="General">
                  <c:v>8.1428999999999991</c:v>
                </c:pt>
                <c:pt idx="58" formatCode="General">
                  <c:v>8.3571000000000009</c:v>
                </c:pt>
                <c:pt idx="59" formatCode="General">
                  <c:v>8.5714000000000006</c:v>
                </c:pt>
                <c:pt idx="60" formatCode="General">
                  <c:v>8.7142999999999997</c:v>
                </c:pt>
                <c:pt idx="61" formatCode="General">
                  <c:v>8.8571000000000009</c:v>
                </c:pt>
                <c:pt idx="62" formatCode="General">
                  <c:v>9.0714000000000006</c:v>
                </c:pt>
                <c:pt idx="63" formatCode="General">
                  <c:v>9.2857000000000003</c:v>
                </c:pt>
                <c:pt idx="64" formatCode="General">
                  <c:v>9.4285999999999994</c:v>
                </c:pt>
                <c:pt idx="65" formatCode="General">
                  <c:v>9.5714000000000006</c:v>
                </c:pt>
                <c:pt idx="66" formatCode="General">
                  <c:v>9.7857000000000003</c:v>
                </c:pt>
                <c:pt idx="67" formatCode="General">
                  <c:v>10</c:v>
                </c:pt>
              </c:numCache>
            </c:numRef>
          </c:xVal>
          <c:yVal>
            <c:numRef>
              <c:f>Sheet1!$E$2:$E$69</c:f>
              <c:numCache>
                <c:formatCode>0.00</c:formatCode>
                <c:ptCount val="68"/>
                <c:pt idx="0">
                  <c:v>-3.7611200000000001E-11</c:v>
                </c:pt>
                <c:pt idx="1">
                  <c:v>-2.2602400000000001E-11</c:v>
                </c:pt>
                <c:pt idx="2">
                  <c:v>-2.62336E-11</c:v>
                </c:pt>
                <c:pt idx="3">
                  <c:v>-3.0761599999999998E-11</c:v>
                </c:pt>
                <c:pt idx="4">
                  <c:v>-2.32464E-11</c:v>
                </c:pt>
                <c:pt idx="5">
                  <c:v>-2.90648E-11</c:v>
                </c:pt>
                <c:pt idx="6">
                  <c:v>-2.9038400000000001E-11</c:v>
                </c:pt>
                <c:pt idx="7">
                  <c:v>-2.9228000000000001E-11</c:v>
                </c:pt>
                <c:pt idx="8">
                  <c:v>-2.7399200000000001E-11</c:v>
                </c:pt>
                <c:pt idx="9">
                  <c:v>-2.7344000000000001E-11</c:v>
                </c:pt>
                <c:pt idx="10">
                  <c:v>-3.0716799999999999E-11</c:v>
                </c:pt>
                <c:pt idx="11">
                  <c:v>-2.2200000000000002E-11</c:v>
                </c:pt>
                <c:pt idx="12">
                  <c:v>174.65600000000001</c:v>
                </c:pt>
                <c:pt idx="13">
                  <c:v>351.072</c:v>
                </c:pt>
                <c:pt idx="14">
                  <c:v>619.024</c:v>
                </c:pt>
                <c:pt idx="15">
                  <c:v>891.04</c:v>
                </c:pt>
                <c:pt idx="16">
                  <c:v>1074.56</c:v>
                </c:pt>
                <c:pt idx="17">
                  <c:v>1260</c:v>
                </c:pt>
                <c:pt idx="18">
                  <c:v>1541.44</c:v>
                </c:pt>
                <c:pt idx="19">
                  <c:v>1827.12</c:v>
                </c:pt>
                <c:pt idx="20">
                  <c:v>2019.84</c:v>
                </c:pt>
                <c:pt idx="21">
                  <c:v>2214.4</c:v>
                </c:pt>
                <c:pt idx="22">
                  <c:v>2509.7600000000002</c:v>
                </c:pt>
                <c:pt idx="23">
                  <c:v>2809.28</c:v>
                </c:pt>
                <c:pt idx="24">
                  <c:v>3011.28</c:v>
                </c:pt>
                <c:pt idx="25">
                  <c:v>3215.2</c:v>
                </c:pt>
                <c:pt idx="26">
                  <c:v>3524.64</c:v>
                </c:pt>
                <c:pt idx="27">
                  <c:v>3838.32</c:v>
                </c:pt>
                <c:pt idx="28">
                  <c:v>4049.84</c:v>
                </c:pt>
                <c:pt idx="29">
                  <c:v>4263.28</c:v>
                </c:pt>
                <c:pt idx="30">
                  <c:v>4587.12</c:v>
                </c:pt>
                <c:pt idx="31">
                  <c:v>4915.28</c:v>
                </c:pt>
                <c:pt idx="32">
                  <c:v>5136.4799999999996</c:v>
                </c:pt>
                <c:pt idx="33">
                  <c:v>5359.68</c:v>
                </c:pt>
                <c:pt idx="34">
                  <c:v>5698.32</c:v>
                </c:pt>
                <c:pt idx="35">
                  <c:v>6041.52</c:v>
                </c:pt>
                <c:pt idx="36">
                  <c:v>6272.88</c:v>
                </c:pt>
                <c:pt idx="37">
                  <c:v>6506.48</c:v>
                </c:pt>
                <c:pt idx="38">
                  <c:v>6860.8</c:v>
                </c:pt>
                <c:pt idx="39">
                  <c:v>7220.08</c:v>
                </c:pt>
                <c:pt idx="40">
                  <c:v>7462.48</c:v>
                </c:pt>
                <c:pt idx="41">
                  <c:v>7707.2</c:v>
                </c:pt>
                <c:pt idx="42">
                  <c:v>8078.4</c:v>
                </c:pt>
                <c:pt idx="43">
                  <c:v>8456</c:v>
                </c:pt>
                <c:pt idx="44">
                  <c:v>8710.4</c:v>
                </c:pt>
                <c:pt idx="45">
                  <c:v>8967.2000000000007</c:v>
                </c:pt>
                <c:pt idx="46">
                  <c:v>9358.4</c:v>
                </c:pt>
                <c:pt idx="47">
                  <c:v>9755.2000000000007</c:v>
                </c:pt>
                <c:pt idx="48">
                  <c:v>10023.200000000001</c:v>
                </c:pt>
                <c:pt idx="49">
                  <c:v>10294.4</c:v>
                </c:pt>
                <c:pt idx="50">
                  <c:v>10707.2</c:v>
                </c:pt>
                <c:pt idx="51">
                  <c:v>11126.4</c:v>
                </c:pt>
                <c:pt idx="52">
                  <c:v>11410.4</c:v>
                </c:pt>
                <c:pt idx="53">
                  <c:v>11697.6</c:v>
                </c:pt>
                <c:pt idx="54">
                  <c:v>12134.4</c:v>
                </c:pt>
                <c:pt idx="55">
                  <c:v>12580</c:v>
                </c:pt>
                <c:pt idx="56">
                  <c:v>12880.8</c:v>
                </c:pt>
                <c:pt idx="57">
                  <c:v>13186.4</c:v>
                </c:pt>
                <c:pt idx="58">
                  <c:v>13651.2</c:v>
                </c:pt>
                <c:pt idx="59">
                  <c:v>14125.6</c:v>
                </c:pt>
                <c:pt idx="60">
                  <c:v>14447.2</c:v>
                </c:pt>
                <c:pt idx="61">
                  <c:v>14772.8</c:v>
                </c:pt>
                <c:pt idx="62">
                  <c:v>15269.6</c:v>
                </c:pt>
                <c:pt idx="63">
                  <c:v>15777.6</c:v>
                </c:pt>
                <c:pt idx="64">
                  <c:v>16121.6</c:v>
                </c:pt>
                <c:pt idx="65">
                  <c:v>16471.2</c:v>
                </c:pt>
                <c:pt idx="66">
                  <c:v>17007.2</c:v>
                </c:pt>
                <c:pt idx="67">
                  <c:v>17556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EBC-41B6-A92E-1B2ECC625491}"/>
            </c:ext>
          </c:extLst>
        </c:ser>
        <c:ser>
          <c:idx val="3"/>
          <c:order val="1"/>
          <c:tx>
            <c:v>Compression test ShA 75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Sheet1!$L$2:$L$1885</c:f>
              <c:numCache>
                <c:formatCode>General</c:formatCode>
                <c:ptCount val="1884"/>
                <c:pt idx="0">
                  <c:v>0</c:v>
                </c:pt>
                <c:pt idx="1">
                  <c:v>-1.0959563496726332E-6</c:v>
                </c:pt>
                <c:pt idx="2">
                  <c:v>-1.3612930160888936E-6</c:v>
                </c:pt>
                <c:pt idx="3">
                  <c:v>-1.0613471204123925E-6</c:v>
                </c:pt>
                <c:pt idx="4">
                  <c:v>-1.4035931599210016E-6</c:v>
                </c:pt>
                <c:pt idx="5">
                  <c:v>-9.2867867351742461E-7</c:v>
                </c:pt>
                <c:pt idx="6">
                  <c:v>-1.345911186945159E-6</c:v>
                </c:pt>
                <c:pt idx="7">
                  <c:v>-1.2151656392234145E-6</c:v>
                </c:pt>
                <c:pt idx="8">
                  <c:v>-1.0363517048972426E-6</c:v>
                </c:pt>
                <c:pt idx="9">
                  <c:v>8.5122737800702453E-4</c:v>
                </c:pt>
                <c:pt idx="10">
                  <c:v>4.1221147403120995E-3</c:v>
                </c:pt>
                <c:pt idx="11">
                  <c:v>9.8948283120989799E-3</c:v>
                </c:pt>
                <c:pt idx="12">
                  <c:v>1.8158303573727608E-2</c:v>
                </c:pt>
                <c:pt idx="13">
                  <c:v>2.8935505077242851E-2</c:v>
                </c:pt>
                <c:pt idx="14">
                  <c:v>3.9351325482130051E-2</c:v>
                </c:pt>
                <c:pt idx="15">
                  <c:v>4.9761321395635605E-2</c:v>
                </c:pt>
                <c:pt idx="16">
                  <c:v>6.1423409730195999E-2</c:v>
                </c:pt>
                <c:pt idx="17">
                  <c:v>7.2416417300701141E-2</c:v>
                </c:pt>
                <c:pt idx="18">
                  <c:v>8.4286168217658997E-2</c:v>
                </c:pt>
                <c:pt idx="19">
                  <c:v>9.4805516302585602E-2</c:v>
                </c:pt>
                <c:pt idx="20">
                  <c:v>0.10602576285600662</c:v>
                </c:pt>
                <c:pt idx="21">
                  <c:v>0.11784974485635757</c:v>
                </c:pt>
                <c:pt idx="22">
                  <c:v>0.13023324310779572</c:v>
                </c:pt>
                <c:pt idx="23">
                  <c:v>0.14273370802402496</c:v>
                </c:pt>
                <c:pt idx="24">
                  <c:v>0.15522140264511108</c:v>
                </c:pt>
                <c:pt idx="25">
                  <c:v>0.16772229969501495</c:v>
                </c:pt>
                <c:pt idx="26">
                  <c:v>0.18021838366985321</c:v>
                </c:pt>
                <c:pt idx="27">
                  <c:v>0.19272918999195099</c:v>
                </c:pt>
                <c:pt idx="28">
                  <c:v>0.20522212982177734</c:v>
                </c:pt>
                <c:pt idx="29">
                  <c:v>0.21772065758705139</c:v>
                </c:pt>
                <c:pt idx="30">
                  <c:v>0.23021608591079712</c:v>
                </c:pt>
                <c:pt idx="31">
                  <c:v>0.24271664023399353</c:v>
                </c:pt>
                <c:pt idx="32">
                  <c:v>0.25522240996360779</c:v>
                </c:pt>
                <c:pt idx="33">
                  <c:v>0.26771986484527588</c:v>
                </c:pt>
                <c:pt idx="34">
                  <c:v>0.28020009398460388</c:v>
                </c:pt>
                <c:pt idx="35">
                  <c:v>0.29271376132965088</c:v>
                </c:pt>
                <c:pt idx="36">
                  <c:v>0.3052084743976593</c:v>
                </c:pt>
                <c:pt idx="37">
                  <c:v>0.31769382953643799</c:v>
                </c:pt>
                <c:pt idx="38">
                  <c:v>0.3302079439163208</c:v>
                </c:pt>
                <c:pt idx="39">
                  <c:v>0.34270322322845459</c:v>
                </c:pt>
                <c:pt idx="40">
                  <c:v>0.35519963502883911</c:v>
                </c:pt>
                <c:pt idx="41">
                  <c:v>0.36769035458564758</c:v>
                </c:pt>
                <c:pt idx="42">
                  <c:v>0.38018640875816345</c:v>
                </c:pt>
                <c:pt idx="43">
                  <c:v>0.3926902711391449</c:v>
                </c:pt>
                <c:pt idx="44">
                  <c:v>0.40518757700920105</c:v>
                </c:pt>
                <c:pt idx="45">
                  <c:v>0.41518902778625488</c:v>
                </c:pt>
                <c:pt idx="46">
                  <c:v>0.42523619532585144</c:v>
                </c:pt>
                <c:pt idx="47">
                  <c:v>0.437734454870224</c:v>
                </c:pt>
                <c:pt idx="48">
                  <c:v>0.45022657513618469</c:v>
                </c:pt>
                <c:pt idx="49">
                  <c:v>0.46273136138916016</c:v>
                </c:pt>
                <c:pt idx="50">
                  <c:v>0.47522953152656555</c:v>
                </c:pt>
                <c:pt idx="51">
                  <c:v>0.48773497343063354</c:v>
                </c:pt>
                <c:pt idx="52">
                  <c:v>0.50021576881408691</c:v>
                </c:pt>
                <c:pt idx="53">
                  <c:v>0.51272141933441162</c:v>
                </c:pt>
                <c:pt idx="54">
                  <c:v>0.52521258592605591</c:v>
                </c:pt>
                <c:pt idx="55">
                  <c:v>0.53772282600402832</c:v>
                </c:pt>
                <c:pt idx="56">
                  <c:v>0.55020970106124878</c:v>
                </c:pt>
                <c:pt idx="57">
                  <c:v>0.5627017617225647</c:v>
                </c:pt>
                <c:pt idx="58">
                  <c:v>0.57520848512649536</c:v>
                </c:pt>
                <c:pt idx="59">
                  <c:v>0.58771252632141113</c:v>
                </c:pt>
                <c:pt idx="60">
                  <c:v>0.60019463300704956</c:v>
                </c:pt>
                <c:pt idx="61">
                  <c:v>0.61020165681838989</c:v>
                </c:pt>
                <c:pt idx="62">
                  <c:v>0.62020796537399292</c:v>
                </c:pt>
                <c:pt idx="63">
                  <c:v>0.63270348310470581</c:v>
                </c:pt>
                <c:pt idx="64">
                  <c:v>0.64519321918487549</c:v>
                </c:pt>
                <c:pt idx="65">
                  <c:v>0.65770524740219116</c:v>
                </c:pt>
                <c:pt idx="66">
                  <c:v>0.67020177841186523</c:v>
                </c:pt>
                <c:pt idx="67">
                  <c:v>0.68268328905105591</c:v>
                </c:pt>
                <c:pt idx="68">
                  <c:v>0.69519317150115967</c:v>
                </c:pt>
                <c:pt idx="69">
                  <c:v>0.70768827199935913</c:v>
                </c:pt>
                <c:pt idx="70">
                  <c:v>0.72017514705657959</c:v>
                </c:pt>
                <c:pt idx="71">
                  <c:v>0.73018848896026611</c:v>
                </c:pt>
                <c:pt idx="72">
                  <c:v>0.7402348518371582</c:v>
                </c:pt>
                <c:pt idx="73">
                  <c:v>0.75272762775421143</c:v>
                </c:pt>
                <c:pt idx="74">
                  <c:v>0.76522213220596313</c:v>
                </c:pt>
                <c:pt idx="75">
                  <c:v>0.77773058414459229</c:v>
                </c:pt>
                <c:pt idx="76">
                  <c:v>0.79023289680480957</c:v>
                </c:pt>
                <c:pt idx="77">
                  <c:v>0.80271273851394653</c:v>
                </c:pt>
                <c:pt idx="78">
                  <c:v>0.81523007154464722</c:v>
                </c:pt>
                <c:pt idx="79">
                  <c:v>0.82772082090377808</c:v>
                </c:pt>
                <c:pt idx="80">
                  <c:v>0.84021544456481934</c:v>
                </c:pt>
                <c:pt idx="81">
                  <c:v>0.85271281003952026</c:v>
                </c:pt>
                <c:pt idx="82">
                  <c:v>0.86521399021148682</c:v>
                </c:pt>
                <c:pt idx="83">
                  <c:v>0.87771445512771606</c:v>
                </c:pt>
                <c:pt idx="84">
                  <c:v>0.89021474123001099</c:v>
                </c:pt>
                <c:pt idx="85">
                  <c:v>0.90269798040390015</c:v>
                </c:pt>
                <c:pt idx="86">
                  <c:v>0.91270452737808228</c:v>
                </c:pt>
                <c:pt idx="87">
                  <c:v>0.92518943548202515</c:v>
                </c:pt>
                <c:pt idx="88">
                  <c:v>0.93520474433898926</c:v>
                </c:pt>
                <c:pt idx="89">
                  <c:v>0.94770973920822144</c:v>
                </c:pt>
                <c:pt idx="90">
                  <c:v>0.96020114421844482</c:v>
                </c:pt>
                <c:pt idx="91">
                  <c:v>0.97269636392593384</c:v>
                </c:pt>
                <c:pt idx="92">
                  <c:v>0.98518925905227661</c:v>
                </c:pt>
                <c:pt idx="93">
                  <c:v>0.99769800901412964</c:v>
                </c:pt>
                <c:pt idx="94">
                  <c:v>1.0101902484893799</c:v>
                </c:pt>
                <c:pt idx="95">
                  <c:v>1.0226900577545166</c:v>
                </c:pt>
                <c:pt idx="96">
                  <c:v>1.0326888561248779</c:v>
                </c:pt>
                <c:pt idx="97">
                  <c:v>1.0427312850952148</c:v>
                </c:pt>
                <c:pt idx="98">
                  <c:v>1.0552330017089844</c:v>
                </c:pt>
                <c:pt idx="99">
                  <c:v>1.0677307844161987</c:v>
                </c:pt>
                <c:pt idx="100">
                  <c:v>1.0802333354949951</c:v>
                </c:pt>
                <c:pt idx="101">
                  <c:v>1.0927345752716064</c:v>
                </c:pt>
                <c:pt idx="102">
                  <c:v>1.1052192449569702</c:v>
                </c:pt>
                <c:pt idx="103">
                  <c:v>1.1177219152450562</c:v>
                </c:pt>
                <c:pt idx="104">
                  <c:v>1.130217432975769</c:v>
                </c:pt>
                <c:pt idx="105">
                  <c:v>1.1427274942398071</c:v>
                </c:pt>
                <c:pt idx="106">
                  <c:v>1.1552155017852783</c:v>
                </c:pt>
                <c:pt idx="107">
                  <c:v>1.1677068471908569</c:v>
                </c:pt>
                <c:pt idx="108">
                  <c:v>1.1802132129669189</c:v>
                </c:pt>
                <c:pt idx="109">
                  <c:v>1.1927158832550049</c:v>
                </c:pt>
                <c:pt idx="110">
                  <c:v>1.2051960229873657</c:v>
                </c:pt>
                <c:pt idx="111">
                  <c:v>1.215195894241333</c:v>
                </c:pt>
                <c:pt idx="112">
                  <c:v>1.2252117395401001</c:v>
                </c:pt>
                <c:pt idx="113">
                  <c:v>1.2377099990844727</c:v>
                </c:pt>
                <c:pt idx="114">
                  <c:v>1.2502012252807617</c:v>
                </c:pt>
                <c:pt idx="115">
                  <c:v>1.2627109289169312</c:v>
                </c:pt>
                <c:pt idx="116">
                  <c:v>1.2752062082290649</c:v>
                </c:pt>
                <c:pt idx="117">
                  <c:v>1.2876863479614258</c:v>
                </c:pt>
                <c:pt idx="118">
                  <c:v>1.3001987934112549</c:v>
                </c:pt>
                <c:pt idx="119">
                  <c:v>1.3126944303512573</c:v>
                </c:pt>
                <c:pt idx="120">
                  <c:v>1.3251819610595703</c:v>
                </c:pt>
                <c:pt idx="121">
                  <c:v>1.3351839780807495</c:v>
                </c:pt>
                <c:pt idx="122">
                  <c:v>1.3452383279800415</c:v>
                </c:pt>
                <c:pt idx="123">
                  <c:v>1.3577291965484619</c:v>
                </c:pt>
                <c:pt idx="124">
                  <c:v>1.3702249526977539</c:v>
                </c:pt>
                <c:pt idx="125">
                  <c:v>1.3827325105667114</c:v>
                </c:pt>
                <c:pt idx="126">
                  <c:v>1.3952349424362183</c:v>
                </c:pt>
                <c:pt idx="127">
                  <c:v>1.4077156782150269</c:v>
                </c:pt>
                <c:pt idx="128">
                  <c:v>1.4202319383621216</c:v>
                </c:pt>
                <c:pt idx="129">
                  <c:v>1.4327291250228882</c:v>
                </c:pt>
                <c:pt idx="130">
                  <c:v>1.4452197551727295</c:v>
                </c:pt>
                <c:pt idx="131">
                  <c:v>1.4577182531356812</c:v>
                </c:pt>
                <c:pt idx="132">
                  <c:v>1.4702157974243164</c:v>
                </c:pt>
                <c:pt idx="133">
                  <c:v>1.4827187061309814</c:v>
                </c:pt>
                <c:pt idx="134">
                  <c:v>1.4952191114425659</c:v>
                </c:pt>
                <c:pt idx="135">
                  <c:v>1.5077031850814819</c:v>
                </c:pt>
                <c:pt idx="136">
                  <c:v>1.5202049016952515</c:v>
                </c:pt>
                <c:pt idx="137">
                  <c:v>1.5326988697052002</c:v>
                </c:pt>
                <c:pt idx="138">
                  <c:v>1.5427060127258301</c:v>
                </c:pt>
                <c:pt idx="139">
                  <c:v>1.5527116060256958</c:v>
                </c:pt>
                <c:pt idx="140">
                  <c:v>1.5652050971984863</c:v>
                </c:pt>
                <c:pt idx="141">
                  <c:v>1.5776994228363037</c:v>
                </c:pt>
                <c:pt idx="142">
                  <c:v>1.5901956558227539</c:v>
                </c:pt>
                <c:pt idx="143">
                  <c:v>1.6027019023895264</c:v>
                </c:pt>
                <c:pt idx="144">
                  <c:v>1.6151983737945557</c:v>
                </c:pt>
                <c:pt idx="145">
                  <c:v>1.6276929378509521</c:v>
                </c:pt>
                <c:pt idx="146">
                  <c:v>1.6401877403259277</c:v>
                </c:pt>
                <c:pt idx="147">
                  <c:v>1.6526765823364258</c:v>
                </c:pt>
                <c:pt idx="148">
                  <c:v>1.6626875400543213</c:v>
                </c:pt>
                <c:pt idx="149">
                  <c:v>1.6727355718612671</c:v>
                </c:pt>
                <c:pt idx="150">
                  <c:v>1.6852332353591919</c:v>
                </c:pt>
                <c:pt idx="151">
                  <c:v>1.6977399587631226</c:v>
                </c:pt>
                <c:pt idx="152">
                  <c:v>1.7102234363555908</c:v>
                </c:pt>
                <c:pt idx="153">
                  <c:v>1.7227247953414917</c:v>
                </c:pt>
                <c:pt idx="154">
                  <c:v>1.7352186441421509</c:v>
                </c:pt>
                <c:pt idx="155">
                  <c:v>1.7477312088012695</c:v>
                </c:pt>
                <c:pt idx="156">
                  <c:v>1.7602188587188721</c:v>
                </c:pt>
                <c:pt idx="157">
                  <c:v>1.7727108001708984</c:v>
                </c:pt>
                <c:pt idx="158">
                  <c:v>1.7852202653884888</c:v>
                </c:pt>
                <c:pt idx="159">
                  <c:v>1.797720193862915</c:v>
                </c:pt>
                <c:pt idx="160">
                  <c:v>1.8101999759674072</c:v>
                </c:pt>
                <c:pt idx="161">
                  <c:v>1.8227128982543945</c:v>
                </c:pt>
                <c:pt idx="162">
                  <c:v>1.835208535194397</c:v>
                </c:pt>
                <c:pt idx="163">
                  <c:v>1.8477023839950562</c:v>
                </c:pt>
                <c:pt idx="164">
                  <c:v>1.8577080965042114</c:v>
                </c:pt>
                <c:pt idx="165">
                  <c:v>1.8677141666412354</c:v>
                </c:pt>
                <c:pt idx="166">
                  <c:v>1.8802100419998169</c:v>
                </c:pt>
                <c:pt idx="167">
                  <c:v>1.8926913738250732</c:v>
                </c:pt>
                <c:pt idx="168">
                  <c:v>1.9052009582519531</c:v>
                </c:pt>
                <c:pt idx="169">
                  <c:v>1.917698860168457</c:v>
                </c:pt>
                <c:pt idx="170">
                  <c:v>1.9301826953887939</c:v>
                </c:pt>
                <c:pt idx="171">
                  <c:v>1.9401823282241821</c:v>
                </c:pt>
                <c:pt idx="172">
                  <c:v>1.9502369165420532</c:v>
                </c:pt>
                <c:pt idx="173">
                  <c:v>1.9627331495285034</c:v>
                </c:pt>
                <c:pt idx="174">
                  <c:v>1.9752271175384521</c:v>
                </c:pt>
                <c:pt idx="175">
                  <c:v>1.987736701965332</c:v>
                </c:pt>
                <c:pt idx="176">
                  <c:v>2.0002362728118896</c:v>
                </c:pt>
                <c:pt idx="177">
                  <c:v>2.0127167701721191</c:v>
                </c:pt>
                <c:pt idx="178">
                  <c:v>2.0252373218536377</c:v>
                </c:pt>
                <c:pt idx="179">
                  <c:v>2.0377306938171387</c:v>
                </c:pt>
                <c:pt idx="180">
                  <c:v>2.0502243041992188</c:v>
                </c:pt>
                <c:pt idx="181">
                  <c:v>2.0627200603485107</c:v>
                </c:pt>
                <c:pt idx="182">
                  <c:v>2.0752217769622803</c:v>
                </c:pt>
                <c:pt idx="183">
                  <c:v>2.0877206325531006</c:v>
                </c:pt>
                <c:pt idx="184">
                  <c:v>2.1002225875854492</c:v>
                </c:pt>
                <c:pt idx="185">
                  <c:v>2.1127045154571533</c:v>
                </c:pt>
                <c:pt idx="186">
                  <c:v>2.125211238861084</c:v>
                </c:pt>
                <c:pt idx="187">
                  <c:v>2.1377029418945313</c:v>
                </c:pt>
                <c:pt idx="188">
                  <c:v>2.1477038860321045</c:v>
                </c:pt>
                <c:pt idx="189">
                  <c:v>2.1577193737030029</c:v>
                </c:pt>
                <c:pt idx="190">
                  <c:v>2.1702079772949219</c:v>
                </c:pt>
                <c:pt idx="191">
                  <c:v>2.1827054023742676</c:v>
                </c:pt>
                <c:pt idx="192">
                  <c:v>2.1951990127563477</c:v>
                </c:pt>
                <c:pt idx="193">
                  <c:v>2.2077090740203857</c:v>
                </c:pt>
                <c:pt idx="194">
                  <c:v>2.2202038764953613</c:v>
                </c:pt>
                <c:pt idx="195">
                  <c:v>2.2326996326446533</c:v>
                </c:pt>
                <c:pt idx="196">
                  <c:v>2.2451920509338379</c:v>
                </c:pt>
                <c:pt idx="197">
                  <c:v>2.2576820850372314</c:v>
                </c:pt>
                <c:pt idx="198">
                  <c:v>2.2676818370819092</c:v>
                </c:pt>
                <c:pt idx="199">
                  <c:v>2.2777345180511475</c:v>
                </c:pt>
                <c:pt idx="200">
                  <c:v>2.2902367115020752</c:v>
                </c:pt>
                <c:pt idx="201">
                  <c:v>2.3027408123016357</c:v>
                </c:pt>
                <c:pt idx="202">
                  <c:v>2.3152251243591309</c:v>
                </c:pt>
                <c:pt idx="203">
                  <c:v>2.3277299404144287</c:v>
                </c:pt>
                <c:pt idx="204">
                  <c:v>2.3402247428894043</c:v>
                </c:pt>
                <c:pt idx="205">
                  <c:v>2.3527312278747559</c:v>
                </c:pt>
                <c:pt idx="206">
                  <c:v>2.3652231693267822</c:v>
                </c:pt>
                <c:pt idx="207">
                  <c:v>2.3777148723602295</c:v>
                </c:pt>
                <c:pt idx="208">
                  <c:v>2.3902232646942139</c:v>
                </c:pt>
                <c:pt idx="209">
                  <c:v>2.4027245044708252</c:v>
                </c:pt>
                <c:pt idx="210">
                  <c:v>2.4152045249938965</c:v>
                </c:pt>
                <c:pt idx="211">
                  <c:v>2.4277181625366211</c:v>
                </c:pt>
                <c:pt idx="212">
                  <c:v>2.4402096271514893</c:v>
                </c:pt>
                <c:pt idx="213">
                  <c:v>2.452707052230835</c:v>
                </c:pt>
                <c:pt idx="214">
                  <c:v>2.4652037620544434</c:v>
                </c:pt>
                <c:pt idx="215">
                  <c:v>2.4777054786682129</c:v>
                </c:pt>
                <c:pt idx="216">
                  <c:v>2.490203857421875</c:v>
                </c:pt>
                <c:pt idx="217">
                  <c:v>2.5027031898498535</c:v>
                </c:pt>
                <c:pt idx="218">
                  <c:v>2.5127139091491699</c:v>
                </c:pt>
                <c:pt idx="219">
                  <c:v>2.5252134799957275</c:v>
                </c:pt>
                <c:pt idx="220">
                  <c:v>2.5376970767974854</c:v>
                </c:pt>
                <c:pt idx="221">
                  <c:v>2.5502173900604248</c:v>
                </c:pt>
                <c:pt idx="222">
                  <c:v>2.5627219676971436</c:v>
                </c:pt>
                <c:pt idx="223">
                  <c:v>2.5752124786376953</c:v>
                </c:pt>
                <c:pt idx="224">
                  <c:v>2.587719202041626</c:v>
                </c:pt>
                <c:pt idx="225">
                  <c:v>2.6002185344696045</c:v>
                </c:pt>
                <c:pt idx="226">
                  <c:v>2.6127262115478516</c:v>
                </c:pt>
                <c:pt idx="227">
                  <c:v>2.6252231597900391</c:v>
                </c:pt>
                <c:pt idx="228">
                  <c:v>2.6377213001251221</c:v>
                </c:pt>
                <c:pt idx="229">
                  <c:v>2.6502227783203125</c:v>
                </c:pt>
                <c:pt idx="230">
                  <c:v>2.6627240180969238</c:v>
                </c:pt>
                <c:pt idx="231">
                  <c:v>2.675227165222168</c:v>
                </c:pt>
                <c:pt idx="232">
                  <c:v>2.6877262592315674</c:v>
                </c:pt>
                <c:pt idx="233">
                  <c:v>2.7002086639404297</c:v>
                </c:pt>
                <c:pt idx="234">
                  <c:v>2.7127273082733154</c:v>
                </c:pt>
                <c:pt idx="235">
                  <c:v>2.7252230644226074</c:v>
                </c:pt>
                <c:pt idx="236">
                  <c:v>2.7377088069915771</c:v>
                </c:pt>
                <c:pt idx="237">
                  <c:v>2.7502200603485107</c:v>
                </c:pt>
                <c:pt idx="238">
                  <c:v>2.7627215385437012</c:v>
                </c:pt>
                <c:pt idx="239">
                  <c:v>2.7752125263214111</c:v>
                </c:pt>
                <c:pt idx="240">
                  <c:v>2.7877078056335449</c:v>
                </c:pt>
                <c:pt idx="241">
                  <c:v>2.8002035617828369</c:v>
                </c:pt>
                <c:pt idx="242">
                  <c:v>2.8127121925354004</c:v>
                </c:pt>
                <c:pt idx="243">
                  <c:v>2.8252110481262207</c:v>
                </c:pt>
                <c:pt idx="244">
                  <c:v>2.8377041816711426</c:v>
                </c:pt>
                <c:pt idx="245">
                  <c:v>2.8501989841461182</c:v>
                </c:pt>
                <c:pt idx="246">
                  <c:v>2.8626883029937744</c:v>
                </c:pt>
                <c:pt idx="247">
                  <c:v>2.8752014636993408</c:v>
                </c:pt>
                <c:pt idx="248">
                  <c:v>2.8876922130584717</c:v>
                </c:pt>
                <c:pt idx="249">
                  <c:v>2.9001755714416504</c:v>
                </c:pt>
                <c:pt idx="250">
                  <c:v>2.9101848602294922</c:v>
                </c:pt>
                <c:pt idx="251">
                  <c:v>2.9202272891998291</c:v>
                </c:pt>
                <c:pt idx="252">
                  <c:v>2.9327332973480225</c:v>
                </c:pt>
                <c:pt idx="253">
                  <c:v>2.9452283382415771</c:v>
                </c:pt>
                <c:pt idx="254">
                  <c:v>2.957735538482666</c:v>
                </c:pt>
                <c:pt idx="255">
                  <c:v>2.9702253341674805</c:v>
                </c:pt>
                <c:pt idx="256">
                  <c:v>2.9827170372009277</c:v>
                </c:pt>
                <c:pt idx="257">
                  <c:v>2.9952270984649658</c:v>
                </c:pt>
                <c:pt idx="258">
                  <c:v>3.0077297687530518</c:v>
                </c:pt>
                <c:pt idx="259">
                  <c:v>3.0202093124389648</c:v>
                </c:pt>
                <c:pt idx="260">
                  <c:v>3.032721996307373</c:v>
                </c:pt>
                <c:pt idx="261">
                  <c:v>3.0452165603637695</c:v>
                </c:pt>
                <c:pt idx="262">
                  <c:v>3.0577082633972168</c:v>
                </c:pt>
                <c:pt idx="263">
                  <c:v>3.0702083110809326</c:v>
                </c:pt>
                <c:pt idx="264">
                  <c:v>3.0827035903930664</c:v>
                </c:pt>
                <c:pt idx="265">
                  <c:v>3.0952084064483643</c:v>
                </c:pt>
                <c:pt idx="266">
                  <c:v>3.1077063083648682</c:v>
                </c:pt>
                <c:pt idx="267">
                  <c:v>3.1177117824554443</c:v>
                </c:pt>
                <c:pt idx="268">
                  <c:v>3.1302108764648438</c:v>
                </c:pt>
                <c:pt idx="269">
                  <c:v>3.1426951885223389</c:v>
                </c:pt>
                <c:pt idx="270">
                  <c:v>3.1527016162872314</c:v>
                </c:pt>
                <c:pt idx="271">
                  <c:v>3.1651995182037354</c:v>
                </c:pt>
                <c:pt idx="272">
                  <c:v>3.1776938438415527</c:v>
                </c:pt>
                <c:pt idx="273">
                  <c:v>3.1901884078979492</c:v>
                </c:pt>
                <c:pt idx="274">
                  <c:v>3.202683687210083</c:v>
                </c:pt>
                <c:pt idx="275">
                  <c:v>3.2126839160919189</c:v>
                </c:pt>
                <c:pt idx="276">
                  <c:v>3.2227191925048828</c:v>
                </c:pt>
                <c:pt idx="277">
                  <c:v>3.2352373600006104</c:v>
                </c:pt>
                <c:pt idx="278">
                  <c:v>3.2477343082427979</c:v>
                </c:pt>
                <c:pt idx="279">
                  <c:v>3.2602264881134033</c:v>
                </c:pt>
                <c:pt idx="280">
                  <c:v>3.2727270126342773</c:v>
                </c:pt>
                <c:pt idx="281">
                  <c:v>3.2852275371551514</c:v>
                </c:pt>
                <c:pt idx="282">
                  <c:v>3.2977290153503418</c:v>
                </c:pt>
                <c:pt idx="283">
                  <c:v>3.3102312088012695</c:v>
                </c:pt>
                <c:pt idx="284">
                  <c:v>3.3227133750915527</c:v>
                </c:pt>
                <c:pt idx="285">
                  <c:v>3.3352160453796387</c:v>
                </c:pt>
                <c:pt idx="286">
                  <c:v>3.3477132320404053</c:v>
                </c:pt>
                <c:pt idx="287">
                  <c:v>3.3602235317230225</c:v>
                </c:pt>
                <c:pt idx="288">
                  <c:v>3.3727116584777832</c:v>
                </c:pt>
                <c:pt idx="289">
                  <c:v>3.3851988315582275</c:v>
                </c:pt>
                <c:pt idx="290">
                  <c:v>3.3951995372772217</c:v>
                </c:pt>
                <c:pt idx="291">
                  <c:v>3.4052066802978516</c:v>
                </c:pt>
                <c:pt idx="292">
                  <c:v>3.4177143573760986</c:v>
                </c:pt>
                <c:pt idx="293">
                  <c:v>3.4302113056182861</c:v>
                </c:pt>
                <c:pt idx="294">
                  <c:v>3.4427051544189453</c:v>
                </c:pt>
                <c:pt idx="295">
                  <c:v>3.4552018642425537</c:v>
                </c:pt>
                <c:pt idx="296">
                  <c:v>3.4676918983459473</c:v>
                </c:pt>
                <c:pt idx="297">
                  <c:v>3.4802031517028809</c:v>
                </c:pt>
                <c:pt idx="298">
                  <c:v>3.4927012920379639</c:v>
                </c:pt>
                <c:pt idx="299">
                  <c:v>3.5051777362823486</c:v>
                </c:pt>
                <c:pt idx="300">
                  <c:v>3.5151801109313965</c:v>
                </c:pt>
                <c:pt idx="301">
                  <c:v>3.5252289772033691</c:v>
                </c:pt>
                <c:pt idx="302">
                  <c:v>3.5377340316772461</c:v>
                </c:pt>
                <c:pt idx="303">
                  <c:v>3.5502312183380127</c:v>
                </c:pt>
                <c:pt idx="304">
                  <c:v>3.5627362728118896</c:v>
                </c:pt>
                <c:pt idx="305">
                  <c:v>3.5752296447753906</c:v>
                </c:pt>
                <c:pt idx="306">
                  <c:v>3.5877203941345215</c:v>
                </c:pt>
                <c:pt idx="307">
                  <c:v>3.6002299785614014</c:v>
                </c:pt>
                <c:pt idx="308">
                  <c:v>3.6127300262451172</c:v>
                </c:pt>
                <c:pt idx="309">
                  <c:v>3.6252093315124512</c:v>
                </c:pt>
                <c:pt idx="310">
                  <c:v>3.637728214263916</c:v>
                </c:pt>
                <c:pt idx="311">
                  <c:v>3.6502206325531006</c:v>
                </c:pt>
                <c:pt idx="312">
                  <c:v>3.6627120971679688</c:v>
                </c:pt>
                <c:pt idx="313">
                  <c:v>3.6752109527587891</c:v>
                </c:pt>
                <c:pt idx="314">
                  <c:v>3.6877095699310303</c:v>
                </c:pt>
                <c:pt idx="315">
                  <c:v>3.7002115249633789</c:v>
                </c:pt>
                <c:pt idx="316">
                  <c:v>3.7127103805541992</c:v>
                </c:pt>
                <c:pt idx="317">
                  <c:v>3.7251975536346436</c:v>
                </c:pt>
                <c:pt idx="318">
                  <c:v>3.7352068424224854</c:v>
                </c:pt>
                <c:pt idx="319">
                  <c:v>3.7476925849914551</c:v>
                </c:pt>
                <c:pt idx="320">
                  <c:v>3.7577049732208252</c:v>
                </c:pt>
                <c:pt idx="321">
                  <c:v>3.7702069282531738</c:v>
                </c:pt>
                <c:pt idx="322">
                  <c:v>3.782698392868042</c:v>
                </c:pt>
                <c:pt idx="323">
                  <c:v>3.7951943874359131</c:v>
                </c:pt>
                <c:pt idx="324">
                  <c:v>3.8076891899108887</c:v>
                </c:pt>
                <c:pt idx="325">
                  <c:v>3.8201949596405029</c:v>
                </c:pt>
                <c:pt idx="326">
                  <c:v>3.8326907157897949</c:v>
                </c:pt>
                <c:pt idx="327">
                  <c:v>3.8451883792877197</c:v>
                </c:pt>
                <c:pt idx="328">
                  <c:v>3.8551926612854004</c:v>
                </c:pt>
                <c:pt idx="329">
                  <c:v>3.8652293682098389</c:v>
                </c:pt>
                <c:pt idx="330">
                  <c:v>3.8777272701263428</c:v>
                </c:pt>
                <c:pt idx="331">
                  <c:v>3.8902313709259033</c:v>
                </c:pt>
                <c:pt idx="332">
                  <c:v>3.9027326107025146</c:v>
                </c:pt>
                <c:pt idx="333">
                  <c:v>3.9152352809906006</c:v>
                </c:pt>
                <c:pt idx="334">
                  <c:v>3.9277172088623047</c:v>
                </c:pt>
                <c:pt idx="335">
                  <c:v>3.9402203559875488</c:v>
                </c:pt>
                <c:pt idx="336">
                  <c:v>3.9527158737182617</c:v>
                </c:pt>
                <c:pt idx="337">
                  <c:v>3.9652259349822998</c:v>
                </c:pt>
                <c:pt idx="338">
                  <c:v>3.9777143001556396</c:v>
                </c:pt>
                <c:pt idx="339">
                  <c:v>3.9902050495147705</c:v>
                </c:pt>
                <c:pt idx="340">
                  <c:v>4.0027141571044922</c:v>
                </c:pt>
                <c:pt idx="341">
                  <c:v>4.0152139663696289</c:v>
                </c:pt>
                <c:pt idx="342">
                  <c:v>4.0276966094970703</c:v>
                </c:pt>
                <c:pt idx="343">
                  <c:v>4.0376992225646973</c:v>
                </c:pt>
                <c:pt idx="344">
                  <c:v>4.0477080345153809</c:v>
                </c:pt>
                <c:pt idx="345">
                  <c:v>4.060204029083252</c:v>
                </c:pt>
                <c:pt idx="346">
                  <c:v>4.0726971626281738</c:v>
                </c:pt>
                <c:pt idx="347">
                  <c:v>4.085209846496582</c:v>
                </c:pt>
                <c:pt idx="348">
                  <c:v>4.0977058410644531</c:v>
                </c:pt>
                <c:pt idx="349">
                  <c:v>4.1101841926574707</c:v>
                </c:pt>
                <c:pt idx="350">
                  <c:v>4.1226968765258789</c:v>
                </c:pt>
                <c:pt idx="351">
                  <c:v>4.1351900100708008</c:v>
                </c:pt>
                <c:pt idx="352">
                  <c:v>4.147676944732666</c:v>
                </c:pt>
                <c:pt idx="353">
                  <c:v>4.157686710357666</c:v>
                </c:pt>
                <c:pt idx="354">
                  <c:v>4.1677379608154297</c:v>
                </c:pt>
                <c:pt idx="355">
                  <c:v>4.1802306175231934</c:v>
                </c:pt>
                <c:pt idx="356">
                  <c:v>4.192723274230957</c:v>
                </c:pt>
                <c:pt idx="357">
                  <c:v>4.2052340507507324</c:v>
                </c:pt>
                <c:pt idx="358">
                  <c:v>4.2177309989929199</c:v>
                </c:pt>
                <c:pt idx="359">
                  <c:v>4.2302122116088867</c:v>
                </c:pt>
                <c:pt idx="360">
                  <c:v>4.2427282333374023</c:v>
                </c:pt>
                <c:pt idx="361">
                  <c:v>4.2552247047424316</c:v>
                </c:pt>
                <c:pt idx="362">
                  <c:v>4.2677145004272461</c:v>
                </c:pt>
                <c:pt idx="363">
                  <c:v>4.2802157402038574</c:v>
                </c:pt>
                <c:pt idx="364">
                  <c:v>4.2927145957946777</c:v>
                </c:pt>
                <c:pt idx="365">
                  <c:v>4.3052177429199219</c:v>
                </c:pt>
                <c:pt idx="366">
                  <c:v>4.3177156448364258</c:v>
                </c:pt>
                <c:pt idx="367">
                  <c:v>4.3302030563354492</c:v>
                </c:pt>
                <c:pt idx="368">
                  <c:v>4.3402037620544434</c:v>
                </c:pt>
                <c:pt idx="369">
                  <c:v>4.352689266204834</c:v>
                </c:pt>
                <c:pt idx="370">
                  <c:v>4.3627104759216309</c:v>
                </c:pt>
                <c:pt idx="371">
                  <c:v>4.3752117156982422</c:v>
                </c:pt>
                <c:pt idx="372">
                  <c:v>4.3877048492431641</c:v>
                </c:pt>
                <c:pt idx="373">
                  <c:v>4.4001975059509277</c:v>
                </c:pt>
                <c:pt idx="374">
                  <c:v>4.412691593170166</c:v>
                </c:pt>
                <c:pt idx="375">
                  <c:v>4.4251999855041504</c:v>
                </c:pt>
                <c:pt idx="376">
                  <c:v>4.4376969337463379</c:v>
                </c:pt>
                <c:pt idx="377">
                  <c:v>4.4501919746398926</c:v>
                </c:pt>
                <c:pt idx="378">
                  <c:v>4.4626851081848145</c:v>
                </c:pt>
                <c:pt idx="379">
                  <c:v>4.4751744270324707</c:v>
                </c:pt>
                <c:pt idx="380">
                  <c:v>4.4851880073547363</c:v>
                </c:pt>
                <c:pt idx="381">
                  <c:v>4.4952330589294434</c:v>
                </c:pt>
                <c:pt idx="382">
                  <c:v>4.5077314376831055</c:v>
                </c:pt>
                <c:pt idx="383">
                  <c:v>4.5202412605285645</c:v>
                </c:pt>
                <c:pt idx="384">
                  <c:v>4.5327205657958984</c:v>
                </c:pt>
                <c:pt idx="385">
                  <c:v>4.5452256202697754</c:v>
                </c:pt>
                <c:pt idx="386">
                  <c:v>4.5577197074890137</c:v>
                </c:pt>
                <c:pt idx="387">
                  <c:v>4.5702300071716309</c:v>
                </c:pt>
                <c:pt idx="388">
                  <c:v>4.5827188491821289</c:v>
                </c:pt>
                <c:pt idx="389">
                  <c:v>4.5952067375183105</c:v>
                </c:pt>
                <c:pt idx="390">
                  <c:v>4.6077179908752441</c:v>
                </c:pt>
                <c:pt idx="391">
                  <c:v>4.6202182769775391</c:v>
                </c:pt>
                <c:pt idx="392">
                  <c:v>4.6326999664306641</c:v>
                </c:pt>
                <c:pt idx="393">
                  <c:v>4.6452107429504395</c:v>
                </c:pt>
                <c:pt idx="394">
                  <c:v>4.6577043533325195</c:v>
                </c:pt>
                <c:pt idx="395">
                  <c:v>4.670198917388916</c:v>
                </c:pt>
                <c:pt idx="396">
                  <c:v>4.6802082061767578</c:v>
                </c:pt>
                <c:pt idx="397">
                  <c:v>4.6902141571044922</c:v>
                </c:pt>
                <c:pt idx="398">
                  <c:v>4.7027096748352051</c:v>
                </c:pt>
                <c:pt idx="399">
                  <c:v>4.7151908874511719</c:v>
                </c:pt>
                <c:pt idx="400">
                  <c:v>4.7277016639709473</c:v>
                </c:pt>
                <c:pt idx="401">
                  <c:v>4.7401971817016602</c:v>
                </c:pt>
                <c:pt idx="402">
                  <c:v>4.7526793479919434</c:v>
                </c:pt>
                <c:pt idx="403">
                  <c:v>4.7626824378967285</c:v>
                </c:pt>
                <c:pt idx="404">
                  <c:v>4.7727365493774414</c:v>
                </c:pt>
                <c:pt idx="405">
                  <c:v>4.7852339744567871</c:v>
                </c:pt>
                <c:pt idx="406">
                  <c:v>4.797727108001709</c:v>
                </c:pt>
                <c:pt idx="407">
                  <c:v>4.8102364540100098</c:v>
                </c:pt>
                <c:pt idx="408">
                  <c:v>4.8227357864379883</c:v>
                </c:pt>
                <c:pt idx="409">
                  <c:v>4.8352141380310059</c:v>
                </c:pt>
                <c:pt idx="410">
                  <c:v>4.8477325439453125</c:v>
                </c:pt>
                <c:pt idx="411">
                  <c:v>4.8602256774902344</c:v>
                </c:pt>
                <c:pt idx="412">
                  <c:v>4.8727207183837891</c:v>
                </c:pt>
                <c:pt idx="413">
                  <c:v>4.885218620300293</c:v>
                </c:pt>
                <c:pt idx="414">
                  <c:v>4.8977189064025879</c:v>
                </c:pt>
                <c:pt idx="415">
                  <c:v>4.9102182388305664</c:v>
                </c:pt>
                <c:pt idx="416">
                  <c:v>4.9227228164672852</c:v>
                </c:pt>
                <c:pt idx="417">
                  <c:v>4.9352035522460938</c:v>
                </c:pt>
                <c:pt idx="418">
                  <c:v>4.9477066993713379</c:v>
                </c:pt>
                <c:pt idx="419">
                  <c:v>4.9602007865905762</c:v>
                </c:pt>
                <c:pt idx="420">
                  <c:v>4.9702067375183105</c:v>
                </c:pt>
                <c:pt idx="421">
                  <c:v>4.980217456817627</c:v>
                </c:pt>
                <c:pt idx="422">
                  <c:v>4.9927077293395996</c:v>
                </c:pt>
                <c:pt idx="423">
                  <c:v>5.0052022933959961</c:v>
                </c:pt>
                <c:pt idx="424">
                  <c:v>5.017695426940918</c:v>
                </c:pt>
                <c:pt idx="425">
                  <c:v>5.0302038192749023</c:v>
                </c:pt>
                <c:pt idx="426">
                  <c:v>5.0426993370056152</c:v>
                </c:pt>
                <c:pt idx="427">
                  <c:v>5.0551958084106445</c:v>
                </c:pt>
                <c:pt idx="428">
                  <c:v>5.0676937103271484</c:v>
                </c:pt>
                <c:pt idx="429">
                  <c:v>5.0801801681518555</c:v>
                </c:pt>
                <c:pt idx="430">
                  <c:v>5.0901846885681152</c:v>
                </c:pt>
                <c:pt idx="431">
                  <c:v>5.1002340316772461</c:v>
                </c:pt>
                <c:pt idx="432">
                  <c:v>5.112734317779541</c:v>
                </c:pt>
                <c:pt idx="433">
                  <c:v>5.1252379417419434</c:v>
                </c:pt>
                <c:pt idx="434">
                  <c:v>5.1377248764038086</c:v>
                </c:pt>
                <c:pt idx="435">
                  <c:v>5.1502285003662109</c:v>
                </c:pt>
                <c:pt idx="436">
                  <c:v>5.1627254486083984</c:v>
                </c:pt>
                <c:pt idx="437">
                  <c:v>5.1752333641052246</c:v>
                </c:pt>
                <c:pt idx="438">
                  <c:v>5.1877231597900391</c:v>
                </c:pt>
                <c:pt idx="439">
                  <c:v>5.2002110481262207</c:v>
                </c:pt>
                <c:pt idx="440">
                  <c:v>5.2127213478088379</c:v>
                </c:pt>
                <c:pt idx="441">
                  <c:v>5.2252216339111328</c:v>
                </c:pt>
                <c:pt idx="442">
                  <c:v>5.2376995086669922</c:v>
                </c:pt>
                <c:pt idx="443">
                  <c:v>5.2502150535583496</c:v>
                </c:pt>
                <c:pt idx="444">
                  <c:v>5.2627077102661133</c:v>
                </c:pt>
                <c:pt idx="445">
                  <c:v>5.2752037048339844</c:v>
                </c:pt>
                <c:pt idx="446">
                  <c:v>5.2852058410644531</c:v>
                </c:pt>
                <c:pt idx="447">
                  <c:v>5.2952179908752441</c:v>
                </c:pt>
                <c:pt idx="448">
                  <c:v>5.307713508605957</c:v>
                </c:pt>
                <c:pt idx="449">
                  <c:v>5.3201942443847656</c:v>
                </c:pt>
                <c:pt idx="450">
                  <c:v>5.3327083587646484</c:v>
                </c:pt>
                <c:pt idx="451">
                  <c:v>5.3452033996582031</c:v>
                </c:pt>
                <c:pt idx="452">
                  <c:v>5.3576879501342773</c:v>
                </c:pt>
                <c:pt idx="453">
                  <c:v>5.3701949119567871</c:v>
                </c:pt>
                <c:pt idx="454">
                  <c:v>5.3826942443847656</c:v>
                </c:pt>
                <c:pt idx="455">
                  <c:v>5.3951873779296875</c:v>
                </c:pt>
                <c:pt idx="456">
                  <c:v>5.4076824188232422</c:v>
                </c:pt>
                <c:pt idx="457">
                  <c:v>5.4176902770996094</c:v>
                </c:pt>
                <c:pt idx="458">
                  <c:v>5.427736759185791</c:v>
                </c:pt>
                <c:pt idx="459">
                  <c:v>5.4402170181274414</c:v>
                </c:pt>
                <c:pt idx="460">
                  <c:v>5.4527344703674316</c:v>
                </c:pt>
                <c:pt idx="461">
                  <c:v>5.4652304649353027</c:v>
                </c:pt>
                <c:pt idx="462">
                  <c:v>5.4777207374572754</c:v>
                </c:pt>
                <c:pt idx="463">
                  <c:v>5.4902219772338867</c:v>
                </c:pt>
                <c:pt idx="464">
                  <c:v>5.5027213096618652</c:v>
                </c:pt>
                <c:pt idx="465">
                  <c:v>5.515225887298584</c:v>
                </c:pt>
                <c:pt idx="466">
                  <c:v>5.5277247428894043</c:v>
                </c:pt>
                <c:pt idx="467">
                  <c:v>5.5402097702026367</c:v>
                </c:pt>
                <c:pt idx="468">
                  <c:v>5.5527114868164063</c:v>
                </c:pt>
                <c:pt idx="469">
                  <c:v>5.5652065277099609</c:v>
                </c:pt>
                <c:pt idx="470">
                  <c:v>5.5777163505554199</c:v>
                </c:pt>
                <c:pt idx="471">
                  <c:v>5.5902094841003418</c:v>
                </c:pt>
                <c:pt idx="472">
                  <c:v>5.602694034576416</c:v>
                </c:pt>
                <c:pt idx="473">
                  <c:v>5.6127033233642578</c:v>
                </c:pt>
                <c:pt idx="474">
                  <c:v>5.6252074241638184</c:v>
                </c:pt>
                <c:pt idx="475">
                  <c:v>5.6352081298828125</c:v>
                </c:pt>
                <c:pt idx="476">
                  <c:v>5.6477060317993164</c:v>
                </c:pt>
                <c:pt idx="477">
                  <c:v>5.6601977348327637</c:v>
                </c:pt>
                <c:pt idx="478">
                  <c:v>5.672694206237793</c:v>
                </c:pt>
                <c:pt idx="479">
                  <c:v>5.685183048248291</c:v>
                </c:pt>
                <c:pt idx="480">
                  <c:v>5.6951818466186523</c:v>
                </c:pt>
                <c:pt idx="481">
                  <c:v>5.7052350044250488</c:v>
                </c:pt>
                <c:pt idx="482">
                  <c:v>5.7177343368530273</c:v>
                </c:pt>
                <c:pt idx="483">
                  <c:v>5.7302427291870117</c:v>
                </c:pt>
                <c:pt idx="484">
                  <c:v>5.7427229881286621</c:v>
                </c:pt>
                <c:pt idx="485">
                  <c:v>5.7552299499511719</c:v>
                </c:pt>
                <c:pt idx="486">
                  <c:v>5.7677273750305176</c:v>
                </c:pt>
                <c:pt idx="487">
                  <c:v>5.7802362442016602</c:v>
                </c:pt>
                <c:pt idx="488">
                  <c:v>5.7927260398864746</c:v>
                </c:pt>
                <c:pt idx="489">
                  <c:v>5.8052163124084473</c:v>
                </c:pt>
                <c:pt idx="490">
                  <c:v>5.8177270889282227</c:v>
                </c:pt>
                <c:pt idx="491">
                  <c:v>5.8302240371704102</c:v>
                </c:pt>
                <c:pt idx="492">
                  <c:v>5.8427033424377441</c:v>
                </c:pt>
                <c:pt idx="493">
                  <c:v>5.8552184104919434</c:v>
                </c:pt>
                <c:pt idx="494">
                  <c:v>5.8677139282226563</c:v>
                </c:pt>
                <c:pt idx="495">
                  <c:v>5.8802080154418945</c:v>
                </c:pt>
                <c:pt idx="496">
                  <c:v>5.8927059173583984</c:v>
                </c:pt>
                <c:pt idx="497">
                  <c:v>5.9052038192749023</c:v>
                </c:pt>
                <c:pt idx="498">
                  <c:v>5.9177064895629883</c:v>
                </c:pt>
                <c:pt idx="499">
                  <c:v>5.930203914642334</c:v>
                </c:pt>
                <c:pt idx="500">
                  <c:v>5.9402151107788086</c:v>
                </c:pt>
                <c:pt idx="501">
                  <c:v>5.9527134895324707</c:v>
                </c:pt>
                <c:pt idx="502">
                  <c:v>5.9651989936828613</c:v>
                </c:pt>
                <c:pt idx="503">
                  <c:v>5.9752020835876465</c:v>
                </c:pt>
                <c:pt idx="504">
                  <c:v>5.9876985549926758</c:v>
                </c:pt>
                <c:pt idx="505">
                  <c:v>6.0001926422119141</c:v>
                </c:pt>
                <c:pt idx="506">
                  <c:v>6.0126838684082031</c:v>
                </c:pt>
                <c:pt idx="507">
                  <c:v>6.0226840972900391</c:v>
                </c:pt>
                <c:pt idx="508">
                  <c:v>6.0327377319335938</c:v>
                </c:pt>
                <c:pt idx="509">
                  <c:v>6.0452194213867188</c:v>
                </c:pt>
                <c:pt idx="510">
                  <c:v>6.0577387809753418</c:v>
                </c:pt>
                <c:pt idx="511">
                  <c:v>6.0702347755432129</c:v>
                </c:pt>
                <c:pt idx="512">
                  <c:v>6.0827264785766602</c:v>
                </c:pt>
                <c:pt idx="513">
                  <c:v>6.0952243804931641</c:v>
                </c:pt>
                <c:pt idx="514">
                  <c:v>6.1077251434326172</c:v>
                </c:pt>
                <c:pt idx="515">
                  <c:v>6.1202282905578613</c:v>
                </c:pt>
                <c:pt idx="516">
                  <c:v>6.1327304840087891</c:v>
                </c:pt>
                <c:pt idx="517">
                  <c:v>6.1452126502990723</c:v>
                </c:pt>
                <c:pt idx="518">
                  <c:v>6.1577167510986328</c:v>
                </c:pt>
                <c:pt idx="519">
                  <c:v>6.1702094078063965</c:v>
                </c:pt>
                <c:pt idx="520">
                  <c:v>6.1827216148376465</c:v>
                </c:pt>
                <c:pt idx="521">
                  <c:v>6.1952104568481445</c:v>
                </c:pt>
                <c:pt idx="522">
                  <c:v>6.2076959609985352</c:v>
                </c:pt>
                <c:pt idx="523">
                  <c:v>6.2176995277404785</c:v>
                </c:pt>
                <c:pt idx="524">
                  <c:v>6.2277040481567383</c:v>
                </c:pt>
                <c:pt idx="525">
                  <c:v>6.2402153015136719</c:v>
                </c:pt>
                <c:pt idx="526">
                  <c:v>6.2527103424072266</c:v>
                </c:pt>
                <c:pt idx="527">
                  <c:v>6.265204906463623</c:v>
                </c:pt>
                <c:pt idx="528">
                  <c:v>6.2776970863342285</c:v>
                </c:pt>
                <c:pt idx="529">
                  <c:v>6.290189266204834</c:v>
                </c:pt>
                <c:pt idx="530">
                  <c:v>6.302703857421875</c:v>
                </c:pt>
                <c:pt idx="531">
                  <c:v>6.3152003288269043</c:v>
                </c:pt>
                <c:pt idx="532">
                  <c:v>6.3276796340942383</c:v>
                </c:pt>
                <c:pt idx="533">
                  <c:v>6.337681770324707</c:v>
                </c:pt>
                <c:pt idx="534">
                  <c:v>6.3477292060852051</c:v>
                </c:pt>
                <c:pt idx="535">
                  <c:v>6.3602328300476074</c:v>
                </c:pt>
                <c:pt idx="536">
                  <c:v>6.3727288246154785</c:v>
                </c:pt>
                <c:pt idx="537">
                  <c:v>6.3852372169494629</c:v>
                </c:pt>
                <c:pt idx="538">
                  <c:v>6.3977274894714355</c:v>
                </c:pt>
                <c:pt idx="539">
                  <c:v>6.4102206230163574</c:v>
                </c:pt>
                <c:pt idx="540">
                  <c:v>6.4227275848388672</c:v>
                </c:pt>
                <c:pt idx="541">
                  <c:v>6.4352293014526367</c:v>
                </c:pt>
                <c:pt idx="542">
                  <c:v>6.4477081298828125</c:v>
                </c:pt>
                <c:pt idx="543">
                  <c:v>6.4602217674255371</c:v>
                </c:pt>
                <c:pt idx="544">
                  <c:v>6.4727182388305664</c:v>
                </c:pt>
                <c:pt idx="545">
                  <c:v>6.4852108955383301</c:v>
                </c:pt>
                <c:pt idx="546">
                  <c:v>6.4977107048034668</c:v>
                </c:pt>
                <c:pt idx="547">
                  <c:v>6.5102071762084961</c:v>
                </c:pt>
                <c:pt idx="548">
                  <c:v>6.5227112770080566</c:v>
                </c:pt>
                <c:pt idx="549">
                  <c:v>6.5352096557617188</c:v>
                </c:pt>
                <c:pt idx="550">
                  <c:v>6.5452089309692383</c:v>
                </c:pt>
                <c:pt idx="551">
                  <c:v>6.5552101135253906</c:v>
                </c:pt>
                <c:pt idx="552">
                  <c:v>6.5676918029785156</c:v>
                </c:pt>
                <c:pt idx="553">
                  <c:v>6.5802035331726074</c:v>
                </c:pt>
                <c:pt idx="554">
                  <c:v>6.5927028656005859</c:v>
                </c:pt>
                <c:pt idx="555">
                  <c:v>6.6051959991455078</c:v>
                </c:pt>
                <c:pt idx="556">
                  <c:v>6.6176915168762207</c:v>
                </c:pt>
                <c:pt idx="557">
                  <c:v>6.6301822662353516</c:v>
                </c:pt>
                <c:pt idx="558">
                  <c:v>6.6401810646057129</c:v>
                </c:pt>
                <c:pt idx="559">
                  <c:v>6.6502189636230469</c:v>
                </c:pt>
                <c:pt idx="560">
                  <c:v>6.6627383232116699</c:v>
                </c:pt>
                <c:pt idx="561">
                  <c:v>6.675236701965332</c:v>
                </c:pt>
                <c:pt idx="562">
                  <c:v>6.6877326965332031</c:v>
                </c:pt>
                <c:pt idx="563">
                  <c:v>6.7002272605895996</c:v>
                </c:pt>
                <c:pt idx="564">
                  <c:v>6.7127280235290527</c:v>
                </c:pt>
                <c:pt idx="565">
                  <c:v>6.7252292633056641</c:v>
                </c:pt>
                <c:pt idx="566">
                  <c:v>6.7377324104309082</c:v>
                </c:pt>
                <c:pt idx="567">
                  <c:v>6.7502150535583496</c:v>
                </c:pt>
                <c:pt idx="568">
                  <c:v>6.7627196311950684</c:v>
                </c:pt>
                <c:pt idx="569">
                  <c:v>6.7752170562744141</c:v>
                </c:pt>
                <c:pt idx="570">
                  <c:v>6.7877249717712402</c:v>
                </c:pt>
                <c:pt idx="571">
                  <c:v>6.8002138137817383</c:v>
                </c:pt>
                <c:pt idx="572">
                  <c:v>6.8126988410949707</c:v>
                </c:pt>
                <c:pt idx="573">
                  <c:v>6.8252115249633789</c:v>
                </c:pt>
                <c:pt idx="574">
                  <c:v>6.8377113342285156</c:v>
                </c:pt>
                <c:pt idx="575">
                  <c:v>6.8501920700073242</c:v>
                </c:pt>
                <c:pt idx="576">
                  <c:v>6.860201358795166</c:v>
                </c:pt>
                <c:pt idx="577">
                  <c:v>6.870208740234375</c:v>
                </c:pt>
                <c:pt idx="578">
                  <c:v>6.8827028274536133</c:v>
                </c:pt>
                <c:pt idx="579">
                  <c:v>6.8951959609985352</c:v>
                </c:pt>
                <c:pt idx="580">
                  <c:v>6.9077067375183105</c:v>
                </c:pt>
                <c:pt idx="581">
                  <c:v>6.9202041625976563</c:v>
                </c:pt>
                <c:pt idx="582">
                  <c:v>6.9326834678649902</c:v>
                </c:pt>
                <c:pt idx="583">
                  <c:v>6.9451942443847656</c:v>
                </c:pt>
                <c:pt idx="584">
                  <c:v>6.9576907157897949</c:v>
                </c:pt>
                <c:pt idx="585">
                  <c:v>6.9701757431030273</c:v>
                </c:pt>
                <c:pt idx="586">
                  <c:v>6.9801874160766602</c:v>
                </c:pt>
                <c:pt idx="587">
                  <c:v>6.9902358055114746</c:v>
                </c:pt>
                <c:pt idx="588">
                  <c:v>7.0027289390563965</c:v>
                </c:pt>
                <c:pt idx="589">
                  <c:v>7.0152254104614258</c:v>
                </c:pt>
                <c:pt idx="590">
                  <c:v>7.0277342796325684</c:v>
                </c:pt>
                <c:pt idx="591">
                  <c:v>7.0402345657348633</c:v>
                </c:pt>
                <c:pt idx="592">
                  <c:v>7.0527119636535645</c:v>
                </c:pt>
                <c:pt idx="593">
                  <c:v>7.0652289390563965</c:v>
                </c:pt>
                <c:pt idx="594">
                  <c:v>7.0777220726013184</c:v>
                </c:pt>
                <c:pt idx="595">
                  <c:v>7.090212345123291</c:v>
                </c:pt>
                <c:pt idx="596">
                  <c:v>7.1027126312255859</c:v>
                </c:pt>
                <c:pt idx="597">
                  <c:v>7.1152119636535645</c:v>
                </c:pt>
                <c:pt idx="598">
                  <c:v>7.127716064453125</c:v>
                </c:pt>
                <c:pt idx="599">
                  <c:v>7.1402134895324707</c:v>
                </c:pt>
                <c:pt idx="600">
                  <c:v>7.1526994705200195</c:v>
                </c:pt>
                <c:pt idx="601">
                  <c:v>7.1627049446105957</c:v>
                </c:pt>
                <c:pt idx="602">
                  <c:v>7.1751909255981445</c:v>
                </c:pt>
                <c:pt idx="603">
                  <c:v>7.185206413269043</c:v>
                </c:pt>
                <c:pt idx="604">
                  <c:v>7.1977057456970215</c:v>
                </c:pt>
                <c:pt idx="605">
                  <c:v>7.2102031707763672</c:v>
                </c:pt>
                <c:pt idx="606">
                  <c:v>7.2226943969726563</c:v>
                </c:pt>
                <c:pt idx="607">
                  <c:v>7.235191822052002</c:v>
                </c:pt>
                <c:pt idx="608">
                  <c:v>7.2477002143859863</c:v>
                </c:pt>
                <c:pt idx="609">
                  <c:v>7.2601923942565918</c:v>
                </c:pt>
                <c:pt idx="610">
                  <c:v>7.2726869583129883</c:v>
                </c:pt>
                <c:pt idx="611">
                  <c:v>7.2826910018920898</c:v>
                </c:pt>
                <c:pt idx="612">
                  <c:v>7.292731761932373</c:v>
                </c:pt>
                <c:pt idx="613">
                  <c:v>7.3052282333374023</c:v>
                </c:pt>
                <c:pt idx="614">
                  <c:v>7.3177318572998047</c:v>
                </c:pt>
                <c:pt idx="615">
                  <c:v>7.3302335739135742</c:v>
                </c:pt>
                <c:pt idx="616">
                  <c:v>7.342735767364502</c:v>
                </c:pt>
                <c:pt idx="617">
                  <c:v>7.3552165031433105</c:v>
                </c:pt>
                <c:pt idx="618">
                  <c:v>7.3677229881286621</c:v>
                </c:pt>
                <c:pt idx="619">
                  <c:v>7.3802194595336914</c:v>
                </c:pt>
                <c:pt idx="620">
                  <c:v>7.3927288055419922</c:v>
                </c:pt>
                <c:pt idx="621">
                  <c:v>7.4052143096923828</c:v>
                </c:pt>
                <c:pt idx="622">
                  <c:v>7.4177055358886719</c:v>
                </c:pt>
                <c:pt idx="623">
                  <c:v>7.4302153587341309</c:v>
                </c:pt>
                <c:pt idx="624">
                  <c:v>7.442713737487793</c:v>
                </c:pt>
                <c:pt idx="625">
                  <c:v>7.4551944732666016</c:v>
                </c:pt>
                <c:pt idx="626">
                  <c:v>7.4651951789855957</c:v>
                </c:pt>
                <c:pt idx="627">
                  <c:v>7.4752135276794434</c:v>
                </c:pt>
                <c:pt idx="628">
                  <c:v>7.4877080917358398</c:v>
                </c:pt>
                <c:pt idx="629">
                  <c:v>7.5002026557922363</c:v>
                </c:pt>
                <c:pt idx="630">
                  <c:v>7.5127129554748535</c:v>
                </c:pt>
                <c:pt idx="631">
                  <c:v>7.5252056121826172</c:v>
                </c:pt>
                <c:pt idx="632">
                  <c:v>7.5376849174499512</c:v>
                </c:pt>
                <c:pt idx="633">
                  <c:v>7.5501999855041504</c:v>
                </c:pt>
                <c:pt idx="634">
                  <c:v>7.5626969337463379</c:v>
                </c:pt>
                <c:pt idx="635">
                  <c:v>7.5751771926879883</c:v>
                </c:pt>
                <c:pt idx="636">
                  <c:v>7.5851836204528809</c:v>
                </c:pt>
                <c:pt idx="637">
                  <c:v>7.5952348709106445</c:v>
                </c:pt>
                <c:pt idx="638">
                  <c:v>7.6077299118041992</c:v>
                </c:pt>
                <c:pt idx="639">
                  <c:v>7.6202249526977539</c:v>
                </c:pt>
                <c:pt idx="640">
                  <c:v>7.6327347755432129</c:v>
                </c:pt>
                <c:pt idx="641">
                  <c:v>7.645235538482666</c:v>
                </c:pt>
                <c:pt idx="642">
                  <c:v>7.6577157974243164</c:v>
                </c:pt>
                <c:pt idx="643">
                  <c:v>7.6702332496643066</c:v>
                </c:pt>
                <c:pt idx="644">
                  <c:v>7.6827263832092285</c:v>
                </c:pt>
                <c:pt idx="645">
                  <c:v>7.6952176094055176</c:v>
                </c:pt>
                <c:pt idx="646">
                  <c:v>7.7077136039733887</c:v>
                </c:pt>
                <c:pt idx="647">
                  <c:v>7.7202157974243164</c:v>
                </c:pt>
                <c:pt idx="648">
                  <c:v>7.7327179908752441</c:v>
                </c:pt>
                <c:pt idx="649">
                  <c:v>7.7452197074890137</c:v>
                </c:pt>
                <c:pt idx="650">
                  <c:v>7.7577018737792969</c:v>
                </c:pt>
                <c:pt idx="651">
                  <c:v>7.7677030563354492</c:v>
                </c:pt>
                <c:pt idx="652">
                  <c:v>7.7801876068115234</c:v>
                </c:pt>
                <c:pt idx="653">
                  <c:v>7.7902088165283203</c:v>
                </c:pt>
                <c:pt idx="654">
                  <c:v>7.8027138710021973</c:v>
                </c:pt>
                <c:pt idx="655">
                  <c:v>7.8152036666870117</c:v>
                </c:pt>
                <c:pt idx="656">
                  <c:v>7.827700138092041</c:v>
                </c:pt>
                <c:pt idx="657">
                  <c:v>7.8401942253112793</c:v>
                </c:pt>
                <c:pt idx="658">
                  <c:v>7.8527035713195801</c:v>
                </c:pt>
                <c:pt idx="659">
                  <c:v>7.8652000427246094</c:v>
                </c:pt>
                <c:pt idx="660">
                  <c:v>7.8776931762695313</c:v>
                </c:pt>
                <c:pt idx="661">
                  <c:v>7.8901872634887695</c:v>
                </c:pt>
                <c:pt idx="662">
                  <c:v>7.9026775360107422</c:v>
                </c:pt>
                <c:pt idx="663">
                  <c:v>7.9126882553100586</c:v>
                </c:pt>
                <c:pt idx="664">
                  <c:v>7.9227328300476074</c:v>
                </c:pt>
                <c:pt idx="665">
                  <c:v>7.9352355003356934</c:v>
                </c:pt>
                <c:pt idx="666">
                  <c:v>7.9477391242980957</c:v>
                </c:pt>
                <c:pt idx="667">
                  <c:v>7.9602203369140625</c:v>
                </c:pt>
                <c:pt idx="668">
                  <c:v>7.9727258682250977</c:v>
                </c:pt>
                <c:pt idx="669">
                  <c:v>7.9852204322814941</c:v>
                </c:pt>
                <c:pt idx="670">
                  <c:v>7.9977316856384277</c:v>
                </c:pt>
                <c:pt idx="671">
                  <c:v>8.0102195739746094</c:v>
                </c:pt>
                <c:pt idx="672">
                  <c:v>8.0227088928222656</c:v>
                </c:pt>
                <c:pt idx="673">
                  <c:v>8.0352201461791992</c:v>
                </c:pt>
                <c:pt idx="674">
                  <c:v>8.0477209091186523</c:v>
                </c:pt>
                <c:pt idx="675">
                  <c:v>8.0601968765258789</c:v>
                </c:pt>
                <c:pt idx="676">
                  <c:v>8.0727090835571289</c:v>
                </c:pt>
                <c:pt idx="677">
                  <c:v>8.0852060317993164</c:v>
                </c:pt>
                <c:pt idx="678">
                  <c:v>8.0952053070068359</c:v>
                </c:pt>
                <c:pt idx="679">
                  <c:v>8.1052083969116211</c:v>
                </c:pt>
                <c:pt idx="680">
                  <c:v>8.1177177429199219</c:v>
                </c:pt>
                <c:pt idx="681">
                  <c:v>8.1302099227905273</c:v>
                </c:pt>
                <c:pt idx="682">
                  <c:v>8.1426897048950195</c:v>
                </c:pt>
                <c:pt idx="683">
                  <c:v>8.1552000045776367</c:v>
                </c:pt>
                <c:pt idx="684">
                  <c:v>8.1676998138427734</c:v>
                </c:pt>
                <c:pt idx="685">
                  <c:v>8.1801815032958984</c:v>
                </c:pt>
                <c:pt idx="686">
                  <c:v>8.1926898956298828</c:v>
                </c:pt>
                <c:pt idx="687">
                  <c:v>8.2051906585693359</c:v>
                </c:pt>
                <c:pt idx="688">
                  <c:v>8.217686653137207</c:v>
                </c:pt>
                <c:pt idx="689">
                  <c:v>8.227686882019043</c:v>
                </c:pt>
                <c:pt idx="690">
                  <c:v>8.237736701965332</c:v>
                </c:pt>
                <c:pt idx="691">
                  <c:v>8.2502355575561523</c:v>
                </c:pt>
                <c:pt idx="692">
                  <c:v>8.2627143859863281</c:v>
                </c:pt>
                <c:pt idx="693">
                  <c:v>8.2752342224121094</c:v>
                </c:pt>
                <c:pt idx="694">
                  <c:v>8.2877292633056641</c:v>
                </c:pt>
                <c:pt idx="695">
                  <c:v>8.3002223968505859</c:v>
                </c:pt>
                <c:pt idx="696">
                  <c:v>8.312718391418457</c:v>
                </c:pt>
                <c:pt idx="697">
                  <c:v>8.3252182006835938</c:v>
                </c:pt>
                <c:pt idx="698">
                  <c:v>8.3377227783203125</c:v>
                </c:pt>
                <c:pt idx="699">
                  <c:v>8.3502225875854492</c:v>
                </c:pt>
                <c:pt idx="700">
                  <c:v>8.3627071380615234</c:v>
                </c:pt>
                <c:pt idx="701">
                  <c:v>8.375208854675293</c:v>
                </c:pt>
                <c:pt idx="702">
                  <c:v>8.3877067565917969</c:v>
                </c:pt>
                <c:pt idx="703">
                  <c:v>8.397705078125</c:v>
                </c:pt>
                <c:pt idx="704">
                  <c:v>8.4077167510986328</c:v>
                </c:pt>
                <c:pt idx="705">
                  <c:v>8.4202070236206055</c:v>
                </c:pt>
                <c:pt idx="706">
                  <c:v>8.4327020645141602</c:v>
                </c:pt>
                <c:pt idx="707">
                  <c:v>8.4451980590820313</c:v>
                </c:pt>
                <c:pt idx="708">
                  <c:v>8.4577102661132813</c:v>
                </c:pt>
                <c:pt idx="709">
                  <c:v>8.4702062606811523</c:v>
                </c:pt>
                <c:pt idx="710">
                  <c:v>8.4827051162719727</c:v>
                </c:pt>
                <c:pt idx="711">
                  <c:v>8.4951934814453125</c:v>
                </c:pt>
                <c:pt idx="712">
                  <c:v>8.5076818466186523</c:v>
                </c:pt>
                <c:pt idx="713">
                  <c:v>8.5176830291748047</c:v>
                </c:pt>
                <c:pt idx="714">
                  <c:v>8.5277328491210938</c:v>
                </c:pt>
                <c:pt idx="715">
                  <c:v>8.5402345657348633</c:v>
                </c:pt>
                <c:pt idx="716">
                  <c:v>8.5527420043945313</c:v>
                </c:pt>
                <c:pt idx="717">
                  <c:v>8.5652246475219727</c:v>
                </c:pt>
                <c:pt idx="718">
                  <c:v>8.5777311325073242</c:v>
                </c:pt>
                <c:pt idx="719">
                  <c:v>8.5902252197265625</c:v>
                </c:pt>
                <c:pt idx="720">
                  <c:v>8.6027336120605469</c:v>
                </c:pt>
                <c:pt idx="721">
                  <c:v>8.6152229309082031</c:v>
                </c:pt>
                <c:pt idx="722">
                  <c:v>8.6277141571044922</c:v>
                </c:pt>
                <c:pt idx="723">
                  <c:v>8.6402254104614258</c:v>
                </c:pt>
                <c:pt idx="724">
                  <c:v>8.6527252197265625</c:v>
                </c:pt>
                <c:pt idx="725">
                  <c:v>8.6652030944824219</c:v>
                </c:pt>
                <c:pt idx="726">
                  <c:v>8.6777153015136719</c:v>
                </c:pt>
                <c:pt idx="727">
                  <c:v>8.6902103424072266</c:v>
                </c:pt>
                <c:pt idx="728">
                  <c:v>8.7027044296264648</c:v>
                </c:pt>
                <c:pt idx="729">
                  <c:v>8.7127046585083008</c:v>
                </c:pt>
                <c:pt idx="730">
                  <c:v>8.7227210998535156</c:v>
                </c:pt>
                <c:pt idx="731">
                  <c:v>8.7352142333984375</c:v>
                </c:pt>
                <c:pt idx="732">
                  <c:v>8.7476949691772461</c:v>
                </c:pt>
                <c:pt idx="733">
                  <c:v>8.7602119445800781</c:v>
                </c:pt>
                <c:pt idx="734">
                  <c:v>8.7727031707763672</c:v>
                </c:pt>
                <c:pt idx="735">
                  <c:v>8.7851848602294922</c:v>
                </c:pt>
                <c:pt idx="736">
                  <c:v>8.7976951599121094</c:v>
                </c:pt>
                <c:pt idx="737">
                  <c:v>8.8101959228515625</c:v>
                </c:pt>
                <c:pt idx="738">
                  <c:v>8.8226919174194336</c:v>
                </c:pt>
                <c:pt idx="739">
                  <c:v>8.8351860046386719</c:v>
                </c:pt>
                <c:pt idx="740">
                  <c:v>8.8451919555664063</c:v>
                </c:pt>
                <c:pt idx="741">
                  <c:v>8.8552379608154297</c:v>
                </c:pt>
                <c:pt idx="742">
                  <c:v>8.8677167892456055</c:v>
                </c:pt>
                <c:pt idx="743">
                  <c:v>8.8802347183227539</c:v>
                </c:pt>
                <c:pt idx="744">
                  <c:v>8.8927326202392578</c:v>
                </c:pt>
                <c:pt idx="745">
                  <c:v>8.9052248001098633</c:v>
                </c:pt>
                <c:pt idx="746">
                  <c:v>8.9177227020263672</c:v>
                </c:pt>
                <c:pt idx="747">
                  <c:v>8.9302234649658203</c:v>
                </c:pt>
                <c:pt idx="748">
                  <c:v>8.9427261352539063</c:v>
                </c:pt>
                <c:pt idx="749">
                  <c:v>8.955225944519043</c:v>
                </c:pt>
                <c:pt idx="750">
                  <c:v>8.9677066802978516</c:v>
                </c:pt>
                <c:pt idx="751">
                  <c:v>8.9802131652832031</c:v>
                </c:pt>
                <c:pt idx="752">
                  <c:v>8.9927082061767578</c:v>
                </c:pt>
                <c:pt idx="753">
                  <c:v>9.0052204132080078</c:v>
                </c:pt>
                <c:pt idx="754">
                  <c:v>9.0177097320556641</c:v>
                </c:pt>
                <c:pt idx="755">
                  <c:v>9.0301961898803711</c:v>
                </c:pt>
                <c:pt idx="756">
                  <c:v>9.0402002334594727</c:v>
                </c:pt>
                <c:pt idx="757">
                  <c:v>9.050201416015625</c:v>
                </c:pt>
                <c:pt idx="758">
                  <c:v>9.0627126693725586</c:v>
                </c:pt>
                <c:pt idx="759">
                  <c:v>9.0752096176147461</c:v>
                </c:pt>
                <c:pt idx="760">
                  <c:v>9.0877046585083008</c:v>
                </c:pt>
                <c:pt idx="761">
                  <c:v>9.1001968383789063</c:v>
                </c:pt>
                <c:pt idx="762">
                  <c:v>9.1126880645751953</c:v>
                </c:pt>
                <c:pt idx="763">
                  <c:v>9.1252002716064453</c:v>
                </c:pt>
                <c:pt idx="764">
                  <c:v>9.1376943588256836</c:v>
                </c:pt>
                <c:pt idx="765">
                  <c:v>9.1501760482788086</c:v>
                </c:pt>
                <c:pt idx="766">
                  <c:v>9.1601839065551758</c:v>
                </c:pt>
                <c:pt idx="767">
                  <c:v>9.1702260971069336</c:v>
                </c:pt>
                <c:pt idx="768">
                  <c:v>9.1827335357666016</c:v>
                </c:pt>
                <c:pt idx="769">
                  <c:v>9.1952295303344727</c:v>
                </c:pt>
                <c:pt idx="770">
                  <c:v>9.2077360153198242</c:v>
                </c:pt>
                <c:pt idx="771">
                  <c:v>9.2202234268188477</c:v>
                </c:pt>
                <c:pt idx="772">
                  <c:v>9.2327156066894531</c:v>
                </c:pt>
                <c:pt idx="773">
                  <c:v>9.2452278137207031</c:v>
                </c:pt>
                <c:pt idx="774">
                  <c:v>9.2577285766601563</c:v>
                </c:pt>
                <c:pt idx="775">
                  <c:v>9.2702083587646484</c:v>
                </c:pt>
                <c:pt idx="776">
                  <c:v>9.2827224731445313</c:v>
                </c:pt>
                <c:pt idx="777">
                  <c:v>9.2952175140380859</c:v>
                </c:pt>
                <c:pt idx="778">
                  <c:v>9.3077077865600586</c:v>
                </c:pt>
                <c:pt idx="779">
                  <c:v>9.3202056884765625</c:v>
                </c:pt>
                <c:pt idx="780">
                  <c:v>9.3327045440673828</c:v>
                </c:pt>
                <c:pt idx="781">
                  <c:v>9.3452129364013672</c:v>
                </c:pt>
                <c:pt idx="782">
                  <c:v>9.3577098846435547</c:v>
                </c:pt>
                <c:pt idx="783">
                  <c:v>9.3677101135253906</c:v>
                </c:pt>
                <c:pt idx="784">
                  <c:v>9.3777093887329102</c:v>
                </c:pt>
                <c:pt idx="785">
                  <c:v>9.3901910781860352</c:v>
                </c:pt>
                <c:pt idx="786">
                  <c:v>9.4026966094970703</c:v>
                </c:pt>
                <c:pt idx="787">
                  <c:v>9.4151992797851563</c:v>
                </c:pt>
                <c:pt idx="788">
                  <c:v>9.4276952743530273</c:v>
                </c:pt>
                <c:pt idx="789">
                  <c:v>9.440190315246582</c:v>
                </c:pt>
                <c:pt idx="790">
                  <c:v>9.4526844024658203</c:v>
                </c:pt>
                <c:pt idx="791">
                  <c:v>9.4626846313476563</c:v>
                </c:pt>
                <c:pt idx="792">
                  <c:v>9.472722053527832</c:v>
                </c:pt>
                <c:pt idx="793">
                  <c:v>9.4852380752563477</c:v>
                </c:pt>
                <c:pt idx="794">
                  <c:v>9.4977340698242188</c:v>
                </c:pt>
                <c:pt idx="795">
                  <c:v>9.5102272033691406</c:v>
                </c:pt>
                <c:pt idx="796">
                  <c:v>9.5227241516113281</c:v>
                </c:pt>
                <c:pt idx="797">
                  <c:v>9.5352268218994141</c:v>
                </c:pt>
                <c:pt idx="798">
                  <c:v>9.5477294921875</c:v>
                </c:pt>
                <c:pt idx="799">
                  <c:v>9.5602312088012695</c:v>
                </c:pt>
                <c:pt idx="800">
                  <c:v>9.5727128982543945</c:v>
                </c:pt>
                <c:pt idx="801">
                  <c:v>9.5852155685424805</c:v>
                </c:pt>
                <c:pt idx="802">
                  <c:v>9.5977153778076172</c:v>
                </c:pt>
                <c:pt idx="803">
                  <c:v>9.6102228164672852</c:v>
                </c:pt>
                <c:pt idx="804">
                  <c:v>9.6227121353149414</c:v>
                </c:pt>
                <c:pt idx="805">
                  <c:v>9.6352005004882813</c:v>
                </c:pt>
                <c:pt idx="806">
                  <c:v>9.6477108001708984</c:v>
                </c:pt>
                <c:pt idx="807">
                  <c:v>9.6602106094360352</c:v>
                </c:pt>
                <c:pt idx="808">
                  <c:v>9.6726875305175781</c:v>
                </c:pt>
                <c:pt idx="809">
                  <c:v>9.6827001571655273</c:v>
                </c:pt>
                <c:pt idx="810">
                  <c:v>9.6927051544189453</c:v>
                </c:pt>
                <c:pt idx="811">
                  <c:v>9.7052021026611328</c:v>
                </c:pt>
                <c:pt idx="812">
                  <c:v>9.7176933288574219</c:v>
                </c:pt>
                <c:pt idx="813">
                  <c:v>9.7302064895629883</c:v>
                </c:pt>
                <c:pt idx="814">
                  <c:v>9.7426996231079102</c:v>
                </c:pt>
                <c:pt idx="815">
                  <c:v>9.7551794052124023</c:v>
                </c:pt>
                <c:pt idx="816">
                  <c:v>9.7651786804199219</c:v>
                </c:pt>
                <c:pt idx="817">
                  <c:v>9.7752256393432617</c:v>
                </c:pt>
                <c:pt idx="818">
                  <c:v>9.7877349853515625</c:v>
                </c:pt>
                <c:pt idx="819">
                  <c:v>9.8002300262451172</c:v>
                </c:pt>
                <c:pt idx="820">
                  <c:v>9.8127384185791016</c:v>
                </c:pt>
                <c:pt idx="821">
                  <c:v>9.8252267837524414</c:v>
                </c:pt>
                <c:pt idx="822">
                  <c:v>9.8377218246459961</c:v>
                </c:pt>
                <c:pt idx="823">
                  <c:v>9.8502302169799805</c:v>
                </c:pt>
                <c:pt idx="824">
                  <c:v>9.8627309799194336</c:v>
                </c:pt>
                <c:pt idx="825">
                  <c:v>9.8752117156982422</c:v>
                </c:pt>
                <c:pt idx="826">
                  <c:v>9.887725830078125</c:v>
                </c:pt>
                <c:pt idx="827">
                  <c:v>9.9002208709716797</c:v>
                </c:pt>
                <c:pt idx="828">
                  <c:v>9.9127130508422852</c:v>
                </c:pt>
                <c:pt idx="829">
                  <c:v>9.9252119064331055</c:v>
                </c:pt>
                <c:pt idx="830">
                  <c:v>9.937708854675293</c:v>
                </c:pt>
                <c:pt idx="831">
                  <c:v>9.9502124786376953</c:v>
                </c:pt>
                <c:pt idx="832">
                  <c:v>9.9627113342285156</c:v>
                </c:pt>
                <c:pt idx="833">
                  <c:v>9.9751977920532227</c:v>
                </c:pt>
                <c:pt idx="834">
                  <c:v>9.9852056503295898</c:v>
                </c:pt>
                <c:pt idx="835">
                  <c:v>9.9976949691772461</c:v>
                </c:pt>
                <c:pt idx="836">
                  <c:v>10.007705688476563</c:v>
                </c:pt>
                <c:pt idx="837">
                  <c:v>10.020207405090332</c:v>
                </c:pt>
                <c:pt idx="838">
                  <c:v>10.032697677612305</c:v>
                </c:pt>
                <c:pt idx="839">
                  <c:v>10.045192718505859</c:v>
                </c:pt>
                <c:pt idx="840">
                  <c:v>10.05768871307373</c:v>
                </c:pt>
                <c:pt idx="841">
                  <c:v>10.070197105407715</c:v>
                </c:pt>
                <c:pt idx="842">
                  <c:v>10.082695007324219</c:v>
                </c:pt>
                <c:pt idx="843">
                  <c:v>10.09519100189209</c:v>
                </c:pt>
                <c:pt idx="844">
                  <c:v>10.105193138122559</c:v>
                </c:pt>
                <c:pt idx="845">
                  <c:v>10.115226745605469</c:v>
                </c:pt>
                <c:pt idx="846">
                  <c:v>10.127724647521973</c:v>
                </c:pt>
                <c:pt idx="847">
                  <c:v>10.140226364135742</c:v>
                </c:pt>
                <c:pt idx="848">
                  <c:v>10.152730941772461</c:v>
                </c:pt>
                <c:pt idx="849">
                  <c:v>10.165234565734863</c:v>
                </c:pt>
                <c:pt idx="850">
                  <c:v>10.177718162536621</c:v>
                </c:pt>
                <c:pt idx="851">
                  <c:v>10.190221786499023</c:v>
                </c:pt>
                <c:pt idx="852">
                  <c:v>10.202715873718262</c:v>
                </c:pt>
                <c:pt idx="853">
                  <c:v>10.215225219726563</c:v>
                </c:pt>
                <c:pt idx="854">
                  <c:v>10.227712631225586</c:v>
                </c:pt>
                <c:pt idx="855">
                  <c:v>10.240204811096191</c:v>
                </c:pt>
                <c:pt idx="856">
                  <c:v>10.252714157104492</c:v>
                </c:pt>
                <c:pt idx="857">
                  <c:v>10.265215873718262</c:v>
                </c:pt>
                <c:pt idx="858">
                  <c:v>10.277693748474121</c:v>
                </c:pt>
                <c:pt idx="859">
                  <c:v>10.287696838378906</c:v>
                </c:pt>
                <c:pt idx="860">
                  <c:v>10.297708511352539</c:v>
                </c:pt>
                <c:pt idx="861">
                  <c:v>10.310201644897461</c:v>
                </c:pt>
                <c:pt idx="862">
                  <c:v>10.322698593139648</c:v>
                </c:pt>
                <c:pt idx="863">
                  <c:v>10.335210800170898</c:v>
                </c:pt>
                <c:pt idx="864">
                  <c:v>10.347702980041504</c:v>
                </c:pt>
                <c:pt idx="865">
                  <c:v>10.360184669494629</c:v>
                </c:pt>
                <c:pt idx="866">
                  <c:v>10.372697830200195</c:v>
                </c:pt>
                <c:pt idx="867">
                  <c:v>10.38519287109375</c:v>
                </c:pt>
                <c:pt idx="868">
                  <c:v>10.397674560546875</c:v>
                </c:pt>
                <c:pt idx="869">
                  <c:v>10.407687187194824</c:v>
                </c:pt>
                <c:pt idx="870">
                  <c:v>10.417738914489746</c:v>
                </c:pt>
                <c:pt idx="871">
                  <c:v>10.430229187011719</c:v>
                </c:pt>
                <c:pt idx="872">
                  <c:v>10.44272518157959</c:v>
                </c:pt>
                <c:pt idx="873">
                  <c:v>10.455234527587891</c:v>
                </c:pt>
                <c:pt idx="874">
                  <c:v>10.467732429504395</c:v>
                </c:pt>
                <c:pt idx="875">
                  <c:v>10.480209350585938</c:v>
                </c:pt>
                <c:pt idx="876">
                  <c:v>10.492727279663086</c:v>
                </c:pt>
                <c:pt idx="877">
                  <c:v>10.505223274230957</c:v>
                </c:pt>
                <c:pt idx="878">
                  <c:v>10.517715454101563</c:v>
                </c:pt>
                <c:pt idx="879">
                  <c:v>10.530213356018066</c:v>
                </c:pt>
                <c:pt idx="880">
                  <c:v>10.542713165283203</c:v>
                </c:pt>
                <c:pt idx="881">
                  <c:v>10.555217742919922</c:v>
                </c:pt>
                <c:pt idx="882">
                  <c:v>10.567719459533691</c:v>
                </c:pt>
                <c:pt idx="883">
                  <c:v>10.580201148986816</c:v>
                </c:pt>
                <c:pt idx="884">
                  <c:v>10.590202331542969</c:v>
                </c:pt>
                <c:pt idx="885">
                  <c:v>10.602690696716309</c:v>
                </c:pt>
                <c:pt idx="886">
                  <c:v>10.612707138061523</c:v>
                </c:pt>
                <c:pt idx="887">
                  <c:v>10.625208854675293</c:v>
                </c:pt>
                <c:pt idx="888">
                  <c:v>10.637702941894531</c:v>
                </c:pt>
                <c:pt idx="889">
                  <c:v>10.650196075439453</c:v>
                </c:pt>
                <c:pt idx="890">
                  <c:v>10.662691116333008</c:v>
                </c:pt>
                <c:pt idx="891">
                  <c:v>10.675199508666992</c:v>
                </c:pt>
                <c:pt idx="892">
                  <c:v>10.687699317932129</c:v>
                </c:pt>
                <c:pt idx="893">
                  <c:v>10.700192451477051</c:v>
                </c:pt>
                <c:pt idx="894">
                  <c:v>10.712684631347656</c:v>
                </c:pt>
                <c:pt idx="895">
                  <c:v>10.725173950195313</c:v>
                </c:pt>
                <c:pt idx="896">
                  <c:v>10.735188484191895</c:v>
                </c:pt>
                <c:pt idx="897">
                  <c:v>10.745227813720703</c:v>
                </c:pt>
                <c:pt idx="898">
                  <c:v>10.757730484008789</c:v>
                </c:pt>
                <c:pt idx="899">
                  <c:v>10.770236015319824</c:v>
                </c:pt>
                <c:pt idx="900">
                  <c:v>10.782720565795898</c:v>
                </c:pt>
                <c:pt idx="901">
                  <c:v>10.795224189758301</c:v>
                </c:pt>
                <c:pt idx="902">
                  <c:v>10.807721138000488</c:v>
                </c:pt>
                <c:pt idx="903">
                  <c:v>10.820229530334473</c:v>
                </c:pt>
                <c:pt idx="904">
                  <c:v>10.832715034484863</c:v>
                </c:pt>
                <c:pt idx="905">
                  <c:v>10.845208168029785</c:v>
                </c:pt>
                <c:pt idx="906">
                  <c:v>10.857720375061035</c:v>
                </c:pt>
                <c:pt idx="907">
                  <c:v>10.870220184326172</c:v>
                </c:pt>
                <c:pt idx="908">
                  <c:v>10.882696151733398</c:v>
                </c:pt>
                <c:pt idx="909">
                  <c:v>10.895210266113281</c:v>
                </c:pt>
                <c:pt idx="910">
                  <c:v>10.907705307006836</c:v>
                </c:pt>
                <c:pt idx="911">
                  <c:v>10.920198440551758</c:v>
                </c:pt>
                <c:pt idx="912">
                  <c:v>10.930208206176758</c:v>
                </c:pt>
                <c:pt idx="913">
                  <c:v>10.940213203430176</c:v>
                </c:pt>
                <c:pt idx="914">
                  <c:v>10.952707290649414</c:v>
                </c:pt>
                <c:pt idx="915">
                  <c:v>10.965189933776855</c:v>
                </c:pt>
                <c:pt idx="916">
                  <c:v>10.977703094482422</c:v>
                </c:pt>
                <c:pt idx="917">
                  <c:v>10.990199089050293</c:v>
                </c:pt>
                <c:pt idx="918">
                  <c:v>11.002679824829102</c:v>
                </c:pt>
                <c:pt idx="919">
                  <c:v>11.012681007385254</c:v>
                </c:pt>
                <c:pt idx="920">
                  <c:v>11.022737503051758</c:v>
                </c:pt>
                <c:pt idx="921">
                  <c:v>11.035234451293945</c:v>
                </c:pt>
                <c:pt idx="922">
                  <c:v>11.047726631164551</c:v>
                </c:pt>
                <c:pt idx="923">
                  <c:v>11.060238838195801</c:v>
                </c:pt>
                <c:pt idx="924">
                  <c:v>11.072737693786621</c:v>
                </c:pt>
                <c:pt idx="925">
                  <c:v>11.08521556854248</c:v>
                </c:pt>
                <c:pt idx="926">
                  <c:v>11.097729682922363</c:v>
                </c:pt>
                <c:pt idx="927">
                  <c:v>11.110225677490234</c:v>
                </c:pt>
                <c:pt idx="928">
                  <c:v>11.122714996337891</c:v>
                </c:pt>
                <c:pt idx="929">
                  <c:v>11.135215759277344</c:v>
                </c:pt>
                <c:pt idx="930">
                  <c:v>11.14771842956543</c:v>
                </c:pt>
                <c:pt idx="931">
                  <c:v>11.160221099853516</c:v>
                </c:pt>
                <c:pt idx="932">
                  <c:v>11.172722816467285</c:v>
                </c:pt>
                <c:pt idx="933">
                  <c:v>11.185206413269043</c:v>
                </c:pt>
                <c:pt idx="934">
                  <c:v>11.19770622253418</c:v>
                </c:pt>
                <c:pt idx="935">
                  <c:v>11.210204124450684</c:v>
                </c:pt>
                <c:pt idx="936">
                  <c:v>11.220207214355469</c:v>
                </c:pt>
                <c:pt idx="937">
                  <c:v>11.23021411895752</c:v>
                </c:pt>
                <c:pt idx="938">
                  <c:v>11.242705345153809</c:v>
                </c:pt>
                <c:pt idx="939">
                  <c:v>11.255200386047363</c:v>
                </c:pt>
                <c:pt idx="940">
                  <c:v>11.267696380615234</c:v>
                </c:pt>
                <c:pt idx="941">
                  <c:v>11.280206680297852</c:v>
                </c:pt>
                <c:pt idx="942">
                  <c:v>11.292701721191406</c:v>
                </c:pt>
                <c:pt idx="943">
                  <c:v>11.305195808410645</c:v>
                </c:pt>
                <c:pt idx="944">
                  <c:v>11.317687034606934</c:v>
                </c:pt>
                <c:pt idx="945">
                  <c:v>11.330180168151855</c:v>
                </c:pt>
                <c:pt idx="946">
                  <c:v>11.34018611907959</c:v>
                </c:pt>
                <c:pt idx="947">
                  <c:v>11.350231170654297</c:v>
                </c:pt>
                <c:pt idx="948">
                  <c:v>11.362730979919434</c:v>
                </c:pt>
                <c:pt idx="949">
                  <c:v>11.375235557556152</c:v>
                </c:pt>
                <c:pt idx="950">
                  <c:v>11.387722969055176</c:v>
                </c:pt>
                <c:pt idx="951">
                  <c:v>11.400228500366211</c:v>
                </c:pt>
                <c:pt idx="952">
                  <c:v>11.412725448608398</c:v>
                </c:pt>
                <c:pt idx="953">
                  <c:v>11.425234794616699</c:v>
                </c:pt>
                <c:pt idx="954">
                  <c:v>11.437718391418457</c:v>
                </c:pt>
                <c:pt idx="955">
                  <c:v>11.450211524963379</c:v>
                </c:pt>
                <c:pt idx="956">
                  <c:v>11.462719917297363</c:v>
                </c:pt>
                <c:pt idx="957">
                  <c:v>11.475221633911133</c:v>
                </c:pt>
                <c:pt idx="958">
                  <c:v>11.487700462341309</c:v>
                </c:pt>
                <c:pt idx="959">
                  <c:v>11.500212669372559</c:v>
                </c:pt>
                <c:pt idx="960">
                  <c:v>11.512706756591797</c:v>
                </c:pt>
                <c:pt idx="961">
                  <c:v>11.525201797485352</c:v>
                </c:pt>
                <c:pt idx="962">
                  <c:v>11.535207748413086</c:v>
                </c:pt>
                <c:pt idx="963">
                  <c:v>11.54521656036377</c:v>
                </c:pt>
                <c:pt idx="964">
                  <c:v>11.557708740234375</c:v>
                </c:pt>
                <c:pt idx="965">
                  <c:v>11.570192337036133</c:v>
                </c:pt>
                <c:pt idx="966">
                  <c:v>11.582708358764648</c:v>
                </c:pt>
                <c:pt idx="967">
                  <c:v>11.595203399658203</c:v>
                </c:pt>
                <c:pt idx="968">
                  <c:v>11.607684135437012</c:v>
                </c:pt>
                <c:pt idx="969">
                  <c:v>11.62019157409668</c:v>
                </c:pt>
                <c:pt idx="970">
                  <c:v>11.632692337036133</c:v>
                </c:pt>
                <c:pt idx="971">
                  <c:v>11.645188331604004</c:v>
                </c:pt>
                <c:pt idx="972">
                  <c:v>11.655187606811523</c:v>
                </c:pt>
                <c:pt idx="973">
                  <c:v>11.665242195129395</c:v>
                </c:pt>
                <c:pt idx="974">
                  <c:v>11.677738189697266</c:v>
                </c:pt>
                <c:pt idx="975">
                  <c:v>11.690218925476074</c:v>
                </c:pt>
                <c:pt idx="976">
                  <c:v>11.70273494720459</c:v>
                </c:pt>
                <c:pt idx="977">
                  <c:v>11.715229988098145</c:v>
                </c:pt>
                <c:pt idx="978">
                  <c:v>11.727719306945801</c:v>
                </c:pt>
                <c:pt idx="979">
                  <c:v>11.740217208862305</c:v>
                </c:pt>
                <c:pt idx="980">
                  <c:v>11.752720832824707</c:v>
                </c:pt>
                <c:pt idx="981">
                  <c:v>11.765227317810059</c:v>
                </c:pt>
                <c:pt idx="982">
                  <c:v>11.777728080749512</c:v>
                </c:pt>
                <c:pt idx="983">
                  <c:v>11.790212631225586</c:v>
                </c:pt>
                <c:pt idx="984">
                  <c:v>11.802711486816406</c:v>
                </c:pt>
                <c:pt idx="985">
                  <c:v>11.815205574035645</c:v>
                </c:pt>
                <c:pt idx="986">
                  <c:v>11.825203895568848</c:v>
                </c:pt>
                <c:pt idx="987">
                  <c:v>11.835216522216797</c:v>
                </c:pt>
                <c:pt idx="988">
                  <c:v>11.84770679473877</c:v>
                </c:pt>
                <c:pt idx="989">
                  <c:v>11.860202789306641</c:v>
                </c:pt>
                <c:pt idx="990">
                  <c:v>11.872700691223145</c:v>
                </c:pt>
                <c:pt idx="991">
                  <c:v>11.885210990905762</c:v>
                </c:pt>
                <c:pt idx="992">
                  <c:v>11.897706031799316</c:v>
                </c:pt>
                <c:pt idx="993">
                  <c:v>11.910200119018555</c:v>
                </c:pt>
                <c:pt idx="994">
                  <c:v>11.92269229888916</c:v>
                </c:pt>
                <c:pt idx="995">
                  <c:v>11.93519115447998</c:v>
                </c:pt>
                <c:pt idx="996">
                  <c:v>11.947699546813965</c:v>
                </c:pt>
                <c:pt idx="997">
                  <c:v>11.960193634033203</c:v>
                </c:pt>
                <c:pt idx="998">
                  <c:v>11.972675323486328</c:v>
                </c:pt>
                <c:pt idx="999">
                  <c:v>11.982686042785645</c:v>
                </c:pt>
                <c:pt idx="1000">
                  <c:v>11.992725372314453</c:v>
                </c:pt>
                <c:pt idx="1001">
                  <c:v>12.005228042602539</c:v>
                </c:pt>
                <c:pt idx="1002">
                  <c:v>12.017728805541992</c:v>
                </c:pt>
                <c:pt idx="1003">
                  <c:v>12.030235290527344</c:v>
                </c:pt>
                <c:pt idx="1004">
                  <c:v>12.042724609375</c:v>
                </c:pt>
                <c:pt idx="1005">
                  <c:v>12.055215835571289</c:v>
                </c:pt>
                <c:pt idx="1006">
                  <c:v>12.067728042602539</c:v>
                </c:pt>
                <c:pt idx="1007">
                  <c:v>12.08022403717041</c:v>
                </c:pt>
                <c:pt idx="1008">
                  <c:v>12.092703819274902</c:v>
                </c:pt>
                <c:pt idx="1009">
                  <c:v>12.10521411895752</c:v>
                </c:pt>
                <c:pt idx="1010">
                  <c:v>12.11771297454834</c:v>
                </c:pt>
                <c:pt idx="1011">
                  <c:v>12.130207061767578</c:v>
                </c:pt>
                <c:pt idx="1012">
                  <c:v>12.142706871032715</c:v>
                </c:pt>
                <c:pt idx="1013">
                  <c:v>12.155202865600586</c:v>
                </c:pt>
                <c:pt idx="1014">
                  <c:v>12.167707443237305</c:v>
                </c:pt>
                <c:pt idx="1015">
                  <c:v>12.180207252502441</c:v>
                </c:pt>
                <c:pt idx="1016">
                  <c:v>12.190211296081543</c:v>
                </c:pt>
                <c:pt idx="1017">
                  <c:v>12.202712059020996</c:v>
                </c:pt>
                <c:pt idx="1018">
                  <c:v>12.21519660949707</c:v>
                </c:pt>
                <c:pt idx="1019">
                  <c:v>12.225197792053223</c:v>
                </c:pt>
                <c:pt idx="1020">
                  <c:v>12.237698554992676</c:v>
                </c:pt>
                <c:pt idx="1021">
                  <c:v>12.250194549560547</c:v>
                </c:pt>
                <c:pt idx="1022">
                  <c:v>12.262685775756836</c:v>
                </c:pt>
                <c:pt idx="1023">
                  <c:v>12.272685050964355</c:v>
                </c:pt>
                <c:pt idx="1024">
                  <c:v>12.28273868560791</c:v>
                </c:pt>
                <c:pt idx="1025">
                  <c:v>12.295218467712402</c:v>
                </c:pt>
                <c:pt idx="1026">
                  <c:v>12.307734489440918</c:v>
                </c:pt>
                <c:pt idx="1027">
                  <c:v>12.320233345031738</c:v>
                </c:pt>
                <c:pt idx="1028">
                  <c:v>12.332723617553711</c:v>
                </c:pt>
                <c:pt idx="1029">
                  <c:v>12.345219612121582</c:v>
                </c:pt>
                <c:pt idx="1030">
                  <c:v>12.357723236083984</c:v>
                </c:pt>
                <c:pt idx="1031">
                  <c:v>12.370227813720703</c:v>
                </c:pt>
                <c:pt idx="1032">
                  <c:v>12.382730484008789</c:v>
                </c:pt>
                <c:pt idx="1033">
                  <c:v>12.39521598815918</c:v>
                </c:pt>
                <c:pt idx="1034">
                  <c:v>12.407715797424316</c:v>
                </c:pt>
                <c:pt idx="1035">
                  <c:v>12.420212745666504</c:v>
                </c:pt>
                <c:pt idx="1036">
                  <c:v>12.432720184326172</c:v>
                </c:pt>
                <c:pt idx="1037">
                  <c:v>12.445207595825195</c:v>
                </c:pt>
                <c:pt idx="1038">
                  <c:v>12.457696914672852</c:v>
                </c:pt>
                <c:pt idx="1039">
                  <c:v>12.467696189880371</c:v>
                </c:pt>
                <c:pt idx="1040">
                  <c:v>12.477705001831055</c:v>
                </c:pt>
                <c:pt idx="1041">
                  <c:v>12.490214347839355</c:v>
                </c:pt>
                <c:pt idx="1042">
                  <c:v>12.502711296081543</c:v>
                </c:pt>
                <c:pt idx="1043">
                  <c:v>12.515204429626465</c:v>
                </c:pt>
                <c:pt idx="1044">
                  <c:v>12.527697563171387</c:v>
                </c:pt>
                <c:pt idx="1045">
                  <c:v>12.540189743041992</c:v>
                </c:pt>
                <c:pt idx="1046">
                  <c:v>12.552702903747559</c:v>
                </c:pt>
                <c:pt idx="1047">
                  <c:v>12.56519889831543</c:v>
                </c:pt>
                <c:pt idx="1048">
                  <c:v>12.577681541442871</c:v>
                </c:pt>
                <c:pt idx="1049">
                  <c:v>12.587680816650391</c:v>
                </c:pt>
                <c:pt idx="1050">
                  <c:v>12.597726821899414</c:v>
                </c:pt>
                <c:pt idx="1051">
                  <c:v>12.610232353210449</c:v>
                </c:pt>
                <c:pt idx="1052">
                  <c:v>12.622726440429688</c:v>
                </c:pt>
                <c:pt idx="1053">
                  <c:v>12.635234832763672</c:v>
                </c:pt>
                <c:pt idx="1054">
                  <c:v>12.647723197937012</c:v>
                </c:pt>
                <c:pt idx="1055">
                  <c:v>12.660221099853516</c:v>
                </c:pt>
                <c:pt idx="1056">
                  <c:v>12.672730445861816</c:v>
                </c:pt>
                <c:pt idx="1057">
                  <c:v>12.685232162475586</c:v>
                </c:pt>
                <c:pt idx="1058">
                  <c:v>12.697707176208496</c:v>
                </c:pt>
                <c:pt idx="1059">
                  <c:v>12.71021842956543</c:v>
                </c:pt>
                <c:pt idx="1060">
                  <c:v>12.722715377807617</c:v>
                </c:pt>
                <c:pt idx="1061">
                  <c:v>12.735208511352539</c:v>
                </c:pt>
                <c:pt idx="1062">
                  <c:v>12.747709274291992</c:v>
                </c:pt>
                <c:pt idx="1063">
                  <c:v>12.760208129882813</c:v>
                </c:pt>
                <c:pt idx="1064">
                  <c:v>12.772713661193848</c:v>
                </c:pt>
                <c:pt idx="1065">
                  <c:v>12.785210609436035</c:v>
                </c:pt>
                <c:pt idx="1066">
                  <c:v>12.797697067260742</c:v>
                </c:pt>
                <c:pt idx="1067">
                  <c:v>12.807703971862793</c:v>
                </c:pt>
                <c:pt idx="1068">
                  <c:v>12.820198059082031</c:v>
                </c:pt>
                <c:pt idx="1069">
                  <c:v>12.830199241638184</c:v>
                </c:pt>
                <c:pt idx="1070">
                  <c:v>12.842702865600586</c:v>
                </c:pt>
                <c:pt idx="1071">
                  <c:v>12.855197906494141</c:v>
                </c:pt>
                <c:pt idx="1072">
                  <c:v>12.867691040039063</c:v>
                </c:pt>
                <c:pt idx="1073">
                  <c:v>12.880185127258301</c:v>
                </c:pt>
                <c:pt idx="1074">
                  <c:v>12.892690658569336</c:v>
                </c:pt>
                <c:pt idx="1075">
                  <c:v>12.905190467834473</c:v>
                </c:pt>
                <c:pt idx="1076">
                  <c:v>12.915192604064941</c:v>
                </c:pt>
                <c:pt idx="1077">
                  <c:v>12.925236701965332</c:v>
                </c:pt>
                <c:pt idx="1078">
                  <c:v>12.937724113464355</c:v>
                </c:pt>
                <c:pt idx="1079">
                  <c:v>12.950222969055176</c:v>
                </c:pt>
                <c:pt idx="1080">
                  <c:v>12.962726593017578</c:v>
                </c:pt>
                <c:pt idx="1081">
                  <c:v>12.975226402282715</c:v>
                </c:pt>
                <c:pt idx="1082">
                  <c:v>12.987730979919434</c:v>
                </c:pt>
                <c:pt idx="1083">
                  <c:v>13.000215530395508</c:v>
                </c:pt>
                <c:pt idx="1084">
                  <c:v>13.01271915435791</c:v>
                </c:pt>
                <c:pt idx="1085">
                  <c:v>13.025217056274414</c:v>
                </c:pt>
                <c:pt idx="1086">
                  <c:v>13.037726402282715</c:v>
                </c:pt>
                <c:pt idx="1087">
                  <c:v>13.050209999084473</c:v>
                </c:pt>
                <c:pt idx="1088">
                  <c:v>13.062700271606445</c:v>
                </c:pt>
                <c:pt idx="1089">
                  <c:v>13.075209617614746</c:v>
                </c:pt>
                <c:pt idx="1090">
                  <c:v>13.087711334228516</c:v>
                </c:pt>
                <c:pt idx="1091">
                  <c:v>13.100192070007324</c:v>
                </c:pt>
                <c:pt idx="1092">
                  <c:v>13.110198974609375</c:v>
                </c:pt>
                <c:pt idx="1093">
                  <c:v>13.120207786560059</c:v>
                </c:pt>
                <c:pt idx="1094">
                  <c:v>13.132699966430664</c:v>
                </c:pt>
                <c:pt idx="1095">
                  <c:v>13.145195960998535</c:v>
                </c:pt>
                <c:pt idx="1096">
                  <c:v>13.157706260681152</c:v>
                </c:pt>
                <c:pt idx="1097">
                  <c:v>13.170202255249023</c:v>
                </c:pt>
                <c:pt idx="1098">
                  <c:v>13.182685852050781</c:v>
                </c:pt>
                <c:pt idx="1099">
                  <c:v>13.195196151733398</c:v>
                </c:pt>
                <c:pt idx="1100">
                  <c:v>13.20769214630127</c:v>
                </c:pt>
                <c:pt idx="1101">
                  <c:v>13.220174789428711</c:v>
                </c:pt>
                <c:pt idx="1102">
                  <c:v>13.230189323425293</c:v>
                </c:pt>
                <c:pt idx="1103">
                  <c:v>13.240234375</c:v>
                </c:pt>
                <c:pt idx="1104">
                  <c:v>13.252724647521973</c:v>
                </c:pt>
                <c:pt idx="1105">
                  <c:v>13.265220642089844</c:v>
                </c:pt>
                <c:pt idx="1106">
                  <c:v>13.277735710144043</c:v>
                </c:pt>
                <c:pt idx="1107">
                  <c:v>13.290231704711914</c:v>
                </c:pt>
                <c:pt idx="1108">
                  <c:v>13.302711486816406</c:v>
                </c:pt>
                <c:pt idx="1109">
                  <c:v>13.315224647521973</c:v>
                </c:pt>
                <c:pt idx="1110">
                  <c:v>13.327719688415527</c:v>
                </c:pt>
                <c:pt idx="1111">
                  <c:v>13.340210914611816</c:v>
                </c:pt>
                <c:pt idx="1112">
                  <c:v>13.352710723876953</c:v>
                </c:pt>
                <c:pt idx="1113">
                  <c:v>13.365212440490723</c:v>
                </c:pt>
                <c:pt idx="1114">
                  <c:v>13.377717018127441</c:v>
                </c:pt>
                <c:pt idx="1115">
                  <c:v>13.390217781066895</c:v>
                </c:pt>
                <c:pt idx="1116">
                  <c:v>13.402704238891602</c:v>
                </c:pt>
                <c:pt idx="1117">
                  <c:v>13.415199279785156</c:v>
                </c:pt>
                <c:pt idx="1118">
                  <c:v>13.427696228027344</c:v>
                </c:pt>
                <c:pt idx="1119">
                  <c:v>13.437707901000977</c:v>
                </c:pt>
                <c:pt idx="1120">
                  <c:v>13.450210571289063</c:v>
                </c:pt>
                <c:pt idx="1121">
                  <c:v>13.462698936462402</c:v>
                </c:pt>
                <c:pt idx="1122">
                  <c:v>13.475201606750488</c:v>
                </c:pt>
                <c:pt idx="1123">
                  <c:v>13.487711906433105</c:v>
                </c:pt>
                <c:pt idx="1124">
                  <c:v>13.500213623046875</c:v>
                </c:pt>
                <c:pt idx="1125">
                  <c:v>13.512712478637695</c:v>
                </c:pt>
                <c:pt idx="1126">
                  <c:v>13.525213241577148</c:v>
                </c:pt>
                <c:pt idx="1127">
                  <c:v>13.537717819213867</c:v>
                </c:pt>
                <c:pt idx="1128">
                  <c:v>13.55022144317627</c:v>
                </c:pt>
                <c:pt idx="1129">
                  <c:v>13.562722206115723</c:v>
                </c:pt>
                <c:pt idx="1130">
                  <c:v>13.575220108032227</c:v>
                </c:pt>
                <c:pt idx="1131">
                  <c:v>13.587709426879883</c:v>
                </c:pt>
                <c:pt idx="1132">
                  <c:v>13.600228309631348</c:v>
                </c:pt>
                <c:pt idx="1133">
                  <c:v>13.612722396850586</c:v>
                </c:pt>
                <c:pt idx="1134">
                  <c:v>13.62520694732666</c:v>
                </c:pt>
                <c:pt idx="1135">
                  <c:v>13.637718200683594</c:v>
                </c:pt>
                <c:pt idx="1136">
                  <c:v>13.650224685668945</c:v>
                </c:pt>
                <c:pt idx="1137">
                  <c:v>13.662710189819336</c:v>
                </c:pt>
                <c:pt idx="1138">
                  <c:v>13.675209045410156</c:v>
                </c:pt>
                <c:pt idx="1139">
                  <c:v>13.687704086303711</c:v>
                </c:pt>
                <c:pt idx="1140">
                  <c:v>13.700218200683594</c:v>
                </c:pt>
                <c:pt idx="1141">
                  <c:v>13.712716102600098</c:v>
                </c:pt>
                <c:pt idx="1142">
                  <c:v>13.725213050842285</c:v>
                </c:pt>
                <c:pt idx="1143">
                  <c:v>13.737702369689941</c:v>
                </c:pt>
                <c:pt idx="1144">
                  <c:v>13.750201225280762</c:v>
                </c:pt>
                <c:pt idx="1145">
                  <c:v>13.762710571289063</c:v>
                </c:pt>
                <c:pt idx="1146">
                  <c:v>13.775203704833984</c:v>
                </c:pt>
                <c:pt idx="1147">
                  <c:v>13.787687301635742</c:v>
                </c:pt>
                <c:pt idx="1148">
                  <c:v>13.800206184387207</c:v>
                </c:pt>
                <c:pt idx="1149">
                  <c:v>13.812697410583496</c:v>
                </c:pt>
                <c:pt idx="1150">
                  <c:v>13.825178146362305</c:v>
                </c:pt>
                <c:pt idx="1151">
                  <c:v>13.835186004638672</c:v>
                </c:pt>
                <c:pt idx="1152">
                  <c:v>13.845236778259277</c:v>
                </c:pt>
                <c:pt idx="1153">
                  <c:v>13.857725143432617</c:v>
                </c:pt>
                <c:pt idx="1154">
                  <c:v>13.870221138000488</c:v>
                </c:pt>
                <c:pt idx="1155">
                  <c:v>13.882734298706055</c:v>
                </c:pt>
                <c:pt idx="1156">
                  <c:v>13.895232200622559</c:v>
                </c:pt>
                <c:pt idx="1157">
                  <c:v>13.907713890075684</c:v>
                </c:pt>
                <c:pt idx="1158">
                  <c:v>13.920228004455566</c:v>
                </c:pt>
                <c:pt idx="1159">
                  <c:v>13.932727813720703</c:v>
                </c:pt>
                <c:pt idx="1160">
                  <c:v>13.945216178894043</c:v>
                </c:pt>
                <c:pt idx="1161">
                  <c:v>13.957711219787598</c:v>
                </c:pt>
                <c:pt idx="1162">
                  <c:v>13.970213890075684</c:v>
                </c:pt>
                <c:pt idx="1163">
                  <c:v>13.982719421386719</c:v>
                </c:pt>
                <c:pt idx="1164">
                  <c:v>13.995220184326172</c:v>
                </c:pt>
                <c:pt idx="1165">
                  <c:v>14.007708549499512</c:v>
                </c:pt>
                <c:pt idx="1166">
                  <c:v>14.020203590393066</c:v>
                </c:pt>
                <c:pt idx="1167">
                  <c:v>14.032703399658203</c:v>
                </c:pt>
                <c:pt idx="1168">
                  <c:v>14.042705535888672</c:v>
                </c:pt>
                <c:pt idx="1169">
                  <c:v>14.05271053314209</c:v>
                </c:pt>
                <c:pt idx="1170">
                  <c:v>14.065201759338379</c:v>
                </c:pt>
                <c:pt idx="1171">
                  <c:v>14.077698707580566</c:v>
                </c:pt>
                <c:pt idx="1172">
                  <c:v>14.090193748474121</c:v>
                </c:pt>
                <c:pt idx="1173">
                  <c:v>14.102704048156738</c:v>
                </c:pt>
                <c:pt idx="1174">
                  <c:v>14.115201950073242</c:v>
                </c:pt>
                <c:pt idx="1175">
                  <c:v>14.12769603729248</c:v>
                </c:pt>
                <c:pt idx="1176">
                  <c:v>14.140185356140137</c:v>
                </c:pt>
                <c:pt idx="1177">
                  <c:v>14.152680397033691</c:v>
                </c:pt>
                <c:pt idx="1178">
                  <c:v>14.162688255310059</c:v>
                </c:pt>
                <c:pt idx="1179">
                  <c:v>14.172730445861816</c:v>
                </c:pt>
                <c:pt idx="1180">
                  <c:v>14.185233116149902</c:v>
                </c:pt>
                <c:pt idx="1181">
                  <c:v>14.197734832763672</c:v>
                </c:pt>
                <c:pt idx="1182">
                  <c:v>14.210222244262695</c:v>
                </c:pt>
                <c:pt idx="1183">
                  <c:v>14.222723007202148</c:v>
                </c:pt>
                <c:pt idx="1184">
                  <c:v>14.235222816467285</c:v>
                </c:pt>
                <c:pt idx="1185">
                  <c:v>14.247730255126953</c:v>
                </c:pt>
                <c:pt idx="1186">
                  <c:v>14.26021671295166</c:v>
                </c:pt>
                <c:pt idx="1187">
                  <c:v>14.272709846496582</c:v>
                </c:pt>
                <c:pt idx="1188">
                  <c:v>14.285222053527832</c:v>
                </c:pt>
                <c:pt idx="1189">
                  <c:v>14.297720909118652</c:v>
                </c:pt>
                <c:pt idx="1190">
                  <c:v>14.310198783874512</c:v>
                </c:pt>
                <c:pt idx="1191">
                  <c:v>14.32270622253418</c:v>
                </c:pt>
                <c:pt idx="1192">
                  <c:v>14.335206031799316</c:v>
                </c:pt>
                <c:pt idx="1193">
                  <c:v>14.347702980041504</c:v>
                </c:pt>
                <c:pt idx="1194">
                  <c:v>14.357708930969238</c:v>
                </c:pt>
                <c:pt idx="1195">
                  <c:v>14.367715835571289</c:v>
                </c:pt>
                <c:pt idx="1196">
                  <c:v>14.380208015441895</c:v>
                </c:pt>
                <c:pt idx="1197">
                  <c:v>14.392691612243652</c:v>
                </c:pt>
                <c:pt idx="1198">
                  <c:v>14.405202865600586</c:v>
                </c:pt>
                <c:pt idx="1199">
                  <c:v>14.417701721191406</c:v>
                </c:pt>
                <c:pt idx="1200">
                  <c:v>14.43018627166748</c:v>
                </c:pt>
                <c:pt idx="1201">
                  <c:v>14.44268798828125</c:v>
                </c:pt>
                <c:pt idx="1202">
                  <c:v>14.455192565917969</c:v>
                </c:pt>
                <c:pt idx="1203">
                  <c:v>14.467687606811523</c:v>
                </c:pt>
                <c:pt idx="1204">
                  <c:v>14.477687835693359</c:v>
                </c:pt>
                <c:pt idx="1205">
                  <c:v>14.487735748291016</c:v>
                </c:pt>
                <c:pt idx="1206">
                  <c:v>14.500231742858887</c:v>
                </c:pt>
                <c:pt idx="1207">
                  <c:v>14.512716293334961</c:v>
                </c:pt>
                <c:pt idx="1208">
                  <c:v>14.525230407714844</c:v>
                </c:pt>
                <c:pt idx="1209">
                  <c:v>14.53773021697998</c:v>
                </c:pt>
                <c:pt idx="1210">
                  <c:v>14.55021858215332</c:v>
                </c:pt>
                <c:pt idx="1211">
                  <c:v>14.562716484069824</c:v>
                </c:pt>
                <c:pt idx="1212">
                  <c:v>14.575217247009277</c:v>
                </c:pt>
                <c:pt idx="1213">
                  <c:v>14.587721824645996</c:v>
                </c:pt>
                <c:pt idx="1214">
                  <c:v>14.600226402282715</c:v>
                </c:pt>
                <c:pt idx="1215">
                  <c:v>14.612709045410156</c:v>
                </c:pt>
                <c:pt idx="1216">
                  <c:v>14.625208854675293</c:v>
                </c:pt>
                <c:pt idx="1217">
                  <c:v>14.63770580291748</c:v>
                </c:pt>
                <c:pt idx="1218">
                  <c:v>14.647705078125</c:v>
                </c:pt>
                <c:pt idx="1219">
                  <c:v>14.657712936401367</c:v>
                </c:pt>
                <c:pt idx="1220">
                  <c:v>14.670204162597656</c:v>
                </c:pt>
                <c:pt idx="1221">
                  <c:v>14.682701110839844</c:v>
                </c:pt>
                <c:pt idx="1222">
                  <c:v>14.695198059082031</c:v>
                </c:pt>
                <c:pt idx="1223">
                  <c:v>14.707709312438965</c:v>
                </c:pt>
                <c:pt idx="1224">
                  <c:v>14.720205307006836</c:v>
                </c:pt>
                <c:pt idx="1225">
                  <c:v>14.732701301574707</c:v>
                </c:pt>
                <c:pt idx="1226">
                  <c:v>14.74518871307373</c:v>
                </c:pt>
                <c:pt idx="1227">
                  <c:v>14.757687568664551</c:v>
                </c:pt>
                <c:pt idx="1228">
                  <c:v>14.770196914672852</c:v>
                </c:pt>
                <c:pt idx="1229">
                  <c:v>14.782693862915039</c:v>
                </c:pt>
                <c:pt idx="1230">
                  <c:v>14.795173645019531</c:v>
                </c:pt>
                <c:pt idx="1231">
                  <c:v>14.805188179016113</c:v>
                </c:pt>
                <c:pt idx="1232">
                  <c:v>14.815224647521973</c:v>
                </c:pt>
                <c:pt idx="1233">
                  <c:v>14.827728271484375</c:v>
                </c:pt>
                <c:pt idx="1234">
                  <c:v>14.840224266052246</c:v>
                </c:pt>
                <c:pt idx="1235">
                  <c:v>14.852731704711914</c:v>
                </c:pt>
                <c:pt idx="1236">
                  <c:v>14.865218162536621</c:v>
                </c:pt>
                <c:pt idx="1237">
                  <c:v>14.877717018127441</c:v>
                </c:pt>
                <c:pt idx="1238">
                  <c:v>14.890226364135742</c:v>
                </c:pt>
                <c:pt idx="1239">
                  <c:v>14.90272331237793</c:v>
                </c:pt>
                <c:pt idx="1240">
                  <c:v>14.915204048156738</c:v>
                </c:pt>
                <c:pt idx="1241">
                  <c:v>14.927713394165039</c:v>
                </c:pt>
                <c:pt idx="1242">
                  <c:v>14.940210342407227</c:v>
                </c:pt>
                <c:pt idx="1243">
                  <c:v>14.952703475952148</c:v>
                </c:pt>
                <c:pt idx="1244">
                  <c:v>14.962703704833984</c:v>
                </c:pt>
                <c:pt idx="1245">
                  <c:v>14.972719192504883</c:v>
                </c:pt>
                <c:pt idx="1246">
                  <c:v>14.985210418701172</c:v>
                </c:pt>
                <c:pt idx="1247">
                  <c:v>14.99769401550293</c:v>
                </c:pt>
                <c:pt idx="1248">
                  <c:v>15.010209083557129</c:v>
                </c:pt>
                <c:pt idx="1249">
                  <c:v>15.022705078125</c:v>
                </c:pt>
                <c:pt idx="1250">
                  <c:v>15.035183906555176</c:v>
                </c:pt>
                <c:pt idx="1251">
                  <c:v>15.047689437866211</c:v>
                </c:pt>
                <c:pt idx="1252">
                  <c:v>15.060196876525879</c:v>
                </c:pt>
                <c:pt idx="1253">
                  <c:v>15.072694778442383</c:v>
                </c:pt>
                <c:pt idx="1254">
                  <c:v>15.085184097290039</c:v>
                </c:pt>
                <c:pt idx="1255">
                  <c:v>15.09519100189209</c:v>
                </c:pt>
                <c:pt idx="1256">
                  <c:v>15.10523509979248</c:v>
                </c:pt>
                <c:pt idx="1257">
                  <c:v>15.117716789245605</c:v>
                </c:pt>
                <c:pt idx="1258">
                  <c:v>15.130231857299805</c:v>
                </c:pt>
                <c:pt idx="1259">
                  <c:v>15.142734527587891</c:v>
                </c:pt>
                <c:pt idx="1260">
                  <c:v>15.155223846435547</c:v>
                </c:pt>
                <c:pt idx="1261">
                  <c:v>15.167718887329102</c:v>
                </c:pt>
                <c:pt idx="1262">
                  <c:v>15.180222511291504</c:v>
                </c:pt>
                <c:pt idx="1263">
                  <c:v>15.192727088928223</c:v>
                </c:pt>
                <c:pt idx="1264">
                  <c:v>15.205224990844727</c:v>
                </c:pt>
                <c:pt idx="1265">
                  <c:v>15.217709541320801</c:v>
                </c:pt>
                <c:pt idx="1266">
                  <c:v>15.230209350585938</c:v>
                </c:pt>
                <c:pt idx="1267">
                  <c:v>15.242710113525391</c:v>
                </c:pt>
                <c:pt idx="1268">
                  <c:v>15.255223274230957</c:v>
                </c:pt>
                <c:pt idx="1269">
                  <c:v>15.267706871032715</c:v>
                </c:pt>
                <c:pt idx="1270">
                  <c:v>15.280194282531738</c:v>
                </c:pt>
                <c:pt idx="1271">
                  <c:v>15.290196418762207</c:v>
                </c:pt>
                <c:pt idx="1272">
                  <c:v>15.300200462341309</c:v>
                </c:pt>
                <c:pt idx="1273">
                  <c:v>15.312711715698242</c:v>
                </c:pt>
                <c:pt idx="1274">
                  <c:v>15.325207710266113</c:v>
                </c:pt>
                <c:pt idx="1275">
                  <c:v>15.337704658508301</c:v>
                </c:pt>
                <c:pt idx="1276">
                  <c:v>15.350193977355957</c:v>
                </c:pt>
                <c:pt idx="1277">
                  <c:v>15.362690925598145</c:v>
                </c:pt>
                <c:pt idx="1278">
                  <c:v>15.375201225280762</c:v>
                </c:pt>
                <c:pt idx="1279">
                  <c:v>15.387694358825684</c:v>
                </c:pt>
                <c:pt idx="1280">
                  <c:v>15.400177001953125</c:v>
                </c:pt>
                <c:pt idx="1281">
                  <c:v>15.410181999206543</c:v>
                </c:pt>
                <c:pt idx="1282">
                  <c:v>15.420225143432617</c:v>
                </c:pt>
                <c:pt idx="1283">
                  <c:v>15.43272876739502</c:v>
                </c:pt>
                <c:pt idx="1284">
                  <c:v>15.445228576660156</c:v>
                </c:pt>
                <c:pt idx="1285">
                  <c:v>15.457737922668457</c:v>
                </c:pt>
                <c:pt idx="1286">
                  <c:v>15.470220565795898</c:v>
                </c:pt>
                <c:pt idx="1287">
                  <c:v>15.482715606689453</c:v>
                </c:pt>
                <c:pt idx="1288">
                  <c:v>15.49522590637207</c:v>
                </c:pt>
                <c:pt idx="1289">
                  <c:v>15.507726669311523</c:v>
                </c:pt>
                <c:pt idx="1290">
                  <c:v>15.520211219787598</c:v>
                </c:pt>
                <c:pt idx="1291">
                  <c:v>15.532720565795898</c:v>
                </c:pt>
                <c:pt idx="1292">
                  <c:v>15.545214653015137</c:v>
                </c:pt>
                <c:pt idx="1293">
                  <c:v>15.557707786560059</c:v>
                </c:pt>
                <c:pt idx="1294">
                  <c:v>15.570201873779297</c:v>
                </c:pt>
                <c:pt idx="1295">
                  <c:v>15.582705497741699</c:v>
                </c:pt>
                <c:pt idx="1296">
                  <c:v>15.595209121704102</c:v>
                </c:pt>
                <c:pt idx="1297">
                  <c:v>15.607708930969238</c:v>
                </c:pt>
                <c:pt idx="1298">
                  <c:v>15.61771297454834</c:v>
                </c:pt>
                <c:pt idx="1299">
                  <c:v>15.630208015441895</c:v>
                </c:pt>
                <c:pt idx="1300">
                  <c:v>15.642695426940918</c:v>
                </c:pt>
                <c:pt idx="1301">
                  <c:v>15.65269660949707</c:v>
                </c:pt>
                <c:pt idx="1302">
                  <c:v>15.665201187133789</c:v>
                </c:pt>
                <c:pt idx="1303">
                  <c:v>15.677693367004395</c:v>
                </c:pt>
                <c:pt idx="1304">
                  <c:v>15.690189361572266</c:v>
                </c:pt>
                <c:pt idx="1305">
                  <c:v>15.70268440246582</c:v>
                </c:pt>
                <c:pt idx="1306">
                  <c:v>15.715191841125488</c:v>
                </c:pt>
                <c:pt idx="1307">
                  <c:v>15.727689743041992</c:v>
                </c:pt>
                <c:pt idx="1308">
                  <c:v>15.737695693969727</c:v>
                </c:pt>
                <c:pt idx="1309">
                  <c:v>15.747733116149902</c:v>
                </c:pt>
                <c:pt idx="1310">
                  <c:v>15.760222434997559</c:v>
                </c:pt>
                <c:pt idx="1311">
                  <c:v>15.772721290588379</c:v>
                </c:pt>
                <c:pt idx="1312">
                  <c:v>15.785223960876465</c:v>
                </c:pt>
                <c:pt idx="1313">
                  <c:v>15.797736167907715</c:v>
                </c:pt>
                <c:pt idx="1314">
                  <c:v>15.81023120880127</c:v>
                </c:pt>
                <c:pt idx="1315">
                  <c:v>15.822713851928711</c:v>
                </c:pt>
                <c:pt idx="1316">
                  <c:v>15.835210800170898</c:v>
                </c:pt>
                <c:pt idx="1317">
                  <c:v>15.847712516784668</c:v>
                </c:pt>
                <c:pt idx="1318">
                  <c:v>15.860224723815918</c:v>
                </c:pt>
                <c:pt idx="1319">
                  <c:v>15.872708320617676</c:v>
                </c:pt>
                <c:pt idx="1320">
                  <c:v>15.885201454162598</c:v>
                </c:pt>
                <c:pt idx="1321">
                  <c:v>15.897710800170898</c:v>
                </c:pt>
                <c:pt idx="1322">
                  <c:v>15.910212516784668</c:v>
                </c:pt>
                <c:pt idx="1323">
                  <c:v>15.922688484191895</c:v>
                </c:pt>
                <c:pt idx="1324">
                  <c:v>15.932700157165527</c:v>
                </c:pt>
                <c:pt idx="1325">
                  <c:v>15.942709922790527</c:v>
                </c:pt>
                <c:pt idx="1326">
                  <c:v>15.955197334289551</c:v>
                </c:pt>
                <c:pt idx="1327">
                  <c:v>15.967697143554688</c:v>
                </c:pt>
                <c:pt idx="1328">
                  <c:v>15.980205535888672</c:v>
                </c:pt>
                <c:pt idx="1329">
                  <c:v>15.992698669433594</c:v>
                </c:pt>
                <c:pt idx="1330">
                  <c:v>16.005178451538086</c:v>
                </c:pt>
                <c:pt idx="1331">
                  <c:v>16.017688751220703</c:v>
                </c:pt>
                <c:pt idx="1332">
                  <c:v>16.030185699462891</c:v>
                </c:pt>
                <c:pt idx="1333">
                  <c:v>16.040189743041992</c:v>
                </c:pt>
                <c:pt idx="1334">
                  <c:v>16.050230026245117</c:v>
                </c:pt>
                <c:pt idx="1335">
                  <c:v>16.062738418579102</c:v>
                </c:pt>
                <c:pt idx="1336">
                  <c:v>16.075229644775391</c:v>
                </c:pt>
                <c:pt idx="1337">
                  <c:v>16.087718963623047</c:v>
                </c:pt>
                <c:pt idx="1338">
                  <c:v>16.100231170654297</c:v>
                </c:pt>
                <c:pt idx="1339">
                  <c:v>16.112726211547852</c:v>
                </c:pt>
                <c:pt idx="1340">
                  <c:v>16.125207901000977</c:v>
                </c:pt>
                <c:pt idx="1341">
                  <c:v>16.137720108032227</c:v>
                </c:pt>
                <c:pt idx="1342">
                  <c:v>16.150222778320313</c:v>
                </c:pt>
                <c:pt idx="1343">
                  <c:v>16.162714004516602</c:v>
                </c:pt>
                <c:pt idx="1344">
                  <c:v>16.175209045410156</c:v>
                </c:pt>
                <c:pt idx="1345">
                  <c:v>16.187709808349609</c:v>
                </c:pt>
                <c:pt idx="1346">
                  <c:v>16.200210571289063</c:v>
                </c:pt>
                <c:pt idx="1347">
                  <c:v>16.212709426879883</c:v>
                </c:pt>
                <c:pt idx="1348">
                  <c:v>16.225198745727539</c:v>
                </c:pt>
                <c:pt idx="1349">
                  <c:v>16.235204696655273</c:v>
                </c:pt>
                <c:pt idx="1350">
                  <c:v>16.24769401550293</c:v>
                </c:pt>
                <c:pt idx="1351">
                  <c:v>16.257699966430664</c:v>
                </c:pt>
                <c:pt idx="1352">
                  <c:v>16.270204544067383</c:v>
                </c:pt>
                <c:pt idx="1353">
                  <c:v>16.282695770263672</c:v>
                </c:pt>
                <c:pt idx="1354">
                  <c:v>16.295188903808594</c:v>
                </c:pt>
                <c:pt idx="1355">
                  <c:v>16.307689666748047</c:v>
                </c:pt>
                <c:pt idx="1356">
                  <c:v>16.320196151733398</c:v>
                </c:pt>
                <c:pt idx="1357">
                  <c:v>16.332695007324219</c:v>
                </c:pt>
                <c:pt idx="1358">
                  <c:v>16.342693328857422</c:v>
                </c:pt>
                <c:pt idx="1359">
                  <c:v>16.35273551940918</c:v>
                </c:pt>
                <c:pt idx="1360">
                  <c:v>16.365226745605469</c:v>
                </c:pt>
                <c:pt idx="1361">
                  <c:v>16.377719879150391</c:v>
                </c:pt>
                <c:pt idx="1362">
                  <c:v>16.390226364135742</c:v>
                </c:pt>
                <c:pt idx="1363">
                  <c:v>16.402730941772461</c:v>
                </c:pt>
                <c:pt idx="1364">
                  <c:v>16.41523551940918</c:v>
                </c:pt>
                <c:pt idx="1365">
                  <c:v>16.427719116210938</c:v>
                </c:pt>
                <c:pt idx="1366">
                  <c:v>16.440216064453125</c:v>
                </c:pt>
                <c:pt idx="1367">
                  <c:v>16.452716827392578</c:v>
                </c:pt>
                <c:pt idx="1368">
                  <c:v>16.465229034423828</c:v>
                </c:pt>
                <c:pt idx="1369">
                  <c:v>16.477710723876953</c:v>
                </c:pt>
                <c:pt idx="1370">
                  <c:v>16.490201950073242</c:v>
                </c:pt>
                <c:pt idx="1371">
                  <c:v>16.502716064453125</c:v>
                </c:pt>
                <c:pt idx="1372">
                  <c:v>16.515213012695313</c:v>
                </c:pt>
                <c:pt idx="1373">
                  <c:v>16.52769660949707</c:v>
                </c:pt>
                <c:pt idx="1374">
                  <c:v>16.537696838378906</c:v>
                </c:pt>
                <c:pt idx="1375">
                  <c:v>16.547706604003906</c:v>
                </c:pt>
                <c:pt idx="1376">
                  <c:v>16.560195922851563</c:v>
                </c:pt>
                <c:pt idx="1377">
                  <c:v>16.572698593139648</c:v>
                </c:pt>
                <c:pt idx="1378">
                  <c:v>16.585210800170898</c:v>
                </c:pt>
                <c:pt idx="1379">
                  <c:v>16.597709655761719</c:v>
                </c:pt>
                <c:pt idx="1380">
                  <c:v>16.610185623168945</c:v>
                </c:pt>
                <c:pt idx="1381">
                  <c:v>16.622695922851563</c:v>
                </c:pt>
                <c:pt idx="1382">
                  <c:v>16.63519287109375</c:v>
                </c:pt>
                <c:pt idx="1383">
                  <c:v>16.647674560546875</c:v>
                </c:pt>
                <c:pt idx="1384">
                  <c:v>16.657684326171875</c:v>
                </c:pt>
                <c:pt idx="1385">
                  <c:v>16.667734146118164</c:v>
                </c:pt>
                <c:pt idx="1386">
                  <c:v>16.680229187011719</c:v>
                </c:pt>
                <c:pt idx="1387">
                  <c:v>16.692726135253906</c:v>
                </c:pt>
                <c:pt idx="1388">
                  <c:v>16.705234527587891</c:v>
                </c:pt>
                <c:pt idx="1389">
                  <c:v>16.717731475830078</c:v>
                </c:pt>
                <c:pt idx="1390">
                  <c:v>16.730209350585938</c:v>
                </c:pt>
                <c:pt idx="1391">
                  <c:v>16.74272346496582</c:v>
                </c:pt>
                <c:pt idx="1392">
                  <c:v>16.755222320556641</c:v>
                </c:pt>
                <c:pt idx="1393">
                  <c:v>16.767715454101563</c:v>
                </c:pt>
                <c:pt idx="1394">
                  <c:v>16.780210494995117</c:v>
                </c:pt>
                <c:pt idx="1395">
                  <c:v>16.792713165283203</c:v>
                </c:pt>
                <c:pt idx="1396">
                  <c:v>16.805219650268555</c:v>
                </c:pt>
                <c:pt idx="1397">
                  <c:v>16.817718505859375</c:v>
                </c:pt>
                <c:pt idx="1398">
                  <c:v>16.8302001953125</c:v>
                </c:pt>
                <c:pt idx="1399">
                  <c:v>16.84269905090332</c:v>
                </c:pt>
                <c:pt idx="1400">
                  <c:v>16.855201721191406</c:v>
                </c:pt>
                <c:pt idx="1401">
                  <c:v>16.865209579467773</c:v>
                </c:pt>
                <c:pt idx="1402">
                  <c:v>16.875209808349609</c:v>
                </c:pt>
                <c:pt idx="1403">
                  <c:v>16.887699127197266</c:v>
                </c:pt>
                <c:pt idx="1404">
                  <c:v>16.90019416809082</c:v>
                </c:pt>
                <c:pt idx="1405">
                  <c:v>16.912689208984375</c:v>
                </c:pt>
                <c:pt idx="1406">
                  <c:v>16.925207138061523</c:v>
                </c:pt>
                <c:pt idx="1407">
                  <c:v>16.937698364257813</c:v>
                </c:pt>
                <c:pt idx="1408">
                  <c:v>16.9501953125</c:v>
                </c:pt>
                <c:pt idx="1409">
                  <c:v>16.962682723999023</c:v>
                </c:pt>
                <c:pt idx="1410">
                  <c:v>16.972682952880859</c:v>
                </c:pt>
                <c:pt idx="1411">
                  <c:v>16.98272705078125</c:v>
                </c:pt>
                <c:pt idx="1412">
                  <c:v>16.99522590637207</c:v>
                </c:pt>
                <c:pt idx="1413">
                  <c:v>17.007728576660156</c:v>
                </c:pt>
                <c:pt idx="1414">
                  <c:v>17.020231246948242</c:v>
                </c:pt>
                <c:pt idx="1415">
                  <c:v>17.032722473144531</c:v>
                </c:pt>
                <c:pt idx="1416">
                  <c:v>17.045221328735352</c:v>
                </c:pt>
                <c:pt idx="1417">
                  <c:v>17.057722091674805</c:v>
                </c:pt>
                <c:pt idx="1418">
                  <c:v>17.070234298706055</c:v>
                </c:pt>
                <c:pt idx="1419">
                  <c:v>17.08271598815918</c:v>
                </c:pt>
                <c:pt idx="1420">
                  <c:v>17.095207214355469</c:v>
                </c:pt>
                <c:pt idx="1421">
                  <c:v>17.107715606689453</c:v>
                </c:pt>
                <c:pt idx="1422">
                  <c:v>17.120218276977539</c:v>
                </c:pt>
                <c:pt idx="1423">
                  <c:v>17.132698059082031</c:v>
                </c:pt>
                <c:pt idx="1424">
                  <c:v>17.1427001953125</c:v>
                </c:pt>
                <c:pt idx="1425">
                  <c:v>17.152713775634766</c:v>
                </c:pt>
                <c:pt idx="1426">
                  <c:v>17.165203094482422</c:v>
                </c:pt>
                <c:pt idx="1427">
                  <c:v>17.177703857421875</c:v>
                </c:pt>
                <c:pt idx="1428">
                  <c:v>17.190212249755859</c:v>
                </c:pt>
                <c:pt idx="1429">
                  <c:v>17.202705383300781</c:v>
                </c:pt>
                <c:pt idx="1430">
                  <c:v>17.215185165405273</c:v>
                </c:pt>
                <c:pt idx="1431">
                  <c:v>17.227703094482422</c:v>
                </c:pt>
                <c:pt idx="1432">
                  <c:v>17.240196228027344</c:v>
                </c:pt>
                <c:pt idx="1433">
                  <c:v>17.252683639526367</c:v>
                </c:pt>
                <c:pt idx="1434">
                  <c:v>17.265182495117188</c:v>
                </c:pt>
                <c:pt idx="1435">
                  <c:v>17.275186538696289</c:v>
                </c:pt>
                <c:pt idx="1436">
                  <c:v>17.285228729248047</c:v>
                </c:pt>
                <c:pt idx="1437">
                  <c:v>17.297725677490234</c:v>
                </c:pt>
                <c:pt idx="1438">
                  <c:v>17.310237884521484</c:v>
                </c:pt>
                <c:pt idx="1439">
                  <c:v>17.322731018066406</c:v>
                </c:pt>
                <c:pt idx="1440">
                  <c:v>17.335214614868164</c:v>
                </c:pt>
                <c:pt idx="1441">
                  <c:v>17.347726821899414</c:v>
                </c:pt>
                <c:pt idx="1442">
                  <c:v>17.360233306884766</c:v>
                </c:pt>
                <c:pt idx="1443">
                  <c:v>17.372716903686523</c:v>
                </c:pt>
                <c:pt idx="1444">
                  <c:v>17.385215759277344</c:v>
                </c:pt>
                <c:pt idx="1445">
                  <c:v>17.397714614868164</c:v>
                </c:pt>
                <c:pt idx="1446">
                  <c:v>17.410223007202148</c:v>
                </c:pt>
                <c:pt idx="1447">
                  <c:v>17.422721862792969</c:v>
                </c:pt>
                <c:pt idx="1448">
                  <c:v>17.435205459594727</c:v>
                </c:pt>
                <c:pt idx="1449">
                  <c:v>17.447704315185547</c:v>
                </c:pt>
                <c:pt idx="1450">
                  <c:v>17.460203170776367</c:v>
                </c:pt>
                <c:pt idx="1451">
                  <c:v>17.470205307006836</c:v>
                </c:pt>
                <c:pt idx="1452">
                  <c:v>17.480213165283203</c:v>
                </c:pt>
                <c:pt idx="1453">
                  <c:v>17.492704391479492</c:v>
                </c:pt>
                <c:pt idx="1454">
                  <c:v>17.505197525024414</c:v>
                </c:pt>
                <c:pt idx="1455">
                  <c:v>17.517702102661133</c:v>
                </c:pt>
                <c:pt idx="1456">
                  <c:v>17.530202865600586</c:v>
                </c:pt>
                <c:pt idx="1457">
                  <c:v>17.542699813842773</c:v>
                </c:pt>
                <c:pt idx="1458">
                  <c:v>17.555196762084961</c:v>
                </c:pt>
                <c:pt idx="1459">
                  <c:v>17.567686080932617</c:v>
                </c:pt>
                <c:pt idx="1460">
                  <c:v>17.577686309814453</c:v>
                </c:pt>
                <c:pt idx="1461">
                  <c:v>17.587728500366211</c:v>
                </c:pt>
                <c:pt idx="1462">
                  <c:v>17.600231170654297</c:v>
                </c:pt>
                <c:pt idx="1463">
                  <c:v>17.612728118896484</c:v>
                </c:pt>
                <c:pt idx="1464">
                  <c:v>17.625232696533203</c:v>
                </c:pt>
                <c:pt idx="1465">
                  <c:v>17.637720108032227</c:v>
                </c:pt>
                <c:pt idx="1466">
                  <c:v>17.650224685668945</c:v>
                </c:pt>
                <c:pt idx="1467">
                  <c:v>17.662725448608398</c:v>
                </c:pt>
                <c:pt idx="1468">
                  <c:v>17.67523193359375</c:v>
                </c:pt>
                <c:pt idx="1469">
                  <c:v>17.687717437744141</c:v>
                </c:pt>
                <c:pt idx="1470">
                  <c:v>17.700216293334961</c:v>
                </c:pt>
                <c:pt idx="1471">
                  <c:v>17.712726593017578</c:v>
                </c:pt>
                <c:pt idx="1472">
                  <c:v>17.725217819213867</c:v>
                </c:pt>
                <c:pt idx="1473">
                  <c:v>17.737701416015625</c:v>
                </c:pt>
                <c:pt idx="1474">
                  <c:v>17.750209808349609</c:v>
                </c:pt>
                <c:pt idx="1475">
                  <c:v>17.762710571289063</c:v>
                </c:pt>
                <c:pt idx="1476">
                  <c:v>17.775199890136719</c:v>
                </c:pt>
                <c:pt idx="1477">
                  <c:v>17.785202026367188</c:v>
                </c:pt>
                <c:pt idx="1478">
                  <c:v>17.79521369934082</c:v>
                </c:pt>
                <c:pt idx="1479">
                  <c:v>17.807708740234375</c:v>
                </c:pt>
                <c:pt idx="1480">
                  <c:v>17.820194244384766</c:v>
                </c:pt>
                <c:pt idx="1481">
                  <c:v>17.832704544067383</c:v>
                </c:pt>
                <c:pt idx="1482">
                  <c:v>17.84520149230957</c:v>
                </c:pt>
                <c:pt idx="1483">
                  <c:v>17.857690811157227</c:v>
                </c:pt>
                <c:pt idx="1484">
                  <c:v>17.87019157409668</c:v>
                </c:pt>
                <c:pt idx="1485">
                  <c:v>17.882692337036133</c:v>
                </c:pt>
                <c:pt idx="1486">
                  <c:v>17.895187377929688</c:v>
                </c:pt>
                <c:pt idx="1487">
                  <c:v>17.907682418823242</c:v>
                </c:pt>
                <c:pt idx="1488">
                  <c:v>17.917694091796875</c:v>
                </c:pt>
                <c:pt idx="1489">
                  <c:v>17.927734375</c:v>
                </c:pt>
                <c:pt idx="1490">
                  <c:v>17.940214157104492</c:v>
                </c:pt>
                <c:pt idx="1491">
                  <c:v>17.952732086181641</c:v>
                </c:pt>
                <c:pt idx="1492">
                  <c:v>17.965229034423828</c:v>
                </c:pt>
                <c:pt idx="1493">
                  <c:v>17.977724075317383</c:v>
                </c:pt>
                <c:pt idx="1494">
                  <c:v>17.990213394165039</c:v>
                </c:pt>
                <c:pt idx="1495">
                  <c:v>18.002721786499023</c:v>
                </c:pt>
                <c:pt idx="1496">
                  <c:v>18.015222549438477</c:v>
                </c:pt>
                <c:pt idx="1497">
                  <c:v>18.02772331237793</c:v>
                </c:pt>
                <c:pt idx="1498">
                  <c:v>18.04020881652832</c:v>
                </c:pt>
                <c:pt idx="1499">
                  <c:v>18.052707672119141</c:v>
                </c:pt>
                <c:pt idx="1500">
                  <c:v>18.065212249755859</c:v>
                </c:pt>
                <c:pt idx="1501">
                  <c:v>18.077716827392578</c:v>
                </c:pt>
                <c:pt idx="1502">
                  <c:v>18.090204238891602</c:v>
                </c:pt>
                <c:pt idx="1503">
                  <c:v>18.102693557739258</c:v>
                </c:pt>
                <c:pt idx="1504">
                  <c:v>18.112701416015625</c:v>
                </c:pt>
                <c:pt idx="1505">
                  <c:v>18.125202178955078</c:v>
                </c:pt>
                <c:pt idx="1506">
                  <c:v>18.135208129882813</c:v>
                </c:pt>
                <c:pt idx="1507">
                  <c:v>18.147705078125</c:v>
                </c:pt>
                <c:pt idx="1508">
                  <c:v>18.160198211669922</c:v>
                </c:pt>
                <c:pt idx="1509">
                  <c:v>18.172689437866211</c:v>
                </c:pt>
                <c:pt idx="1510">
                  <c:v>18.185186386108398</c:v>
                </c:pt>
                <c:pt idx="1511">
                  <c:v>18.1951904296875</c:v>
                </c:pt>
                <c:pt idx="1512">
                  <c:v>18.205230712890625</c:v>
                </c:pt>
                <c:pt idx="1513">
                  <c:v>18.217731475830078</c:v>
                </c:pt>
                <c:pt idx="1514">
                  <c:v>18.230234146118164</c:v>
                </c:pt>
                <c:pt idx="1515">
                  <c:v>18.242725372314453</c:v>
                </c:pt>
                <c:pt idx="1516">
                  <c:v>18.255229949951172</c:v>
                </c:pt>
                <c:pt idx="1517">
                  <c:v>18.267726898193359</c:v>
                </c:pt>
                <c:pt idx="1518">
                  <c:v>18.280235290527344</c:v>
                </c:pt>
                <c:pt idx="1519">
                  <c:v>18.292720794677734</c:v>
                </c:pt>
                <c:pt idx="1520">
                  <c:v>18.305213928222656</c:v>
                </c:pt>
                <c:pt idx="1521">
                  <c:v>18.317724227905273</c:v>
                </c:pt>
                <c:pt idx="1522">
                  <c:v>18.330223083496094</c:v>
                </c:pt>
                <c:pt idx="1523">
                  <c:v>18.342700958251953</c:v>
                </c:pt>
                <c:pt idx="1524">
                  <c:v>18.355216979980469</c:v>
                </c:pt>
                <c:pt idx="1525">
                  <c:v>18.367710113525391</c:v>
                </c:pt>
                <c:pt idx="1526">
                  <c:v>18.380210876464844</c:v>
                </c:pt>
                <c:pt idx="1527">
                  <c:v>18.392704010009766</c:v>
                </c:pt>
                <c:pt idx="1528">
                  <c:v>18.405204772949219</c:v>
                </c:pt>
                <c:pt idx="1529">
                  <c:v>18.417705535888672</c:v>
                </c:pt>
                <c:pt idx="1530">
                  <c:v>18.430202484130859</c:v>
                </c:pt>
                <c:pt idx="1531">
                  <c:v>18.440212249755859</c:v>
                </c:pt>
                <c:pt idx="1532">
                  <c:v>18.452707290649414</c:v>
                </c:pt>
                <c:pt idx="1533">
                  <c:v>18.465204238891602</c:v>
                </c:pt>
                <c:pt idx="1534">
                  <c:v>18.477714538574219</c:v>
                </c:pt>
                <c:pt idx="1535">
                  <c:v>18.490217208862305</c:v>
                </c:pt>
                <c:pt idx="1536">
                  <c:v>18.502704620361328</c:v>
                </c:pt>
                <c:pt idx="1537">
                  <c:v>18.515209197998047</c:v>
                </c:pt>
                <c:pt idx="1538">
                  <c:v>18.5277099609375</c:v>
                </c:pt>
                <c:pt idx="1539">
                  <c:v>18.540218353271484</c:v>
                </c:pt>
                <c:pt idx="1540">
                  <c:v>18.552717208862305</c:v>
                </c:pt>
                <c:pt idx="1541">
                  <c:v>18.565214157104492</c:v>
                </c:pt>
                <c:pt idx="1542">
                  <c:v>18.577714920043945</c:v>
                </c:pt>
                <c:pt idx="1543">
                  <c:v>18.590221405029297</c:v>
                </c:pt>
                <c:pt idx="1544">
                  <c:v>18.602724075317383</c:v>
                </c:pt>
                <c:pt idx="1545">
                  <c:v>18.615215301513672</c:v>
                </c:pt>
                <c:pt idx="1546">
                  <c:v>18.627706527709961</c:v>
                </c:pt>
                <c:pt idx="1547">
                  <c:v>18.640228271484375</c:v>
                </c:pt>
                <c:pt idx="1548">
                  <c:v>18.652727127075195</c:v>
                </c:pt>
                <c:pt idx="1549">
                  <c:v>18.665199279785156</c:v>
                </c:pt>
                <c:pt idx="1550">
                  <c:v>18.677711486816406</c:v>
                </c:pt>
                <c:pt idx="1551">
                  <c:v>18.690219879150391</c:v>
                </c:pt>
                <c:pt idx="1552">
                  <c:v>18.70271110534668</c:v>
                </c:pt>
                <c:pt idx="1553">
                  <c:v>18.715200424194336</c:v>
                </c:pt>
                <c:pt idx="1554">
                  <c:v>18.727703094482422</c:v>
                </c:pt>
                <c:pt idx="1555">
                  <c:v>18.740211486816406</c:v>
                </c:pt>
                <c:pt idx="1556">
                  <c:v>18.752706527709961</c:v>
                </c:pt>
                <c:pt idx="1557">
                  <c:v>18.765201568603516</c:v>
                </c:pt>
                <c:pt idx="1558">
                  <c:v>18.777694702148438</c:v>
                </c:pt>
                <c:pt idx="1559">
                  <c:v>18.790193557739258</c:v>
                </c:pt>
                <c:pt idx="1560">
                  <c:v>18.802703857421875</c:v>
                </c:pt>
                <c:pt idx="1561">
                  <c:v>18.815196990966797</c:v>
                </c:pt>
                <c:pt idx="1562">
                  <c:v>18.827676773071289</c:v>
                </c:pt>
                <c:pt idx="1563">
                  <c:v>18.837682723999023</c:v>
                </c:pt>
                <c:pt idx="1564">
                  <c:v>18.847724914550781</c:v>
                </c:pt>
                <c:pt idx="1565">
                  <c:v>18.8602294921875</c:v>
                </c:pt>
                <c:pt idx="1566">
                  <c:v>18.872726440429688</c:v>
                </c:pt>
                <c:pt idx="1567">
                  <c:v>18.885244369506836</c:v>
                </c:pt>
                <c:pt idx="1568">
                  <c:v>18.897726058959961</c:v>
                </c:pt>
                <c:pt idx="1569">
                  <c:v>18.91021728515625</c:v>
                </c:pt>
                <c:pt idx="1570">
                  <c:v>18.922731399536133</c:v>
                </c:pt>
                <c:pt idx="1571">
                  <c:v>18.935224533081055</c:v>
                </c:pt>
                <c:pt idx="1572">
                  <c:v>18.94770622253418</c:v>
                </c:pt>
                <c:pt idx="1573">
                  <c:v>18.960216522216797</c:v>
                </c:pt>
                <c:pt idx="1574">
                  <c:v>18.972721099853516</c:v>
                </c:pt>
                <c:pt idx="1575">
                  <c:v>18.985208511352539</c:v>
                </c:pt>
                <c:pt idx="1576">
                  <c:v>18.997709274291992</c:v>
                </c:pt>
                <c:pt idx="1577">
                  <c:v>19.010208129882813</c:v>
                </c:pt>
                <c:pt idx="1578">
                  <c:v>19.022710800170898</c:v>
                </c:pt>
                <c:pt idx="1579">
                  <c:v>19.035207748413086</c:v>
                </c:pt>
                <c:pt idx="1580">
                  <c:v>19.045209884643555</c:v>
                </c:pt>
                <c:pt idx="1581">
                  <c:v>19.055210113525391</c:v>
                </c:pt>
                <c:pt idx="1582">
                  <c:v>19.067686080932617</c:v>
                </c:pt>
                <c:pt idx="1583">
                  <c:v>19.0802001953125</c:v>
                </c:pt>
                <c:pt idx="1584">
                  <c:v>19.092704772949219</c:v>
                </c:pt>
                <c:pt idx="1585">
                  <c:v>19.105195999145508</c:v>
                </c:pt>
                <c:pt idx="1586">
                  <c:v>19.117687225341797</c:v>
                </c:pt>
                <c:pt idx="1587">
                  <c:v>19.130186080932617</c:v>
                </c:pt>
                <c:pt idx="1588">
                  <c:v>19.142690658569336</c:v>
                </c:pt>
                <c:pt idx="1589">
                  <c:v>19.15519905090332</c:v>
                </c:pt>
                <c:pt idx="1590">
                  <c:v>19.165197372436523</c:v>
                </c:pt>
                <c:pt idx="1591">
                  <c:v>19.175235748291016</c:v>
                </c:pt>
                <c:pt idx="1592">
                  <c:v>19.187723159790039</c:v>
                </c:pt>
                <c:pt idx="1593">
                  <c:v>19.200216293334961</c:v>
                </c:pt>
                <c:pt idx="1594">
                  <c:v>19.212724685668945</c:v>
                </c:pt>
                <c:pt idx="1595">
                  <c:v>19.225225448608398</c:v>
                </c:pt>
                <c:pt idx="1596">
                  <c:v>19.237728118896484</c:v>
                </c:pt>
                <c:pt idx="1597">
                  <c:v>19.250225067138672</c:v>
                </c:pt>
                <c:pt idx="1598">
                  <c:v>19.262718200683594</c:v>
                </c:pt>
                <c:pt idx="1599">
                  <c:v>19.275213241577148</c:v>
                </c:pt>
                <c:pt idx="1600">
                  <c:v>19.287723541259766</c:v>
                </c:pt>
                <c:pt idx="1601">
                  <c:v>19.300209045410156</c:v>
                </c:pt>
                <c:pt idx="1602">
                  <c:v>19.312702178955078</c:v>
                </c:pt>
                <c:pt idx="1603">
                  <c:v>19.325216293334961</c:v>
                </c:pt>
                <c:pt idx="1604">
                  <c:v>19.337709426879883</c:v>
                </c:pt>
                <c:pt idx="1605">
                  <c:v>19.350193023681641</c:v>
                </c:pt>
                <c:pt idx="1606">
                  <c:v>19.360193252563477</c:v>
                </c:pt>
                <c:pt idx="1607">
                  <c:v>19.370204925537109</c:v>
                </c:pt>
                <c:pt idx="1608">
                  <c:v>19.382694244384766</c:v>
                </c:pt>
                <c:pt idx="1609">
                  <c:v>19.395193099975586</c:v>
                </c:pt>
                <c:pt idx="1610">
                  <c:v>19.40770149230957</c:v>
                </c:pt>
                <c:pt idx="1611">
                  <c:v>19.420211791992188</c:v>
                </c:pt>
                <c:pt idx="1612">
                  <c:v>19.432687759399414</c:v>
                </c:pt>
                <c:pt idx="1613">
                  <c:v>19.445198059082031</c:v>
                </c:pt>
                <c:pt idx="1614">
                  <c:v>19.457691192626953</c:v>
                </c:pt>
                <c:pt idx="1615">
                  <c:v>19.470170974731445</c:v>
                </c:pt>
                <c:pt idx="1616">
                  <c:v>19.480188369750977</c:v>
                </c:pt>
                <c:pt idx="1617">
                  <c:v>19.490238189697266</c:v>
                </c:pt>
                <c:pt idx="1618">
                  <c:v>19.502725601196289</c:v>
                </c:pt>
                <c:pt idx="1619">
                  <c:v>19.515218734741211</c:v>
                </c:pt>
                <c:pt idx="1620">
                  <c:v>19.527732849121094</c:v>
                </c:pt>
                <c:pt idx="1621">
                  <c:v>19.540233612060547</c:v>
                </c:pt>
                <c:pt idx="1622">
                  <c:v>19.552709579467773</c:v>
                </c:pt>
                <c:pt idx="1623">
                  <c:v>19.565223693847656</c:v>
                </c:pt>
                <c:pt idx="1624">
                  <c:v>19.577720642089844</c:v>
                </c:pt>
                <c:pt idx="1625">
                  <c:v>19.5902099609375</c:v>
                </c:pt>
                <c:pt idx="1626">
                  <c:v>19.602703094482422</c:v>
                </c:pt>
                <c:pt idx="1627">
                  <c:v>19.615213394165039</c:v>
                </c:pt>
                <c:pt idx="1628">
                  <c:v>19.627716064453125</c:v>
                </c:pt>
                <c:pt idx="1629">
                  <c:v>19.640222549438477</c:v>
                </c:pt>
                <c:pt idx="1630">
                  <c:v>19.652700424194336</c:v>
                </c:pt>
                <c:pt idx="1631">
                  <c:v>19.662698745727539</c:v>
                </c:pt>
                <c:pt idx="1632">
                  <c:v>19.675189971923828</c:v>
                </c:pt>
                <c:pt idx="1633">
                  <c:v>19.685199737548828</c:v>
                </c:pt>
                <c:pt idx="1634">
                  <c:v>19.697710037231445</c:v>
                </c:pt>
                <c:pt idx="1635">
                  <c:v>19.710195541381836</c:v>
                </c:pt>
                <c:pt idx="1636">
                  <c:v>19.722692489624023</c:v>
                </c:pt>
                <c:pt idx="1637">
                  <c:v>19.735187530517578</c:v>
                </c:pt>
                <c:pt idx="1638">
                  <c:v>19.747699737548828</c:v>
                </c:pt>
                <c:pt idx="1639">
                  <c:v>19.760196685791016</c:v>
                </c:pt>
                <c:pt idx="1640">
                  <c:v>19.772687911987305</c:v>
                </c:pt>
                <c:pt idx="1641">
                  <c:v>19.782691955566406</c:v>
                </c:pt>
                <c:pt idx="1642">
                  <c:v>19.792720794677734</c:v>
                </c:pt>
                <c:pt idx="1643">
                  <c:v>19.80522346496582</c:v>
                </c:pt>
                <c:pt idx="1644">
                  <c:v>19.817731857299805</c:v>
                </c:pt>
                <c:pt idx="1645">
                  <c:v>19.830230712890625</c:v>
                </c:pt>
                <c:pt idx="1646">
                  <c:v>19.842727661132813</c:v>
                </c:pt>
                <c:pt idx="1647">
                  <c:v>19.855216979980469</c:v>
                </c:pt>
                <c:pt idx="1648">
                  <c:v>19.867717742919922</c:v>
                </c:pt>
                <c:pt idx="1649">
                  <c:v>19.880214691162109</c:v>
                </c:pt>
                <c:pt idx="1650">
                  <c:v>19.892723083496094</c:v>
                </c:pt>
                <c:pt idx="1651">
                  <c:v>19.90521240234375</c:v>
                </c:pt>
                <c:pt idx="1652">
                  <c:v>19.917715072631836</c:v>
                </c:pt>
                <c:pt idx="1653">
                  <c:v>19.930217742919922</c:v>
                </c:pt>
                <c:pt idx="1654">
                  <c:v>19.942718505859375</c:v>
                </c:pt>
                <c:pt idx="1655">
                  <c:v>19.955202102661133</c:v>
                </c:pt>
                <c:pt idx="1656">
                  <c:v>19.967708587646484</c:v>
                </c:pt>
                <c:pt idx="1657">
                  <c:v>19.980199813842773</c:v>
                </c:pt>
                <c:pt idx="1658">
                  <c:v>19.990205764770508</c:v>
                </c:pt>
                <c:pt idx="1659">
                  <c:v>20.002704620361328</c:v>
                </c:pt>
                <c:pt idx="1660">
                  <c:v>20.012704849243164</c:v>
                </c:pt>
                <c:pt idx="1661">
                  <c:v>20.025199890136719</c:v>
                </c:pt>
                <c:pt idx="1662">
                  <c:v>20.037683486938477</c:v>
                </c:pt>
                <c:pt idx="1663">
                  <c:v>20.050209045410156</c:v>
                </c:pt>
                <c:pt idx="1664">
                  <c:v>20.06269645690918</c:v>
                </c:pt>
                <c:pt idx="1665">
                  <c:v>20.07518196105957</c:v>
                </c:pt>
                <c:pt idx="1666">
                  <c:v>20.085184097290039</c:v>
                </c:pt>
                <c:pt idx="1667">
                  <c:v>20.095230102539063</c:v>
                </c:pt>
                <c:pt idx="1668">
                  <c:v>20.107721328735352</c:v>
                </c:pt>
                <c:pt idx="1669">
                  <c:v>20.120216369628906</c:v>
                </c:pt>
                <c:pt idx="1670">
                  <c:v>20.132740020751953</c:v>
                </c:pt>
                <c:pt idx="1671">
                  <c:v>20.145229339599609</c:v>
                </c:pt>
                <c:pt idx="1672">
                  <c:v>20.15771484375</c:v>
                </c:pt>
                <c:pt idx="1673">
                  <c:v>20.17022705078125</c:v>
                </c:pt>
                <c:pt idx="1674">
                  <c:v>20.182729721069336</c:v>
                </c:pt>
                <c:pt idx="1675">
                  <c:v>20.195213317871094</c:v>
                </c:pt>
                <c:pt idx="1676">
                  <c:v>20.207712173461914</c:v>
                </c:pt>
                <c:pt idx="1677">
                  <c:v>20.220209121704102</c:v>
                </c:pt>
                <c:pt idx="1678">
                  <c:v>20.232719421386719</c:v>
                </c:pt>
                <c:pt idx="1679">
                  <c:v>20.245214462280273</c:v>
                </c:pt>
                <c:pt idx="1680">
                  <c:v>20.257705688476563</c:v>
                </c:pt>
                <c:pt idx="1681">
                  <c:v>20.27020263671875</c:v>
                </c:pt>
                <c:pt idx="1682">
                  <c:v>20.28270149230957</c:v>
                </c:pt>
                <c:pt idx="1683">
                  <c:v>20.292716979980469</c:v>
                </c:pt>
                <c:pt idx="1684">
                  <c:v>20.305204391479492</c:v>
                </c:pt>
                <c:pt idx="1685">
                  <c:v>20.317693710327148</c:v>
                </c:pt>
                <c:pt idx="1686">
                  <c:v>20.327695846557617</c:v>
                </c:pt>
                <c:pt idx="1687">
                  <c:v>20.34019660949707</c:v>
                </c:pt>
                <c:pt idx="1688">
                  <c:v>20.352703094482422</c:v>
                </c:pt>
                <c:pt idx="1689">
                  <c:v>20.365198135375977</c:v>
                </c:pt>
                <c:pt idx="1690">
                  <c:v>20.377691268920898</c:v>
                </c:pt>
                <c:pt idx="1691">
                  <c:v>20.387693405151367</c:v>
                </c:pt>
                <c:pt idx="1692">
                  <c:v>20.397722244262695</c:v>
                </c:pt>
                <c:pt idx="1693">
                  <c:v>20.410221099853516</c:v>
                </c:pt>
                <c:pt idx="1694">
                  <c:v>20.4227294921875</c:v>
                </c:pt>
                <c:pt idx="1695">
                  <c:v>20.43522834777832</c:v>
                </c:pt>
                <c:pt idx="1696">
                  <c:v>20.447732925415039</c:v>
                </c:pt>
                <c:pt idx="1697">
                  <c:v>20.46021842956543</c:v>
                </c:pt>
                <c:pt idx="1698">
                  <c:v>20.472723007202148</c:v>
                </c:pt>
                <c:pt idx="1699">
                  <c:v>20.485227584838867</c:v>
                </c:pt>
                <c:pt idx="1700">
                  <c:v>20.497726440429688</c:v>
                </c:pt>
                <c:pt idx="1701">
                  <c:v>20.510211944580078</c:v>
                </c:pt>
                <c:pt idx="1702">
                  <c:v>20.522706985473633</c:v>
                </c:pt>
                <c:pt idx="1703">
                  <c:v>20.535223007202148</c:v>
                </c:pt>
                <c:pt idx="1704">
                  <c:v>20.54771614074707</c:v>
                </c:pt>
                <c:pt idx="1705">
                  <c:v>20.560203552246094</c:v>
                </c:pt>
                <c:pt idx="1706">
                  <c:v>20.572708129882813</c:v>
                </c:pt>
                <c:pt idx="1707">
                  <c:v>20.585206985473633</c:v>
                </c:pt>
                <c:pt idx="1708">
                  <c:v>20.597698211669922</c:v>
                </c:pt>
                <c:pt idx="1709">
                  <c:v>20.607706069946289</c:v>
                </c:pt>
                <c:pt idx="1710">
                  <c:v>20.617715835571289</c:v>
                </c:pt>
                <c:pt idx="1711">
                  <c:v>20.630203247070313</c:v>
                </c:pt>
                <c:pt idx="1712">
                  <c:v>20.642688751220703</c:v>
                </c:pt>
                <c:pt idx="1713">
                  <c:v>20.655206680297852</c:v>
                </c:pt>
                <c:pt idx="1714">
                  <c:v>20.667699813842773</c:v>
                </c:pt>
                <c:pt idx="1715">
                  <c:v>20.680177688598633</c:v>
                </c:pt>
                <c:pt idx="1716">
                  <c:v>20.690181732177734</c:v>
                </c:pt>
                <c:pt idx="1717">
                  <c:v>20.700235366821289</c:v>
                </c:pt>
                <c:pt idx="1718">
                  <c:v>20.712726593017578</c:v>
                </c:pt>
                <c:pt idx="1719">
                  <c:v>20.7252197265625</c:v>
                </c:pt>
                <c:pt idx="1720">
                  <c:v>20.737737655639648</c:v>
                </c:pt>
                <c:pt idx="1721">
                  <c:v>20.750234603881836</c:v>
                </c:pt>
                <c:pt idx="1722">
                  <c:v>20.762714385986328</c:v>
                </c:pt>
                <c:pt idx="1723">
                  <c:v>20.775234222412109</c:v>
                </c:pt>
                <c:pt idx="1724">
                  <c:v>20.787721633911133</c:v>
                </c:pt>
                <c:pt idx="1725">
                  <c:v>20.800214767456055</c:v>
                </c:pt>
                <c:pt idx="1726">
                  <c:v>20.812707901000977</c:v>
                </c:pt>
                <c:pt idx="1727">
                  <c:v>20.825218200683594</c:v>
                </c:pt>
                <c:pt idx="1728">
                  <c:v>20.837732315063477</c:v>
                </c:pt>
                <c:pt idx="1729">
                  <c:v>20.850223541259766</c:v>
                </c:pt>
                <c:pt idx="1730">
                  <c:v>20.862709045410156</c:v>
                </c:pt>
                <c:pt idx="1731">
                  <c:v>20.875207901000977</c:v>
                </c:pt>
                <c:pt idx="1732">
                  <c:v>20.887701034545898</c:v>
                </c:pt>
                <c:pt idx="1733">
                  <c:v>20.897708892822266</c:v>
                </c:pt>
                <c:pt idx="1734">
                  <c:v>20.907712936401367</c:v>
                </c:pt>
                <c:pt idx="1735">
                  <c:v>20.920198440551758</c:v>
                </c:pt>
                <c:pt idx="1736">
                  <c:v>20.932697296142578</c:v>
                </c:pt>
                <c:pt idx="1737">
                  <c:v>20.945201873779297</c:v>
                </c:pt>
                <c:pt idx="1738">
                  <c:v>20.957712173461914</c:v>
                </c:pt>
                <c:pt idx="1739">
                  <c:v>20.970199584960938</c:v>
                </c:pt>
                <c:pt idx="1740">
                  <c:v>20.982692718505859</c:v>
                </c:pt>
                <c:pt idx="1741">
                  <c:v>20.995182037353516</c:v>
                </c:pt>
                <c:pt idx="1742">
                  <c:v>21.00767707824707</c:v>
                </c:pt>
                <c:pt idx="1743">
                  <c:v>21.017698287963867</c:v>
                </c:pt>
                <c:pt idx="1744">
                  <c:v>21.027725219726563</c:v>
                </c:pt>
                <c:pt idx="1745">
                  <c:v>21.040229797363281</c:v>
                </c:pt>
                <c:pt idx="1746">
                  <c:v>21.052732467651367</c:v>
                </c:pt>
                <c:pt idx="1747">
                  <c:v>21.065235137939453</c:v>
                </c:pt>
                <c:pt idx="1748">
                  <c:v>21.077730178833008</c:v>
                </c:pt>
                <c:pt idx="1749">
                  <c:v>21.090219497680664</c:v>
                </c:pt>
                <c:pt idx="1750">
                  <c:v>21.102720260620117</c:v>
                </c:pt>
                <c:pt idx="1751">
                  <c:v>21.115209579467773</c:v>
                </c:pt>
                <c:pt idx="1752">
                  <c:v>21.127708435058594</c:v>
                </c:pt>
                <c:pt idx="1753">
                  <c:v>21.140224456787109</c:v>
                </c:pt>
                <c:pt idx="1754">
                  <c:v>21.152729034423828</c:v>
                </c:pt>
                <c:pt idx="1755">
                  <c:v>21.165203094482422</c:v>
                </c:pt>
                <c:pt idx="1756">
                  <c:v>21.177717208862305</c:v>
                </c:pt>
                <c:pt idx="1757">
                  <c:v>21.190208435058594</c:v>
                </c:pt>
                <c:pt idx="1758">
                  <c:v>21.202705383300781</c:v>
                </c:pt>
                <c:pt idx="1759">
                  <c:v>21.21519660949707</c:v>
                </c:pt>
                <c:pt idx="1760">
                  <c:v>21.225194931030273</c:v>
                </c:pt>
                <c:pt idx="1761">
                  <c:v>21.235206604003906</c:v>
                </c:pt>
                <c:pt idx="1762">
                  <c:v>21.247692108154297</c:v>
                </c:pt>
                <c:pt idx="1763">
                  <c:v>21.260213851928711</c:v>
                </c:pt>
                <c:pt idx="1764">
                  <c:v>21.272703170776367</c:v>
                </c:pt>
                <c:pt idx="1765">
                  <c:v>21.285194396972656</c:v>
                </c:pt>
                <c:pt idx="1766">
                  <c:v>21.297687530517578</c:v>
                </c:pt>
                <c:pt idx="1767">
                  <c:v>21.310197830200195</c:v>
                </c:pt>
                <c:pt idx="1768">
                  <c:v>21.322687149047852</c:v>
                </c:pt>
                <c:pt idx="1769">
                  <c:v>21.335184097290039</c:v>
                </c:pt>
                <c:pt idx="1770">
                  <c:v>21.345184326171875</c:v>
                </c:pt>
                <c:pt idx="1771">
                  <c:v>21.355224609375</c:v>
                </c:pt>
                <c:pt idx="1772">
                  <c:v>21.367719650268555</c:v>
                </c:pt>
                <c:pt idx="1773">
                  <c:v>21.380231857299805</c:v>
                </c:pt>
                <c:pt idx="1774">
                  <c:v>21.392734527587891</c:v>
                </c:pt>
                <c:pt idx="1775">
                  <c:v>21.405216217041016</c:v>
                </c:pt>
                <c:pt idx="1776">
                  <c:v>21.417716979980469</c:v>
                </c:pt>
                <c:pt idx="1777">
                  <c:v>21.430215835571289</c:v>
                </c:pt>
                <c:pt idx="1778">
                  <c:v>21.442726135253906</c:v>
                </c:pt>
                <c:pt idx="1779">
                  <c:v>21.455219268798828</c:v>
                </c:pt>
                <c:pt idx="1780">
                  <c:v>21.467710494995117</c:v>
                </c:pt>
                <c:pt idx="1781">
                  <c:v>21.480209350585938</c:v>
                </c:pt>
                <c:pt idx="1782">
                  <c:v>21.492708206176758</c:v>
                </c:pt>
                <c:pt idx="1783">
                  <c:v>21.502708435058594</c:v>
                </c:pt>
                <c:pt idx="1784">
                  <c:v>21.512710571289063</c:v>
                </c:pt>
                <c:pt idx="1785">
                  <c:v>21.525217056274414</c:v>
                </c:pt>
                <c:pt idx="1786">
                  <c:v>21.537698745727539</c:v>
                </c:pt>
                <c:pt idx="1787">
                  <c:v>21.550201416015625</c:v>
                </c:pt>
                <c:pt idx="1788">
                  <c:v>21.562709808349609</c:v>
                </c:pt>
                <c:pt idx="1789">
                  <c:v>21.575204849243164</c:v>
                </c:pt>
                <c:pt idx="1790">
                  <c:v>21.58769416809082</c:v>
                </c:pt>
                <c:pt idx="1791">
                  <c:v>21.600185394287109</c:v>
                </c:pt>
                <c:pt idx="1792">
                  <c:v>21.612688064575195</c:v>
                </c:pt>
                <c:pt idx="1793">
                  <c:v>21.622686386108398</c:v>
                </c:pt>
                <c:pt idx="1794">
                  <c:v>21.632740020751953</c:v>
                </c:pt>
                <c:pt idx="1795">
                  <c:v>21.645227432250977</c:v>
                </c:pt>
                <c:pt idx="1796">
                  <c:v>21.657741546630859</c:v>
                </c:pt>
                <c:pt idx="1797">
                  <c:v>21.670221328735352</c:v>
                </c:pt>
                <c:pt idx="1798">
                  <c:v>21.682727813720703</c:v>
                </c:pt>
                <c:pt idx="1799">
                  <c:v>21.695219039916992</c:v>
                </c:pt>
                <c:pt idx="1800">
                  <c:v>21.707721710205078</c:v>
                </c:pt>
                <c:pt idx="1801">
                  <c:v>21.720212936401367</c:v>
                </c:pt>
                <c:pt idx="1802">
                  <c:v>21.73271369934082</c:v>
                </c:pt>
                <c:pt idx="1803">
                  <c:v>21.745237350463867</c:v>
                </c:pt>
                <c:pt idx="1804">
                  <c:v>21.757726669311523</c:v>
                </c:pt>
                <c:pt idx="1805">
                  <c:v>21.770208358764648</c:v>
                </c:pt>
                <c:pt idx="1806">
                  <c:v>21.78271484375</c:v>
                </c:pt>
                <c:pt idx="1807">
                  <c:v>21.79521369934082</c:v>
                </c:pt>
                <c:pt idx="1808">
                  <c:v>21.807699203491211</c:v>
                </c:pt>
                <c:pt idx="1809">
                  <c:v>21.81770133972168</c:v>
                </c:pt>
                <c:pt idx="1810">
                  <c:v>21.827713012695313</c:v>
                </c:pt>
                <c:pt idx="1811">
                  <c:v>21.840208053588867</c:v>
                </c:pt>
                <c:pt idx="1812">
                  <c:v>21.852695465087891</c:v>
                </c:pt>
                <c:pt idx="1813">
                  <c:v>21.86522102355957</c:v>
                </c:pt>
                <c:pt idx="1814">
                  <c:v>21.877710342407227</c:v>
                </c:pt>
                <c:pt idx="1815">
                  <c:v>21.890180587768555</c:v>
                </c:pt>
                <c:pt idx="1816">
                  <c:v>21.902692794799805</c:v>
                </c:pt>
                <c:pt idx="1817">
                  <c:v>21.915191650390625</c:v>
                </c:pt>
                <c:pt idx="1818">
                  <c:v>21.927692413330078</c:v>
                </c:pt>
                <c:pt idx="1819">
                  <c:v>21.940187454223633</c:v>
                </c:pt>
                <c:pt idx="1820">
                  <c:v>21.950193405151367</c:v>
                </c:pt>
                <c:pt idx="1821">
                  <c:v>21.960235595703125</c:v>
                </c:pt>
                <c:pt idx="1822">
                  <c:v>21.972713470458984</c:v>
                </c:pt>
                <c:pt idx="1823">
                  <c:v>21.985246658325195</c:v>
                </c:pt>
                <c:pt idx="1824">
                  <c:v>21.997730255126953</c:v>
                </c:pt>
                <c:pt idx="1825">
                  <c:v>22.010217666625977</c:v>
                </c:pt>
                <c:pt idx="1826">
                  <c:v>22.022710800170898</c:v>
                </c:pt>
                <c:pt idx="1827">
                  <c:v>22.035223007202148</c:v>
                </c:pt>
                <c:pt idx="1828">
                  <c:v>22.047725677490234</c:v>
                </c:pt>
                <c:pt idx="1829">
                  <c:v>22.060230255126953</c:v>
                </c:pt>
                <c:pt idx="1830">
                  <c:v>22.072711944580078</c:v>
                </c:pt>
                <c:pt idx="1831">
                  <c:v>22.085216522216797</c:v>
                </c:pt>
                <c:pt idx="1832">
                  <c:v>22.097713470458984</c:v>
                </c:pt>
                <c:pt idx="1833">
                  <c:v>22.110214233398438</c:v>
                </c:pt>
                <c:pt idx="1834">
                  <c:v>22.122701644897461</c:v>
                </c:pt>
                <c:pt idx="1835">
                  <c:v>22.135198593139648</c:v>
                </c:pt>
                <c:pt idx="1836">
                  <c:v>22.147714614868164</c:v>
                </c:pt>
                <c:pt idx="1837">
                  <c:v>22.160207748413086</c:v>
                </c:pt>
                <c:pt idx="1838">
                  <c:v>22.172691345214844</c:v>
                </c:pt>
                <c:pt idx="1839">
                  <c:v>22.18269157409668</c:v>
                </c:pt>
                <c:pt idx="1840">
                  <c:v>22.192695617675781</c:v>
                </c:pt>
                <c:pt idx="1841">
                  <c:v>22.2052001953125</c:v>
                </c:pt>
                <c:pt idx="1842">
                  <c:v>22.217695236206055</c:v>
                </c:pt>
                <c:pt idx="1843">
                  <c:v>22.230203628540039</c:v>
                </c:pt>
                <c:pt idx="1844">
                  <c:v>22.242691040039063</c:v>
                </c:pt>
                <c:pt idx="1845">
                  <c:v>22.255180358886719</c:v>
                </c:pt>
                <c:pt idx="1846">
                  <c:v>22.267692565917969</c:v>
                </c:pt>
                <c:pt idx="1847">
                  <c:v>22.280193328857422</c:v>
                </c:pt>
                <c:pt idx="1848">
                  <c:v>22.290195465087891</c:v>
                </c:pt>
                <c:pt idx="1849">
                  <c:v>22.300226211547852</c:v>
                </c:pt>
                <c:pt idx="1850">
                  <c:v>22.31273078918457</c:v>
                </c:pt>
                <c:pt idx="1851">
                  <c:v>22.325214385986328</c:v>
                </c:pt>
                <c:pt idx="1852">
                  <c:v>22.337715148925781</c:v>
                </c:pt>
                <c:pt idx="1853">
                  <c:v>22.350229263305664</c:v>
                </c:pt>
                <c:pt idx="1854">
                  <c:v>22.362728118896484</c:v>
                </c:pt>
                <c:pt idx="1855">
                  <c:v>22.375207901000977</c:v>
                </c:pt>
                <c:pt idx="1856">
                  <c:v>22.387723922729492</c:v>
                </c:pt>
                <c:pt idx="1857">
                  <c:v>22.400209426879883</c:v>
                </c:pt>
                <c:pt idx="1858">
                  <c:v>22.412712097167969</c:v>
                </c:pt>
                <c:pt idx="1859">
                  <c:v>22.425205230712891</c:v>
                </c:pt>
                <c:pt idx="1860">
                  <c:v>22.437707901000977</c:v>
                </c:pt>
                <c:pt idx="1861">
                  <c:v>22.450210571289063</c:v>
                </c:pt>
                <c:pt idx="1862">
                  <c:v>22.462709426879883</c:v>
                </c:pt>
                <c:pt idx="1863">
                  <c:v>22.475193023681641</c:v>
                </c:pt>
                <c:pt idx="1864">
                  <c:v>22.485198974609375</c:v>
                </c:pt>
                <c:pt idx="1865">
                  <c:v>22.49769401550293</c:v>
                </c:pt>
                <c:pt idx="1866">
                  <c:v>22.507699966430664</c:v>
                </c:pt>
                <c:pt idx="1867">
                  <c:v>22.520206451416016</c:v>
                </c:pt>
                <c:pt idx="1868">
                  <c:v>22.532690048217773</c:v>
                </c:pt>
                <c:pt idx="1869">
                  <c:v>22.545188903808594</c:v>
                </c:pt>
                <c:pt idx="1870">
                  <c:v>22.557687759399414</c:v>
                </c:pt>
                <c:pt idx="1871">
                  <c:v>22.570201873779297</c:v>
                </c:pt>
                <c:pt idx="1872">
                  <c:v>22.582691192626953</c:v>
                </c:pt>
                <c:pt idx="1873">
                  <c:v>22.592691421508789</c:v>
                </c:pt>
                <c:pt idx="1874">
                  <c:v>22.602729797363281</c:v>
                </c:pt>
                <c:pt idx="1875">
                  <c:v>22.615213394165039</c:v>
                </c:pt>
                <c:pt idx="1876">
                  <c:v>22.62773323059082</c:v>
                </c:pt>
                <c:pt idx="1877">
                  <c:v>22.640222549438477</c:v>
                </c:pt>
                <c:pt idx="1878">
                  <c:v>22.652729034423828</c:v>
                </c:pt>
                <c:pt idx="1879">
                  <c:v>22.664545059204102</c:v>
                </c:pt>
                <c:pt idx="1880">
                  <c:v>22.666778564453125</c:v>
                </c:pt>
                <c:pt idx="1881">
                  <c:v>22.667942047119141</c:v>
                </c:pt>
                <c:pt idx="1882">
                  <c:v>22.668539047241211</c:v>
                </c:pt>
                <c:pt idx="1883">
                  <c:v>22.668542861938477</c:v>
                </c:pt>
              </c:numCache>
            </c:numRef>
          </c:xVal>
          <c:yVal>
            <c:numRef>
              <c:f>Sheet1!$K$2:$K$2044</c:f>
              <c:numCache>
                <c:formatCode>General</c:formatCode>
                <c:ptCount val="2043"/>
                <c:pt idx="0">
                  <c:v>0</c:v>
                </c:pt>
                <c:pt idx="1">
                  <c:v>105.44839477539063</c:v>
                </c:pt>
                <c:pt idx="2">
                  <c:v>105.31607818603516</c:v>
                </c:pt>
                <c:pt idx="3">
                  <c:v>105.52059936523438</c:v>
                </c:pt>
                <c:pt idx="4">
                  <c:v>105.36263275146484</c:v>
                </c:pt>
                <c:pt idx="5">
                  <c:v>105.03945922851563</c:v>
                </c:pt>
                <c:pt idx="6">
                  <c:v>106.56143188476563</c:v>
                </c:pt>
                <c:pt idx="7">
                  <c:v>111.44796752929688</c:v>
                </c:pt>
                <c:pt idx="8">
                  <c:v>118.06858062744141</c:v>
                </c:pt>
                <c:pt idx="9">
                  <c:v>127.49253845214844</c:v>
                </c:pt>
                <c:pt idx="10">
                  <c:v>138.87722778320313</c:v>
                </c:pt>
                <c:pt idx="11">
                  <c:v>150.15605163574219</c:v>
                </c:pt>
                <c:pt idx="12">
                  <c:v>161.90483093261719</c:v>
                </c:pt>
                <c:pt idx="13">
                  <c:v>172.89622497558594</c:v>
                </c:pt>
                <c:pt idx="14">
                  <c:v>184.86293029785156</c:v>
                </c:pt>
                <c:pt idx="15">
                  <c:v>195.12481689453125</c:v>
                </c:pt>
                <c:pt idx="16">
                  <c:v>206.33901977539063</c:v>
                </c:pt>
                <c:pt idx="17">
                  <c:v>218.30189514160156</c:v>
                </c:pt>
                <c:pt idx="18">
                  <c:v>231.00636291503906</c:v>
                </c:pt>
                <c:pt idx="19">
                  <c:v>244.0885009765625</c:v>
                </c:pt>
                <c:pt idx="20">
                  <c:v>254.36834716796875</c:v>
                </c:pt>
                <c:pt idx="21">
                  <c:v>267.718017578125</c:v>
                </c:pt>
                <c:pt idx="22">
                  <c:v>280.92605590820313</c:v>
                </c:pt>
                <c:pt idx="23">
                  <c:v>293.7445068359375</c:v>
                </c:pt>
                <c:pt idx="24">
                  <c:v>307.05215454101563</c:v>
                </c:pt>
                <c:pt idx="25">
                  <c:v>320.7149658203125</c:v>
                </c:pt>
                <c:pt idx="26">
                  <c:v>333.766845703125</c:v>
                </c:pt>
                <c:pt idx="27">
                  <c:v>346.79116821289063</c:v>
                </c:pt>
                <c:pt idx="28">
                  <c:v>359.86749267578125</c:v>
                </c:pt>
                <c:pt idx="29">
                  <c:v>370.31472778320313</c:v>
                </c:pt>
                <c:pt idx="30">
                  <c:v>380.635986328125</c:v>
                </c:pt>
                <c:pt idx="31">
                  <c:v>393.82382202148438</c:v>
                </c:pt>
                <c:pt idx="32">
                  <c:v>406.796630859375</c:v>
                </c:pt>
                <c:pt idx="33">
                  <c:v>419.80319213867188</c:v>
                </c:pt>
                <c:pt idx="34">
                  <c:v>433.4710693359375</c:v>
                </c:pt>
                <c:pt idx="35">
                  <c:v>446.88064575195313</c:v>
                </c:pt>
                <c:pt idx="36">
                  <c:v>459.77145385742188</c:v>
                </c:pt>
                <c:pt idx="37">
                  <c:v>472.73928833007813</c:v>
                </c:pt>
                <c:pt idx="38">
                  <c:v>485.64129638671875</c:v>
                </c:pt>
                <c:pt idx="39">
                  <c:v>498.57861328125</c:v>
                </c:pt>
                <c:pt idx="40">
                  <c:v>511.5557861328125</c:v>
                </c:pt>
                <c:pt idx="41">
                  <c:v>524.586181640625</c:v>
                </c:pt>
                <c:pt idx="42">
                  <c:v>537.66632080078125</c:v>
                </c:pt>
                <c:pt idx="43">
                  <c:v>550.471435546875</c:v>
                </c:pt>
                <c:pt idx="44">
                  <c:v>563.353759765625</c:v>
                </c:pt>
                <c:pt idx="45">
                  <c:v>576.46246337890625</c:v>
                </c:pt>
                <c:pt idx="46">
                  <c:v>589.688720703125</c:v>
                </c:pt>
                <c:pt idx="47">
                  <c:v>600.0621337890625</c:v>
                </c:pt>
                <c:pt idx="48">
                  <c:v>612.71136474609375</c:v>
                </c:pt>
                <c:pt idx="49">
                  <c:v>623.3145751953125</c:v>
                </c:pt>
                <c:pt idx="50">
                  <c:v>636.69793701171875</c:v>
                </c:pt>
                <c:pt idx="51">
                  <c:v>649.96856689453125</c:v>
                </c:pt>
                <c:pt idx="52">
                  <c:v>662.90850830078125</c:v>
                </c:pt>
                <c:pt idx="53">
                  <c:v>675.69671630859375</c:v>
                </c:pt>
                <c:pt idx="54">
                  <c:v>688.5986328125</c:v>
                </c:pt>
                <c:pt idx="55">
                  <c:v>701.50848388671875</c:v>
                </c:pt>
                <c:pt idx="56">
                  <c:v>711.7789306640625</c:v>
                </c:pt>
                <c:pt idx="57">
                  <c:v>722.2344970703125</c:v>
                </c:pt>
                <c:pt idx="58">
                  <c:v>735.1708984375</c:v>
                </c:pt>
                <c:pt idx="59">
                  <c:v>748.34539794921875</c:v>
                </c:pt>
                <c:pt idx="60">
                  <c:v>761.5787353515625</c:v>
                </c:pt>
                <c:pt idx="61">
                  <c:v>774.75445556640625</c:v>
                </c:pt>
                <c:pt idx="62">
                  <c:v>787.62554931640625</c:v>
                </c:pt>
                <c:pt idx="63">
                  <c:v>800.6611328125</c:v>
                </c:pt>
                <c:pt idx="64">
                  <c:v>814.03900146484375</c:v>
                </c:pt>
                <c:pt idx="65">
                  <c:v>827.0731201171875</c:v>
                </c:pt>
                <c:pt idx="66">
                  <c:v>839.866455078125</c:v>
                </c:pt>
                <c:pt idx="67">
                  <c:v>852.66961669921875</c:v>
                </c:pt>
                <c:pt idx="68">
                  <c:v>865.45477294921875</c:v>
                </c:pt>
                <c:pt idx="69">
                  <c:v>875.948974609375</c:v>
                </c:pt>
                <c:pt idx="70">
                  <c:v>886.62823486328125</c:v>
                </c:pt>
                <c:pt idx="71">
                  <c:v>899.6800537109375</c:v>
                </c:pt>
                <c:pt idx="72">
                  <c:v>912.826416015625</c:v>
                </c:pt>
                <c:pt idx="73">
                  <c:v>926.016845703125</c:v>
                </c:pt>
                <c:pt idx="74">
                  <c:v>939.38336181640625</c:v>
                </c:pt>
                <c:pt idx="75">
                  <c:v>952.4022216796875</c:v>
                </c:pt>
                <c:pt idx="76">
                  <c:v>965.58856201171875</c:v>
                </c:pt>
                <c:pt idx="77">
                  <c:v>978.827880859375</c:v>
                </c:pt>
                <c:pt idx="78">
                  <c:v>987.17010498046875</c:v>
                </c:pt>
                <c:pt idx="79">
                  <c:v>989.5252685546875</c:v>
                </c:pt>
                <c:pt idx="80">
                  <c:v>995.93597412109375</c:v>
                </c:pt>
                <c:pt idx="81">
                  <c:v>1008.462890625</c:v>
                </c:pt>
                <c:pt idx="82">
                  <c:v>1019.0719604492188</c:v>
                </c:pt>
                <c:pt idx="83">
                  <c:v>1029.9642333984375</c:v>
                </c:pt>
                <c:pt idx="84">
                  <c:v>1043.6141357421875</c:v>
                </c:pt>
                <c:pt idx="85">
                  <c:v>1056.899169921875</c:v>
                </c:pt>
                <c:pt idx="86">
                  <c:v>1070.365966796875</c:v>
                </c:pt>
                <c:pt idx="87">
                  <c:v>1084.156494140625</c:v>
                </c:pt>
                <c:pt idx="88">
                  <c:v>1097.5865478515625</c:v>
                </c:pt>
                <c:pt idx="89">
                  <c:v>1111.1905517578125</c:v>
                </c:pt>
                <c:pt idx="90">
                  <c:v>1125.0872802734375</c:v>
                </c:pt>
                <c:pt idx="91">
                  <c:v>1138.7215576171875</c:v>
                </c:pt>
                <c:pt idx="92">
                  <c:v>1152.12646484375</c:v>
                </c:pt>
                <c:pt idx="93">
                  <c:v>1165.9637451171875</c:v>
                </c:pt>
                <c:pt idx="94">
                  <c:v>1179.818359375</c:v>
                </c:pt>
                <c:pt idx="95">
                  <c:v>1193.33203125</c:v>
                </c:pt>
                <c:pt idx="96">
                  <c:v>1207.1851806640625</c:v>
                </c:pt>
                <c:pt idx="97">
                  <c:v>1218.250244140625</c:v>
                </c:pt>
                <c:pt idx="98">
                  <c:v>1232.437744140625</c:v>
                </c:pt>
                <c:pt idx="99">
                  <c:v>1243.5614013671875</c:v>
                </c:pt>
                <c:pt idx="100">
                  <c:v>1257.293212890625</c:v>
                </c:pt>
                <c:pt idx="101">
                  <c:v>1270.7947998046875</c:v>
                </c:pt>
                <c:pt idx="102">
                  <c:v>1284.6317138671875</c:v>
                </c:pt>
                <c:pt idx="103">
                  <c:v>1298.4801025390625</c:v>
                </c:pt>
                <c:pt idx="104">
                  <c:v>1311.701904296875</c:v>
                </c:pt>
                <c:pt idx="105">
                  <c:v>1324.7850341796875</c:v>
                </c:pt>
                <c:pt idx="106">
                  <c:v>1322.596923828125</c:v>
                </c:pt>
                <c:pt idx="107">
                  <c:v>1315.391845703125</c:v>
                </c:pt>
                <c:pt idx="108">
                  <c:v>1323.9814453125</c:v>
                </c:pt>
                <c:pt idx="109">
                  <c:v>1335.27734375</c:v>
                </c:pt>
                <c:pt idx="110">
                  <c:v>1346.42724609375</c:v>
                </c:pt>
                <c:pt idx="111">
                  <c:v>1360.923583984375</c:v>
                </c:pt>
                <c:pt idx="112">
                  <c:v>1374.9566650390625</c:v>
                </c:pt>
                <c:pt idx="113">
                  <c:v>1388.530029296875</c:v>
                </c:pt>
                <c:pt idx="114">
                  <c:v>1402.83837890625</c:v>
                </c:pt>
                <c:pt idx="115">
                  <c:v>1417.122314453125</c:v>
                </c:pt>
                <c:pt idx="116">
                  <c:v>1431.14111328125</c:v>
                </c:pt>
                <c:pt idx="117">
                  <c:v>1445.2926025390625</c:v>
                </c:pt>
                <c:pt idx="118">
                  <c:v>1459.491455078125</c:v>
                </c:pt>
                <c:pt idx="119">
                  <c:v>1473.7412109375</c:v>
                </c:pt>
                <c:pt idx="120">
                  <c:v>1487.658447265625</c:v>
                </c:pt>
                <c:pt idx="121">
                  <c:v>1501.4034423828125</c:v>
                </c:pt>
                <c:pt idx="122">
                  <c:v>1515.23388671875</c:v>
                </c:pt>
                <c:pt idx="123">
                  <c:v>1529.0279541015625</c:v>
                </c:pt>
                <c:pt idx="124">
                  <c:v>1540.8262939453125</c:v>
                </c:pt>
                <c:pt idx="125">
                  <c:v>1547.2928466796875</c:v>
                </c:pt>
                <c:pt idx="126">
                  <c:v>1553.17626953125</c:v>
                </c:pt>
                <c:pt idx="127">
                  <c:v>1559.866455078125</c:v>
                </c:pt>
                <c:pt idx="128">
                  <c:v>1567.54833984375</c:v>
                </c:pt>
                <c:pt idx="129">
                  <c:v>1575.7171630859375</c:v>
                </c:pt>
                <c:pt idx="130">
                  <c:v>1585.530029296875</c:v>
                </c:pt>
                <c:pt idx="131">
                  <c:v>1598.765869140625</c:v>
                </c:pt>
                <c:pt idx="132">
                  <c:v>1610.100830078125</c:v>
                </c:pt>
                <c:pt idx="133">
                  <c:v>1621.6961669921875</c:v>
                </c:pt>
                <c:pt idx="134">
                  <c:v>1636.1607666015625</c:v>
                </c:pt>
                <c:pt idx="135">
                  <c:v>1650.309326171875</c:v>
                </c:pt>
                <c:pt idx="136">
                  <c:v>1664.3922119140625</c:v>
                </c:pt>
                <c:pt idx="137">
                  <c:v>1678.8763427734375</c:v>
                </c:pt>
                <c:pt idx="138">
                  <c:v>1693.038818359375</c:v>
                </c:pt>
                <c:pt idx="139">
                  <c:v>1706.7431640625</c:v>
                </c:pt>
                <c:pt idx="140">
                  <c:v>1721.0816650390625</c:v>
                </c:pt>
                <c:pt idx="141">
                  <c:v>1735.6943359375</c:v>
                </c:pt>
                <c:pt idx="142">
                  <c:v>1750.00830078125</c:v>
                </c:pt>
                <c:pt idx="143">
                  <c:v>1764.3931884765625</c:v>
                </c:pt>
                <c:pt idx="144">
                  <c:v>1778.5552978515625</c:v>
                </c:pt>
                <c:pt idx="145">
                  <c:v>1792.80517578125</c:v>
                </c:pt>
                <c:pt idx="146">
                  <c:v>1807.0733642578125</c:v>
                </c:pt>
                <c:pt idx="147">
                  <c:v>1821.1544189453125</c:v>
                </c:pt>
                <c:pt idx="148">
                  <c:v>1835.5423583984375</c:v>
                </c:pt>
                <c:pt idx="149">
                  <c:v>1846.952392578125</c:v>
                </c:pt>
                <c:pt idx="150">
                  <c:v>1858.13232421875</c:v>
                </c:pt>
                <c:pt idx="151">
                  <c:v>1872.4644775390625</c:v>
                </c:pt>
                <c:pt idx="152">
                  <c:v>1887.166015625</c:v>
                </c:pt>
                <c:pt idx="153">
                  <c:v>1901.54833984375</c:v>
                </c:pt>
                <c:pt idx="154">
                  <c:v>1915.620361328125</c:v>
                </c:pt>
                <c:pt idx="155">
                  <c:v>1929.8255615234375</c:v>
                </c:pt>
                <c:pt idx="156">
                  <c:v>1944.136474609375</c:v>
                </c:pt>
                <c:pt idx="157">
                  <c:v>1958.38623046875</c:v>
                </c:pt>
                <c:pt idx="158">
                  <c:v>1972.754638671875</c:v>
                </c:pt>
                <c:pt idx="159">
                  <c:v>1984.3577880859375</c:v>
                </c:pt>
                <c:pt idx="160">
                  <c:v>1995.6795654296875</c:v>
                </c:pt>
                <c:pt idx="161">
                  <c:v>2009.8017578125</c:v>
                </c:pt>
                <c:pt idx="162">
                  <c:v>2024.21923828125</c:v>
                </c:pt>
                <c:pt idx="163">
                  <c:v>2038.673828125</c:v>
                </c:pt>
                <c:pt idx="164">
                  <c:v>2053.48828125</c:v>
                </c:pt>
                <c:pt idx="165">
                  <c:v>2068.174560546875</c:v>
                </c:pt>
                <c:pt idx="166">
                  <c:v>2082.40380859375</c:v>
                </c:pt>
                <c:pt idx="167">
                  <c:v>2096.62890625</c:v>
                </c:pt>
                <c:pt idx="168">
                  <c:v>2110.7578125</c:v>
                </c:pt>
                <c:pt idx="169">
                  <c:v>2125.152587890625</c:v>
                </c:pt>
                <c:pt idx="170">
                  <c:v>2139.467529296875</c:v>
                </c:pt>
                <c:pt idx="171">
                  <c:v>2153.752685546875</c:v>
                </c:pt>
                <c:pt idx="172">
                  <c:v>2168.489013671875</c:v>
                </c:pt>
                <c:pt idx="173">
                  <c:v>2182.81982421875</c:v>
                </c:pt>
                <c:pt idx="174">
                  <c:v>2197.003173828125</c:v>
                </c:pt>
                <c:pt idx="175">
                  <c:v>2211.232177734375</c:v>
                </c:pt>
                <c:pt idx="176">
                  <c:v>2222.609619140625</c:v>
                </c:pt>
                <c:pt idx="177">
                  <c:v>2233.697021484375</c:v>
                </c:pt>
                <c:pt idx="178">
                  <c:v>2248.018310546875</c:v>
                </c:pt>
                <c:pt idx="179">
                  <c:v>2257.101318359375</c:v>
                </c:pt>
                <c:pt idx="180">
                  <c:v>2255.205810546875</c:v>
                </c:pt>
                <c:pt idx="181">
                  <c:v>2250.42333984375</c:v>
                </c:pt>
                <c:pt idx="182">
                  <c:v>2245.692626953125</c:v>
                </c:pt>
                <c:pt idx="183">
                  <c:v>2234.0283203125</c:v>
                </c:pt>
                <c:pt idx="184">
                  <c:v>2232.278564453125</c:v>
                </c:pt>
                <c:pt idx="185">
                  <c:v>2245.88330078125</c:v>
                </c:pt>
                <c:pt idx="186">
                  <c:v>2257.86181640625</c:v>
                </c:pt>
                <c:pt idx="187">
                  <c:v>2269.859619140625</c:v>
                </c:pt>
                <c:pt idx="188">
                  <c:v>2284.755859375</c:v>
                </c:pt>
                <c:pt idx="189">
                  <c:v>2299.88720703125</c:v>
                </c:pt>
                <c:pt idx="190">
                  <c:v>2314.947998046875</c:v>
                </c:pt>
                <c:pt idx="191">
                  <c:v>2329.348388671875</c:v>
                </c:pt>
                <c:pt idx="192">
                  <c:v>2343.821533203125</c:v>
                </c:pt>
                <c:pt idx="193">
                  <c:v>2358.896728515625</c:v>
                </c:pt>
                <c:pt idx="194">
                  <c:v>2374.044677734375</c:v>
                </c:pt>
                <c:pt idx="195">
                  <c:v>2388.653076171875</c:v>
                </c:pt>
                <c:pt idx="196">
                  <c:v>2403.291748046875</c:v>
                </c:pt>
                <c:pt idx="197">
                  <c:v>2418.123046875</c:v>
                </c:pt>
                <c:pt idx="198">
                  <c:v>2432.725830078125</c:v>
                </c:pt>
                <c:pt idx="199">
                  <c:v>2444.687255859375</c:v>
                </c:pt>
                <c:pt idx="200">
                  <c:v>2456.57080078125</c:v>
                </c:pt>
                <c:pt idx="201">
                  <c:v>2471.48486328125</c:v>
                </c:pt>
                <c:pt idx="202">
                  <c:v>2486.1650390625</c:v>
                </c:pt>
                <c:pt idx="203">
                  <c:v>2501.206787109375</c:v>
                </c:pt>
                <c:pt idx="204">
                  <c:v>2515.970458984375</c:v>
                </c:pt>
                <c:pt idx="205">
                  <c:v>2530.568359375</c:v>
                </c:pt>
                <c:pt idx="206">
                  <c:v>2545.616943359375</c:v>
                </c:pt>
                <c:pt idx="207">
                  <c:v>2560.4326171875</c:v>
                </c:pt>
                <c:pt idx="208">
                  <c:v>2575.0224609375</c:v>
                </c:pt>
                <c:pt idx="209">
                  <c:v>2586.61865234375</c:v>
                </c:pt>
                <c:pt idx="210">
                  <c:v>2598.52197265625</c:v>
                </c:pt>
                <c:pt idx="211">
                  <c:v>2613.292724609375</c:v>
                </c:pt>
                <c:pt idx="212">
                  <c:v>2628.0517578125</c:v>
                </c:pt>
                <c:pt idx="213">
                  <c:v>2642.78564453125</c:v>
                </c:pt>
                <c:pt idx="214">
                  <c:v>2657.86962890625</c:v>
                </c:pt>
                <c:pt idx="215">
                  <c:v>2673.012939453125</c:v>
                </c:pt>
                <c:pt idx="216">
                  <c:v>2687.91455078125</c:v>
                </c:pt>
                <c:pt idx="217">
                  <c:v>2702.47998046875</c:v>
                </c:pt>
                <c:pt idx="218">
                  <c:v>2717.093505859375</c:v>
                </c:pt>
                <c:pt idx="219">
                  <c:v>2732.126953125</c:v>
                </c:pt>
                <c:pt idx="220">
                  <c:v>2746.740478515625</c:v>
                </c:pt>
                <c:pt idx="221">
                  <c:v>2761.554931640625</c:v>
                </c:pt>
                <c:pt idx="222">
                  <c:v>2776.64501953125</c:v>
                </c:pt>
                <c:pt idx="223">
                  <c:v>2791.208251953125</c:v>
                </c:pt>
                <c:pt idx="224">
                  <c:v>2806.21875</c:v>
                </c:pt>
                <c:pt idx="225">
                  <c:v>2821.437744140625</c:v>
                </c:pt>
                <c:pt idx="226">
                  <c:v>2835.889404296875</c:v>
                </c:pt>
                <c:pt idx="227">
                  <c:v>2847.921142578125</c:v>
                </c:pt>
                <c:pt idx="228">
                  <c:v>2862.94970703125</c:v>
                </c:pt>
                <c:pt idx="229">
                  <c:v>2874.826904296875</c:v>
                </c:pt>
                <c:pt idx="230">
                  <c:v>2889.4091796875</c:v>
                </c:pt>
                <c:pt idx="231">
                  <c:v>2904.0869140625</c:v>
                </c:pt>
                <c:pt idx="232">
                  <c:v>2918.468994140625</c:v>
                </c:pt>
                <c:pt idx="233">
                  <c:v>2928.228271484375</c:v>
                </c:pt>
                <c:pt idx="234">
                  <c:v>2916.71923828125</c:v>
                </c:pt>
                <c:pt idx="235">
                  <c:v>2894.840087890625</c:v>
                </c:pt>
                <c:pt idx="236">
                  <c:v>2886.09912109375</c:v>
                </c:pt>
                <c:pt idx="237">
                  <c:v>2887.187255859375</c:v>
                </c:pt>
                <c:pt idx="238">
                  <c:v>2897.950439453125</c:v>
                </c:pt>
                <c:pt idx="239">
                  <c:v>2913.82080078125</c:v>
                </c:pt>
                <c:pt idx="240">
                  <c:v>2929.208984375</c:v>
                </c:pt>
                <c:pt idx="241">
                  <c:v>2944.188232421875</c:v>
                </c:pt>
                <c:pt idx="242">
                  <c:v>2959.809326171875</c:v>
                </c:pt>
                <c:pt idx="243">
                  <c:v>2975.543701171875</c:v>
                </c:pt>
                <c:pt idx="244">
                  <c:v>2990.96875</c:v>
                </c:pt>
                <c:pt idx="245">
                  <c:v>3006.029296875</c:v>
                </c:pt>
                <c:pt idx="246">
                  <c:v>3021.15576171875</c:v>
                </c:pt>
                <c:pt idx="247">
                  <c:v>3036.4462890625</c:v>
                </c:pt>
                <c:pt idx="248">
                  <c:v>3051.763427734375</c:v>
                </c:pt>
                <c:pt idx="249">
                  <c:v>3067.157470703125</c:v>
                </c:pt>
                <c:pt idx="250">
                  <c:v>3082.40478515625</c:v>
                </c:pt>
                <c:pt idx="251">
                  <c:v>3097.609375</c:v>
                </c:pt>
                <c:pt idx="252">
                  <c:v>3109.8359375</c:v>
                </c:pt>
                <c:pt idx="253">
                  <c:v>3121.829345703125</c:v>
                </c:pt>
                <c:pt idx="254">
                  <c:v>3137.096435546875</c:v>
                </c:pt>
                <c:pt idx="255">
                  <c:v>3151.276611328125</c:v>
                </c:pt>
                <c:pt idx="256">
                  <c:v>3155.3017578125</c:v>
                </c:pt>
                <c:pt idx="257">
                  <c:v>3147.777099609375</c:v>
                </c:pt>
                <c:pt idx="258">
                  <c:v>3140.88818359375</c:v>
                </c:pt>
                <c:pt idx="259">
                  <c:v>3140.9609375</c:v>
                </c:pt>
                <c:pt idx="260">
                  <c:v>3145.50146484375</c:v>
                </c:pt>
                <c:pt idx="261">
                  <c:v>3152.62451171875</c:v>
                </c:pt>
                <c:pt idx="262">
                  <c:v>3161.87109375</c:v>
                </c:pt>
                <c:pt idx="263">
                  <c:v>3173.90380859375</c:v>
                </c:pt>
                <c:pt idx="264">
                  <c:v>3190.2939453125</c:v>
                </c:pt>
                <c:pt idx="265">
                  <c:v>3205.8408203125</c:v>
                </c:pt>
                <c:pt idx="266">
                  <c:v>3221.157958984375</c:v>
                </c:pt>
                <c:pt idx="267">
                  <c:v>3236.598876953125</c:v>
                </c:pt>
                <c:pt idx="268">
                  <c:v>3252.00439453125</c:v>
                </c:pt>
                <c:pt idx="269">
                  <c:v>3267.592041015625</c:v>
                </c:pt>
                <c:pt idx="270">
                  <c:v>3282.9794921875</c:v>
                </c:pt>
                <c:pt idx="271">
                  <c:v>3298.6640625</c:v>
                </c:pt>
                <c:pt idx="272">
                  <c:v>3314.396728515625</c:v>
                </c:pt>
                <c:pt idx="273">
                  <c:v>3330.1572265625</c:v>
                </c:pt>
                <c:pt idx="274">
                  <c:v>3345.989501953125</c:v>
                </c:pt>
                <c:pt idx="275">
                  <c:v>3361.68212890625</c:v>
                </c:pt>
                <c:pt idx="276">
                  <c:v>3377.6298828125</c:v>
                </c:pt>
                <c:pt idx="277">
                  <c:v>3393.367431640625</c:v>
                </c:pt>
                <c:pt idx="278">
                  <c:v>3408.792724609375</c:v>
                </c:pt>
                <c:pt idx="279">
                  <c:v>3421.145263671875</c:v>
                </c:pt>
                <c:pt idx="280">
                  <c:v>3433.42041015625</c:v>
                </c:pt>
                <c:pt idx="281">
                  <c:v>3449.13720703125</c:v>
                </c:pt>
                <c:pt idx="282">
                  <c:v>3464.791259765625</c:v>
                </c:pt>
                <c:pt idx="283">
                  <c:v>3480.259521484375</c:v>
                </c:pt>
                <c:pt idx="284">
                  <c:v>3495.97412109375</c:v>
                </c:pt>
                <c:pt idx="285">
                  <c:v>3511.7744140625</c:v>
                </c:pt>
                <c:pt idx="286">
                  <c:v>3527.157958984375</c:v>
                </c:pt>
                <c:pt idx="287">
                  <c:v>3542.283935546875</c:v>
                </c:pt>
                <c:pt idx="288">
                  <c:v>3557.93603515625</c:v>
                </c:pt>
                <c:pt idx="289">
                  <c:v>3570.59814453125</c:v>
                </c:pt>
                <c:pt idx="290">
                  <c:v>3583.370849609375</c:v>
                </c:pt>
                <c:pt idx="291">
                  <c:v>3598.60595703125</c:v>
                </c:pt>
                <c:pt idx="292">
                  <c:v>3614.290283203125</c:v>
                </c:pt>
                <c:pt idx="293">
                  <c:v>3629.889892578125</c:v>
                </c:pt>
                <c:pt idx="294">
                  <c:v>3645.98876953125</c:v>
                </c:pt>
                <c:pt idx="295">
                  <c:v>3662.124755859375</c:v>
                </c:pt>
                <c:pt idx="296">
                  <c:v>3677.31982421875</c:v>
                </c:pt>
                <c:pt idx="297">
                  <c:v>3692.585205078125</c:v>
                </c:pt>
                <c:pt idx="298">
                  <c:v>3708.359130859375</c:v>
                </c:pt>
                <c:pt idx="299">
                  <c:v>3724.375732421875</c:v>
                </c:pt>
                <c:pt idx="300">
                  <c:v>3739.9287109375</c:v>
                </c:pt>
                <c:pt idx="301">
                  <c:v>3755.23974609375</c:v>
                </c:pt>
                <c:pt idx="302">
                  <c:v>3770.39453125</c:v>
                </c:pt>
                <c:pt idx="303">
                  <c:v>3785.061279296875</c:v>
                </c:pt>
                <c:pt idx="304">
                  <c:v>3797.392333984375</c:v>
                </c:pt>
                <c:pt idx="305">
                  <c:v>3806.90625</c:v>
                </c:pt>
                <c:pt idx="306">
                  <c:v>3816.64306640625</c:v>
                </c:pt>
                <c:pt idx="307">
                  <c:v>3826.556396484375</c:v>
                </c:pt>
                <c:pt idx="308">
                  <c:v>3833.28369140625</c:v>
                </c:pt>
                <c:pt idx="309">
                  <c:v>3836.979248046875</c:v>
                </c:pt>
                <c:pt idx="310">
                  <c:v>3841.197265625</c:v>
                </c:pt>
                <c:pt idx="311">
                  <c:v>3846.6259765625</c:v>
                </c:pt>
                <c:pt idx="312">
                  <c:v>3851.804931640625</c:v>
                </c:pt>
                <c:pt idx="313">
                  <c:v>3858.635986328125</c:v>
                </c:pt>
                <c:pt idx="314">
                  <c:v>3869.332275390625</c:v>
                </c:pt>
                <c:pt idx="315">
                  <c:v>3880.740234375</c:v>
                </c:pt>
                <c:pt idx="316">
                  <c:v>3892.969970703125</c:v>
                </c:pt>
                <c:pt idx="317">
                  <c:v>3908.87451171875</c:v>
                </c:pt>
                <c:pt idx="318">
                  <c:v>3924.724853515625</c:v>
                </c:pt>
                <c:pt idx="319">
                  <c:v>3941.13916015625</c:v>
                </c:pt>
                <c:pt idx="320">
                  <c:v>3957.231689453125</c:v>
                </c:pt>
                <c:pt idx="321">
                  <c:v>3973.094970703125</c:v>
                </c:pt>
                <c:pt idx="322">
                  <c:v>3989.162353515625</c:v>
                </c:pt>
                <c:pt idx="323">
                  <c:v>4005.22607421875</c:v>
                </c:pt>
                <c:pt idx="324">
                  <c:v>4021.16650390625</c:v>
                </c:pt>
                <c:pt idx="325">
                  <c:v>4036.896240234375</c:v>
                </c:pt>
                <c:pt idx="326">
                  <c:v>4053.044677734375</c:v>
                </c:pt>
                <c:pt idx="327">
                  <c:v>4068.91748046875</c:v>
                </c:pt>
                <c:pt idx="328">
                  <c:v>4084.84130859375</c:v>
                </c:pt>
                <c:pt idx="329">
                  <c:v>4100.755859375</c:v>
                </c:pt>
                <c:pt idx="330">
                  <c:v>4113.45654296875</c:v>
                </c:pt>
                <c:pt idx="331">
                  <c:v>4129.28564453125</c:v>
                </c:pt>
                <c:pt idx="332">
                  <c:v>4141.88134765625</c:v>
                </c:pt>
                <c:pt idx="333">
                  <c:v>4157.82177734375</c:v>
                </c:pt>
                <c:pt idx="334">
                  <c:v>4173.7333984375</c:v>
                </c:pt>
                <c:pt idx="335">
                  <c:v>4189.7841796875</c:v>
                </c:pt>
                <c:pt idx="336">
                  <c:v>4205.79443359375</c:v>
                </c:pt>
                <c:pt idx="337">
                  <c:v>4221.7607421875</c:v>
                </c:pt>
                <c:pt idx="338">
                  <c:v>4237.48876953125</c:v>
                </c:pt>
                <c:pt idx="339">
                  <c:v>4253.341796875</c:v>
                </c:pt>
                <c:pt idx="340">
                  <c:v>4266.37744140625</c:v>
                </c:pt>
                <c:pt idx="341">
                  <c:v>4279.0771484375</c:v>
                </c:pt>
                <c:pt idx="342">
                  <c:v>4294.6044921875</c:v>
                </c:pt>
                <c:pt idx="343">
                  <c:v>4310.3984375</c:v>
                </c:pt>
                <c:pt idx="344">
                  <c:v>4326.53662109375</c:v>
                </c:pt>
                <c:pt idx="345">
                  <c:v>4342.33349609375</c:v>
                </c:pt>
                <c:pt idx="346">
                  <c:v>4357.99755859375</c:v>
                </c:pt>
                <c:pt idx="347">
                  <c:v>4373.84716796875</c:v>
                </c:pt>
                <c:pt idx="348">
                  <c:v>4389.64404296875</c:v>
                </c:pt>
                <c:pt idx="349">
                  <c:v>4405.47314453125</c:v>
                </c:pt>
                <c:pt idx="350">
                  <c:v>4421.48046875</c:v>
                </c:pt>
                <c:pt idx="351">
                  <c:v>4437.2783203125</c:v>
                </c:pt>
                <c:pt idx="352">
                  <c:v>4452.91064453125</c:v>
                </c:pt>
                <c:pt idx="353">
                  <c:v>4468.74609375</c:v>
                </c:pt>
                <c:pt idx="354">
                  <c:v>4484.58251953125</c:v>
                </c:pt>
                <c:pt idx="355">
                  <c:v>4497.15771484375</c:v>
                </c:pt>
                <c:pt idx="356">
                  <c:v>4509.95361328125</c:v>
                </c:pt>
                <c:pt idx="357">
                  <c:v>4525.76806640625</c:v>
                </c:pt>
                <c:pt idx="358">
                  <c:v>4541.38037109375</c:v>
                </c:pt>
                <c:pt idx="359">
                  <c:v>4556.92724609375</c:v>
                </c:pt>
                <c:pt idx="360">
                  <c:v>4572.77685546875</c:v>
                </c:pt>
                <c:pt idx="361">
                  <c:v>4581.36572265625</c:v>
                </c:pt>
                <c:pt idx="362">
                  <c:v>4574.68359375</c:v>
                </c:pt>
                <c:pt idx="363">
                  <c:v>4548.2783203125</c:v>
                </c:pt>
                <c:pt idx="364">
                  <c:v>4510.14990234375</c:v>
                </c:pt>
                <c:pt idx="365">
                  <c:v>4486.76123046875</c:v>
                </c:pt>
                <c:pt idx="366">
                  <c:v>4476.69287109375</c:v>
                </c:pt>
                <c:pt idx="367">
                  <c:v>4472.900390625</c:v>
                </c:pt>
                <c:pt idx="368">
                  <c:v>4473.02392578125</c:v>
                </c:pt>
                <c:pt idx="369">
                  <c:v>4473.6337890625</c:v>
                </c:pt>
                <c:pt idx="370">
                  <c:v>4478.85693359375</c:v>
                </c:pt>
                <c:pt idx="371">
                  <c:v>4493.083984375</c:v>
                </c:pt>
                <c:pt idx="372">
                  <c:v>4510.76025390625</c:v>
                </c:pt>
                <c:pt idx="373">
                  <c:v>4528.49658203125</c:v>
                </c:pt>
                <c:pt idx="374">
                  <c:v>4546.0625</c:v>
                </c:pt>
                <c:pt idx="375">
                  <c:v>4563.34033203125</c:v>
                </c:pt>
                <c:pt idx="376">
                  <c:v>4580.70458984375</c:v>
                </c:pt>
                <c:pt idx="377">
                  <c:v>4597.70166015625</c:v>
                </c:pt>
                <c:pt idx="378">
                  <c:v>4614.55517578125</c:v>
                </c:pt>
                <c:pt idx="379">
                  <c:v>4631.5361328125</c:v>
                </c:pt>
                <c:pt idx="380">
                  <c:v>4645.4677734375</c:v>
                </c:pt>
                <c:pt idx="381">
                  <c:v>4659.17138671875</c:v>
                </c:pt>
                <c:pt idx="382">
                  <c:v>4676.09375</c:v>
                </c:pt>
                <c:pt idx="383">
                  <c:v>4693.20849609375</c:v>
                </c:pt>
                <c:pt idx="384">
                  <c:v>4710.1533203125</c:v>
                </c:pt>
                <c:pt idx="385">
                  <c:v>4727.2451171875</c:v>
                </c:pt>
                <c:pt idx="386">
                  <c:v>4744.27099609375</c:v>
                </c:pt>
                <c:pt idx="387">
                  <c:v>4761.14404296875</c:v>
                </c:pt>
                <c:pt idx="388">
                  <c:v>4778.31298828125</c:v>
                </c:pt>
                <c:pt idx="389">
                  <c:v>4795.37109375</c:v>
                </c:pt>
                <c:pt idx="390">
                  <c:v>4812.02197265625</c:v>
                </c:pt>
                <c:pt idx="391">
                  <c:v>4828.63916015625</c:v>
                </c:pt>
                <c:pt idx="392">
                  <c:v>4841.90869140625</c:v>
                </c:pt>
                <c:pt idx="393">
                  <c:v>4855.93798828125</c:v>
                </c:pt>
                <c:pt idx="394">
                  <c:v>4873.09033203125</c:v>
                </c:pt>
                <c:pt idx="395">
                  <c:v>4889.7099609375</c:v>
                </c:pt>
                <c:pt idx="396">
                  <c:v>4906.3232421875</c:v>
                </c:pt>
                <c:pt idx="397">
                  <c:v>4923.3447265625</c:v>
                </c:pt>
                <c:pt idx="398">
                  <c:v>4940.4599609375</c:v>
                </c:pt>
                <c:pt idx="399">
                  <c:v>4957.26123046875</c:v>
                </c:pt>
                <c:pt idx="400">
                  <c:v>4974.06640625</c:v>
                </c:pt>
                <c:pt idx="401">
                  <c:v>4990.88671875</c:v>
                </c:pt>
                <c:pt idx="402">
                  <c:v>5007.4453125</c:v>
                </c:pt>
                <c:pt idx="403">
                  <c:v>5024.00537109375</c:v>
                </c:pt>
                <c:pt idx="404">
                  <c:v>5040.56103515625</c:v>
                </c:pt>
                <c:pt idx="405">
                  <c:v>5057.490234375</c:v>
                </c:pt>
                <c:pt idx="406">
                  <c:v>5071.17041015625</c:v>
                </c:pt>
                <c:pt idx="407">
                  <c:v>5069.82958984375</c:v>
                </c:pt>
                <c:pt idx="408">
                  <c:v>5066.16943359375</c:v>
                </c:pt>
                <c:pt idx="409">
                  <c:v>5071.03466796875</c:v>
                </c:pt>
                <c:pt idx="410">
                  <c:v>5085.71337890625</c:v>
                </c:pt>
                <c:pt idx="411">
                  <c:v>5101.7431640625</c:v>
                </c:pt>
                <c:pt idx="412">
                  <c:v>5118.8935546875</c:v>
                </c:pt>
                <c:pt idx="413">
                  <c:v>5136.22265625</c:v>
                </c:pt>
                <c:pt idx="414">
                  <c:v>5153.15087890625</c:v>
                </c:pt>
                <c:pt idx="415">
                  <c:v>5170.30517578125</c:v>
                </c:pt>
                <c:pt idx="416">
                  <c:v>5187.65478515625</c:v>
                </c:pt>
                <c:pt idx="417">
                  <c:v>5204.6962890625</c:v>
                </c:pt>
                <c:pt idx="418">
                  <c:v>5218.11572265625</c:v>
                </c:pt>
                <c:pt idx="419">
                  <c:v>5231.63720703125</c:v>
                </c:pt>
                <c:pt idx="420">
                  <c:v>5248.9111328125</c:v>
                </c:pt>
                <c:pt idx="421">
                  <c:v>5266.56005859375</c:v>
                </c:pt>
                <c:pt idx="422">
                  <c:v>5283.8125</c:v>
                </c:pt>
                <c:pt idx="423">
                  <c:v>5301.04638671875</c:v>
                </c:pt>
                <c:pt idx="424">
                  <c:v>5318.07275390625</c:v>
                </c:pt>
                <c:pt idx="425">
                  <c:v>5335.03466796875</c:v>
                </c:pt>
                <c:pt idx="426">
                  <c:v>5352.384765625</c:v>
                </c:pt>
                <c:pt idx="427">
                  <c:v>5369.26953125</c:v>
                </c:pt>
                <c:pt idx="428">
                  <c:v>5386.10546875</c:v>
                </c:pt>
                <c:pt idx="429">
                  <c:v>5403.2041015625</c:v>
                </c:pt>
                <c:pt idx="430">
                  <c:v>5420.05517578125</c:v>
                </c:pt>
                <c:pt idx="431">
                  <c:v>5436.7939453125</c:v>
                </c:pt>
                <c:pt idx="432">
                  <c:v>5450.35107421875</c:v>
                </c:pt>
                <c:pt idx="433">
                  <c:v>5464.3974609375</c:v>
                </c:pt>
                <c:pt idx="434">
                  <c:v>5481.41357421875</c:v>
                </c:pt>
                <c:pt idx="435">
                  <c:v>5497.50244140625</c:v>
                </c:pt>
                <c:pt idx="436">
                  <c:v>5506.55908203125</c:v>
                </c:pt>
                <c:pt idx="437">
                  <c:v>5504.0576171875</c:v>
                </c:pt>
                <c:pt idx="438">
                  <c:v>5501.35986328125</c:v>
                </c:pt>
                <c:pt idx="439">
                  <c:v>5500.4560546875</c:v>
                </c:pt>
                <c:pt idx="440">
                  <c:v>5500.42041015625</c:v>
                </c:pt>
                <c:pt idx="441">
                  <c:v>5509.5380859375</c:v>
                </c:pt>
                <c:pt idx="442">
                  <c:v>5521.923828125</c:v>
                </c:pt>
                <c:pt idx="443">
                  <c:v>5535.54443359375</c:v>
                </c:pt>
                <c:pt idx="444">
                  <c:v>5552.96240234375</c:v>
                </c:pt>
                <c:pt idx="445">
                  <c:v>5570.82177734375</c:v>
                </c:pt>
                <c:pt idx="446">
                  <c:v>5588.7412109375</c:v>
                </c:pt>
                <c:pt idx="447">
                  <c:v>5606.0712890625</c:v>
                </c:pt>
                <c:pt idx="448">
                  <c:v>5623.29052734375</c:v>
                </c:pt>
                <c:pt idx="449">
                  <c:v>5640.77734375</c:v>
                </c:pt>
                <c:pt idx="450">
                  <c:v>5658.26123046875</c:v>
                </c:pt>
                <c:pt idx="451">
                  <c:v>5675.6416015625</c:v>
                </c:pt>
                <c:pt idx="452">
                  <c:v>5693.33544921875</c:v>
                </c:pt>
                <c:pt idx="453">
                  <c:v>5710.7060546875</c:v>
                </c:pt>
                <c:pt idx="454">
                  <c:v>5728.15625</c:v>
                </c:pt>
                <c:pt idx="455">
                  <c:v>5745.8232421875</c:v>
                </c:pt>
                <c:pt idx="456">
                  <c:v>5762.95361328125</c:v>
                </c:pt>
                <c:pt idx="457">
                  <c:v>5779.9052734375</c:v>
                </c:pt>
                <c:pt idx="458">
                  <c:v>5793.83935546875</c:v>
                </c:pt>
                <c:pt idx="459">
                  <c:v>5807.71826171875</c:v>
                </c:pt>
                <c:pt idx="460">
                  <c:v>5824.84716796875</c:v>
                </c:pt>
                <c:pt idx="461">
                  <c:v>5842.638671875</c:v>
                </c:pt>
                <c:pt idx="462">
                  <c:v>5860.22998046875</c:v>
                </c:pt>
                <c:pt idx="463">
                  <c:v>5877.7412109375</c:v>
                </c:pt>
                <c:pt idx="464">
                  <c:v>5894.95703125</c:v>
                </c:pt>
                <c:pt idx="465">
                  <c:v>5911.662109375</c:v>
                </c:pt>
                <c:pt idx="466">
                  <c:v>5928.85693359375</c:v>
                </c:pt>
                <c:pt idx="467">
                  <c:v>5945.97900390625</c:v>
                </c:pt>
                <c:pt idx="468">
                  <c:v>5962.92626953125</c:v>
                </c:pt>
                <c:pt idx="469">
                  <c:v>5976.7861328125</c:v>
                </c:pt>
                <c:pt idx="470">
                  <c:v>5990.77783203125</c:v>
                </c:pt>
                <c:pt idx="471">
                  <c:v>6008.05126953125</c:v>
                </c:pt>
                <c:pt idx="472">
                  <c:v>6025.02978515625</c:v>
                </c:pt>
                <c:pt idx="473">
                  <c:v>6042.35302734375</c:v>
                </c:pt>
                <c:pt idx="474">
                  <c:v>6059.5458984375</c:v>
                </c:pt>
                <c:pt idx="475">
                  <c:v>6076.76611328125</c:v>
                </c:pt>
                <c:pt idx="476">
                  <c:v>6094.1064453125</c:v>
                </c:pt>
                <c:pt idx="477">
                  <c:v>6111.01318359375</c:v>
                </c:pt>
                <c:pt idx="478">
                  <c:v>6127.91162109375</c:v>
                </c:pt>
                <c:pt idx="479">
                  <c:v>6145.11083984375</c:v>
                </c:pt>
                <c:pt idx="480">
                  <c:v>6162.294921875</c:v>
                </c:pt>
                <c:pt idx="481">
                  <c:v>6179.37841796875</c:v>
                </c:pt>
                <c:pt idx="482">
                  <c:v>6195.84521484375</c:v>
                </c:pt>
                <c:pt idx="483">
                  <c:v>6204.564453125</c:v>
                </c:pt>
                <c:pt idx="484">
                  <c:v>6201.3330078125</c:v>
                </c:pt>
                <c:pt idx="485">
                  <c:v>6198.6533203125</c:v>
                </c:pt>
                <c:pt idx="486">
                  <c:v>6203.41357421875</c:v>
                </c:pt>
                <c:pt idx="487">
                  <c:v>6212.18115234375</c:v>
                </c:pt>
                <c:pt idx="488">
                  <c:v>6220.7529296875</c:v>
                </c:pt>
                <c:pt idx="489">
                  <c:v>6226.7333984375</c:v>
                </c:pt>
                <c:pt idx="490">
                  <c:v>6235.0283203125</c:v>
                </c:pt>
                <c:pt idx="491">
                  <c:v>6245.98583984375</c:v>
                </c:pt>
                <c:pt idx="492">
                  <c:v>6258.54296875</c:v>
                </c:pt>
                <c:pt idx="493">
                  <c:v>6271.5302734375</c:v>
                </c:pt>
                <c:pt idx="494">
                  <c:v>6287.0869140625</c:v>
                </c:pt>
                <c:pt idx="495">
                  <c:v>6301.052734375</c:v>
                </c:pt>
                <c:pt idx="496">
                  <c:v>6315.39794921875</c:v>
                </c:pt>
                <c:pt idx="497">
                  <c:v>6333.1630859375</c:v>
                </c:pt>
                <c:pt idx="498">
                  <c:v>6350.78564453125</c:v>
                </c:pt>
                <c:pt idx="499">
                  <c:v>6369.109375</c:v>
                </c:pt>
                <c:pt idx="500">
                  <c:v>6387.2998046875</c:v>
                </c:pt>
                <c:pt idx="501">
                  <c:v>6405.08056640625</c:v>
                </c:pt>
                <c:pt idx="502">
                  <c:v>6422.728515625</c:v>
                </c:pt>
                <c:pt idx="503">
                  <c:v>6440.5234375</c:v>
                </c:pt>
                <c:pt idx="504">
                  <c:v>6458.65185546875</c:v>
                </c:pt>
                <c:pt idx="505">
                  <c:v>6476.7255859375</c:v>
                </c:pt>
                <c:pt idx="506">
                  <c:v>6494.61474609375</c:v>
                </c:pt>
                <c:pt idx="507">
                  <c:v>6512.5908203125</c:v>
                </c:pt>
                <c:pt idx="508">
                  <c:v>6530.29736328125</c:v>
                </c:pt>
                <c:pt idx="509">
                  <c:v>6547.32958984375</c:v>
                </c:pt>
                <c:pt idx="510">
                  <c:v>6564.94384765625</c:v>
                </c:pt>
                <c:pt idx="511">
                  <c:v>6583.16552734375</c:v>
                </c:pt>
                <c:pt idx="512">
                  <c:v>6597.42138671875</c:v>
                </c:pt>
                <c:pt idx="513">
                  <c:v>6611.7265625</c:v>
                </c:pt>
                <c:pt idx="514">
                  <c:v>6625.11376953125</c:v>
                </c:pt>
                <c:pt idx="515">
                  <c:v>6613.0341796875</c:v>
                </c:pt>
                <c:pt idx="516">
                  <c:v>6574.75927734375</c:v>
                </c:pt>
                <c:pt idx="517">
                  <c:v>6547.65576171875</c:v>
                </c:pt>
                <c:pt idx="518">
                  <c:v>6538.7685546875</c:v>
                </c:pt>
                <c:pt idx="519">
                  <c:v>6533.052734375</c:v>
                </c:pt>
                <c:pt idx="520">
                  <c:v>6531.21337890625</c:v>
                </c:pt>
                <c:pt idx="521">
                  <c:v>6534.7138671875</c:v>
                </c:pt>
                <c:pt idx="522">
                  <c:v>6545.609375</c:v>
                </c:pt>
                <c:pt idx="523">
                  <c:v>6560.26123046875</c:v>
                </c:pt>
                <c:pt idx="524">
                  <c:v>6578.6279296875</c:v>
                </c:pt>
                <c:pt idx="525">
                  <c:v>6598.154296875</c:v>
                </c:pt>
                <c:pt idx="526">
                  <c:v>6617.294921875</c:v>
                </c:pt>
                <c:pt idx="527">
                  <c:v>6636.7138671875</c:v>
                </c:pt>
                <c:pt idx="528">
                  <c:v>6655.92431640625</c:v>
                </c:pt>
                <c:pt idx="529">
                  <c:v>6674.9052734375</c:v>
                </c:pt>
                <c:pt idx="530">
                  <c:v>6694.2529296875</c:v>
                </c:pt>
                <c:pt idx="531">
                  <c:v>6712.6982421875</c:v>
                </c:pt>
                <c:pt idx="532">
                  <c:v>6731.52734375</c:v>
                </c:pt>
                <c:pt idx="533">
                  <c:v>6751.08935546875</c:v>
                </c:pt>
                <c:pt idx="534">
                  <c:v>6769.95654296875</c:v>
                </c:pt>
                <c:pt idx="535">
                  <c:v>6788.9873046875</c:v>
                </c:pt>
                <c:pt idx="536">
                  <c:v>6808.01220703125</c:v>
                </c:pt>
                <c:pt idx="537">
                  <c:v>6826.7255859375</c:v>
                </c:pt>
                <c:pt idx="538">
                  <c:v>6841.77197265625</c:v>
                </c:pt>
                <c:pt idx="539">
                  <c:v>6856.9609375</c:v>
                </c:pt>
                <c:pt idx="540">
                  <c:v>6876.21435546875</c:v>
                </c:pt>
                <c:pt idx="541">
                  <c:v>6894.82568359375</c:v>
                </c:pt>
                <c:pt idx="542">
                  <c:v>6913.4755859375</c:v>
                </c:pt>
                <c:pt idx="543">
                  <c:v>6932.31884765625</c:v>
                </c:pt>
                <c:pt idx="544">
                  <c:v>6950.7060546875</c:v>
                </c:pt>
                <c:pt idx="545">
                  <c:v>6965.73974609375</c:v>
                </c:pt>
                <c:pt idx="546">
                  <c:v>6981.0087890625</c:v>
                </c:pt>
                <c:pt idx="547">
                  <c:v>6999.66064453125</c:v>
                </c:pt>
                <c:pt idx="548">
                  <c:v>7017.69921875</c:v>
                </c:pt>
                <c:pt idx="549">
                  <c:v>7036.60498046875</c:v>
                </c:pt>
                <c:pt idx="550">
                  <c:v>7055.52734375</c:v>
                </c:pt>
                <c:pt idx="551">
                  <c:v>7074.0927734375</c:v>
                </c:pt>
                <c:pt idx="552">
                  <c:v>7092.73974609375</c:v>
                </c:pt>
                <c:pt idx="553">
                  <c:v>7111.04541015625</c:v>
                </c:pt>
                <c:pt idx="554">
                  <c:v>7129.33984375</c:v>
                </c:pt>
                <c:pt idx="555">
                  <c:v>7147.81787109375</c:v>
                </c:pt>
                <c:pt idx="556">
                  <c:v>7166.322265625</c:v>
                </c:pt>
                <c:pt idx="557">
                  <c:v>7184.8671875</c:v>
                </c:pt>
                <c:pt idx="558">
                  <c:v>7203.72900390625</c:v>
                </c:pt>
                <c:pt idx="559">
                  <c:v>7218.5703125</c:v>
                </c:pt>
                <c:pt idx="560">
                  <c:v>7222.1640625</c:v>
                </c:pt>
                <c:pt idx="561">
                  <c:v>7222.1044921875</c:v>
                </c:pt>
                <c:pt idx="562">
                  <c:v>7230.88720703125</c:v>
                </c:pt>
                <c:pt idx="563">
                  <c:v>7241.18115234375</c:v>
                </c:pt>
                <c:pt idx="564">
                  <c:v>7246.908203125</c:v>
                </c:pt>
                <c:pt idx="565">
                  <c:v>7247.56640625</c:v>
                </c:pt>
                <c:pt idx="566">
                  <c:v>7248.11962890625</c:v>
                </c:pt>
                <c:pt idx="567">
                  <c:v>7254.30615234375</c:v>
                </c:pt>
                <c:pt idx="568">
                  <c:v>7267.853515625</c:v>
                </c:pt>
                <c:pt idx="569">
                  <c:v>7285.44921875</c:v>
                </c:pt>
                <c:pt idx="570">
                  <c:v>7304.421875</c:v>
                </c:pt>
                <c:pt idx="571">
                  <c:v>7323.38330078125</c:v>
                </c:pt>
                <c:pt idx="572">
                  <c:v>7342.6552734375</c:v>
                </c:pt>
                <c:pt idx="573">
                  <c:v>7357.9677734375</c:v>
                </c:pt>
                <c:pt idx="574">
                  <c:v>7372.90771484375</c:v>
                </c:pt>
                <c:pt idx="575">
                  <c:v>7392.24755859375</c:v>
                </c:pt>
                <c:pt idx="576">
                  <c:v>7411.62890625</c:v>
                </c:pt>
                <c:pt idx="577">
                  <c:v>7430.830078125</c:v>
                </c:pt>
                <c:pt idx="578">
                  <c:v>7449.73779296875</c:v>
                </c:pt>
                <c:pt idx="579">
                  <c:v>7468.8271484375</c:v>
                </c:pt>
                <c:pt idx="580">
                  <c:v>7488.00732421875</c:v>
                </c:pt>
                <c:pt idx="581">
                  <c:v>7506.91015625</c:v>
                </c:pt>
                <c:pt idx="582">
                  <c:v>7525.90283203125</c:v>
                </c:pt>
                <c:pt idx="583">
                  <c:v>7544.7548828125</c:v>
                </c:pt>
                <c:pt idx="584">
                  <c:v>7563.548828125</c:v>
                </c:pt>
                <c:pt idx="585">
                  <c:v>7582.11865234375</c:v>
                </c:pt>
                <c:pt idx="586">
                  <c:v>7601.1005859375</c:v>
                </c:pt>
                <c:pt idx="587">
                  <c:v>7620.2490234375</c:v>
                </c:pt>
                <c:pt idx="588">
                  <c:v>7635.16943359375</c:v>
                </c:pt>
                <c:pt idx="589">
                  <c:v>7650.154296875</c:v>
                </c:pt>
                <c:pt idx="590">
                  <c:v>7669.4658203125</c:v>
                </c:pt>
                <c:pt idx="591">
                  <c:v>7688.07373046875</c:v>
                </c:pt>
                <c:pt idx="592">
                  <c:v>7706.705078125</c:v>
                </c:pt>
                <c:pt idx="593">
                  <c:v>7725.6279296875</c:v>
                </c:pt>
                <c:pt idx="594">
                  <c:v>7744.08837890625</c:v>
                </c:pt>
                <c:pt idx="595">
                  <c:v>7762.96435546875</c:v>
                </c:pt>
                <c:pt idx="596">
                  <c:v>7782.33056640625</c:v>
                </c:pt>
                <c:pt idx="597">
                  <c:v>7801.03759765625</c:v>
                </c:pt>
                <c:pt idx="598">
                  <c:v>7815.75634765625</c:v>
                </c:pt>
                <c:pt idx="599">
                  <c:v>7830.36669921875</c:v>
                </c:pt>
                <c:pt idx="600">
                  <c:v>7848.80322265625</c:v>
                </c:pt>
                <c:pt idx="601">
                  <c:v>7867.57275390625</c:v>
                </c:pt>
                <c:pt idx="602">
                  <c:v>7886.49365234375</c:v>
                </c:pt>
                <c:pt idx="603">
                  <c:v>7905.22314453125</c:v>
                </c:pt>
                <c:pt idx="604">
                  <c:v>7923.34716796875</c:v>
                </c:pt>
                <c:pt idx="605">
                  <c:v>7942.01708984375</c:v>
                </c:pt>
                <c:pt idx="606">
                  <c:v>7961.08056640625</c:v>
                </c:pt>
                <c:pt idx="607">
                  <c:v>7978.92822265625</c:v>
                </c:pt>
                <c:pt idx="608">
                  <c:v>7997.31640625</c:v>
                </c:pt>
                <c:pt idx="609">
                  <c:v>8013.2236328125</c:v>
                </c:pt>
                <c:pt idx="610">
                  <c:v>8016.76513671875</c:v>
                </c:pt>
                <c:pt idx="611">
                  <c:v>8014.6865234375</c:v>
                </c:pt>
                <c:pt idx="612">
                  <c:v>8022.12109375</c:v>
                </c:pt>
                <c:pt idx="613">
                  <c:v>8034.96435546875</c:v>
                </c:pt>
                <c:pt idx="614">
                  <c:v>8053.56787109375</c:v>
                </c:pt>
                <c:pt idx="615">
                  <c:v>8068.880859375</c:v>
                </c:pt>
                <c:pt idx="616">
                  <c:v>8088.1806640625</c:v>
                </c:pt>
                <c:pt idx="617">
                  <c:v>8107.42138671875</c:v>
                </c:pt>
                <c:pt idx="618">
                  <c:v>8126.251953125</c:v>
                </c:pt>
                <c:pt idx="619">
                  <c:v>8145.03076171875</c:v>
                </c:pt>
                <c:pt idx="620">
                  <c:v>8163.55419921875</c:v>
                </c:pt>
                <c:pt idx="621">
                  <c:v>8182.12158203125</c:v>
                </c:pt>
                <c:pt idx="622">
                  <c:v>8201.076171875</c:v>
                </c:pt>
                <c:pt idx="623">
                  <c:v>8220.0322265625</c:v>
                </c:pt>
                <c:pt idx="624">
                  <c:v>8230.6728515625</c:v>
                </c:pt>
                <c:pt idx="625">
                  <c:v>8225.4501953125</c:v>
                </c:pt>
                <c:pt idx="626">
                  <c:v>8218.171875</c:v>
                </c:pt>
                <c:pt idx="627">
                  <c:v>8221.95703125</c:v>
                </c:pt>
                <c:pt idx="628">
                  <c:v>8228.2294921875</c:v>
                </c:pt>
                <c:pt idx="629">
                  <c:v>8238.5546875</c:v>
                </c:pt>
                <c:pt idx="630">
                  <c:v>8256.5087890625</c:v>
                </c:pt>
                <c:pt idx="631">
                  <c:v>8276.29296875</c:v>
                </c:pt>
                <c:pt idx="632">
                  <c:v>8296.345703125</c:v>
                </c:pt>
                <c:pt idx="633">
                  <c:v>8316.22265625</c:v>
                </c:pt>
                <c:pt idx="634">
                  <c:v>8335.650390625</c:v>
                </c:pt>
                <c:pt idx="635">
                  <c:v>8355.55078125</c:v>
                </c:pt>
                <c:pt idx="636">
                  <c:v>8375.7685546875</c:v>
                </c:pt>
                <c:pt idx="637">
                  <c:v>8395.515625</c:v>
                </c:pt>
                <c:pt idx="638">
                  <c:v>8411.1494140625</c:v>
                </c:pt>
                <c:pt idx="639">
                  <c:v>8426.71875</c:v>
                </c:pt>
                <c:pt idx="640">
                  <c:v>8446.1923828125</c:v>
                </c:pt>
                <c:pt idx="641">
                  <c:v>8465.7822265625</c:v>
                </c:pt>
                <c:pt idx="642">
                  <c:v>8485.7451171875</c:v>
                </c:pt>
                <c:pt idx="643">
                  <c:v>8505.4765625</c:v>
                </c:pt>
                <c:pt idx="644">
                  <c:v>8524.9765625</c:v>
                </c:pt>
                <c:pt idx="645">
                  <c:v>8544.279296875</c:v>
                </c:pt>
                <c:pt idx="646">
                  <c:v>8564.1630859375</c:v>
                </c:pt>
                <c:pt idx="647">
                  <c:v>8583.787109375</c:v>
                </c:pt>
                <c:pt idx="648">
                  <c:v>8599.1904296875</c:v>
                </c:pt>
                <c:pt idx="649">
                  <c:v>8614.353515625</c:v>
                </c:pt>
                <c:pt idx="650">
                  <c:v>8633.6943359375</c:v>
                </c:pt>
                <c:pt idx="651">
                  <c:v>8653.3486328125</c:v>
                </c:pt>
                <c:pt idx="652">
                  <c:v>8673.099609375</c:v>
                </c:pt>
                <c:pt idx="653">
                  <c:v>8692.4111328125</c:v>
                </c:pt>
                <c:pt idx="654">
                  <c:v>8704.0263671875</c:v>
                </c:pt>
                <c:pt idx="655">
                  <c:v>8694.0478515625</c:v>
                </c:pt>
                <c:pt idx="656">
                  <c:v>8670.458984375</c:v>
                </c:pt>
                <c:pt idx="657">
                  <c:v>8647.3623046875</c:v>
                </c:pt>
                <c:pt idx="658">
                  <c:v>8630.4482421875</c:v>
                </c:pt>
                <c:pt idx="659">
                  <c:v>8626.0244140625</c:v>
                </c:pt>
                <c:pt idx="660">
                  <c:v>8628.650390625</c:v>
                </c:pt>
                <c:pt idx="661">
                  <c:v>8634.3544921875</c:v>
                </c:pt>
                <c:pt idx="662">
                  <c:v>8648.6865234375</c:v>
                </c:pt>
                <c:pt idx="663">
                  <c:v>8669.65625</c:v>
                </c:pt>
                <c:pt idx="664">
                  <c:v>8690.8740234375</c:v>
                </c:pt>
                <c:pt idx="665">
                  <c:v>8707.8388671875</c:v>
                </c:pt>
                <c:pt idx="666">
                  <c:v>8724.9052734375</c:v>
                </c:pt>
                <c:pt idx="667">
                  <c:v>8745.869140625</c:v>
                </c:pt>
                <c:pt idx="668">
                  <c:v>8767.03515625</c:v>
                </c:pt>
                <c:pt idx="669">
                  <c:v>8787.8994140625</c:v>
                </c:pt>
                <c:pt idx="670">
                  <c:v>8808.5078125</c:v>
                </c:pt>
                <c:pt idx="671">
                  <c:v>8829.1025390625</c:v>
                </c:pt>
                <c:pt idx="672">
                  <c:v>8849.857421875</c:v>
                </c:pt>
                <c:pt idx="673">
                  <c:v>8870.951171875</c:v>
                </c:pt>
                <c:pt idx="674">
                  <c:v>8892.0458984375</c:v>
                </c:pt>
                <c:pt idx="675">
                  <c:v>8908.7197265625</c:v>
                </c:pt>
                <c:pt idx="676">
                  <c:v>8925.1279296875</c:v>
                </c:pt>
                <c:pt idx="677">
                  <c:v>8945.6484375</c:v>
                </c:pt>
                <c:pt idx="678">
                  <c:v>8966.1640625</c:v>
                </c:pt>
                <c:pt idx="679">
                  <c:v>8986.603515625</c:v>
                </c:pt>
                <c:pt idx="680">
                  <c:v>9007.259765625</c:v>
                </c:pt>
                <c:pt idx="681">
                  <c:v>9027.642578125</c:v>
                </c:pt>
                <c:pt idx="682">
                  <c:v>9047.96875</c:v>
                </c:pt>
                <c:pt idx="683">
                  <c:v>9068.8408203125</c:v>
                </c:pt>
                <c:pt idx="684">
                  <c:v>9089.39453125</c:v>
                </c:pt>
                <c:pt idx="685">
                  <c:v>9109.373046875</c:v>
                </c:pt>
                <c:pt idx="686">
                  <c:v>9129.5576171875</c:v>
                </c:pt>
                <c:pt idx="687">
                  <c:v>9150.0732421875</c:v>
                </c:pt>
                <c:pt idx="688">
                  <c:v>9170.2421875</c:v>
                </c:pt>
                <c:pt idx="689">
                  <c:v>9190.4541015625</c:v>
                </c:pt>
                <c:pt idx="690">
                  <c:v>9210.7529296875</c:v>
                </c:pt>
                <c:pt idx="691">
                  <c:v>9226.736328125</c:v>
                </c:pt>
                <c:pt idx="692">
                  <c:v>9243.00390625</c:v>
                </c:pt>
                <c:pt idx="693">
                  <c:v>9263.4794921875</c:v>
                </c:pt>
                <c:pt idx="694">
                  <c:v>9283.78515625</c:v>
                </c:pt>
                <c:pt idx="695">
                  <c:v>9303.9140625</c:v>
                </c:pt>
                <c:pt idx="696">
                  <c:v>9323.9306640625</c:v>
                </c:pt>
                <c:pt idx="697">
                  <c:v>9343.91796875</c:v>
                </c:pt>
                <c:pt idx="698">
                  <c:v>9363.8291015625</c:v>
                </c:pt>
                <c:pt idx="699">
                  <c:v>9377.630859375</c:v>
                </c:pt>
                <c:pt idx="700">
                  <c:v>9377.6826171875</c:v>
                </c:pt>
                <c:pt idx="701">
                  <c:v>9376.6591796875</c:v>
                </c:pt>
                <c:pt idx="702">
                  <c:v>9382.9619140625</c:v>
                </c:pt>
                <c:pt idx="703">
                  <c:v>9390.0947265625</c:v>
                </c:pt>
                <c:pt idx="704">
                  <c:v>9395.6611328125</c:v>
                </c:pt>
                <c:pt idx="705">
                  <c:v>9406.7705078125</c:v>
                </c:pt>
                <c:pt idx="706">
                  <c:v>9426.4833984375</c:v>
                </c:pt>
                <c:pt idx="707">
                  <c:v>9447.833984375</c:v>
                </c:pt>
                <c:pt idx="708">
                  <c:v>9468.9921875</c:v>
                </c:pt>
                <c:pt idx="709">
                  <c:v>9490.107421875</c:v>
                </c:pt>
                <c:pt idx="710">
                  <c:v>9510.970703125</c:v>
                </c:pt>
                <c:pt idx="711">
                  <c:v>9531.6796875</c:v>
                </c:pt>
                <c:pt idx="712">
                  <c:v>9552.34765625</c:v>
                </c:pt>
                <c:pt idx="713">
                  <c:v>9572.927734375</c:v>
                </c:pt>
                <c:pt idx="714">
                  <c:v>9593.6826171875</c:v>
                </c:pt>
                <c:pt idx="715">
                  <c:v>9609.95703125</c:v>
                </c:pt>
                <c:pt idx="716">
                  <c:v>9626.39453125</c:v>
                </c:pt>
                <c:pt idx="717">
                  <c:v>9646.859375</c:v>
                </c:pt>
                <c:pt idx="718">
                  <c:v>9667.4365234375</c:v>
                </c:pt>
                <c:pt idx="719">
                  <c:v>9687.8369140625</c:v>
                </c:pt>
                <c:pt idx="720">
                  <c:v>9708.4609375</c:v>
                </c:pt>
                <c:pt idx="721">
                  <c:v>9728.90234375</c:v>
                </c:pt>
                <c:pt idx="722">
                  <c:v>9749.3271484375</c:v>
                </c:pt>
                <c:pt idx="723">
                  <c:v>9769.4443359375</c:v>
                </c:pt>
                <c:pt idx="724">
                  <c:v>9781.90234375</c:v>
                </c:pt>
                <c:pt idx="725">
                  <c:v>9781.025390625</c:v>
                </c:pt>
                <c:pt idx="726">
                  <c:v>9774.4892578125</c:v>
                </c:pt>
                <c:pt idx="727">
                  <c:v>9775.818359375</c:v>
                </c:pt>
                <c:pt idx="728">
                  <c:v>9792.4736328125</c:v>
                </c:pt>
                <c:pt idx="729">
                  <c:v>9813.810546875</c:v>
                </c:pt>
                <c:pt idx="730">
                  <c:v>9834.9580078125</c:v>
                </c:pt>
                <c:pt idx="731">
                  <c:v>9856.1455078125</c:v>
                </c:pt>
                <c:pt idx="732">
                  <c:v>9877.349609375</c:v>
                </c:pt>
                <c:pt idx="733">
                  <c:v>9898.5537109375</c:v>
                </c:pt>
                <c:pt idx="734">
                  <c:v>9919.83203125</c:v>
                </c:pt>
                <c:pt idx="735">
                  <c:v>9940.740234375</c:v>
                </c:pt>
                <c:pt idx="736">
                  <c:v>9961.6591796875</c:v>
                </c:pt>
                <c:pt idx="737">
                  <c:v>9982.6748046875</c:v>
                </c:pt>
                <c:pt idx="738">
                  <c:v>10003.6845703125</c:v>
                </c:pt>
                <c:pt idx="739">
                  <c:v>10024.671875</c:v>
                </c:pt>
                <c:pt idx="740">
                  <c:v>10045.4736328125</c:v>
                </c:pt>
                <c:pt idx="741">
                  <c:v>10065.931640625</c:v>
                </c:pt>
                <c:pt idx="742">
                  <c:v>10087.1865234375</c:v>
                </c:pt>
                <c:pt idx="743">
                  <c:v>10108.82421875</c:v>
                </c:pt>
                <c:pt idx="744">
                  <c:v>10129.48046875</c:v>
                </c:pt>
                <c:pt idx="745">
                  <c:v>10146.0087890625</c:v>
                </c:pt>
                <c:pt idx="746">
                  <c:v>10166.615234375</c:v>
                </c:pt>
                <c:pt idx="747">
                  <c:v>10186.826171875</c:v>
                </c:pt>
                <c:pt idx="748">
                  <c:v>10203.3134765625</c:v>
                </c:pt>
                <c:pt idx="749">
                  <c:v>10224.5927734375</c:v>
                </c:pt>
                <c:pt idx="750">
                  <c:v>10244.9912109375</c:v>
                </c:pt>
                <c:pt idx="751">
                  <c:v>10265.1533203125</c:v>
                </c:pt>
                <c:pt idx="752">
                  <c:v>10281.5908203125</c:v>
                </c:pt>
                <c:pt idx="753">
                  <c:v>10294.42578125</c:v>
                </c:pt>
                <c:pt idx="754">
                  <c:v>10299.890625</c:v>
                </c:pt>
                <c:pt idx="755">
                  <c:v>10298.0390625</c:v>
                </c:pt>
                <c:pt idx="756">
                  <c:v>10302.3642578125</c:v>
                </c:pt>
                <c:pt idx="757">
                  <c:v>10312.9970703125</c:v>
                </c:pt>
                <c:pt idx="758">
                  <c:v>10327.7080078125</c:v>
                </c:pt>
                <c:pt idx="759">
                  <c:v>10347.998046875</c:v>
                </c:pt>
                <c:pt idx="760">
                  <c:v>10369.3125</c:v>
                </c:pt>
                <c:pt idx="761">
                  <c:v>10390.4462890625</c:v>
                </c:pt>
                <c:pt idx="762">
                  <c:v>10412.533203125</c:v>
                </c:pt>
                <c:pt idx="763">
                  <c:v>10434.0537109375</c:v>
                </c:pt>
                <c:pt idx="764">
                  <c:v>10454.9150390625</c:v>
                </c:pt>
                <c:pt idx="765">
                  <c:v>10475.9150390625</c:v>
                </c:pt>
                <c:pt idx="766">
                  <c:v>10496.7509765625</c:v>
                </c:pt>
                <c:pt idx="767">
                  <c:v>10517.939453125</c:v>
                </c:pt>
                <c:pt idx="768">
                  <c:v>10535.04296875</c:v>
                </c:pt>
                <c:pt idx="769">
                  <c:v>10552.0625</c:v>
                </c:pt>
                <c:pt idx="770">
                  <c:v>10573.0595703125</c:v>
                </c:pt>
                <c:pt idx="771">
                  <c:v>10594.453125</c:v>
                </c:pt>
                <c:pt idx="772">
                  <c:v>10615.89453125</c:v>
                </c:pt>
                <c:pt idx="773">
                  <c:v>10636.50390625</c:v>
                </c:pt>
                <c:pt idx="774">
                  <c:v>10657.041015625</c:v>
                </c:pt>
                <c:pt idx="775">
                  <c:v>10677.94140625</c:v>
                </c:pt>
                <c:pt idx="776">
                  <c:v>10699.4306640625</c:v>
                </c:pt>
                <c:pt idx="777">
                  <c:v>10721.1396484375</c:v>
                </c:pt>
                <c:pt idx="778">
                  <c:v>10737.7724609375</c:v>
                </c:pt>
                <c:pt idx="779">
                  <c:v>10754.392578125</c:v>
                </c:pt>
                <c:pt idx="780">
                  <c:v>10775.1494140625</c:v>
                </c:pt>
                <c:pt idx="781">
                  <c:v>10796.3115234375</c:v>
                </c:pt>
                <c:pt idx="782">
                  <c:v>10816.7197265625</c:v>
                </c:pt>
                <c:pt idx="783">
                  <c:v>10830.2421875</c:v>
                </c:pt>
                <c:pt idx="784">
                  <c:v>10824.6669921875</c:v>
                </c:pt>
                <c:pt idx="785">
                  <c:v>10811.529296875</c:v>
                </c:pt>
                <c:pt idx="786">
                  <c:v>10806.4658203125</c:v>
                </c:pt>
                <c:pt idx="787">
                  <c:v>10805.44140625</c:v>
                </c:pt>
                <c:pt idx="788">
                  <c:v>10805.6865234375</c:v>
                </c:pt>
                <c:pt idx="789">
                  <c:v>10803.9521484375</c:v>
                </c:pt>
                <c:pt idx="790">
                  <c:v>10803.1962890625</c:v>
                </c:pt>
                <c:pt idx="791">
                  <c:v>10805.9375</c:v>
                </c:pt>
                <c:pt idx="792">
                  <c:v>10816.302734375</c:v>
                </c:pt>
                <c:pt idx="793">
                  <c:v>10837.078125</c:v>
                </c:pt>
                <c:pt idx="794">
                  <c:v>10860.59765625</c:v>
                </c:pt>
                <c:pt idx="795">
                  <c:v>10879.18359375</c:v>
                </c:pt>
                <c:pt idx="796">
                  <c:v>10897.84765625</c:v>
                </c:pt>
                <c:pt idx="797">
                  <c:v>10920.626953125</c:v>
                </c:pt>
                <c:pt idx="798">
                  <c:v>10943.2734375</c:v>
                </c:pt>
                <c:pt idx="799">
                  <c:v>10966.484375</c:v>
                </c:pt>
                <c:pt idx="800">
                  <c:v>10989.61328125</c:v>
                </c:pt>
                <c:pt idx="801">
                  <c:v>11012.21484375</c:v>
                </c:pt>
                <c:pt idx="802">
                  <c:v>11034.9638671875</c:v>
                </c:pt>
                <c:pt idx="803">
                  <c:v>11057.2802734375</c:v>
                </c:pt>
                <c:pt idx="804">
                  <c:v>11079.689453125</c:v>
                </c:pt>
                <c:pt idx="805">
                  <c:v>11097.91015625</c:v>
                </c:pt>
                <c:pt idx="806">
                  <c:v>11115.990234375</c:v>
                </c:pt>
                <c:pt idx="807">
                  <c:v>11138.37109375</c:v>
                </c:pt>
                <c:pt idx="808">
                  <c:v>11160.642578125</c:v>
                </c:pt>
                <c:pt idx="809">
                  <c:v>11183.251953125</c:v>
                </c:pt>
                <c:pt idx="810">
                  <c:v>11205.462890625</c:v>
                </c:pt>
                <c:pt idx="811">
                  <c:v>11227.4248046875</c:v>
                </c:pt>
                <c:pt idx="812">
                  <c:v>11249.544921875</c:v>
                </c:pt>
                <c:pt idx="813">
                  <c:v>11271.90625</c:v>
                </c:pt>
                <c:pt idx="814">
                  <c:v>11294.1669921875</c:v>
                </c:pt>
                <c:pt idx="815">
                  <c:v>11316.5947265625</c:v>
                </c:pt>
                <c:pt idx="816">
                  <c:v>11338.701171875</c:v>
                </c:pt>
                <c:pt idx="817">
                  <c:v>11360.6123046875</c:v>
                </c:pt>
                <c:pt idx="818">
                  <c:v>11383.0341796875</c:v>
                </c:pt>
                <c:pt idx="819">
                  <c:v>11404.9609375</c:v>
                </c:pt>
                <c:pt idx="820">
                  <c:v>11426.8388671875</c:v>
                </c:pt>
                <c:pt idx="821">
                  <c:v>11444.509765625</c:v>
                </c:pt>
                <c:pt idx="822">
                  <c:v>11461.98828125</c:v>
                </c:pt>
                <c:pt idx="823">
                  <c:v>11483.2783203125</c:v>
                </c:pt>
                <c:pt idx="824">
                  <c:v>11496.4296875</c:v>
                </c:pt>
                <c:pt idx="825">
                  <c:v>11489.4228515625</c:v>
                </c:pt>
                <c:pt idx="826">
                  <c:v>11471.525390625</c:v>
                </c:pt>
                <c:pt idx="827">
                  <c:v>11465.810546875</c:v>
                </c:pt>
                <c:pt idx="828">
                  <c:v>11477.24609375</c:v>
                </c:pt>
                <c:pt idx="829">
                  <c:v>11492.16796875</c:v>
                </c:pt>
                <c:pt idx="830">
                  <c:v>11506.2880859375</c:v>
                </c:pt>
                <c:pt idx="831">
                  <c:v>11521.1337890625</c:v>
                </c:pt>
                <c:pt idx="832">
                  <c:v>11539.2314453125</c:v>
                </c:pt>
                <c:pt idx="833">
                  <c:v>11562.599609375</c:v>
                </c:pt>
                <c:pt idx="834">
                  <c:v>11586.1611328125</c:v>
                </c:pt>
                <c:pt idx="835">
                  <c:v>11610.1669921875</c:v>
                </c:pt>
                <c:pt idx="836">
                  <c:v>11633.6103515625</c:v>
                </c:pt>
                <c:pt idx="837">
                  <c:v>11656.5927734375</c:v>
                </c:pt>
                <c:pt idx="838">
                  <c:v>11680.2021484375</c:v>
                </c:pt>
                <c:pt idx="839">
                  <c:v>11703.8525390625</c:v>
                </c:pt>
                <c:pt idx="840">
                  <c:v>11726.9189453125</c:v>
                </c:pt>
                <c:pt idx="841">
                  <c:v>11749.5478515625</c:v>
                </c:pt>
                <c:pt idx="842">
                  <c:v>11772.1044921875</c:v>
                </c:pt>
                <c:pt idx="843">
                  <c:v>11795.2939453125</c:v>
                </c:pt>
                <c:pt idx="844">
                  <c:v>11818.404296875</c:v>
                </c:pt>
                <c:pt idx="845">
                  <c:v>11841.2607421875</c:v>
                </c:pt>
                <c:pt idx="846">
                  <c:v>11859.5791015625</c:v>
                </c:pt>
                <c:pt idx="847">
                  <c:v>11882.2451171875</c:v>
                </c:pt>
                <c:pt idx="848">
                  <c:v>11900.3525390625</c:v>
                </c:pt>
                <c:pt idx="849">
                  <c:v>11923.0078125</c:v>
                </c:pt>
                <c:pt idx="850">
                  <c:v>11945.892578125</c:v>
                </c:pt>
                <c:pt idx="851">
                  <c:v>11968.564453125</c:v>
                </c:pt>
                <c:pt idx="852">
                  <c:v>11991.0888671875</c:v>
                </c:pt>
                <c:pt idx="853">
                  <c:v>12013.6708984375</c:v>
                </c:pt>
                <c:pt idx="854">
                  <c:v>12035.9736328125</c:v>
                </c:pt>
                <c:pt idx="855">
                  <c:v>12058.453125</c:v>
                </c:pt>
                <c:pt idx="856">
                  <c:v>12076.8173828125</c:v>
                </c:pt>
                <c:pt idx="857">
                  <c:v>12094.904296875</c:v>
                </c:pt>
                <c:pt idx="858">
                  <c:v>12117.48046875</c:v>
                </c:pt>
                <c:pt idx="859">
                  <c:v>12140.1650390625</c:v>
                </c:pt>
                <c:pt idx="860">
                  <c:v>12162.71484375</c:v>
                </c:pt>
                <c:pt idx="861">
                  <c:v>12184.97265625</c:v>
                </c:pt>
                <c:pt idx="862">
                  <c:v>12207.697265625</c:v>
                </c:pt>
                <c:pt idx="863">
                  <c:v>12230.349609375</c:v>
                </c:pt>
                <c:pt idx="864">
                  <c:v>12252.5048828125</c:v>
                </c:pt>
                <c:pt idx="865">
                  <c:v>12274.9697265625</c:v>
                </c:pt>
                <c:pt idx="866">
                  <c:v>12297.990234375</c:v>
                </c:pt>
                <c:pt idx="867">
                  <c:v>12320.33203125</c:v>
                </c:pt>
                <c:pt idx="868">
                  <c:v>12342.203125</c:v>
                </c:pt>
                <c:pt idx="869">
                  <c:v>12365.0869140625</c:v>
                </c:pt>
                <c:pt idx="870">
                  <c:v>12386.8583984375</c:v>
                </c:pt>
                <c:pt idx="871">
                  <c:v>12399.3681640625</c:v>
                </c:pt>
                <c:pt idx="872">
                  <c:v>12405.123046875</c:v>
                </c:pt>
                <c:pt idx="873">
                  <c:v>12404.3779296875</c:v>
                </c:pt>
                <c:pt idx="874">
                  <c:v>12407.359375</c:v>
                </c:pt>
                <c:pt idx="875">
                  <c:v>12416.6259765625</c:v>
                </c:pt>
                <c:pt idx="876">
                  <c:v>12424.44921875</c:v>
                </c:pt>
                <c:pt idx="877">
                  <c:v>12435.37890625</c:v>
                </c:pt>
                <c:pt idx="878">
                  <c:v>12450.390625</c:v>
                </c:pt>
                <c:pt idx="879">
                  <c:v>12467.798828125</c:v>
                </c:pt>
                <c:pt idx="880">
                  <c:v>12489.232421875</c:v>
                </c:pt>
                <c:pt idx="881">
                  <c:v>12507.9794921875</c:v>
                </c:pt>
                <c:pt idx="882">
                  <c:v>12527.5048828125</c:v>
                </c:pt>
                <c:pt idx="883">
                  <c:v>12551.3076171875</c:v>
                </c:pt>
                <c:pt idx="884">
                  <c:v>12574.99609375</c:v>
                </c:pt>
                <c:pt idx="885">
                  <c:v>12599.001953125</c:v>
                </c:pt>
                <c:pt idx="886">
                  <c:v>12622.9794921875</c:v>
                </c:pt>
                <c:pt idx="887">
                  <c:v>12646.7021484375</c:v>
                </c:pt>
                <c:pt idx="888">
                  <c:v>12670.4501953125</c:v>
                </c:pt>
                <c:pt idx="889">
                  <c:v>12694.5361328125</c:v>
                </c:pt>
                <c:pt idx="890">
                  <c:v>12718.4013671875</c:v>
                </c:pt>
                <c:pt idx="891">
                  <c:v>12741.798828125</c:v>
                </c:pt>
                <c:pt idx="892">
                  <c:v>12765.2451171875</c:v>
                </c:pt>
                <c:pt idx="893">
                  <c:v>12789.064453125</c:v>
                </c:pt>
                <c:pt idx="894">
                  <c:v>12812.7734375</c:v>
                </c:pt>
                <c:pt idx="895">
                  <c:v>12836.3271484375</c:v>
                </c:pt>
                <c:pt idx="896">
                  <c:v>12855.162109375</c:v>
                </c:pt>
                <c:pt idx="897">
                  <c:v>12873.77734375</c:v>
                </c:pt>
                <c:pt idx="898">
                  <c:v>12897.517578125</c:v>
                </c:pt>
                <c:pt idx="899">
                  <c:v>12921.6162109375</c:v>
                </c:pt>
                <c:pt idx="900">
                  <c:v>12944.201171875</c:v>
                </c:pt>
                <c:pt idx="901">
                  <c:v>12959.2490234375</c:v>
                </c:pt>
                <c:pt idx="902">
                  <c:v>12961.7451171875</c:v>
                </c:pt>
                <c:pt idx="903">
                  <c:v>12957.1123046875</c:v>
                </c:pt>
                <c:pt idx="904">
                  <c:v>12957.6708984375</c:v>
                </c:pt>
                <c:pt idx="905">
                  <c:v>12966.802734375</c:v>
                </c:pt>
                <c:pt idx="906">
                  <c:v>12977.7138671875</c:v>
                </c:pt>
                <c:pt idx="907">
                  <c:v>12985.1767578125</c:v>
                </c:pt>
                <c:pt idx="908">
                  <c:v>12990.224609375</c:v>
                </c:pt>
                <c:pt idx="909">
                  <c:v>12998.3212890625</c:v>
                </c:pt>
                <c:pt idx="910">
                  <c:v>13015.59765625</c:v>
                </c:pt>
                <c:pt idx="911">
                  <c:v>13033.8525390625</c:v>
                </c:pt>
                <c:pt idx="912">
                  <c:v>13053.1513671875</c:v>
                </c:pt>
                <c:pt idx="913">
                  <c:v>13076.34765625</c:v>
                </c:pt>
                <c:pt idx="914">
                  <c:v>13101.1865234375</c:v>
                </c:pt>
                <c:pt idx="915">
                  <c:v>13126.2646484375</c:v>
                </c:pt>
                <c:pt idx="916">
                  <c:v>13151.271484375</c:v>
                </c:pt>
                <c:pt idx="917">
                  <c:v>13176.51171875</c:v>
                </c:pt>
                <c:pt idx="918">
                  <c:v>13201.4921875</c:v>
                </c:pt>
                <c:pt idx="919">
                  <c:v>13225.8369140625</c:v>
                </c:pt>
                <c:pt idx="920">
                  <c:v>13250.2001953125</c:v>
                </c:pt>
                <c:pt idx="921">
                  <c:v>13275.2041015625</c:v>
                </c:pt>
                <c:pt idx="922">
                  <c:v>13300.1904296875</c:v>
                </c:pt>
                <c:pt idx="923">
                  <c:v>13325.0380859375</c:v>
                </c:pt>
                <c:pt idx="924">
                  <c:v>13345.255859375</c:v>
                </c:pt>
                <c:pt idx="925">
                  <c:v>13365.0849609375</c:v>
                </c:pt>
                <c:pt idx="926">
                  <c:v>13389.677734375</c:v>
                </c:pt>
                <c:pt idx="927">
                  <c:v>13414.212890625</c:v>
                </c:pt>
                <c:pt idx="928">
                  <c:v>13438.5068359375</c:v>
                </c:pt>
                <c:pt idx="929">
                  <c:v>13462.865234375</c:v>
                </c:pt>
                <c:pt idx="930">
                  <c:v>13487.2958984375</c:v>
                </c:pt>
                <c:pt idx="931">
                  <c:v>13505.6162109375</c:v>
                </c:pt>
                <c:pt idx="932">
                  <c:v>13518.865234375</c:v>
                </c:pt>
                <c:pt idx="933">
                  <c:v>13527.3828125</c:v>
                </c:pt>
                <c:pt idx="934">
                  <c:v>13538.66015625</c:v>
                </c:pt>
                <c:pt idx="935">
                  <c:v>13559.396484375</c:v>
                </c:pt>
                <c:pt idx="936">
                  <c:v>13583.662109375</c:v>
                </c:pt>
                <c:pt idx="937">
                  <c:v>13608.359375</c:v>
                </c:pt>
                <c:pt idx="938">
                  <c:v>13633.2587890625</c:v>
                </c:pt>
                <c:pt idx="939">
                  <c:v>13654.005859375</c:v>
                </c:pt>
                <c:pt idx="940">
                  <c:v>13660.8095703125</c:v>
                </c:pt>
                <c:pt idx="941">
                  <c:v>13663.80859375</c:v>
                </c:pt>
                <c:pt idx="942">
                  <c:v>13675.4765625</c:v>
                </c:pt>
                <c:pt idx="943">
                  <c:v>13691.90625</c:v>
                </c:pt>
                <c:pt idx="944">
                  <c:v>13711.755859375</c:v>
                </c:pt>
                <c:pt idx="945">
                  <c:v>13731.900390625</c:v>
                </c:pt>
                <c:pt idx="946">
                  <c:v>13747.7197265625</c:v>
                </c:pt>
                <c:pt idx="947">
                  <c:v>13759.9912109375</c:v>
                </c:pt>
                <c:pt idx="948">
                  <c:v>13773.140625</c:v>
                </c:pt>
                <c:pt idx="949">
                  <c:v>13791.19921875</c:v>
                </c:pt>
                <c:pt idx="950">
                  <c:v>13816.1337890625</c:v>
                </c:pt>
                <c:pt idx="951">
                  <c:v>13841.591796875</c:v>
                </c:pt>
                <c:pt idx="952">
                  <c:v>13867.2451171875</c:v>
                </c:pt>
                <c:pt idx="953">
                  <c:v>13893.0166015625</c:v>
                </c:pt>
                <c:pt idx="954">
                  <c:v>13919.1875</c:v>
                </c:pt>
                <c:pt idx="955">
                  <c:v>13945.34375</c:v>
                </c:pt>
                <c:pt idx="956">
                  <c:v>13971.2177734375</c:v>
                </c:pt>
                <c:pt idx="957">
                  <c:v>13996.94921875</c:v>
                </c:pt>
                <c:pt idx="958">
                  <c:v>14017.689453125</c:v>
                </c:pt>
                <c:pt idx="959">
                  <c:v>14038.4853515625</c:v>
                </c:pt>
                <c:pt idx="960">
                  <c:v>14064.0810546875</c:v>
                </c:pt>
                <c:pt idx="961">
                  <c:v>14089.6796875</c:v>
                </c:pt>
                <c:pt idx="962">
                  <c:v>14115.6357421875</c:v>
                </c:pt>
                <c:pt idx="963">
                  <c:v>14141.236328125</c:v>
                </c:pt>
                <c:pt idx="964">
                  <c:v>14166.6103515625</c:v>
                </c:pt>
                <c:pt idx="965">
                  <c:v>14192.173828125</c:v>
                </c:pt>
                <c:pt idx="966">
                  <c:v>14217.814453125</c:v>
                </c:pt>
                <c:pt idx="967">
                  <c:v>14243.3662109375</c:v>
                </c:pt>
                <c:pt idx="968">
                  <c:v>14269.0361328125</c:v>
                </c:pt>
                <c:pt idx="969">
                  <c:v>14295.0673828125</c:v>
                </c:pt>
                <c:pt idx="970">
                  <c:v>14321.2119140625</c:v>
                </c:pt>
                <c:pt idx="971">
                  <c:v>14346.9853515625</c:v>
                </c:pt>
                <c:pt idx="972">
                  <c:v>14372.5234375</c:v>
                </c:pt>
                <c:pt idx="973">
                  <c:v>14398.2392578125</c:v>
                </c:pt>
                <c:pt idx="974">
                  <c:v>14424.2890625</c:v>
                </c:pt>
                <c:pt idx="975">
                  <c:v>14444.7373046875</c:v>
                </c:pt>
                <c:pt idx="976">
                  <c:v>14465.21875</c:v>
                </c:pt>
                <c:pt idx="977">
                  <c:v>14491.0595703125</c:v>
                </c:pt>
                <c:pt idx="978">
                  <c:v>14513.3701171875</c:v>
                </c:pt>
                <c:pt idx="979">
                  <c:v>14523.2490234375</c:v>
                </c:pt>
                <c:pt idx="980">
                  <c:v>14524.2958984375</c:v>
                </c:pt>
                <c:pt idx="981">
                  <c:v>14529.0556640625</c:v>
                </c:pt>
                <c:pt idx="982">
                  <c:v>14540.0234375</c:v>
                </c:pt>
                <c:pt idx="983">
                  <c:v>14556.4775390625</c:v>
                </c:pt>
                <c:pt idx="984">
                  <c:v>14579.93359375</c:v>
                </c:pt>
                <c:pt idx="985">
                  <c:v>14601.6416015625</c:v>
                </c:pt>
                <c:pt idx="986">
                  <c:v>14623.5478515625</c:v>
                </c:pt>
                <c:pt idx="987">
                  <c:v>14650.5986328125</c:v>
                </c:pt>
                <c:pt idx="988">
                  <c:v>14677.4599609375</c:v>
                </c:pt>
                <c:pt idx="989">
                  <c:v>14704.3671875</c:v>
                </c:pt>
                <c:pt idx="990">
                  <c:v>14731.9462890625</c:v>
                </c:pt>
                <c:pt idx="991">
                  <c:v>14759.431640625</c:v>
                </c:pt>
                <c:pt idx="992">
                  <c:v>14785.966796875</c:v>
                </c:pt>
                <c:pt idx="993">
                  <c:v>14812.6640625</c:v>
                </c:pt>
                <c:pt idx="994">
                  <c:v>14839.5146484375</c:v>
                </c:pt>
                <c:pt idx="995">
                  <c:v>14866.064453125</c:v>
                </c:pt>
                <c:pt idx="996">
                  <c:v>14892.7470703125</c:v>
                </c:pt>
                <c:pt idx="997">
                  <c:v>14918.3427734375</c:v>
                </c:pt>
                <c:pt idx="998">
                  <c:v>14931.9375</c:v>
                </c:pt>
                <c:pt idx="999">
                  <c:v>14922.525390625</c:v>
                </c:pt>
                <c:pt idx="1000">
                  <c:v>14912.9990234375</c:v>
                </c:pt>
                <c:pt idx="1001">
                  <c:v>14921.765625</c:v>
                </c:pt>
                <c:pt idx="1002">
                  <c:v>14941.43359375</c:v>
                </c:pt>
                <c:pt idx="1003">
                  <c:v>14970.2138671875</c:v>
                </c:pt>
                <c:pt idx="1004">
                  <c:v>14999.1611328125</c:v>
                </c:pt>
                <c:pt idx="1005">
                  <c:v>15027.986328125</c:v>
                </c:pt>
                <c:pt idx="1006">
                  <c:v>15056.689453125</c:v>
                </c:pt>
                <c:pt idx="1007">
                  <c:v>15084.6669921875</c:v>
                </c:pt>
                <c:pt idx="1008">
                  <c:v>15112.908203125</c:v>
                </c:pt>
                <c:pt idx="1009">
                  <c:v>15141.400390625</c:v>
                </c:pt>
                <c:pt idx="1010">
                  <c:v>15169.1435546875</c:v>
                </c:pt>
                <c:pt idx="1011">
                  <c:v>15191.1591796875</c:v>
                </c:pt>
                <c:pt idx="1012">
                  <c:v>15213.8583984375</c:v>
                </c:pt>
                <c:pt idx="1013">
                  <c:v>15242.1845703125</c:v>
                </c:pt>
                <c:pt idx="1014">
                  <c:v>15270.0439453125</c:v>
                </c:pt>
                <c:pt idx="1015">
                  <c:v>15297.9970703125</c:v>
                </c:pt>
                <c:pt idx="1016">
                  <c:v>15325.86328125</c:v>
                </c:pt>
                <c:pt idx="1017">
                  <c:v>15353.2490234375</c:v>
                </c:pt>
                <c:pt idx="1018">
                  <c:v>15374.5400390625</c:v>
                </c:pt>
                <c:pt idx="1019">
                  <c:v>15384.828125</c:v>
                </c:pt>
                <c:pt idx="1020">
                  <c:v>15392.15234375</c:v>
                </c:pt>
                <c:pt idx="1021">
                  <c:v>15395.62109375</c:v>
                </c:pt>
                <c:pt idx="1022">
                  <c:v>15396.6484375</c:v>
                </c:pt>
                <c:pt idx="1023">
                  <c:v>15403.9248046875</c:v>
                </c:pt>
                <c:pt idx="1024">
                  <c:v>15417.265625</c:v>
                </c:pt>
                <c:pt idx="1025">
                  <c:v>15434.544921875</c:v>
                </c:pt>
                <c:pt idx="1026">
                  <c:v>15451.619140625</c:v>
                </c:pt>
                <c:pt idx="1027">
                  <c:v>15470.318359375</c:v>
                </c:pt>
                <c:pt idx="1028">
                  <c:v>15487.76953125</c:v>
                </c:pt>
                <c:pt idx="1029">
                  <c:v>15512.095703125</c:v>
                </c:pt>
                <c:pt idx="1030">
                  <c:v>15538.6474609375</c:v>
                </c:pt>
                <c:pt idx="1031">
                  <c:v>15560.5419921875</c:v>
                </c:pt>
                <c:pt idx="1032">
                  <c:v>15588.87890625</c:v>
                </c:pt>
                <c:pt idx="1033">
                  <c:v>15618.455078125</c:v>
                </c:pt>
                <c:pt idx="1034">
                  <c:v>15648.1318359375</c:v>
                </c:pt>
                <c:pt idx="1035">
                  <c:v>15678.0498046875</c:v>
                </c:pt>
                <c:pt idx="1036">
                  <c:v>15707.9033203125</c:v>
                </c:pt>
                <c:pt idx="1037">
                  <c:v>15737.6669921875</c:v>
                </c:pt>
                <c:pt idx="1038">
                  <c:v>15761.216796875</c:v>
                </c:pt>
                <c:pt idx="1039">
                  <c:v>15784.771484375</c:v>
                </c:pt>
                <c:pt idx="1040">
                  <c:v>15814.177734375</c:v>
                </c:pt>
                <c:pt idx="1041">
                  <c:v>15843.46875</c:v>
                </c:pt>
                <c:pt idx="1042">
                  <c:v>15873.0224609375</c:v>
                </c:pt>
                <c:pt idx="1043">
                  <c:v>15902.6953125</c:v>
                </c:pt>
                <c:pt idx="1044">
                  <c:v>15932.58203125</c:v>
                </c:pt>
                <c:pt idx="1045">
                  <c:v>15962.40625</c:v>
                </c:pt>
                <c:pt idx="1046">
                  <c:v>15990.611328125</c:v>
                </c:pt>
                <c:pt idx="1047">
                  <c:v>16006.845703125</c:v>
                </c:pt>
                <c:pt idx="1048">
                  <c:v>16005.1220703125</c:v>
                </c:pt>
                <c:pt idx="1049">
                  <c:v>16005.857421875</c:v>
                </c:pt>
                <c:pt idx="1050">
                  <c:v>16015.4658203125</c:v>
                </c:pt>
                <c:pt idx="1051">
                  <c:v>16018.14453125</c:v>
                </c:pt>
                <c:pt idx="1052">
                  <c:v>16018.103515625</c:v>
                </c:pt>
                <c:pt idx="1053">
                  <c:v>16026.240234375</c:v>
                </c:pt>
                <c:pt idx="1054">
                  <c:v>16048.41796875</c:v>
                </c:pt>
                <c:pt idx="1055">
                  <c:v>16077.7470703125</c:v>
                </c:pt>
                <c:pt idx="1056">
                  <c:v>16108.3720703125</c:v>
                </c:pt>
                <c:pt idx="1057">
                  <c:v>16140.2529296875</c:v>
                </c:pt>
                <c:pt idx="1058">
                  <c:v>16171.9775390625</c:v>
                </c:pt>
                <c:pt idx="1059">
                  <c:v>16203.857421875</c:v>
                </c:pt>
                <c:pt idx="1060">
                  <c:v>16235.8837890625</c:v>
                </c:pt>
                <c:pt idx="1061">
                  <c:v>16261.0595703125</c:v>
                </c:pt>
                <c:pt idx="1062">
                  <c:v>16286.0029296875</c:v>
                </c:pt>
                <c:pt idx="1063">
                  <c:v>16317.3818359375</c:v>
                </c:pt>
                <c:pt idx="1064">
                  <c:v>16348.724609375</c:v>
                </c:pt>
                <c:pt idx="1065">
                  <c:v>16379.96484375</c:v>
                </c:pt>
                <c:pt idx="1066">
                  <c:v>16410.96875</c:v>
                </c:pt>
                <c:pt idx="1067">
                  <c:v>16442.287109375</c:v>
                </c:pt>
                <c:pt idx="1068">
                  <c:v>16473.447265625</c:v>
                </c:pt>
                <c:pt idx="1069">
                  <c:v>16504.345703125</c:v>
                </c:pt>
                <c:pt idx="1070">
                  <c:v>16535.787109375</c:v>
                </c:pt>
                <c:pt idx="1071">
                  <c:v>16567.20703125</c:v>
                </c:pt>
                <c:pt idx="1072">
                  <c:v>16598.369140625</c:v>
                </c:pt>
                <c:pt idx="1073">
                  <c:v>16629.40625</c:v>
                </c:pt>
                <c:pt idx="1074">
                  <c:v>16660.759765625</c:v>
                </c:pt>
                <c:pt idx="1075">
                  <c:v>16692.453125</c:v>
                </c:pt>
                <c:pt idx="1076">
                  <c:v>16723.673828125</c:v>
                </c:pt>
                <c:pt idx="1077">
                  <c:v>16754.564453125</c:v>
                </c:pt>
                <c:pt idx="1078">
                  <c:v>16779.412109375</c:v>
                </c:pt>
                <c:pt idx="1079">
                  <c:v>16804.5</c:v>
                </c:pt>
                <c:pt idx="1080">
                  <c:v>16835.953125</c:v>
                </c:pt>
                <c:pt idx="1081">
                  <c:v>16867.3671875</c:v>
                </c:pt>
                <c:pt idx="1082">
                  <c:v>16898.61328125</c:v>
                </c:pt>
                <c:pt idx="1083">
                  <c:v>16929.6640625</c:v>
                </c:pt>
                <c:pt idx="1084">
                  <c:v>16960.4140625</c:v>
                </c:pt>
                <c:pt idx="1085">
                  <c:v>16983.162109375</c:v>
                </c:pt>
                <c:pt idx="1086">
                  <c:v>16984.75390625</c:v>
                </c:pt>
                <c:pt idx="1087">
                  <c:v>16972.291015625</c:v>
                </c:pt>
                <c:pt idx="1088">
                  <c:v>16967.1796875</c:v>
                </c:pt>
                <c:pt idx="1089">
                  <c:v>16976.0625</c:v>
                </c:pt>
                <c:pt idx="1090">
                  <c:v>17003.029296875</c:v>
                </c:pt>
                <c:pt idx="1091">
                  <c:v>17037.080078125</c:v>
                </c:pt>
                <c:pt idx="1092">
                  <c:v>17071.3671875</c:v>
                </c:pt>
                <c:pt idx="1093">
                  <c:v>17105.14453125</c:v>
                </c:pt>
                <c:pt idx="1094">
                  <c:v>17139.52734375</c:v>
                </c:pt>
                <c:pt idx="1095">
                  <c:v>17173.6953125</c:v>
                </c:pt>
                <c:pt idx="1096">
                  <c:v>17207.046875</c:v>
                </c:pt>
                <c:pt idx="1097">
                  <c:v>17240.57421875</c:v>
                </c:pt>
                <c:pt idx="1098">
                  <c:v>17274.193359375</c:v>
                </c:pt>
                <c:pt idx="1099">
                  <c:v>17307.470703125</c:v>
                </c:pt>
                <c:pt idx="1100">
                  <c:v>17340.73046875</c:v>
                </c:pt>
                <c:pt idx="1101">
                  <c:v>17373.95703125</c:v>
                </c:pt>
                <c:pt idx="1102">
                  <c:v>17402.12890625</c:v>
                </c:pt>
                <c:pt idx="1103">
                  <c:v>17408.06640625</c:v>
                </c:pt>
                <c:pt idx="1104">
                  <c:v>17396.9140625</c:v>
                </c:pt>
                <c:pt idx="1105">
                  <c:v>17387.4609375</c:v>
                </c:pt>
                <c:pt idx="1106">
                  <c:v>17393.98828125</c:v>
                </c:pt>
                <c:pt idx="1107">
                  <c:v>17413.66796875</c:v>
                </c:pt>
                <c:pt idx="1108">
                  <c:v>17440.189453125</c:v>
                </c:pt>
                <c:pt idx="1109">
                  <c:v>17473.650390625</c:v>
                </c:pt>
                <c:pt idx="1110">
                  <c:v>17509.33203125</c:v>
                </c:pt>
                <c:pt idx="1111">
                  <c:v>17544.8515625</c:v>
                </c:pt>
                <c:pt idx="1112">
                  <c:v>17580.41796875</c:v>
                </c:pt>
                <c:pt idx="1113">
                  <c:v>17615.865234375</c:v>
                </c:pt>
                <c:pt idx="1114">
                  <c:v>17644.078125</c:v>
                </c:pt>
                <c:pt idx="1115">
                  <c:v>17672.70703125</c:v>
                </c:pt>
                <c:pt idx="1116">
                  <c:v>17707.60546875</c:v>
                </c:pt>
                <c:pt idx="1117">
                  <c:v>17742.814453125</c:v>
                </c:pt>
                <c:pt idx="1118">
                  <c:v>17778.0078125</c:v>
                </c:pt>
                <c:pt idx="1119">
                  <c:v>17813.109375</c:v>
                </c:pt>
                <c:pt idx="1120">
                  <c:v>17848.150390625</c:v>
                </c:pt>
                <c:pt idx="1121">
                  <c:v>17882.98828125</c:v>
                </c:pt>
                <c:pt idx="1122">
                  <c:v>17918.212890625</c:v>
                </c:pt>
                <c:pt idx="1123">
                  <c:v>17953.67578125</c:v>
                </c:pt>
                <c:pt idx="1124">
                  <c:v>17988.931640625</c:v>
                </c:pt>
                <c:pt idx="1125">
                  <c:v>18024.0703125</c:v>
                </c:pt>
                <c:pt idx="1126">
                  <c:v>18058.794921875</c:v>
                </c:pt>
                <c:pt idx="1127">
                  <c:v>18093.544921875</c:v>
                </c:pt>
                <c:pt idx="1128">
                  <c:v>18128.439453125</c:v>
                </c:pt>
                <c:pt idx="1129">
                  <c:v>18144.375</c:v>
                </c:pt>
                <c:pt idx="1130">
                  <c:v>18116.861328125</c:v>
                </c:pt>
                <c:pt idx="1131">
                  <c:v>18078.775390625</c:v>
                </c:pt>
                <c:pt idx="1132">
                  <c:v>18061.5625</c:v>
                </c:pt>
                <c:pt idx="1133">
                  <c:v>18070.841796875</c:v>
                </c:pt>
                <c:pt idx="1134">
                  <c:v>18086.685546875</c:v>
                </c:pt>
                <c:pt idx="1135">
                  <c:v>18109.46484375</c:v>
                </c:pt>
                <c:pt idx="1136">
                  <c:v>18135.73046875</c:v>
                </c:pt>
                <c:pt idx="1137">
                  <c:v>18154.72265625</c:v>
                </c:pt>
                <c:pt idx="1138">
                  <c:v>18170.8359375</c:v>
                </c:pt>
                <c:pt idx="1139">
                  <c:v>18200.212890625</c:v>
                </c:pt>
                <c:pt idx="1140">
                  <c:v>18239.08984375</c:v>
                </c:pt>
                <c:pt idx="1141">
                  <c:v>18270.611328125</c:v>
                </c:pt>
                <c:pt idx="1142">
                  <c:v>18301.884765625</c:v>
                </c:pt>
                <c:pt idx="1143">
                  <c:v>18340.98828125</c:v>
                </c:pt>
                <c:pt idx="1144">
                  <c:v>18379.951171875</c:v>
                </c:pt>
                <c:pt idx="1145">
                  <c:v>18419.251953125</c:v>
                </c:pt>
                <c:pt idx="1146">
                  <c:v>18458.05078125</c:v>
                </c:pt>
                <c:pt idx="1147">
                  <c:v>18496.08984375</c:v>
                </c:pt>
                <c:pt idx="1148">
                  <c:v>18534.822265625</c:v>
                </c:pt>
                <c:pt idx="1149">
                  <c:v>18573.251953125</c:v>
                </c:pt>
                <c:pt idx="1150">
                  <c:v>18611.580078125</c:v>
                </c:pt>
                <c:pt idx="1151">
                  <c:v>18650.248046875</c:v>
                </c:pt>
                <c:pt idx="1152">
                  <c:v>18688.70703125</c:v>
                </c:pt>
                <c:pt idx="1153">
                  <c:v>18726.904296875</c:v>
                </c:pt>
                <c:pt idx="1154">
                  <c:v>18764.130859375</c:v>
                </c:pt>
                <c:pt idx="1155">
                  <c:v>18796.52734375</c:v>
                </c:pt>
                <c:pt idx="1156">
                  <c:v>18814.095703125</c:v>
                </c:pt>
                <c:pt idx="1157">
                  <c:v>18810.48046875</c:v>
                </c:pt>
                <c:pt idx="1158">
                  <c:v>18802.33984375</c:v>
                </c:pt>
                <c:pt idx="1159">
                  <c:v>18817.4765625</c:v>
                </c:pt>
                <c:pt idx="1160">
                  <c:v>18853.841796875</c:v>
                </c:pt>
                <c:pt idx="1161">
                  <c:v>18891.640625</c:v>
                </c:pt>
                <c:pt idx="1162">
                  <c:v>18926.005859375</c:v>
                </c:pt>
                <c:pt idx="1163">
                  <c:v>18951.384765625</c:v>
                </c:pt>
                <c:pt idx="1164">
                  <c:v>18950.25390625</c:v>
                </c:pt>
                <c:pt idx="1165">
                  <c:v>18938.6328125</c:v>
                </c:pt>
                <c:pt idx="1166">
                  <c:v>18940.75390625</c:v>
                </c:pt>
                <c:pt idx="1167">
                  <c:v>18973.302734375</c:v>
                </c:pt>
                <c:pt idx="1168">
                  <c:v>19012.697265625</c:v>
                </c:pt>
                <c:pt idx="1169">
                  <c:v>19054.630859375</c:v>
                </c:pt>
                <c:pt idx="1170">
                  <c:v>19096.962890625</c:v>
                </c:pt>
                <c:pt idx="1171">
                  <c:v>19139.19921875</c:v>
                </c:pt>
                <c:pt idx="1172">
                  <c:v>19181.005859375</c:v>
                </c:pt>
                <c:pt idx="1173">
                  <c:v>19222.830078125</c:v>
                </c:pt>
                <c:pt idx="1174">
                  <c:v>19264.802734375</c:v>
                </c:pt>
                <c:pt idx="1175">
                  <c:v>19306.724609375</c:v>
                </c:pt>
                <c:pt idx="1176">
                  <c:v>19348.80078125</c:v>
                </c:pt>
                <c:pt idx="1177">
                  <c:v>19390.724609375</c:v>
                </c:pt>
                <c:pt idx="1178">
                  <c:v>19432.251953125</c:v>
                </c:pt>
                <c:pt idx="1179">
                  <c:v>19465.208984375</c:v>
                </c:pt>
                <c:pt idx="1180">
                  <c:v>19498.013671875</c:v>
                </c:pt>
                <c:pt idx="1181">
                  <c:v>19539.39453125</c:v>
                </c:pt>
                <c:pt idx="1182">
                  <c:v>19581.08984375</c:v>
                </c:pt>
                <c:pt idx="1183">
                  <c:v>19622.462890625</c:v>
                </c:pt>
                <c:pt idx="1184">
                  <c:v>19664.119140625</c:v>
                </c:pt>
                <c:pt idx="1185">
                  <c:v>19705.681640625</c:v>
                </c:pt>
                <c:pt idx="1186">
                  <c:v>19747.15625</c:v>
                </c:pt>
                <c:pt idx="1187">
                  <c:v>19788.595703125</c:v>
                </c:pt>
                <c:pt idx="1188">
                  <c:v>19829.8671875</c:v>
                </c:pt>
                <c:pt idx="1189">
                  <c:v>19871.21484375</c:v>
                </c:pt>
                <c:pt idx="1190">
                  <c:v>19912.62109375</c:v>
                </c:pt>
                <c:pt idx="1191">
                  <c:v>19946.224609375</c:v>
                </c:pt>
                <c:pt idx="1192">
                  <c:v>19979.95703125</c:v>
                </c:pt>
                <c:pt idx="1193">
                  <c:v>20021.279296875</c:v>
                </c:pt>
                <c:pt idx="1194">
                  <c:v>20062.314453125</c:v>
                </c:pt>
                <c:pt idx="1195">
                  <c:v>20104.224609375</c:v>
                </c:pt>
                <c:pt idx="1196">
                  <c:v>20144.978515625</c:v>
                </c:pt>
                <c:pt idx="1197">
                  <c:v>20180.625</c:v>
                </c:pt>
                <c:pt idx="1198">
                  <c:v>20201.607421875</c:v>
                </c:pt>
                <c:pt idx="1199">
                  <c:v>20152.560546875</c:v>
                </c:pt>
                <c:pt idx="1200">
                  <c:v>20043.533203125</c:v>
                </c:pt>
                <c:pt idx="1201">
                  <c:v>19986.302734375</c:v>
                </c:pt>
                <c:pt idx="1202">
                  <c:v>19994.07421875</c:v>
                </c:pt>
                <c:pt idx="1203">
                  <c:v>20028.2265625</c:v>
                </c:pt>
                <c:pt idx="1204">
                  <c:v>20077.248046875</c:v>
                </c:pt>
                <c:pt idx="1205">
                  <c:v>20126.91796875</c:v>
                </c:pt>
                <c:pt idx="1206">
                  <c:v>20175.546875</c:v>
                </c:pt>
                <c:pt idx="1207">
                  <c:v>20214.103515625</c:v>
                </c:pt>
                <c:pt idx="1208">
                  <c:v>20252.44921875</c:v>
                </c:pt>
                <c:pt idx="1209">
                  <c:v>20299.318359375</c:v>
                </c:pt>
                <c:pt idx="1210">
                  <c:v>20346.779296875</c:v>
                </c:pt>
                <c:pt idx="1211">
                  <c:v>20394.421875</c:v>
                </c:pt>
                <c:pt idx="1212">
                  <c:v>20441.408203125</c:v>
                </c:pt>
                <c:pt idx="1213">
                  <c:v>20488.376953125</c:v>
                </c:pt>
                <c:pt idx="1214">
                  <c:v>20535.546875</c:v>
                </c:pt>
                <c:pt idx="1215">
                  <c:v>20582.466796875</c:v>
                </c:pt>
                <c:pt idx="1216">
                  <c:v>20629.154296875</c:v>
                </c:pt>
                <c:pt idx="1217">
                  <c:v>20675.8203125</c:v>
                </c:pt>
                <c:pt idx="1218">
                  <c:v>20713.08984375</c:v>
                </c:pt>
                <c:pt idx="1219">
                  <c:v>20750.46875</c:v>
                </c:pt>
                <c:pt idx="1220">
                  <c:v>20797.388671875</c:v>
                </c:pt>
                <c:pt idx="1221">
                  <c:v>20844.3984375</c:v>
                </c:pt>
                <c:pt idx="1222">
                  <c:v>20891.189453125</c:v>
                </c:pt>
                <c:pt idx="1223">
                  <c:v>20937.50390625</c:v>
                </c:pt>
                <c:pt idx="1224">
                  <c:v>20984.0546875</c:v>
                </c:pt>
                <c:pt idx="1225">
                  <c:v>21031.0390625</c:v>
                </c:pt>
                <c:pt idx="1226">
                  <c:v>21077.4375</c:v>
                </c:pt>
                <c:pt idx="1227">
                  <c:v>21124.265625</c:v>
                </c:pt>
                <c:pt idx="1228">
                  <c:v>21171.072265625</c:v>
                </c:pt>
                <c:pt idx="1229">
                  <c:v>21217.314453125</c:v>
                </c:pt>
                <c:pt idx="1230">
                  <c:v>21263.6953125</c:v>
                </c:pt>
                <c:pt idx="1231">
                  <c:v>21309.998046875</c:v>
                </c:pt>
                <c:pt idx="1232">
                  <c:v>21353.158203125</c:v>
                </c:pt>
                <c:pt idx="1233">
                  <c:v>21365.388671875</c:v>
                </c:pt>
                <c:pt idx="1234">
                  <c:v>21327.57421875</c:v>
                </c:pt>
                <c:pt idx="1235">
                  <c:v>21276.25</c:v>
                </c:pt>
                <c:pt idx="1236">
                  <c:v>21254.0625</c:v>
                </c:pt>
                <c:pt idx="1237">
                  <c:v>21275.67578125</c:v>
                </c:pt>
                <c:pt idx="1238">
                  <c:v>21296.76953125</c:v>
                </c:pt>
                <c:pt idx="1239">
                  <c:v>21301.173828125</c:v>
                </c:pt>
                <c:pt idx="1240">
                  <c:v>21315.29296875</c:v>
                </c:pt>
                <c:pt idx="1241">
                  <c:v>21356.447265625</c:v>
                </c:pt>
                <c:pt idx="1242">
                  <c:v>21407.71484375</c:v>
                </c:pt>
                <c:pt idx="1243">
                  <c:v>21457.478515625</c:v>
                </c:pt>
                <c:pt idx="1244">
                  <c:v>21496.376953125</c:v>
                </c:pt>
                <c:pt idx="1245">
                  <c:v>21536.822265625</c:v>
                </c:pt>
                <c:pt idx="1246">
                  <c:v>21589.361328125</c:v>
                </c:pt>
                <c:pt idx="1247">
                  <c:v>21641.75390625</c:v>
                </c:pt>
                <c:pt idx="1248">
                  <c:v>21694.197265625</c:v>
                </c:pt>
                <c:pt idx="1249">
                  <c:v>21746.689453125</c:v>
                </c:pt>
                <c:pt idx="1250">
                  <c:v>21798.94140625</c:v>
                </c:pt>
                <c:pt idx="1251">
                  <c:v>21851.0859375</c:v>
                </c:pt>
                <c:pt idx="1252">
                  <c:v>21902.830078125</c:v>
                </c:pt>
                <c:pt idx="1253">
                  <c:v>21954.40625</c:v>
                </c:pt>
                <c:pt idx="1254">
                  <c:v>22006.6328125</c:v>
                </c:pt>
                <c:pt idx="1255">
                  <c:v>22058.615234375</c:v>
                </c:pt>
                <c:pt idx="1256">
                  <c:v>22110.083984375</c:v>
                </c:pt>
                <c:pt idx="1257">
                  <c:v>22162.673828125</c:v>
                </c:pt>
                <c:pt idx="1258">
                  <c:v>22215.2890625</c:v>
                </c:pt>
                <c:pt idx="1259">
                  <c:v>22256.642578125</c:v>
                </c:pt>
                <c:pt idx="1260">
                  <c:v>22308.1015625</c:v>
                </c:pt>
                <c:pt idx="1261">
                  <c:v>22338.966796875</c:v>
                </c:pt>
                <c:pt idx="1262">
                  <c:v>22314.19140625</c:v>
                </c:pt>
                <c:pt idx="1263">
                  <c:v>22238.0625</c:v>
                </c:pt>
                <c:pt idx="1264">
                  <c:v>22180.97265625</c:v>
                </c:pt>
                <c:pt idx="1265">
                  <c:v>22157.484375</c:v>
                </c:pt>
                <c:pt idx="1266">
                  <c:v>22167.30078125</c:v>
                </c:pt>
                <c:pt idx="1267">
                  <c:v>22196.345703125</c:v>
                </c:pt>
                <c:pt idx="1268">
                  <c:v>22225.822265625</c:v>
                </c:pt>
                <c:pt idx="1269">
                  <c:v>22262.462890625</c:v>
                </c:pt>
                <c:pt idx="1270">
                  <c:v>22317.390625</c:v>
                </c:pt>
                <c:pt idx="1271">
                  <c:v>22376.1328125</c:v>
                </c:pt>
                <c:pt idx="1272">
                  <c:v>22435.162109375</c:v>
                </c:pt>
                <c:pt idx="1273">
                  <c:v>22493.666015625</c:v>
                </c:pt>
                <c:pt idx="1274">
                  <c:v>22552.123046875</c:v>
                </c:pt>
                <c:pt idx="1275">
                  <c:v>22610.556640625</c:v>
                </c:pt>
                <c:pt idx="1276">
                  <c:v>22668.529296875</c:v>
                </c:pt>
                <c:pt idx="1277">
                  <c:v>22726.384765625</c:v>
                </c:pt>
                <c:pt idx="1278">
                  <c:v>22784.076171875</c:v>
                </c:pt>
                <c:pt idx="1279">
                  <c:v>22841.478515625</c:v>
                </c:pt>
                <c:pt idx="1280">
                  <c:v>22898.93359375</c:v>
                </c:pt>
                <c:pt idx="1281">
                  <c:v>22956.900390625</c:v>
                </c:pt>
                <c:pt idx="1282">
                  <c:v>23014.82421875</c:v>
                </c:pt>
                <c:pt idx="1283">
                  <c:v>23072.162109375</c:v>
                </c:pt>
                <c:pt idx="1284">
                  <c:v>23118.3203125</c:v>
                </c:pt>
                <c:pt idx="1285">
                  <c:v>23164.3515625</c:v>
                </c:pt>
                <c:pt idx="1286">
                  <c:v>23221.6875</c:v>
                </c:pt>
                <c:pt idx="1287">
                  <c:v>23279.212890625</c:v>
                </c:pt>
                <c:pt idx="1288">
                  <c:v>23336.86328125</c:v>
                </c:pt>
                <c:pt idx="1289">
                  <c:v>23393.81640625</c:v>
                </c:pt>
                <c:pt idx="1290">
                  <c:v>23438.640625</c:v>
                </c:pt>
                <c:pt idx="1291">
                  <c:v>23444.748046875</c:v>
                </c:pt>
                <c:pt idx="1292">
                  <c:v>23393.47265625</c:v>
                </c:pt>
                <c:pt idx="1293">
                  <c:v>23330.109375</c:v>
                </c:pt>
                <c:pt idx="1294">
                  <c:v>23313.20703125</c:v>
                </c:pt>
                <c:pt idx="1295">
                  <c:v>23320.052734375</c:v>
                </c:pt>
                <c:pt idx="1296">
                  <c:v>23340.443359375</c:v>
                </c:pt>
                <c:pt idx="1297">
                  <c:v>23376.166015625</c:v>
                </c:pt>
                <c:pt idx="1298">
                  <c:v>23416.03125</c:v>
                </c:pt>
                <c:pt idx="1299">
                  <c:v>23452.275390625</c:v>
                </c:pt>
                <c:pt idx="1300">
                  <c:v>23492.052734375</c:v>
                </c:pt>
                <c:pt idx="1301">
                  <c:v>23541.005859375</c:v>
                </c:pt>
                <c:pt idx="1302">
                  <c:v>23596.890625</c:v>
                </c:pt>
                <c:pt idx="1303">
                  <c:v>23651.73046875</c:v>
                </c:pt>
                <c:pt idx="1304">
                  <c:v>23695.3984375</c:v>
                </c:pt>
                <c:pt idx="1305">
                  <c:v>23737.236328125</c:v>
                </c:pt>
                <c:pt idx="1306">
                  <c:v>23785.662109375</c:v>
                </c:pt>
                <c:pt idx="1307">
                  <c:v>23823.501953125</c:v>
                </c:pt>
                <c:pt idx="1308">
                  <c:v>23842.619140625</c:v>
                </c:pt>
                <c:pt idx="1309">
                  <c:v>23872.41015625</c:v>
                </c:pt>
                <c:pt idx="1310">
                  <c:v>23928.3046875</c:v>
                </c:pt>
                <c:pt idx="1311">
                  <c:v>23980.275390625</c:v>
                </c:pt>
                <c:pt idx="1312">
                  <c:v>24032.880859375</c:v>
                </c:pt>
                <c:pt idx="1313">
                  <c:v>24098.681640625</c:v>
                </c:pt>
                <c:pt idx="1314">
                  <c:v>24165.0078125</c:v>
                </c:pt>
                <c:pt idx="1315">
                  <c:v>24230.951171875</c:v>
                </c:pt>
                <c:pt idx="1316">
                  <c:v>24296.30859375</c:v>
                </c:pt>
                <c:pt idx="1317">
                  <c:v>24361.6171875</c:v>
                </c:pt>
                <c:pt idx="1318">
                  <c:v>24426.60546875</c:v>
                </c:pt>
                <c:pt idx="1319">
                  <c:v>24491.18359375</c:v>
                </c:pt>
                <c:pt idx="1320">
                  <c:v>24556.564453125</c:v>
                </c:pt>
                <c:pt idx="1321">
                  <c:v>24608.888671875</c:v>
                </c:pt>
                <c:pt idx="1322">
                  <c:v>24660.912109375</c:v>
                </c:pt>
                <c:pt idx="1323">
                  <c:v>24725.291015625</c:v>
                </c:pt>
                <c:pt idx="1324">
                  <c:v>24786.728515625</c:v>
                </c:pt>
                <c:pt idx="1325">
                  <c:v>24824.7421875</c:v>
                </c:pt>
                <c:pt idx="1326">
                  <c:v>24819.619140625</c:v>
                </c:pt>
                <c:pt idx="1327">
                  <c:v>24777.40625</c:v>
                </c:pt>
                <c:pt idx="1328">
                  <c:v>24757.9453125</c:v>
                </c:pt>
                <c:pt idx="1329">
                  <c:v>24771.732421875</c:v>
                </c:pt>
                <c:pt idx="1330">
                  <c:v>24766.0703125</c:v>
                </c:pt>
                <c:pt idx="1331">
                  <c:v>24771.16015625</c:v>
                </c:pt>
                <c:pt idx="1332">
                  <c:v>24809.55078125</c:v>
                </c:pt>
                <c:pt idx="1333">
                  <c:v>24857.142578125</c:v>
                </c:pt>
                <c:pt idx="1334">
                  <c:v>24906.498046875</c:v>
                </c:pt>
                <c:pt idx="1335">
                  <c:v>24959.533203125</c:v>
                </c:pt>
                <c:pt idx="1336">
                  <c:v>25020.64453125</c:v>
                </c:pt>
                <c:pt idx="1337">
                  <c:v>25067.328125</c:v>
                </c:pt>
                <c:pt idx="1338">
                  <c:v>25105.048828125</c:v>
                </c:pt>
                <c:pt idx="1339">
                  <c:v>25150.953125</c:v>
                </c:pt>
                <c:pt idx="1340">
                  <c:v>25210.572265625</c:v>
                </c:pt>
                <c:pt idx="1341">
                  <c:v>25278.1015625</c:v>
                </c:pt>
                <c:pt idx="1342">
                  <c:v>25347.896484375</c:v>
                </c:pt>
                <c:pt idx="1343">
                  <c:v>25418.7421875</c:v>
                </c:pt>
                <c:pt idx="1344">
                  <c:v>25487.29296875</c:v>
                </c:pt>
                <c:pt idx="1345">
                  <c:v>25539.59765625</c:v>
                </c:pt>
                <c:pt idx="1346">
                  <c:v>25566.232421875</c:v>
                </c:pt>
                <c:pt idx="1347">
                  <c:v>25591.482421875</c:v>
                </c:pt>
                <c:pt idx="1348">
                  <c:v>25635.1953125</c:v>
                </c:pt>
                <c:pt idx="1349">
                  <c:v>25701.92578125</c:v>
                </c:pt>
                <c:pt idx="1350">
                  <c:v>25772.982421875</c:v>
                </c:pt>
                <c:pt idx="1351">
                  <c:v>25846.236328125</c:v>
                </c:pt>
                <c:pt idx="1352">
                  <c:v>25919.658203125</c:v>
                </c:pt>
                <c:pt idx="1353">
                  <c:v>25992.4765625</c:v>
                </c:pt>
                <c:pt idx="1354">
                  <c:v>26060.939453125</c:v>
                </c:pt>
                <c:pt idx="1355">
                  <c:v>26113.0078125</c:v>
                </c:pt>
                <c:pt idx="1356">
                  <c:v>26113.427734375</c:v>
                </c:pt>
                <c:pt idx="1357">
                  <c:v>26016.544921875</c:v>
                </c:pt>
                <c:pt idx="1358">
                  <c:v>25913.50390625</c:v>
                </c:pt>
                <c:pt idx="1359">
                  <c:v>25903.451171875</c:v>
                </c:pt>
                <c:pt idx="1360">
                  <c:v>25948.712890625</c:v>
                </c:pt>
                <c:pt idx="1361">
                  <c:v>26001.0390625</c:v>
                </c:pt>
                <c:pt idx="1362">
                  <c:v>26044.35546875</c:v>
                </c:pt>
                <c:pt idx="1363">
                  <c:v>26114.89453125</c:v>
                </c:pt>
                <c:pt idx="1364">
                  <c:v>26180.2265625</c:v>
                </c:pt>
                <c:pt idx="1365">
                  <c:v>26262.259765625</c:v>
                </c:pt>
                <c:pt idx="1366">
                  <c:v>26342.94140625</c:v>
                </c:pt>
                <c:pt idx="1367">
                  <c:v>26423.123046875</c:v>
                </c:pt>
                <c:pt idx="1368">
                  <c:v>26503.38671875</c:v>
                </c:pt>
                <c:pt idx="1369">
                  <c:v>26582.95703125</c:v>
                </c:pt>
                <c:pt idx="1370">
                  <c:v>26661.90234375</c:v>
                </c:pt>
                <c:pt idx="1371">
                  <c:v>26740.892578125</c:v>
                </c:pt>
                <c:pt idx="1372">
                  <c:v>26804.146484375</c:v>
                </c:pt>
                <c:pt idx="1373">
                  <c:v>26867.359375</c:v>
                </c:pt>
                <c:pt idx="1374">
                  <c:v>26946.8359375</c:v>
                </c:pt>
                <c:pt idx="1375">
                  <c:v>27026.435546875</c:v>
                </c:pt>
                <c:pt idx="1376">
                  <c:v>27104.767578125</c:v>
                </c:pt>
                <c:pt idx="1377">
                  <c:v>27183.029296875</c:v>
                </c:pt>
                <c:pt idx="1378">
                  <c:v>27261.787109375</c:v>
                </c:pt>
                <c:pt idx="1379">
                  <c:v>27340.30078125</c:v>
                </c:pt>
                <c:pt idx="1380">
                  <c:v>27418.6953125</c:v>
                </c:pt>
                <c:pt idx="1381">
                  <c:v>27496.83984375</c:v>
                </c:pt>
                <c:pt idx="1382">
                  <c:v>27553.142578125</c:v>
                </c:pt>
                <c:pt idx="1383">
                  <c:v>27524.6875</c:v>
                </c:pt>
                <c:pt idx="1384">
                  <c:v>27367.712890625</c:v>
                </c:pt>
                <c:pt idx="1385">
                  <c:v>27171.576171875</c:v>
                </c:pt>
                <c:pt idx="1386">
                  <c:v>27091.275390625</c:v>
                </c:pt>
                <c:pt idx="1387">
                  <c:v>27121.822265625</c:v>
                </c:pt>
                <c:pt idx="1388">
                  <c:v>27184.97265625</c:v>
                </c:pt>
                <c:pt idx="1389">
                  <c:v>27260.39453125</c:v>
                </c:pt>
                <c:pt idx="1390">
                  <c:v>27331.35546875</c:v>
                </c:pt>
                <c:pt idx="1391">
                  <c:v>27391.275390625</c:v>
                </c:pt>
                <c:pt idx="1392">
                  <c:v>27451.51953125</c:v>
                </c:pt>
                <c:pt idx="1393">
                  <c:v>27528.322265625</c:v>
                </c:pt>
                <c:pt idx="1394">
                  <c:v>27615.5</c:v>
                </c:pt>
                <c:pt idx="1395">
                  <c:v>27705.41796875</c:v>
                </c:pt>
                <c:pt idx="1396">
                  <c:v>27795.94921875</c:v>
                </c:pt>
                <c:pt idx="1397">
                  <c:v>27867.92578125</c:v>
                </c:pt>
                <c:pt idx="1398">
                  <c:v>27939.4140625</c:v>
                </c:pt>
                <c:pt idx="1399">
                  <c:v>28027.630859375</c:v>
                </c:pt>
                <c:pt idx="1400">
                  <c:v>28115.541015625</c:v>
                </c:pt>
                <c:pt idx="1401">
                  <c:v>28204.017578125</c:v>
                </c:pt>
                <c:pt idx="1402">
                  <c:v>28292.1484375</c:v>
                </c:pt>
                <c:pt idx="1403">
                  <c:v>28379.9296875</c:v>
                </c:pt>
                <c:pt idx="1404">
                  <c:v>28468.04296875</c:v>
                </c:pt>
                <c:pt idx="1405">
                  <c:v>28555.896484375</c:v>
                </c:pt>
                <c:pt idx="1406">
                  <c:v>28643.703125</c:v>
                </c:pt>
                <c:pt idx="1407">
                  <c:v>28728.94140625</c:v>
                </c:pt>
                <c:pt idx="1408">
                  <c:v>28789.66015625</c:v>
                </c:pt>
                <c:pt idx="1409">
                  <c:v>28796.326171875</c:v>
                </c:pt>
                <c:pt idx="1410">
                  <c:v>28740.55859375</c:v>
                </c:pt>
                <c:pt idx="1411">
                  <c:v>28695.8046875</c:v>
                </c:pt>
                <c:pt idx="1412">
                  <c:v>28706.625</c:v>
                </c:pt>
                <c:pt idx="1413">
                  <c:v>28742.28125</c:v>
                </c:pt>
                <c:pt idx="1414">
                  <c:v>28747.3828125</c:v>
                </c:pt>
                <c:pt idx="1415">
                  <c:v>28739.513671875</c:v>
                </c:pt>
                <c:pt idx="1416">
                  <c:v>28772.298828125</c:v>
                </c:pt>
                <c:pt idx="1417">
                  <c:v>28839.921875</c:v>
                </c:pt>
                <c:pt idx="1418">
                  <c:v>28915.935546875</c:v>
                </c:pt>
                <c:pt idx="1419">
                  <c:v>28993.0625</c:v>
                </c:pt>
                <c:pt idx="1420">
                  <c:v>29060.37109375</c:v>
                </c:pt>
                <c:pt idx="1421">
                  <c:v>29110.078125</c:v>
                </c:pt>
                <c:pt idx="1422">
                  <c:v>29149.91015625</c:v>
                </c:pt>
                <c:pt idx="1423">
                  <c:v>29171.634765625</c:v>
                </c:pt>
                <c:pt idx="1424">
                  <c:v>29165.794921875</c:v>
                </c:pt>
                <c:pt idx="1425">
                  <c:v>29166.791015625</c:v>
                </c:pt>
                <c:pt idx="1426">
                  <c:v>29221.279296875</c:v>
                </c:pt>
                <c:pt idx="1427">
                  <c:v>29318.919921875</c:v>
                </c:pt>
                <c:pt idx="1428">
                  <c:v>29422.51953125</c:v>
                </c:pt>
                <c:pt idx="1429">
                  <c:v>29523.935546875</c:v>
                </c:pt>
                <c:pt idx="1430">
                  <c:v>29624.099609375</c:v>
                </c:pt>
                <c:pt idx="1431">
                  <c:v>29724.41796875</c:v>
                </c:pt>
                <c:pt idx="1432">
                  <c:v>29823.9140625</c:v>
                </c:pt>
                <c:pt idx="1433">
                  <c:v>29923.185546875</c:v>
                </c:pt>
                <c:pt idx="1434">
                  <c:v>30022.7109375</c:v>
                </c:pt>
                <c:pt idx="1435">
                  <c:v>30121.27734375</c:v>
                </c:pt>
                <c:pt idx="1436">
                  <c:v>30202.2421875</c:v>
                </c:pt>
                <c:pt idx="1437">
                  <c:v>30235.1875</c:v>
                </c:pt>
                <c:pt idx="1438">
                  <c:v>30219.37109375</c:v>
                </c:pt>
                <c:pt idx="1439">
                  <c:v>30216.595703125</c:v>
                </c:pt>
                <c:pt idx="1440">
                  <c:v>30241.490234375</c:v>
                </c:pt>
                <c:pt idx="1441">
                  <c:v>30289.794921875</c:v>
                </c:pt>
                <c:pt idx="1442">
                  <c:v>30331.955078125</c:v>
                </c:pt>
                <c:pt idx="1443">
                  <c:v>30362.11328125</c:v>
                </c:pt>
                <c:pt idx="1444">
                  <c:v>30405.17578125</c:v>
                </c:pt>
                <c:pt idx="1445">
                  <c:v>30471.400390625</c:v>
                </c:pt>
                <c:pt idx="1446">
                  <c:v>30547.857421875</c:v>
                </c:pt>
                <c:pt idx="1447">
                  <c:v>30611.265625</c:v>
                </c:pt>
                <c:pt idx="1448">
                  <c:v>30668.638671875</c:v>
                </c:pt>
                <c:pt idx="1449">
                  <c:v>30716.984375</c:v>
                </c:pt>
                <c:pt idx="1450">
                  <c:v>30753.28125</c:v>
                </c:pt>
                <c:pt idx="1451">
                  <c:v>30812.2734375</c:v>
                </c:pt>
                <c:pt idx="1452">
                  <c:v>30896.568359375</c:v>
                </c:pt>
                <c:pt idx="1453">
                  <c:v>30995.453125</c:v>
                </c:pt>
                <c:pt idx="1454">
                  <c:v>31102.900390625</c:v>
                </c:pt>
                <c:pt idx="1455">
                  <c:v>31207.474609375</c:v>
                </c:pt>
                <c:pt idx="1456">
                  <c:v>31299.548828125</c:v>
                </c:pt>
                <c:pt idx="1457">
                  <c:v>31366.69140625</c:v>
                </c:pt>
                <c:pt idx="1458">
                  <c:v>31366.27734375</c:v>
                </c:pt>
                <c:pt idx="1459">
                  <c:v>31286.455078125</c:v>
                </c:pt>
                <c:pt idx="1460">
                  <c:v>31205.740234375</c:v>
                </c:pt>
                <c:pt idx="1461">
                  <c:v>31204.60546875</c:v>
                </c:pt>
                <c:pt idx="1462">
                  <c:v>31272.890625</c:v>
                </c:pt>
                <c:pt idx="1463">
                  <c:v>31368.66015625</c:v>
                </c:pt>
                <c:pt idx="1464">
                  <c:v>31429.98046875</c:v>
                </c:pt>
                <c:pt idx="1465">
                  <c:v>31452.017578125</c:v>
                </c:pt>
                <c:pt idx="1466">
                  <c:v>31454.02734375</c:v>
                </c:pt>
                <c:pt idx="1467">
                  <c:v>31486.580078125</c:v>
                </c:pt>
                <c:pt idx="1468">
                  <c:v>31559.666015625</c:v>
                </c:pt>
                <c:pt idx="1469">
                  <c:v>31661.994140625</c:v>
                </c:pt>
                <c:pt idx="1470">
                  <c:v>31775.30078125</c:v>
                </c:pt>
                <c:pt idx="1471">
                  <c:v>31890.787109375</c:v>
                </c:pt>
                <c:pt idx="1472">
                  <c:v>32005.76171875</c:v>
                </c:pt>
                <c:pt idx="1473">
                  <c:v>32115.447265625</c:v>
                </c:pt>
                <c:pt idx="1474">
                  <c:v>32191.916015625</c:v>
                </c:pt>
                <c:pt idx="1475">
                  <c:v>32250.728515625</c:v>
                </c:pt>
                <c:pt idx="1476">
                  <c:v>32294.826171875</c:v>
                </c:pt>
                <c:pt idx="1477">
                  <c:v>32336.1015625</c:v>
                </c:pt>
                <c:pt idx="1478">
                  <c:v>32397.291015625</c:v>
                </c:pt>
                <c:pt idx="1479">
                  <c:v>32466.908203125</c:v>
                </c:pt>
                <c:pt idx="1480">
                  <c:v>32521.22265625</c:v>
                </c:pt>
                <c:pt idx="1481">
                  <c:v>32574.896484375</c:v>
                </c:pt>
                <c:pt idx="1482">
                  <c:v>32657.8046875</c:v>
                </c:pt>
                <c:pt idx="1483">
                  <c:v>32751.255859375</c:v>
                </c:pt>
                <c:pt idx="1484">
                  <c:v>32838.60546875</c:v>
                </c:pt>
                <c:pt idx="1485">
                  <c:v>32912.19921875</c:v>
                </c:pt>
                <c:pt idx="1486">
                  <c:v>32977.6875</c:v>
                </c:pt>
                <c:pt idx="1487">
                  <c:v>33034.99609375</c:v>
                </c:pt>
                <c:pt idx="1488">
                  <c:v>33055.51171875</c:v>
                </c:pt>
                <c:pt idx="1489">
                  <c:v>33080.234375</c:v>
                </c:pt>
                <c:pt idx="1490">
                  <c:v>33127.9296875</c:v>
                </c:pt>
                <c:pt idx="1491">
                  <c:v>33182.30078125</c:v>
                </c:pt>
                <c:pt idx="1492">
                  <c:v>33265.828125</c:v>
                </c:pt>
                <c:pt idx="1493">
                  <c:v>33380.84765625</c:v>
                </c:pt>
                <c:pt idx="1494">
                  <c:v>33509.890625</c:v>
                </c:pt>
                <c:pt idx="1495">
                  <c:v>33639.75390625</c:v>
                </c:pt>
                <c:pt idx="1496">
                  <c:v>33767.94921875</c:v>
                </c:pt>
                <c:pt idx="1497">
                  <c:v>33895.203125</c:v>
                </c:pt>
                <c:pt idx="1498">
                  <c:v>34021.59765625</c:v>
                </c:pt>
                <c:pt idx="1499">
                  <c:v>34141.6171875</c:v>
                </c:pt>
                <c:pt idx="1500">
                  <c:v>34219.64453125</c:v>
                </c:pt>
                <c:pt idx="1501">
                  <c:v>34205</c:v>
                </c:pt>
                <c:pt idx="1502">
                  <c:v>34121.99609375</c:v>
                </c:pt>
                <c:pt idx="1503">
                  <c:v>34012.03125</c:v>
                </c:pt>
                <c:pt idx="1504">
                  <c:v>33970.5546875</c:v>
                </c:pt>
                <c:pt idx="1505">
                  <c:v>34009.0078125</c:v>
                </c:pt>
                <c:pt idx="1506">
                  <c:v>34110.25</c:v>
                </c:pt>
                <c:pt idx="1507">
                  <c:v>34211.9296875</c:v>
                </c:pt>
                <c:pt idx="1508">
                  <c:v>34273.91015625</c:v>
                </c:pt>
                <c:pt idx="1509">
                  <c:v>34325.0703125</c:v>
                </c:pt>
                <c:pt idx="1510">
                  <c:v>34425.84765625</c:v>
                </c:pt>
                <c:pt idx="1511">
                  <c:v>34562.54296875</c:v>
                </c:pt>
                <c:pt idx="1512">
                  <c:v>34672.765625</c:v>
                </c:pt>
                <c:pt idx="1513">
                  <c:v>34739.89453125</c:v>
                </c:pt>
                <c:pt idx="1514">
                  <c:v>34802.28125</c:v>
                </c:pt>
                <c:pt idx="1515">
                  <c:v>34887.71875</c:v>
                </c:pt>
                <c:pt idx="1516">
                  <c:v>34992.08984375</c:v>
                </c:pt>
                <c:pt idx="1517">
                  <c:v>35090.390625</c:v>
                </c:pt>
                <c:pt idx="1518">
                  <c:v>35201.21875</c:v>
                </c:pt>
                <c:pt idx="1519">
                  <c:v>35341.6484375</c:v>
                </c:pt>
                <c:pt idx="1520">
                  <c:v>35481.53515625</c:v>
                </c:pt>
                <c:pt idx="1521">
                  <c:v>35620.5859375</c:v>
                </c:pt>
                <c:pt idx="1522">
                  <c:v>35757.3203125</c:v>
                </c:pt>
                <c:pt idx="1523">
                  <c:v>35876.6171875</c:v>
                </c:pt>
                <c:pt idx="1524">
                  <c:v>35945.40625</c:v>
                </c:pt>
                <c:pt idx="1525">
                  <c:v>35932.6796875</c:v>
                </c:pt>
                <c:pt idx="1526">
                  <c:v>35889.37890625</c:v>
                </c:pt>
                <c:pt idx="1527">
                  <c:v>35871.5859375</c:v>
                </c:pt>
                <c:pt idx="1528">
                  <c:v>35859.0625</c:v>
                </c:pt>
                <c:pt idx="1529">
                  <c:v>35864.47265625</c:v>
                </c:pt>
                <c:pt idx="1530">
                  <c:v>35918.28515625</c:v>
                </c:pt>
                <c:pt idx="1531">
                  <c:v>35981.9921875</c:v>
                </c:pt>
                <c:pt idx="1532">
                  <c:v>36043.8984375</c:v>
                </c:pt>
                <c:pt idx="1533">
                  <c:v>36118.390625</c:v>
                </c:pt>
                <c:pt idx="1534">
                  <c:v>36217.17578125</c:v>
                </c:pt>
                <c:pt idx="1535">
                  <c:v>36341.125</c:v>
                </c:pt>
                <c:pt idx="1536">
                  <c:v>36462.38671875</c:v>
                </c:pt>
                <c:pt idx="1537">
                  <c:v>36581.39453125</c:v>
                </c:pt>
                <c:pt idx="1538">
                  <c:v>36709.56640625</c:v>
                </c:pt>
                <c:pt idx="1539">
                  <c:v>36844.6328125</c:v>
                </c:pt>
                <c:pt idx="1540">
                  <c:v>36987.97265625</c:v>
                </c:pt>
                <c:pt idx="1541">
                  <c:v>37135.1484375</c:v>
                </c:pt>
                <c:pt idx="1542">
                  <c:v>37268.53515625</c:v>
                </c:pt>
                <c:pt idx="1543">
                  <c:v>37356.671875</c:v>
                </c:pt>
                <c:pt idx="1544">
                  <c:v>37390.51171875</c:v>
                </c:pt>
                <c:pt idx="1545">
                  <c:v>37382.73046875</c:v>
                </c:pt>
                <c:pt idx="1546">
                  <c:v>37292.74609375</c:v>
                </c:pt>
                <c:pt idx="1547">
                  <c:v>37193.85546875</c:v>
                </c:pt>
                <c:pt idx="1548">
                  <c:v>37192.34765625</c:v>
                </c:pt>
                <c:pt idx="1549">
                  <c:v>37283.83984375</c:v>
                </c:pt>
                <c:pt idx="1550">
                  <c:v>37428.46484375</c:v>
                </c:pt>
                <c:pt idx="1551">
                  <c:v>37586.25</c:v>
                </c:pt>
                <c:pt idx="1552">
                  <c:v>37741.0234375</c:v>
                </c:pt>
                <c:pt idx="1553">
                  <c:v>37891.8515625</c:v>
                </c:pt>
                <c:pt idx="1554">
                  <c:v>38002.17578125</c:v>
                </c:pt>
                <c:pt idx="1555">
                  <c:v>38087.2890625</c:v>
                </c:pt>
                <c:pt idx="1556">
                  <c:v>38142.6171875</c:v>
                </c:pt>
                <c:pt idx="1557">
                  <c:v>38162.875</c:v>
                </c:pt>
                <c:pt idx="1558">
                  <c:v>38217.54296875</c:v>
                </c:pt>
                <c:pt idx="1559">
                  <c:v>38337.875</c:v>
                </c:pt>
                <c:pt idx="1560">
                  <c:v>38491.91015625</c:v>
                </c:pt>
                <c:pt idx="1561">
                  <c:v>38655.69140625</c:v>
                </c:pt>
                <c:pt idx="1562">
                  <c:v>38819.21875</c:v>
                </c:pt>
                <c:pt idx="1563">
                  <c:v>38964.671875</c:v>
                </c:pt>
                <c:pt idx="1564">
                  <c:v>39074.1640625</c:v>
                </c:pt>
                <c:pt idx="1565">
                  <c:v>39154.82421875</c:v>
                </c:pt>
                <c:pt idx="1566">
                  <c:v>39214.4375</c:v>
                </c:pt>
                <c:pt idx="1567">
                  <c:v>39281.1796875</c:v>
                </c:pt>
                <c:pt idx="1568">
                  <c:v>39392.2734375</c:v>
                </c:pt>
                <c:pt idx="1569">
                  <c:v>39538.140625</c:v>
                </c:pt>
                <c:pt idx="1570">
                  <c:v>39642.59375</c:v>
                </c:pt>
                <c:pt idx="1571">
                  <c:v>39691.21484375</c:v>
                </c:pt>
                <c:pt idx="1572">
                  <c:v>39717.625</c:v>
                </c:pt>
                <c:pt idx="1573">
                  <c:v>39780.76953125</c:v>
                </c:pt>
                <c:pt idx="1574">
                  <c:v>39867.27734375</c:v>
                </c:pt>
                <c:pt idx="1575">
                  <c:v>39970.875</c:v>
                </c:pt>
                <c:pt idx="1576">
                  <c:v>40104.98046875</c:v>
                </c:pt>
                <c:pt idx="1577">
                  <c:v>40264.95703125</c:v>
                </c:pt>
                <c:pt idx="1578">
                  <c:v>40412.27734375</c:v>
                </c:pt>
                <c:pt idx="1579">
                  <c:v>40506.74609375</c:v>
                </c:pt>
                <c:pt idx="1580">
                  <c:v>40520.26171875</c:v>
                </c:pt>
                <c:pt idx="1581">
                  <c:v>40510.49609375</c:v>
                </c:pt>
                <c:pt idx="1582">
                  <c:v>40490.40234375</c:v>
                </c:pt>
                <c:pt idx="1583">
                  <c:v>40462.53125</c:v>
                </c:pt>
                <c:pt idx="1584">
                  <c:v>40496.6640625</c:v>
                </c:pt>
                <c:pt idx="1585">
                  <c:v>40628.52734375</c:v>
                </c:pt>
                <c:pt idx="1586">
                  <c:v>40790.0625</c:v>
                </c:pt>
                <c:pt idx="1587">
                  <c:v>40961.4375</c:v>
                </c:pt>
                <c:pt idx="1588">
                  <c:v>41139.31640625</c:v>
                </c:pt>
                <c:pt idx="1589">
                  <c:v>41321.3671875</c:v>
                </c:pt>
                <c:pt idx="1590">
                  <c:v>41505.92578125</c:v>
                </c:pt>
                <c:pt idx="1591">
                  <c:v>41690.3671875</c:v>
                </c:pt>
                <c:pt idx="1592">
                  <c:v>41872.7578125</c:v>
                </c:pt>
                <c:pt idx="1593">
                  <c:v>42052.3828125</c:v>
                </c:pt>
                <c:pt idx="1594">
                  <c:v>42180.703125</c:v>
                </c:pt>
                <c:pt idx="1595">
                  <c:v>42235.08203125</c:v>
                </c:pt>
                <c:pt idx="1596">
                  <c:v>42169.48828125</c:v>
                </c:pt>
                <c:pt idx="1597">
                  <c:v>42085.71484375</c:v>
                </c:pt>
                <c:pt idx="1598">
                  <c:v>42068.2890625</c:v>
                </c:pt>
                <c:pt idx="1599">
                  <c:v>42123.6328125</c:v>
                </c:pt>
                <c:pt idx="1600">
                  <c:v>42249.1953125</c:v>
                </c:pt>
                <c:pt idx="1601">
                  <c:v>42400.65234375</c:v>
                </c:pt>
                <c:pt idx="1602">
                  <c:v>42567.2734375</c:v>
                </c:pt>
                <c:pt idx="1603">
                  <c:v>42702.7421875</c:v>
                </c:pt>
                <c:pt idx="1604">
                  <c:v>42768.89453125</c:v>
                </c:pt>
                <c:pt idx="1605">
                  <c:v>42828.8125</c:v>
                </c:pt>
                <c:pt idx="1606">
                  <c:v>42912.81640625</c:v>
                </c:pt>
                <c:pt idx="1607">
                  <c:v>43011.61328125</c:v>
                </c:pt>
                <c:pt idx="1608">
                  <c:v>43155.5</c:v>
                </c:pt>
                <c:pt idx="1609">
                  <c:v>43322.5625</c:v>
                </c:pt>
                <c:pt idx="1610">
                  <c:v>43495.65234375</c:v>
                </c:pt>
                <c:pt idx="1611">
                  <c:v>43653.828125</c:v>
                </c:pt>
                <c:pt idx="1612">
                  <c:v>43756.24609375</c:v>
                </c:pt>
                <c:pt idx="1613">
                  <c:v>43801.58984375</c:v>
                </c:pt>
                <c:pt idx="1614">
                  <c:v>43779.62890625</c:v>
                </c:pt>
                <c:pt idx="1615">
                  <c:v>43686.5390625</c:v>
                </c:pt>
                <c:pt idx="1616">
                  <c:v>43641.51953125</c:v>
                </c:pt>
                <c:pt idx="1617">
                  <c:v>43621.41015625</c:v>
                </c:pt>
                <c:pt idx="1618">
                  <c:v>43573.25</c:v>
                </c:pt>
                <c:pt idx="1619">
                  <c:v>43538.421875</c:v>
                </c:pt>
                <c:pt idx="1620">
                  <c:v>43510.984375</c:v>
                </c:pt>
                <c:pt idx="1621">
                  <c:v>43517.296875</c:v>
                </c:pt>
                <c:pt idx="1622">
                  <c:v>43617.94921875</c:v>
                </c:pt>
                <c:pt idx="1623">
                  <c:v>43773.37109375</c:v>
                </c:pt>
                <c:pt idx="1624">
                  <c:v>43902.98828125</c:v>
                </c:pt>
                <c:pt idx="1625">
                  <c:v>43989.42578125</c:v>
                </c:pt>
                <c:pt idx="1626">
                  <c:v>44138.12890625</c:v>
                </c:pt>
                <c:pt idx="1627">
                  <c:v>44357.27734375</c:v>
                </c:pt>
                <c:pt idx="1628">
                  <c:v>44586.5625</c:v>
                </c:pt>
                <c:pt idx="1629">
                  <c:v>44806.19140625</c:v>
                </c:pt>
                <c:pt idx="1630">
                  <c:v>44957.6796875</c:v>
                </c:pt>
                <c:pt idx="1631">
                  <c:v>45098.50390625</c:v>
                </c:pt>
                <c:pt idx="1632">
                  <c:v>45275.87109375</c:v>
                </c:pt>
                <c:pt idx="1633">
                  <c:v>45420.3828125</c:v>
                </c:pt>
                <c:pt idx="1634">
                  <c:v>45551.5625</c:v>
                </c:pt>
                <c:pt idx="1635">
                  <c:v>45682.65625</c:v>
                </c:pt>
                <c:pt idx="1636">
                  <c:v>45830.515625</c:v>
                </c:pt>
                <c:pt idx="1637">
                  <c:v>46022.6875</c:v>
                </c:pt>
                <c:pt idx="1638">
                  <c:v>46201.2578125</c:v>
                </c:pt>
                <c:pt idx="1639">
                  <c:v>46366.05078125</c:v>
                </c:pt>
                <c:pt idx="1640">
                  <c:v>46555.84765625</c:v>
                </c:pt>
                <c:pt idx="1641">
                  <c:v>46764.68359375</c:v>
                </c:pt>
                <c:pt idx="1642">
                  <c:v>46972.640625</c:v>
                </c:pt>
                <c:pt idx="1643">
                  <c:v>47154.4921875</c:v>
                </c:pt>
                <c:pt idx="1644">
                  <c:v>47268.44921875</c:v>
                </c:pt>
                <c:pt idx="1645">
                  <c:v>47305.54296875</c:v>
                </c:pt>
                <c:pt idx="1646">
                  <c:v>47357.5703125</c:v>
                </c:pt>
                <c:pt idx="1647">
                  <c:v>47426.01953125</c:v>
                </c:pt>
                <c:pt idx="1648">
                  <c:v>47463.46875</c:v>
                </c:pt>
                <c:pt idx="1649">
                  <c:v>47467.99609375</c:v>
                </c:pt>
                <c:pt idx="1650">
                  <c:v>47532.51953125</c:v>
                </c:pt>
                <c:pt idx="1651">
                  <c:v>47657.046875</c:v>
                </c:pt>
                <c:pt idx="1652">
                  <c:v>47831.52734375</c:v>
                </c:pt>
                <c:pt idx="1653">
                  <c:v>48016.62890625</c:v>
                </c:pt>
                <c:pt idx="1654">
                  <c:v>48107.74609375</c:v>
                </c:pt>
                <c:pt idx="1655">
                  <c:v>48090.4921875</c:v>
                </c:pt>
                <c:pt idx="1656">
                  <c:v>48045.9375</c:v>
                </c:pt>
                <c:pt idx="1657">
                  <c:v>47995.13671875</c:v>
                </c:pt>
                <c:pt idx="1658">
                  <c:v>47995.98046875</c:v>
                </c:pt>
                <c:pt idx="1659">
                  <c:v>48113.203125</c:v>
                </c:pt>
                <c:pt idx="1660">
                  <c:v>48253.89453125</c:v>
                </c:pt>
                <c:pt idx="1661">
                  <c:v>48408.671875</c:v>
                </c:pt>
                <c:pt idx="1662">
                  <c:v>48551.33984375</c:v>
                </c:pt>
                <c:pt idx="1663">
                  <c:v>48627.7734375</c:v>
                </c:pt>
                <c:pt idx="1664">
                  <c:v>48736.3828125</c:v>
                </c:pt>
                <c:pt idx="1665">
                  <c:v>48939.203125</c:v>
                </c:pt>
                <c:pt idx="1666">
                  <c:v>49156.13671875</c:v>
                </c:pt>
                <c:pt idx="1667">
                  <c:v>49292.38671875</c:v>
                </c:pt>
                <c:pt idx="1668">
                  <c:v>49327.5703125</c:v>
                </c:pt>
                <c:pt idx="1669">
                  <c:v>49402.73046875</c:v>
                </c:pt>
                <c:pt idx="1670">
                  <c:v>49578.875</c:v>
                </c:pt>
                <c:pt idx="1671">
                  <c:v>49785.51953125</c:v>
                </c:pt>
                <c:pt idx="1672">
                  <c:v>49956.4765625</c:v>
                </c:pt>
                <c:pt idx="1673">
                  <c:v>50128.5546875</c:v>
                </c:pt>
                <c:pt idx="1674">
                  <c:v>50351</c:v>
                </c:pt>
                <c:pt idx="1675">
                  <c:v>50582.90234375</c:v>
                </c:pt>
                <c:pt idx="1676">
                  <c:v>50801.7890625</c:v>
                </c:pt>
                <c:pt idx="1677">
                  <c:v>50977.86328125</c:v>
                </c:pt>
                <c:pt idx="1678">
                  <c:v>51061.171875</c:v>
                </c:pt>
                <c:pt idx="1679">
                  <c:v>51116.5703125</c:v>
                </c:pt>
                <c:pt idx="1680">
                  <c:v>51205.70703125</c:v>
                </c:pt>
                <c:pt idx="1681">
                  <c:v>51347.0625</c:v>
                </c:pt>
                <c:pt idx="1682">
                  <c:v>51590.84765625</c:v>
                </c:pt>
                <c:pt idx="1683">
                  <c:v>51847.4140625</c:v>
                </c:pt>
                <c:pt idx="1684">
                  <c:v>52107.46875</c:v>
                </c:pt>
                <c:pt idx="1685">
                  <c:v>52325.78515625</c:v>
                </c:pt>
                <c:pt idx="1686">
                  <c:v>52414.19140625</c:v>
                </c:pt>
                <c:pt idx="1687">
                  <c:v>52312.1640625</c:v>
                </c:pt>
                <c:pt idx="1688">
                  <c:v>52204.71484375</c:v>
                </c:pt>
                <c:pt idx="1689">
                  <c:v>52276.796875</c:v>
                </c:pt>
                <c:pt idx="1690">
                  <c:v>52444.1328125</c:v>
                </c:pt>
                <c:pt idx="1691">
                  <c:v>52646.0546875</c:v>
                </c:pt>
                <c:pt idx="1692">
                  <c:v>52853.99609375</c:v>
                </c:pt>
                <c:pt idx="1693">
                  <c:v>53013.00390625</c:v>
                </c:pt>
                <c:pt idx="1694">
                  <c:v>53127.51171875</c:v>
                </c:pt>
                <c:pt idx="1695">
                  <c:v>53208.2734375</c:v>
                </c:pt>
                <c:pt idx="1696">
                  <c:v>53314.046875</c:v>
                </c:pt>
                <c:pt idx="1697">
                  <c:v>53449.890625</c:v>
                </c:pt>
                <c:pt idx="1698">
                  <c:v>53593.57421875</c:v>
                </c:pt>
                <c:pt idx="1699">
                  <c:v>53766.4140625</c:v>
                </c:pt>
                <c:pt idx="1700">
                  <c:v>53932.88671875</c:v>
                </c:pt>
                <c:pt idx="1701">
                  <c:v>54087.80078125</c:v>
                </c:pt>
                <c:pt idx="1702">
                  <c:v>54233.5078125</c:v>
                </c:pt>
                <c:pt idx="1703">
                  <c:v>54309.85546875</c:v>
                </c:pt>
                <c:pt idx="1704">
                  <c:v>54387.5234375</c:v>
                </c:pt>
                <c:pt idx="1705">
                  <c:v>54555.44921875</c:v>
                </c:pt>
                <c:pt idx="1706">
                  <c:v>54763.80078125</c:v>
                </c:pt>
                <c:pt idx="1707">
                  <c:v>54912.47265625</c:v>
                </c:pt>
                <c:pt idx="1708">
                  <c:v>54968.34765625</c:v>
                </c:pt>
                <c:pt idx="1709">
                  <c:v>54958.9609375</c:v>
                </c:pt>
                <c:pt idx="1710">
                  <c:v>55035.31640625</c:v>
                </c:pt>
                <c:pt idx="1711">
                  <c:v>55236.29296875</c:v>
                </c:pt>
                <c:pt idx="1712">
                  <c:v>55451.26953125</c:v>
                </c:pt>
                <c:pt idx="1713">
                  <c:v>55572.75</c:v>
                </c:pt>
                <c:pt idx="1714">
                  <c:v>55680.015625</c:v>
                </c:pt>
                <c:pt idx="1715">
                  <c:v>55861.33203125</c:v>
                </c:pt>
                <c:pt idx="1716">
                  <c:v>56070.78515625</c:v>
                </c:pt>
                <c:pt idx="1717">
                  <c:v>56221.53125</c:v>
                </c:pt>
                <c:pt idx="1718">
                  <c:v>56283.22265625</c:v>
                </c:pt>
                <c:pt idx="1719">
                  <c:v>56375.0078125</c:v>
                </c:pt>
                <c:pt idx="1720">
                  <c:v>56561.4375</c:v>
                </c:pt>
                <c:pt idx="1721">
                  <c:v>56764.3203125</c:v>
                </c:pt>
                <c:pt idx="1722">
                  <c:v>56959.6875</c:v>
                </c:pt>
                <c:pt idx="1723">
                  <c:v>57114.5859375</c:v>
                </c:pt>
                <c:pt idx="1724">
                  <c:v>57246.81640625</c:v>
                </c:pt>
                <c:pt idx="1725">
                  <c:v>57420.38671875</c:v>
                </c:pt>
                <c:pt idx="1726">
                  <c:v>57673.671875</c:v>
                </c:pt>
                <c:pt idx="1727">
                  <c:v>57965.53125</c:v>
                </c:pt>
                <c:pt idx="1728">
                  <c:v>58070.80078125</c:v>
                </c:pt>
                <c:pt idx="1729">
                  <c:v>57840.09375</c:v>
                </c:pt>
                <c:pt idx="1730">
                  <c:v>57655.80078125</c:v>
                </c:pt>
                <c:pt idx="1731">
                  <c:v>57765.21484375</c:v>
                </c:pt>
                <c:pt idx="1732">
                  <c:v>57983.69140625</c:v>
                </c:pt>
                <c:pt idx="1733">
                  <c:v>58242.3828125</c:v>
                </c:pt>
                <c:pt idx="1734">
                  <c:v>58468.51953125</c:v>
                </c:pt>
                <c:pt idx="1735">
                  <c:v>58700.359375</c:v>
                </c:pt>
                <c:pt idx="1736">
                  <c:v>59000.296875</c:v>
                </c:pt>
                <c:pt idx="1737">
                  <c:v>59259.9609375</c:v>
                </c:pt>
                <c:pt idx="1738">
                  <c:v>59407.4765625</c:v>
                </c:pt>
                <c:pt idx="1739">
                  <c:v>59507.46875</c:v>
                </c:pt>
                <c:pt idx="1740">
                  <c:v>59669.53515625</c:v>
                </c:pt>
                <c:pt idx="1741">
                  <c:v>59900.55859375</c:v>
                </c:pt>
                <c:pt idx="1742">
                  <c:v>60169.1953125</c:v>
                </c:pt>
                <c:pt idx="1743">
                  <c:v>60423.80078125</c:v>
                </c:pt>
                <c:pt idx="1744">
                  <c:v>60627.16796875</c:v>
                </c:pt>
                <c:pt idx="1745">
                  <c:v>60805.984375</c:v>
                </c:pt>
                <c:pt idx="1746">
                  <c:v>60968.0703125</c:v>
                </c:pt>
                <c:pt idx="1747">
                  <c:v>61116.07421875</c:v>
                </c:pt>
                <c:pt idx="1748">
                  <c:v>61282.85546875</c:v>
                </c:pt>
                <c:pt idx="1749">
                  <c:v>61475.55078125</c:v>
                </c:pt>
                <c:pt idx="1750">
                  <c:v>61636.81640625</c:v>
                </c:pt>
                <c:pt idx="1751">
                  <c:v>61793.4140625</c:v>
                </c:pt>
                <c:pt idx="1752">
                  <c:v>61971.703125</c:v>
                </c:pt>
                <c:pt idx="1753">
                  <c:v>62154.625</c:v>
                </c:pt>
                <c:pt idx="1754">
                  <c:v>62375.0859375</c:v>
                </c:pt>
                <c:pt idx="1755">
                  <c:v>62630.01171875</c:v>
                </c:pt>
                <c:pt idx="1756">
                  <c:v>62888.04296875</c:v>
                </c:pt>
                <c:pt idx="1757">
                  <c:v>63151.03125</c:v>
                </c:pt>
                <c:pt idx="1758">
                  <c:v>63350.546875</c:v>
                </c:pt>
                <c:pt idx="1759">
                  <c:v>63327.73828125</c:v>
                </c:pt>
                <c:pt idx="1760">
                  <c:v>63206.19921875</c:v>
                </c:pt>
                <c:pt idx="1761">
                  <c:v>63131.01953125</c:v>
                </c:pt>
                <c:pt idx="1762">
                  <c:v>63179.49609375</c:v>
                </c:pt>
                <c:pt idx="1763">
                  <c:v>63313.48828125</c:v>
                </c:pt>
                <c:pt idx="1764">
                  <c:v>63526.1796875</c:v>
                </c:pt>
                <c:pt idx="1765">
                  <c:v>63855.17578125</c:v>
                </c:pt>
                <c:pt idx="1766">
                  <c:v>64231.1484375</c:v>
                </c:pt>
                <c:pt idx="1767">
                  <c:v>64593.828125</c:v>
                </c:pt>
                <c:pt idx="1768">
                  <c:v>64933.625</c:v>
                </c:pt>
                <c:pt idx="1769">
                  <c:v>65250.19140625</c:v>
                </c:pt>
                <c:pt idx="1770">
                  <c:v>65472.89453125</c:v>
                </c:pt>
                <c:pt idx="1771">
                  <c:v>65430.3125</c:v>
                </c:pt>
                <c:pt idx="1772">
                  <c:v>65281.76953125</c:v>
                </c:pt>
                <c:pt idx="1773">
                  <c:v>65373.32421875</c:v>
                </c:pt>
                <c:pt idx="1774">
                  <c:v>65673.90625</c:v>
                </c:pt>
                <c:pt idx="1775">
                  <c:v>65997.46875</c:v>
                </c:pt>
                <c:pt idx="1776">
                  <c:v>66249.25</c:v>
                </c:pt>
                <c:pt idx="1777">
                  <c:v>66368.0234375</c:v>
                </c:pt>
                <c:pt idx="1778">
                  <c:v>66513.1875</c:v>
                </c:pt>
                <c:pt idx="1779">
                  <c:v>66775.828125</c:v>
                </c:pt>
                <c:pt idx="1780">
                  <c:v>67019.578125</c:v>
                </c:pt>
                <c:pt idx="1781">
                  <c:v>67184.5859375</c:v>
                </c:pt>
                <c:pt idx="1782">
                  <c:v>67192.125</c:v>
                </c:pt>
                <c:pt idx="1783">
                  <c:v>67253.375</c:v>
                </c:pt>
                <c:pt idx="1784">
                  <c:v>67345.1484375</c:v>
                </c:pt>
                <c:pt idx="1785">
                  <c:v>67417.625</c:v>
                </c:pt>
                <c:pt idx="1786">
                  <c:v>67561.125</c:v>
                </c:pt>
                <c:pt idx="1787">
                  <c:v>67776.5</c:v>
                </c:pt>
                <c:pt idx="1788">
                  <c:v>67997.7734375</c:v>
                </c:pt>
                <c:pt idx="1789">
                  <c:v>68258.8671875</c:v>
                </c:pt>
                <c:pt idx="1790">
                  <c:v>68576.640625</c:v>
                </c:pt>
                <c:pt idx="1791">
                  <c:v>68913.984375</c:v>
                </c:pt>
                <c:pt idx="1792">
                  <c:v>69185.4609375</c:v>
                </c:pt>
                <c:pt idx="1793">
                  <c:v>69282.0859375</c:v>
                </c:pt>
                <c:pt idx="1794">
                  <c:v>69363.0546875</c:v>
                </c:pt>
                <c:pt idx="1795">
                  <c:v>69608.1015625</c:v>
                </c:pt>
                <c:pt idx="1796">
                  <c:v>69907.3359375</c:v>
                </c:pt>
                <c:pt idx="1797">
                  <c:v>70200.125</c:v>
                </c:pt>
                <c:pt idx="1798">
                  <c:v>70446.3984375</c:v>
                </c:pt>
                <c:pt idx="1799">
                  <c:v>70624.65625</c:v>
                </c:pt>
                <c:pt idx="1800">
                  <c:v>70737.1953125</c:v>
                </c:pt>
                <c:pt idx="1801">
                  <c:v>70832.921875</c:v>
                </c:pt>
                <c:pt idx="1802">
                  <c:v>71002.0078125</c:v>
                </c:pt>
                <c:pt idx="1803">
                  <c:v>71253.8203125</c:v>
                </c:pt>
                <c:pt idx="1804">
                  <c:v>71545.9921875</c:v>
                </c:pt>
                <c:pt idx="1805">
                  <c:v>71694.2421875</c:v>
                </c:pt>
                <c:pt idx="1806">
                  <c:v>71666.1484375</c:v>
                </c:pt>
                <c:pt idx="1807">
                  <c:v>71718.0859375</c:v>
                </c:pt>
                <c:pt idx="1808">
                  <c:v>71814.2578125</c:v>
                </c:pt>
                <c:pt idx="1809">
                  <c:v>71878</c:v>
                </c:pt>
                <c:pt idx="1810">
                  <c:v>72041.453125</c:v>
                </c:pt>
                <c:pt idx="1811">
                  <c:v>72268.4375</c:v>
                </c:pt>
                <c:pt idx="1812">
                  <c:v>72501.4609375</c:v>
                </c:pt>
                <c:pt idx="1813">
                  <c:v>72803.3515625</c:v>
                </c:pt>
                <c:pt idx="1814">
                  <c:v>73203.734375</c:v>
                </c:pt>
                <c:pt idx="1815">
                  <c:v>73590.4609375</c:v>
                </c:pt>
                <c:pt idx="1816">
                  <c:v>73943.2578125</c:v>
                </c:pt>
                <c:pt idx="1817">
                  <c:v>74248.1953125</c:v>
                </c:pt>
                <c:pt idx="1818">
                  <c:v>74528.765625</c:v>
                </c:pt>
                <c:pt idx="1819">
                  <c:v>74814.6328125</c:v>
                </c:pt>
                <c:pt idx="1820">
                  <c:v>75115.8515625</c:v>
                </c:pt>
                <c:pt idx="1821">
                  <c:v>75370.3828125</c:v>
                </c:pt>
                <c:pt idx="1822">
                  <c:v>75565.4140625</c:v>
                </c:pt>
                <c:pt idx="1823">
                  <c:v>75629.765625</c:v>
                </c:pt>
                <c:pt idx="1824">
                  <c:v>75681.0234375</c:v>
                </c:pt>
                <c:pt idx="1825">
                  <c:v>75905.0859375</c:v>
                </c:pt>
                <c:pt idx="1826">
                  <c:v>76179.53125</c:v>
                </c:pt>
                <c:pt idx="1827">
                  <c:v>76418.8125</c:v>
                </c:pt>
                <c:pt idx="1828">
                  <c:v>76778.09375</c:v>
                </c:pt>
                <c:pt idx="1829">
                  <c:v>77164.65625</c:v>
                </c:pt>
                <c:pt idx="1830">
                  <c:v>77459.0703125</c:v>
                </c:pt>
                <c:pt idx="1831">
                  <c:v>77759.828125</c:v>
                </c:pt>
                <c:pt idx="1832">
                  <c:v>78008.0234375</c:v>
                </c:pt>
                <c:pt idx="1833">
                  <c:v>78258.25</c:v>
                </c:pt>
                <c:pt idx="1834">
                  <c:v>78459</c:v>
                </c:pt>
                <c:pt idx="1835">
                  <c:v>78590.40625</c:v>
                </c:pt>
                <c:pt idx="1836">
                  <c:v>78709.8203125</c:v>
                </c:pt>
                <c:pt idx="1837">
                  <c:v>78786.8125</c:v>
                </c:pt>
                <c:pt idx="1838">
                  <c:v>78898.328125</c:v>
                </c:pt>
                <c:pt idx="1839">
                  <c:v>79186.8203125</c:v>
                </c:pt>
                <c:pt idx="1840">
                  <c:v>79578.234375</c:v>
                </c:pt>
                <c:pt idx="1841">
                  <c:v>79988.59375</c:v>
                </c:pt>
                <c:pt idx="1842">
                  <c:v>80377.7421875</c:v>
                </c:pt>
                <c:pt idx="1843">
                  <c:v>80670.8203125</c:v>
                </c:pt>
                <c:pt idx="1844">
                  <c:v>80750.21875</c:v>
                </c:pt>
                <c:pt idx="1845">
                  <c:v>80703.6875</c:v>
                </c:pt>
                <c:pt idx="1846">
                  <c:v>80606.234375</c:v>
                </c:pt>
                <c:pt idx="1847">
                  <c:v>80518.296875</c:v>
                </c:pt>
                <c:pt idx="1848">
                  <c:v>80645.5</c:v>
                </c:pt>
                <c:pt idx="1849">
                  <c:v>80937.3828125</c:v>
                </c:pt>
                <c:pt idx="1850">
                  <c:v>81305.2109375</c:v>
                </c:pt>
                <c:pt idx="1851">
                  <c:v>81718.234375</c:v>
                </c:pt>
                <c:pt idx="1852">
                  <c:v>82082.515625</c:v>
                </c:pt>
                <c:pt idx="1853">
                  <c:v>82282.046875</c:v>
                </c:pt>
                <c:pt idx="1854">
                  <c:v>82425.015625</c:v>
                </c:pt>
                <c:pt idx="1855">
                  <c:v>82674.484375</c:v>
                </c:pt>
                <c:pt idx="1856">
                  <c:v>83033.9296875</c:v>
                </c:pt>
                <c:pt idx="1857">
                  <c:v>83431.3515625</c:v>
                </c:pt>
                <c:pt idx="1858">
                  <c:v>83804.3125</c:v>
                </c:pt>
                <c:pt idx="1859">
                  <c:v>84081.7578125</c:v>
                </c:pt>
                <c:pt idx="1860">
                  <c:v>84258.1015625</c:v>
                </c:pt>
                <c:pt idx="1861">
                  <c:v>84478.953125</c:v>
                </c:pt>
                <c:pt idx="1862">
                  <c:v>84814.6484375</c:v>
                </c:pt>
                <c:pt idx="1863">
                  <c:v>85092.5234375</c:v>
                </c:pt>
                <c:pt idx="1864">
                  <c:v>85383.8359375</c:v>
                </c:pt>
                <c:pt idx="1865">
                  <c:v>85728.3828125</c:v>
                </c:pt>
                <c:pt idx="1866">
                  <c:v>86052.7265625</c:v>
                </c:pt>
                <c:pt idx="1867">
                  <c:v>86309.7265625</c:v>
                </c:pt>
                <c:pt idx="1868">
                  <c:v>86487.7734375</c:v>
                </c:pt>
                <c:pt idx="1869">
                  <c:v>86686.8671875</c:v>
                </c:pt>
                <c:pt idx="1870">
                  <c:v>86984.6875</c:v>
                </c:pt>
                <c:pt idx="1871">
                  <c:v>87329.5078125</c:v>
                </c:pt>
                <c:pt idx="1872">
                  <c:v>87694.4140625</c:v>
                </c:pt>
                <c:pt idx="1873">
                  <c:v>88063.6640625</c:v>
                </c:pt>
                <c:pt idx="1874">
                  <c:v>88255.1171875</c:v>
                </c:pt>
                <c:pt idx="1875">
                  <c:v>88225.7265625</c:v>
                </c:pt>
                <c:pt idx="1876">
                  <c:v>88208.7734375</c:v>
                </c:pt>
                <c:pt idx="1877">
                  <c:v>88272.9921875</c:v>
                </c:pt>
                <c:pt idx="1878">
                  <c:v>88421.875</c:v>
                </c:pt>
                <c:pt idx="1879">
                  <c:v>88784.3828125</c:v>
                </c:pt>
                <c:pt idx="1880">
                  <c:v>89082.8125</c:v>
                </c:pt>
                <c:pt idx="1881">
                  <c:v>89382.5703125</c:v>
                </c:pt>
                <c:pt idx="1882">
                  <c:v>89700.1953125</c:v>
                </c:pt>
                <c:pt idx="1883">
                  <c:v>90096.8828125</c:v>
                </c:pt>
                <c:pt idx="1884">
                  <c:v>90575.7265625</c:v>
                </c:pt>
                <c:pt idx="1885">
                  <c:v>91100.046875</c:v>
                </c:pt>
                <c:pt idx="1886">
                  <c:v>91525.546875</c:v>
                </c:pt>
                <c:pt idx="1887">
                  <c:v>91691.421875</c:v>
                </c:pt>
                <c:pt idx="1888">
                  <c:v>91774.75</c:v>
                </c:pt>
                <c:pt idx="1889">
                  <c:v>91983.125</c:v>
                </c:pt>
                <c:pt idx="1890">
                  <c:v>92373.25</c:v>
                </c:pt>
                <c:pt idx="1891">
                  <c:v>92767.671875</c:v>
                </c:pt>
                <c:pt idx="1892">
                  <c:v>93113.875</c:v>
                </c:pt>
                <c:pt idx="1893">
                  <c:v>93413.3671875</c:v>
                </c:pt>
                <c:pt idx="1894">
                  <c:v>93515.78125</c:v>
                </c:pt>
                <c:pt idx="1895">
                  <c:v>93556.3671875</c:v>
                </c:pt>
                <c:pt idx="1896">
                  <c:v>93790.2578125</c:v>
                </c:pt>
                <c:pt idx="1897">
                  <c:v>94146.8046875</c:v>
                </c:pt>
                <c:pt idx="1898">
                  <c:v>94530.96875</c:v>
                </c:pt>
                <c:pt idx="1899">
                  <c:v>94779.0390625</c:v>
                </c:pt>
                <c:pt idx="1900">
                  <c:v>94892.5</c:v>
                </c:pt>
                <c:pt idx="1901">
                  <c:v>95000.0546875</c:v>
                </c:pt>
                <c:pt idx="1902">
                  <c:v>95308.5078125</c:v>
                </c:pt>
                <c:pt idx="1903">
                  <c:v>95865.703125</c:v>
                </c:pt>
                <c:pt idx="1904">
                  <c:v>96464.6015625</c:v>
                </c:pt>
                <c:pt idx="1905">
                  <c:v>96922.9375</c:v>
                </c:pt>
                <c:pt idx="1906">
                  <c:v>97402.0625</c:v>
                </c:pt>
                <c:pt idx="1907">
                  <c:v>97648.6953125</c:v>
                </c:pt>
                <c:pt idx="1908">
                  <c:v>97839.4296875</c:v>
                </c:pt>
                <c:pt idx="1909">
                  <c:v>98008.4453125</c:v>
                </c:pt>
                <c:pt idx="1910">
                  <c:v>98192.5234375</c:v>
                </c:pt>
                <c:pt idx="1911">
                  <c:v>98397.3203125</c:v>
                </c:pt>
                <c:pt idx="1912">
                  <c:v>98592.3828125</c:v>
                </c:pt>
                <c:pt idx="1913">
                  <c:v>98692.8359375</c:v>
                </c:pt>
                <c:pt idx="1914">
                  <c:v>98834.875</c:v>
                </c:pt>
                <c:pt idx="1915">
                  <c:v>99258.4375</c:v>
                </c:pt>
                <c:pt idx="1916">
                  <c:v>99843.7578125</c:v>
                </c:pt>
                <c:pt idx="1917">
                  <c:v>100435.078125</c:v>
                </c:pt>
                <c:pt idx="1918">
                  <c:v>101006.515625</c:v>
                </c:pt>
                <c:pt idx="1919">
                  <c:v>101519.203125</c:v>
                </c:pt>
                <c:pt idx="1920">
                  <c:v>101985.6015625</c:v>
                </c:pt>
                <c:pt idx="1921">
                  <c:v>102420.3671875</c:v>
                </c:pt>
                <c:pt idx="1922">
                  <c:v>102752.2734375</c:v>
                </c:pt>
                <c:pt idx="1923">
                  <c:v>103039.2109375</c:v>
                </c:pt>
                <c:pt idx="1924">
                  <c:v>103346.4296875</c:v>
                </c:pt>
                <c:pt idx="1925">
                  <c:v>103532.4609375</c:v>
                </c:pt>
                <c:pt idx="1926">
                  <c:v>103676.390625</c:v>
                </c:pt>
                <c:pt idx="1927">
                  <c:v>103899.3359375</c:v>
                </c:pt>
                <c:pt idx="1928">
                  <c:v>103943.6328125</c:v>
                </c:pt>
                <c:pt idx="1929">
                  <c:v>103914.1015625</c:v>
                </c:pt>
                <c:pt idx="1930">
                  <c:v>103972.0703125</c:v>
                </c:pt>
                <c:pt idx="1931">
                  <c:v>104136.1796875</c:v>
                </c:pt>
                <c:pt idx="1932">
                  <c:v>104534.625</c:v>
                </c:pt>
                <c:pt idx="1933">
                  <c:v>105031.46875</c:v>
                </c:pt>
                <c:pt idx="1934">
                  <c:v>105475.78125</c:v>
                </c:pt>
                <c:pt idx="1935">
                  <c:v>105968.390625</c:v>
                </c:pt>
                <c:pt idx="1936">
                  <c:v>106505.3671875</c:v>
                </c:pt>
                <c:pt idx="1937">
                  <c:v>106900.421875</c:v>
                </c:pt>
                <c:pt idx="1938">
                  <c:v>107220.3828125</c:v>
                </c:pt>
                <c:pt idx="1939">
                  <c:v>107549.5078125</c:v>
                </c:pt>
                <c:pt idx="1940">
                  <c:v>107939.375</c:v>
                </c:pt>
                <c:pt idx="1941">
                  <c:v>108387.5234375</c:v>
                </c:pt>
                <c:pt idx="1942">
                  <c:v>108746.5703125</c:v>
                </c:pt>
                <c:pt idx="1943">
                  <c:v>109075.3203125</c:v>
                </c:pt>
                <c:pt idx="1944">
                  <c:v>109374.6484375</c:v>
                </c:pt>
                <c:pt idx="1945">
                  <c:v>109759.96875</c:v>
                </c:pt>
                <c:pt idx="1946">
                  <c:v>110318.8046875</c:v>
                </c:pt>
                <c:pt idx="1947">
                  <c:v>110919.4140625</c:v>
                </c:pt>
                <c:pt idx="1948">
                  <c:v>111485.7890625</c:v>
                </c:pt>
                <c:pt idx="1949">
                  <c:v>111944.953125</c:v>
                </c:pt>
                <c:pt idx="1950">
                  <c:v>112272.1875</c:v>
                </c:pt>
                <c:pt idx="1951">
                  <c:v>112563.046875</c:v>
                </c:pt>
                <c:pt idx="1952">
                  <c:v>112874.875</c:v>
                </c:pt>
                <c:pt idx="1953">
                  <c:v>113167.484375</c:v>
                </c:pt>
                <c:pt idx="1954">
                  <c:v>113468.9296875</c:v>
                </c:pt>
                <c:pt idx="1955">
                  <c:v>113648.9609375</c:v>
                </c:pt>
                <c:pt idx="1956">
                  <c:v>113729.3125</c:v>
                </c:pt>
                <c:pt idx="1957">
                  <c:v>113807.6796875</c:v>
                </c:pt>
                <c:pt idx="1958">
                  <c:v>114109.3046875</c:v>
                </c:pt>
                <c:pt idx="1959">
                  <c:v>114549.7890625</c:v>
                </c:pt>
                <c:pt idx="1960">
                  <c:v>114987.2265625</c:v>
                </c:pt>
                <c:pt idx="1961">
                  <c:v>115405.8203125</c:v>
                </c:pt>
                <c:pt idx="1962">
                  <c:v>115751.7421875</c:v>
                </c:pt>
                <c:pt idx="1963">
                  <c:v>116159.484375</c:v>
                </c:pt>
                <c:pt idx="1964">
                  <c:v>116604.5703125</c:v>
                </c:pt>
                <c:pt idx="1965">
                  <c:v>117081.2734375</c:v>
                </c:pt>
                <c:pt idx="1966">
                  <c:v>117680.3671875</c:v>
                </c:pt>
                <c:pt idx="1967">
                  <c:v>118226.09375</c:v>
                </c:pt>
                <c:pt idx="1968">
                  <c:v>118654.0234375</c:v>
                </c:pt>
                <c:pt idx="1969">
                  <c:v>118874.78125</c:v>
                </c:pt>
                <c:pt idx="1970">
                  <c:v>119060.9296875</c:v>
                </c:pt>
                <c:pt idx="1971">
                  <c:v>119409.28125</c:v>
                </c:pt>
                <c:pt idx="1972">
                  <c:v>119717.109375</c:v>
                </c:pt>
                <c:pt idx="1973">
                  <c:v>119869.1640625</c:v>
                </c:pt>
                <c:pt idx="1974">
                  <c:v>120118.703125</c:v>
                </c:pt>
                <c:pt idx="1975">
                  <c:v>120617.9296875</c:v>
                </c:pt>
                <c:pt idx="1976">
                  <c:v>121220.7109375</c:v>
                </c:pt>
                <c:pt idx="1977">
                  <c:v>121630.3671875</c:v>
                </c:pt>
                <c:pt idx="1978">
                  <c:v>121762.578125</c:v>
                </c:pt>
                <c:pt idx="1979">
                  <c:v>121745.1015625</c:v>
                </c:pt>
                <c:pt idx="1980">
                  <c:v>121851.1875</c:v>
                </c:pt>
                <c:pt idx="1981">
                  <c:v>122289.0078125</c:v>
                </c:pt>
                <c:pt idx="1982">
                  <c:v>122771.828125</c:v>
                </c:pt>
                <c:pt idx="1983">
                  <c:v>123484.0390625</c:v>
                </c:pt>
                <c:pt idx="1984">
                  <c:v>124158.03125</c:v>
                </c:pt>
                <c:pt idx="1985">
                  <c:v>124711.34375</c:v>
                </c:pt>
                <c:pt idx="1986">
                  <c:v>125150.1953125</c:v>
                </c:pt>
                <c:pt idx="1987">
                  <c:v>125434.9921875</c:v>
                </c:pt>
                <c:pt idx="1988">
                  <c:v>125704.8203125</c:v>
                </c:pt>
                <c:pt idx="1989">
                  <c:v>126179.5234375</c:v>
                </c:pt>
                <c:pt idx="1990">
                  <c:v>126655.1875</c:v>
                </c:pt>
                <c:pt idx="1991">
                  <c:v>127130.21875</c:v>
                </c:pt>
                <c:pt idx="1992">
                  <c:v>127740.9609375</c:v>
                </c:pt>
                <c:pt idx="1993">
                  <c:v>128367.78125</c:v>
                </c:pt>
                <c:pt idx="1994">
                  <c:v>129020.734375</c:v>
                </c:pt>
                <c:pt idx="1995">
                  <c:v>129660.1796875</c:v>
                </c:pt>
                <c:pt idx="1996">
                  <c:v>130182.265625</c:v>
                </c:pt>
                <c:pt idx="1997">
                  <c:v>130657.4609375</c:v>
                </c:pt>
                <c:pt idx="1998">
                  <c:v>131116.4375</c:v>
                </c:pt>
                <c:pt idx="1999">
                  <c:v>131374.8125</c:v>
                </c:pt>
                <c:pt idx="2000">
                  <c:v>131567.359375</c:v>
                </c:pt>
                <c:pt idx="2001">
                  <c:v>131852.796875</c:v>
                </c:pt>
                <c:pt idx="2002">
                  <c:v>132169.1875</c:v>
                </c:pt>
                <c:pt idx="2003">
                  <c:v>132602.3125</c:v>
                </c:pt>
                <c:pt idx="2004">
                  <c:v>133158.4375</c:v>
                </c:pt>
                <c:pt idx="2005">
                  <c:v>133774.375</c:v>
                </c:pt>
                <c:pt idx="2006">
                  <c:v>134293.765625</c:v>
                </c:pt>
                <c:pt idx="2007">
                  <c:v>134808.71875</c:v>
                </c:pt>
                <c:pt idx="2008">
                  <c:v>135437.171875</c:v>
                </c:pt>
                <c:pt idx="2009">
                  <c:v>136052.96875</c:v>
                </c:pt>
                <c:pt idx="2010">
                  <c:v>136628.59375</c:v>
                </c:pt>
                <c:pt idx="2011">
                  <c:v>137039.171875</c:v>
                </c:pt>
                <c:pt idx="2012">
                  <c:v>137149.265625</c:v>
                </c:pt>
                <c:pt idx="2013">
                  <c:v>137159.90625</c:v>
                </c:pt>
                <c:pt idx="2014">
                  <c:v>137294.84375</c:v>
                </c:pt>
                <c:pt idx="2015">
                  <c:v>137665.75</c:v>
                </c:pt>
                <c:pt idx="2016">
                  <c:v>138199.359375</c:v>
                </c:pt>
                <c:pt idx="2017">
                  <c:v>138757.703125</c:v>
                </c:pt>
                <c:pt idx="2018">
                  <c:v>139268.5625</c:v>
                </c:pt>
                <c:pt idx="2019">
                  <c:v>139802.140625</c:v>
                </c:pt>
                <c:pt idx="2020">
                  <c:v>140318.984375</c:v>
                </c:pt>
                <c:pt idx="2021">
                  <c:v>140794.796875</c:v>
                </c:pt>
                <c:pt idx="2022">
                  <c:v>141319.1875</c:v>
                </c:pt>
                <c:pt idx="2023">
                  <c:v>141928.171875</c:v>
                </c:pt>
                <c:pt idx="2024">
                  <c:v>142528.875</c:v>
                </c:pt>
                <c:pt idx="2025">
                  <c:v>143088.09375</c:v>
                </c:pt>
                <c:pt idx="2026">
                  <c:v>143670.328125</c:v>
                </c:pt>
                <c:pt idx="2027">
                  <c:v>144258.734375</c:v>
                </c:pt>
                <c:pt idx="2028">
                  <c:v>144647.421875</c:v>
                </c:pt>
                <c:pt idx="2029">
                  <c:v>144787.828125</c:v>
                </c:pt>
                <c:pt idx="2030">
                  <c:v>144997.890625</c:v>
                </c:pt>
                <c:pt idx="2031">
                  <c:v>145460.0625</c:v>
                </c:pt>
                <c:pt idx="2032">
                  <c:v>146174.265625</c:v>
                </c:pt>
                <c:pt idx="2033">
                  <c:v>146889.375</c:v>
                </c:pt>
                <c:pt idx="2034">
                  <c:v>147487.0625</c:v>
                </c:pt>
                <c:pt idx="2035">
                  <c:v>148007.5</c:v>
                </c:pt>
                <c:pt idx="2036">
                  <c:v>148563.40625</c:v>
                </c:pt>
                <c:pt idx="2037">
                  <c:v>149123.40625</c:v>
                </c:pt>
                <c:pt idx="2038">
                  <c:v>149681</c:v>
                </c:pt>
                <c:pt idx="2039">
                  <c:v>149961.46875</c:v>
                </c:pt>
                <c:pt idx="2040">
                  <c:v>149948.875</c:v>
                </c:pt>
                <c:pt idx="2041">
                  <c:v>148986.046875</c:v>
                </c:pt>
                <c:pt idx="2042">
                  <c:v>148218.015625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EBC-41B6-A92E-1B2ECC625491}"/>
            </c:ext>
          </c:extLst>
        </c:ser>
        <c:ser>
          <c:idx val="2"/>
          <c:order val="2"/>
          <c:tx>
            <c:v>Ansys ShA 90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Sheet1!$G$2:$G$69</c:f>
              <c:numCache>
                <c:formatCode>General</c:formatCode>
                <c:ptCount val="6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0.14285999999999999</c:v>
                </c:pt>
                <c:pt idx="13">
                  <c:v>0.28571000000000002</c:v>
                </c:pt>
                <c:pt idx="14">
                  <c:v>0.5</c:v>
                </c:pt>
                <c:pt idx="15">
                  <c:v>0.71428999999999998</c:v>
                </c:pt>
                <c:pt idx="16">
                  <c:v>0.85714000000000001</c:v>
                </c:pt>
                <c:pt idx="17">
                  <c:v>1</c:v>
                </c:pt>
                <c:pt idx="18">
                  <c:v>1.2142999999999999</c:v>
                </c:pt>
                <c:pt idx="19">
                  <c:v>1.4286000000000001</c:v>
                </c:pt>
                <c:pt idx="20">
                  <c:v>1.5713999999999999</c:v>
                </c:pt>
                <c:pt idx="21">
                  <c:v>1.7142999999999999</c:v>
                </c:pt>
                <c:pt idx="22">
                  <c:v>1.9286000000000001</c:v>
                </c:pt>
                <c:pt idx="23">
                  <c:v>2.1429</c:v>
                </c:pt>
                <c:pt idx="24">
                  <c:v>2.2856999999999998</c:v>
                </c:pt>
                <c:pt idx="25">
                  <c:v>2.4285999999999999</c:v>
                </c:pt>
                <c:pt idx="26">
                  <c:v>2.6429</c:v>
                </c:pt>
                <c:pt idx="27">
                  <c:v>2.8571</c:v>
                </c:pt>
                <c:pt idx="28">
                  <c:v>3</c:v>
                </c:pt>
                <c:pt idx="29">
                  <c:v>3.1429</c:v>
                </c:pt>
                <c:pt idx="30">
                  <c:v>3.3571</c:v>
                </c:pt>
                <c:pt idx="31">
                  <c:v>3.5714000000000001</c:v>
                </c:pt>
                <c:pt idx="32">
                  <c:v>3.7143000000000002</c:v>
                </c:pt>
                <c:pt idx="33">
                  <c:v>3.8571</c:v>
                </c:pt>
                <c:pt idx="34">
                  <c:v>4.0713999999999997</c:v>
                </c:pt>
                <c:pt idx="35">
                  <c:v>4.2857000000000003</c:v>
                </c:pt>
                <c:pt idx="36">
                  <c:v>4.4286000000000003</c:v>
                </c:pt>
                <c:pt idx="37">
                  <c:v>4.5713999999999997</c:v>
                </c:pt>
                <c:pt idx="38">
                  <c:v>4.7857000000000003</c:v>
                </c:pt>
                <c:pt idx="39">
                  <c:v>5</c:v>
                </c:pt>
                <c:pt idx="40">
                  <c:v>5.1429</c:v>
                </c:pt>
                <c:pt idx="41">
                  <c:v>5.2857000000000003</c:v>
                </c:pt>
                <c:pt idx="42">
                  <c:v>5.5</c:v>
                </c:pt>
                <c:pt idx="43">
                  <c:v>5.7142999999999997</c:v>
                </c:pt>
                <c:pt idx="44">
                  <c:v>5.8571</c:v>
                </c:pt>
                <c:pt idx="45">
                  <c:v>6</c:v>
                </c:pt>
                <c:pt idx="46">
                  <c:v>6.2142999999999997</c:v>
                </c:pt>
                <c:pt idx="47">
                  <c:v>6.4286000000000003</c:v>
                </c:pt>
                <c:pt idx="48">
                  <c:v>6.5713999999999997</c:v>
                </c:pt>
                <c:pt idx="49">
                  <c:v>6.7142999999999997</c:v>
                </c:pt>
                <c:pt idx="50">
                  <c:v>6.9286000000000003</c:v>
                </c:pt>
                <c:pt idx="51">
                  <c:v>7.1429</c:v>
                </c:pt>
                <c:pt idx="52">
                  <c:v>7.2857000000000003</c:v>
                </c:pt>
                <c:pt idx="53">
                  <c:v>7.4286000000000003</c:v>
                </c:pt>
                <c:pt idx="54">
                  <c:v>7.6429</c:v>
                </c:pt>
                <c:pt idx="55">
                  <c:v>7.8571</c:v>
                </c:pt>
                <c:pt idx="56">
                  <c:v>8</c:v>
                </c:pt>
                <c:pt idx="57">
                  <c:v>8.1428999999999991</c:v>
                </c:pt>
                <c:pt idx="58">
                  <c:v>8.3571000000000009</c:v>
                </c:pt>
                <c:pt idx="59">
                  <c:v>8.5714000000000006</c:v>
                </c:pt>
                <c:pt idx="60">
                  <c:v>8.7142999999999997</c:v>
                </c:pt>
                <c:pt idx="61">
                  <c:v>8.8571000000000009</c:v>
                </c:pt>
                <c:pt idx="62">
                  <c:v>9.0714000000000006</c:v>
                </c:pt>
                <c:pt idx="63">
                  <c:v>9.2857000000000003</c:v>
                </c:pt>
                <c:pt idx="64">
                  <c:v>9.4285999999999994</c:v>
                </c:pt>
                <c:pt idx="65">
                  <c:v>9.5714000000000006</c:v>
                </c:pt>
                <c:pt idx="66">
                  <c:v>9.7857000000000003</c:v>
                </c:pt>
                <c:pt idx="67">
                  <c:v>10</c:v>
                </c:pt>
              </c:numCache>
            </c:numRef>
          </c:xVal>
          <c:yVal>
            <c:numRef>
              <c:f>Sheet1!$I$2:$I$69</c:f>
              <c:numCache>
                <c:formatCode>General</c:formatCode>
                <c:ptCount val="68"/>
                <c:pt idx="0">
                  <c:v>-1.09152E-10</c:v>
                </c:pt>
                <c:pt idx="1">
                  <c:v>-7.3507999999999996E-11</c:v>
                </c:pt>
                <c:pt idx="2">
                  <c:v>-6.4318399999999998E-11</c:v>
                </c:pt>
                <c:pt idx="3">
                  <c:v>-7.0237600000000005E-11</c:v>
                </c:pt>
                <c:pt idx="4">
                  <c:v>-8.1991999999999997E-11</c:v>
                </c:pt>
                <c:pt idx="5">
                  <c:v>-6.9809600000000004E-11</c:v>
                </c:pt>
                <c:pt idx="6">
                  <c:v>-8.4031999999999997E-11</c:v>
                </c:pt>
                <c:pt idx="7">
                  <c:v>-9.9695999999999994E-11</c:v>
                </c:pt>
                <c:pt idx="8">
                  <c:v>-6.0343199999999994E-11</c:v>
                </c:pt>
                <c:pt idx="9">
                  <c:v>-5.9608799999999994E-11</c:v>
                </c:pt>
                <c:pt idx="10">
                  <c:v>-8.1239999999999996E-11</c:v>
                </c:pt>
                <c:pt idx="11">
                  <c:v>-8.7168000000000003E-11</c:v>
                </c:pt>
                <c:pt idx="12">
                  <c:v>507.84</c:v>
                </c:pt>
                <c:pt idx="13">
                  <c:v>1020.72</c:v>
                </c:pt>
                <c:pt idx="14">
                  <c:v>1799.2</c:v>
                </c:pt>
                <c:pt idx="15">
                  <c:v>2588.48</c:v>
                </c:pt>
                <c:pt idx="16">
                  <c:v>3120.56</c:v>
                </c:pt>
                <c:pt idx="17">
                  <c:v>3657.12</c:v>
                </c:pt>
                <c:pt idx="18">
                  <c:v>4470.32</c:v>
                </c:pt>
                <c:pt idx="19">
                  <c:v>5293.04</c:v>
                </c:pt>
                <c:pt idx="20">
                  <c:v>5846.64</c:v>
                </c:pt>
                <c:pt idx="21">
                  <c:v>6404.16</c:v>
                </c:pt>
                <c:pt idx="22">
                  <c:v>7247.52</c:v>
                </c:pt>
                <c:pt idx="23">
                  <c:v>8098.4</c:v>
                </c:pt>
                <c:pt idx="24">
                  <c:v>8670.4</c:v>
                </c:pt>
                <c:pt idx="25">
                  <c:v>9245.6</c:v>
                </c:pt>
                <c:pt idx="26">
                  <c:v>10112.799999999999</c:v>
                </c:pt>
                <c:pt idx="27">
                  <c:v>10987.2</c:v>
                </c:pt>
                <c:pt idx="28">
                  <c:v>11572.8</c:v>
                </c:pt>
                <c:pt idx="29">
                  <c:v>12160.8</c:v>
                </c:pt>
                <c:pt idx="30">
                  <c:v>13046.4</c:v>
                </c:pt>
                <c:pt idx="31">
                  <c:v>13936</c:v>
                </c:pt>
                <c:pt idx="32">
                  <c:v>14531.2</c:v>
                </c:pt>
                <c:pt idx="33">
                  <c:v>15127.2</c:v>
                </c:pt>
                <c:pt idx="34">
                  <c:v>16024</c:v>
                </c:pt>
                <c:pt idx="35">
                  <c:v>16924</c:v>
                </c:pt>
                <c:pt idx="36">
                  <c:v>17524.8</c:v>
                </c:pt>
                <c:pt idx="37">
                  <c:v>18126.400000000001</c:v>
                </c:pt>
                <c:pt idx="38">
                  <c:v>19031.2</c:v>
                </c:pt>
                <c:pt idx="39">
                  <c:v>19939.2</c:v>
                </c:pt>
                <c:pt idx="40">
                  <c:v>20545.599999999999</c:v>
                </c:pt>
                <c:pt idx="41">
                  <c:v>21153.599999999999</c:v>
                </c:pt>
                <c:pt idx="42">
                  <c:v>22068</c:v>
                </c:pt>
                <c:pt idx="43">
                  <c:v>22985.599999999999</c:v>
                </c:pt>
                <c:pt idx="44">
                  <c:v>23597.599999999999</c:v>
                </c:pt>
                <c:pt idx="45">
                  <c:v>24211.200000000001</c:v>
                </c:pt>
                <c:pt idx="46">
                  <c:v>25131.200000000001</c:v>
                </c:pt>
                <c:pt idx="47">
                  <c:v>26052</c:v>
                </c:pt>
                <c:pt idx="48">
                  <c:v>26665.599999999999</c:v>
                </c:pt>
                <c:pt idx="49">
                  <c:v>27278.400000000001</c:v>
                </c:pt>
                <c:pt idx="50">
                  <c:v>28197.599999999999</c:v>
                </c:pt>
                <c:pt idx="51">
                  <c:v>29114.400000000001</c:v>
                </c:pt>
                <c:pt idx="52">
                  <c:v>29724.799999999999</c:v>
                </c:pt>
                <c:pt idx="53">
                  <c:v>30334.400000000001</c:v>
                </c:pt>
                <c:pt idx="54">
                  <c:v>31245.599999999999</c:v>
                </c:pt>
                <c:pt idx="55">
                  <c:v>32152.799999999999</c:v>
                </c:pt>
                <c:pt idx="56">
                  <c:v>32755.200000000001</c:v>
                </c:pt>
                <c:pt idx="57">
                  <c:v>33355.199999999997</c:v>
                </c:pt>
                <c:pt idx="58">
                  <c:v>34246.400000000001</c:v>
                </c:pt>
                <c:pt idx="59">
                  <c:v>35124.800000000003</c:v>
                </c:pt>
                <c:pt idx="60">
                  <c:v>35701.599999999999</c:v>
                </c:pt>
                <c:pt idx="61">
                  <c:v>36270.400000000001</c:v>
                </c:pt>
                <c:pt idx="62">
                  <c:v>37119.199999999997</c:v>
                </c:pt>
                <c:pt idx="63">
                  <c:v>37969.599999999999</c:v>
                </c:pt>
                <c:pt idx="64">
                  <c:v>38539.199999999997</c:v>
                </c:pt>
                <c:pt idx="65">
                  <c:v>39110.400000000001</c:v>
                </c:pt>
                <c:pt idx="66">
                  <c:v>39970.400000000001</c:v>
                </c:pt>
                <c:pt idx="67">
                  <c:v>40834.400000000001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EBC-41B6-A92E-1B2ECC625491}"/>
            </c:ext>
          </c:extLst>
        </c:ser>
        <c:ser>
          <c:idx val="1"/>
          <c:order val="3"/>
          <c:tx>
            <c:v>Compression test ShA 90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Sheet1!$L$2:$L$1885</c:f>
              <c:numCache>
                <c:formatCode>General</c:formatCode>
                <c:ptCount val="1884"/>
                <c:pt idx="0">
                  <c:v>0</c:v>
                </c:pt>
                <c:pt idx="1">
                  <c:v>-1.0959563496726332E-6</c:v>
                </c:pt>
                <c:pt idx="2">
                  <c:v>-1.3612930160888936E-6</c:v>
                </c:pt>
                <c:pt idx="3">
                  <c:v>-1.0613471204123925E-6</c:v>
                </c:pt>
                <c:pt idx="4">
                  <c:v>-1.4035931599210016E-6</c:v>
                </c:pt>
                <c:pt idx="5">
                  <c:v>-9.2867867351742461E-7</c:v>
                </c:pt>
                <c:pt idx="6">
                  <c:v>-1.345911186945159E-6</c:v>
                </c:pt>
                <c:pt idx="7">
                  <c:v>-1.2151656392234145E-6</c:v>
                </c:pt>
                <c:pt idx="8">
                  <c:v>-1.0363517048972426E-6</c:v>
                </c:pt>
                <c:pt idx="9">
                  <c:v>8.5122737800702453E-4</c:v>
                </c:pt>
                <c:pt idx="10">
                  <c:v>4.1221147403120995E-3</c:v>
                </c:pt>
                <c:pt idx="11">
                  <c:v>9.8948283120989799E-3</c:v>
                </c:pt>
                <c:pt idx="12">
                  <c:v>1.8158303573727608E-2</c:v>
                </c:pt>
                <c:pt idx="13">
                  <c:v>2.8935505077242851E-2</c:v>
                </c:pt>
                <c:pt idx="14">
                  <c:v>3.9351325482130051E-2</c:v>
                </c:pt>
                <c:pt idx="15">
                  <c:v>4.9761321395635605E-2</c:v>
                </c:pt>
                <c:pt idx="16">
                  <c:v>6.1423409730195999E-2</c:v>
                </c:pt>
                <c:pt idx="17">
                  <c:v>7.2416417300701141E-2</c:v>
                </c:pt>
                <c:pt idx="18">
                  <c:v>8.4286168217658997E-2</c:v>
                </c:pt>
                <c:pt idx="19">
                  <c:v>9.4805516302585602E-2</c:v>
                </c:pt>
                <c:pt idx="20">
                  <c:v>0.10602576285600662</c:v>
                </c:pt>
                <c:pt idx="21">
                  <c:v>0.11784974485635757</c:v>
                </c:pt>
                <c:pt idx="22">
                  <c:v>0.13023324310779572</c:v>
                </c:pt>
                <c:pt idx="23">
                  <c:v>0.14273370802402496</c:v>
                </c:pt>
                <c:pt idx="24">
                  <c:v>0.15522140264511108</c:v>
                </c:pt>
                <c:pt idx="25">
                  <c:v>0.16772229969501495</c:v>
                </c:pt>
                <c:pt idx="26">
                  <c:v>0.18021838366985321</c:v>
                </c:pt>
                <c:pt idx="27">
                  <c:v>0.19272918999195099</c:v>
                </c:pt>
                <c:pt idx="28">
                  <c:v>0.20522212982177734</c:v>
                </c:pt>
                <c:pt idx="29">
                  <c:v>0.21772065758705139</c:v>
                </c:pt>
                <c:pt idx="30">
                  <c:v>0.23021608591079712</c:v>
                </c:pt>
                <c:pt idx="31">
                  <c:v>0.24271664023399353</c:v>
                </c:pt>
                <c:pt idx="32">
                  <c:v>0.25522240996360779</c:v>
                </c:pt>
                <c:pt idx="33">
                  <c:v>0.26771986484527588</c:v>
                </c:pt>
                <c:pt idx="34">
                  <c:v>0.28020009398460388</c:v>
                </c:pt>
                <c:pt idx="35">
                  <c:v>0.29271376132965088</c:v>
                </c:pt>
                <c:pt idx="36">
                  <c:v>0.3052084743976593</c:v>
                </c:pt>
                <c:pt idx="37">
                  <c:v>0.31769382953643799</c:v>
                </c:pt>
                <c:pt idx="38">
                  <c:v>0.3302079439163208</c:v>
                </c:pt>
                <c:pt idx="39">
                  <c:v>0.34270322322845459</c:v>
                </c:pt>
                <c:pt idx="40">
                  <c:v>0.35519963502883911</c:v>
                </c:pt>
                <c:pt idx="41">
                  <c:v>0.36769035458564758</c:v>
                </c:pt>
                <c:pt idx="42">
                  <c:v>0.38018640875816345</c:v>
                </c:pt>
                <c:pt idx="43">
                  <c:v>0.3926902711391449</c:v>
                </c:pt>
                <c:pt idx="44">
                  <c:v>0.40518757700920105</c:v>
                </c:pt>
                <c:pt idx="45">
                  <c:v>0.41518902778625488</c:v>
                </c:pt>
                <c:pt idx="46">
                  <c:v>0.42523619532585144</c:v>
                </c:pt>
                <c:pt idx="47">
                  <c:v>0.437734454870224</c:v>
                </c:pt>
                <c:pt idx="48">
                  <c:v>0.45022657513618469</c:v>
                </c:pt>
                <c:pt idx="49">
                  <c:v>0.46273136138916016</c:v>
                </c:pt>
                <c:pt idx="50">
                  <c:v>0.47522953152656555</c:v>
                </c:pt>
                <c:pt idx="51">
                  <c:v>0.48773497343063354</c:v>
                </c:pt>
                <c:pt idx="52">
                  <c:v>0.50021576881408691</c:v>
                </c:pt>
                <c:pt idx="53">
                  <c:v>0.51272141933441162</c:v>
                </c:pt>
                <c:pt idx="54">
                  <c:v>0.52521258592605591</c:v>
                </c:pt>
                <c:pt idx="55">
                  <c:v>0.53772282600402832</c:v>
                </c:pt>
                <c:pt idx="56">
                  <c:v>0.55020970106124878</c:v>
                </c:pt>
                <c:pt idx="57">
                  <c:v>0.5627017617225647</c:v>
                </c:pt>
                <c:pt idx="58">
                  <c:v>0.57520848512649536</c:v>
                </c:pt>
                <c:pt idx="59">
                  <c:v>0.58771252632141113</c:v>
                </c:pt>
                <c:pt idx="60">
                  <c:v>0.60019463300704956</c:v>
                </c:pt>
                <c:pt idx="61">
                  <c:v>0.61020165681838989</c:v>
                </c:pt>
                <c:pt idx="62">
                  <c:v>0.62020796537399292</c:v>
                </c:pt>
                <c:pt idx="63">
                  <c:v>0.63270348310470581</c:v>
                </c:pt>
                <c:pt idx="64">
                  <c:v>0.64519321918487549</c:v>
                </c:pt>
                <c:pt idx="65">
                  <c:v>0.65770524740219116</c:v>
                </c:pt>
                <c:pt idx="66">
                  <c:v>0.67020177841186523</c:v>
                </c:pt>
                <c:pt idx="67">
                  <c:v>0.68268328905105591</c:v>
                </c:pt>
                <c:pt idx="68">
                  <c:v>0.69519317150115967</c:v>
                </c:pt>
                <c:pt idx="69">
                  <c:v>0.70768827199935913</c:v>
                </c:pt>
                <c:pt idx="70">
                  <c:v>0.72017514705657959</c:v>
                </c:pt>
                <c:pt idx="71">
                  <c:v>0.73018848896026611</c:v>
                </c:pt>
                <c:pt idx="72">
                  <c:v>0.7402348518371582</c:v>
                </c:pt>
                <c:pt idx="73">
                  <c:v>0.75272762775421143</c:v>
                </c:pt>
                <c:pt idx="74">
                  <c:v>0.76522213220596313</c:v>
                </c:pt>
                <c:pt idx="75">
                  <c:v>0.77773058414459229</c:v>
                </c:pt>
                <c:pt idx="76">
                  <c:v>0.79023289680480957</c:v>
                </c:pt>
                <c:pt idx="77">
                  <c:v>0.80271273851394653</c:v>
                </c:pt>
                <c:pt idx="78">
                  <c:v>0.81523007154464722</c:v>
                </c:pt>
                <c:pt idx="79">
                  <c:v>0.82772082090377808</c:v>
                </c:pt>
                <c:pt idx="80">
                  <c:v>0.84021544456481934</c:v>
                </c:pt>
                <c:pt idx="81">
                  <c:v>0.85271281003952026</c:v>
                </c:pt>
                <c:pt idx="82">
                  <c:v>0.86521399021148682</c:v>
                </c:pt>
                <c:pt idx="83">
                  <c:v>0.87771445512771606</c:v>
                </c:pt>
                <c:pt idx="84">
                  <c:v>0.89021474123001099</c:v>
                </c:pt>
                <c:pt idx="85">
                  <c:v>0.90269798040390015</c:v>
                </c:pt>
                <c:pt idx="86">
                  <c:v>0.91270452737808228</c:v>
                </c:pt>
                <c:pt idx="87">
                  <c:v>0.92518943548202515</c:v>
                </c:pt>
                <c:pt idx="88">
                  <c:v>0.93520474433898926</c:v>
                </c:pt>
                <c:pt idx="89">
                  <c:v>0.94770973920822144</c:v>
                </c:pt>
                <c:pt idx="90">
                  <c:v>0.96020114421844482</c:v>
                </c:pt>
                <c:pt idx="91">
                  <c:v>0.97269636392593384</c:v>
                </c:pt>
                <c:pt idx="92">
                  <c:v>0.98518925905227661</c:v>
                </c:pt>
                <c:pt idx="93">
                  <c:v>0.99769800901412964</c:v>
                </c:pt>
                <c:pt idx="94">
                  <c:v>1.0101902484893799</c:v>
                </c:pt>
                <c:pt idx="95">
                  <c:v>1.0226900577545166</c:v>
                </c:pt>
                <c:pt idx="96">
                  <c:v>1.0326888561248779</c:v>
                </c:pt>
                <c:pt idx="97">
                  <c:v>1.0427312850952148</c:v>
                </c:pt>
                <c:pt idx="98">
                  <c:v>1.0552330017089844</c:v>
                </c:pt>
                <c:pt idx="99">
                  <c:v>1.0677307844161987</c:v>
                </c:pt>
                <c:pt idx="100">
                  <c:v>1.0802333354949951</c:v>
                </c:pt>
                <c:pt idx="101">
                  <c:v>1.0927345752716064</c:v>
                </c:pt>
                <c:pt idx="102">
                  <c:v>1.1052192449569702</c:v>
                </c:pt>
                <c:pt idx="103">
                  <c:v>1.1177219152450562</c:v>
                </c:pt>
                <c:pt idx="104">
                  <c:v>1.130217432975769</c:v>
                </c:pt>
                <c:pt idx="105">
                  <c:v>1.1427274942398071</c:v>
                </c:pt>
                <c:pt idx="106">
                  <c:v>1.1552155017852783</c:v>
                </c:pt>
                <c:pt idx="107">
                  <c:v>1.1677068471908569</c:v>
                </c:pt>
                <c:pt idx="108">
                  <c:v>1.1802132129669189</c:v>
                </c:pt>
                <c:pt idx="109">
                  <c:v>1.1927158832550049</c:v>
                </c:pt>
                <c:pt idx="110">
                  <c:v>1.2051960229873657</c:v>
                </c:pt>
                <c:pt idx="111">
                  <c:v>1.215195894241333</c:v>
                </c:pt>
                <c:pt idx="112">
                  <c:v>1.2252117395401001</c:v>
                </c:pt>
                <c:pt idx="113">
                  <c:v>1.2377099990844727</c:v>
                </c:pt>
                <c:pt idx="114">
                  <c:v>1.2502012252807617</c:v>
                </c:pt>
                <c:pt idx="115">
                  <c:v>1.2627109289169312</c:v>
                </c:pt>
                <c:pt idx="116">
                  <c:v>1.2752062082290649</c:v>
                </c:pt>
                <c:pt idx="117">
                  <c:v>1.2876863479614258</c:v>
                </c:pt>
                <c:pt idx="118">
                  <c:v>1.3001987934112549</c:v>
                </c:pt>
                <c:pt idx="119">
                  <c:v>1.3126944303512573</c:v>
                </c:pt>
                <c:pt idx="120">
                  <c:v>1.3251819610595703</c:v>
                </c:pt>
                <c:pt idx="121">
                  <c:v>1.3351839780807495</c:v>
                </c:pt>
                <c:pt idx="122">
                  <c:v>1.3452383279800415</c:v>
                </c:pt>
                <c:pt idx="123">
                  <c:v>1.3577291965484619</c:v>
                </c:pt>
                <c:pt idx="124">
                  <c:v>1.3702249526977539</c:v>
                </c:pt>
                <c:pt idx="125">
                  <c:v>1.3827325105667114</c:v>
                </c:pt>
                <c:pt idx="126">
                  <c:v>1.3952349424362183</c:v>
                </c:pt>
                <c:pt idx="127">
                  <c:v>1.4077156782150269</c:v>
                </c:pt>
                <c:pt idx="128">
                  <c:v>1.4202319383621216</c:v>
                </c:pt>
                <c:pt idx="129">
                  <c:v>1.4327291250228882</c:v>
                </c:pt>
                <c:pt idx="130">
                  <c:v>1.4452197551727295</c:v>
                </c:pt>
                <c:pt idx="131">
                  <c:v>1.4577182531356812</c:v>
                </c:pt>
                <c:pt idx="132">
                  <c:v>1.4702157974243164</c:v>
                </c:pt>
                <c:pt idx="133">
                  <c:v>1.4827187061309814</c:v>
                </c:pt>
                <c:pt idx="134">
                  <c:v>1.4952191114425659</c:v>
                </c:pt>
                <c:pt idx="135">
                  <c:v>1.5077031850814819</c:v>
                </c:pt>
                <c:pt idx="136">
                  <c:v>1.5202049016952515</c:v>
                </c:pt>
                <c:pt idx="137">
                  <c:v>1.5326988697052002</c:v>
                </c:pt>
                <c:pt idx="138">
                  <c:v>1.5427060127258301</c:v>
                </c:pt>
                <c:pt idx="139">
                  <c:v>1.5527116060256958</c:v>
                </c:pt>
                <c:pt idx="140">
                  <c:v>1.5652050971984863</c:v>
                </c:pt>
                <c:pt idx="141">
                  <c:v>1.5776994228363037</c:v>
                </c:pt>
                <c:pt idx="142">
                  <c:v>1.5901956558227539</c:v>
                </c:pt>
                <c:pt idx="143">
                  <c:v>1.6027019023895264</c:v>
                </c:pt>
                <c:pt idx="144">
                  <c:v>1.6151983737945557</c:v>
                </c:pt>
                <c:pt idx="145">
                  <c:v>1.6276929378509521</c:v>
                </c:pt>
                <c:pt idx="146">
                  <c:v>1.6401877403259277</c:v>
                </c:pt>
                <c:pt idx="147">
                  <c:v>1.6526765823364258</c:v>
                </c:pt>
                <c:pt idx="148">
                  <c:v>1.6626875400543213</c:v>
                </c:pt>
                <c:pt idx="149">
                  <c:v>1.6727355718612671</c:v>
                </c:pt>
                <c:pt idx="150">
                  <c:v>1.6852332353591919</c:v>
                </c:pt>
                <c:pt idx="151">
                  <c:v>1.6977399587631226</c:v>
                </c:pt>
                <c:pt idx="152">
                  <c:v>1.7102234363555908</c:v>
                </c:pt>
                <c:pt idx="153">
                  <c:v>1.7227247953414917</c:v>
                </c:pt>
                <c:pt idx="154">
                  <c:v>1.7352186441421509</c:v>
                </c:pt>
                <c:pt idx="155">
                  <c:v>1.7477312088012695</c:v>
                </c:pt>
                <c:pt idx="156">
                  <c:v>1.7602188587188721</c:v>
                </c:pt>
                <c:pt idx="157">
                  <c:v>1.7727108001708984</c:v>
                </c:pt>
                <c:pt idx="158">
                  <c:v>1.7852202653884888</c:v>
                </c:pt>
                <c:pt idx="159">
                  <c:v>1.797720193862915</c:v>
                </c:pt>
                <c:pt idx="160">
                  <c:v>1.8101999759674072</c:v>
                </c:pt>
                <c:pt idx="161">
                  <c:v>1.8227128982543945</c:v>
                </c:pt>
                <c:pt idx="162">
                  <c:v>1.835208535194397</c:v>
                </c:pt>
                <c:pt idx="163">
                  <c:v>1.8477023839950562</c:v>
                </c:pt>
                <c:pt idx="164">
                  <c:v>1.8577080965042114</c:v>
                </c:pt>
                <c:pt idx="165">
                  <c:v>1.8677141666412354</c:v>
                </c:pt>
                <c:pt idx="166">
                  <c:v>1.8802100419998169</c:v>
                </c:pt>
                <c:pt idx="167">
                  <c:v>1.8926913738250732</c:v>
                </c:pt>
                <c:pt idx="168">
                  <c:v>1.9052009582519531</c:v>
                </c:pt>
                <c:pt idx="169">
                  <c:v>1.917698860168457</c:v>
                </c:pt>
                <c:pt idx="170">
                  <c:v>1.9301826953887939</c:v>
                </c:pt>
                <c:pt idx="171">
                  <c:v>1.9401823282241821</c:v>
                </c:pt>
                <c:pt idx="172">
                  <c:v>1.9502369165420532</c:v>
                </c:pt>
                <c:pt idx="173">
                  <c:v>1.9627331495285034</c:v>
                </c:pt>
                <c:pt idx="174">
                  <c:v>1.9752271175384521</c:v>
                </c:pt>
                <c:pt idx="175">
                  <c:v>1.987736701965332</c:v>
                </c:pt>
                <c:pt idx="176">
                  <c:v>2.0002362728118896</c:v>
                </c:pt>
                <c:pt idx="177">
                  <c:v>2.0127167701721191</c:v>
                </c:pt>
                <c:pt idx="178">
                  <c:v>2.0252373218536377</c:v>
                </c:pt>
                <c:pt idx="179">
                  <c:v>2.0377306938171387</c:v>
                </c:pt>
                <c:pt idx="180">
                  <c:v>2.0502243041992188</c:v>
                </c:pt>
                <c:pt idx="181">
                  <c:v>2.0627200603485107</c:v>
                </c:pt>
                <c:pt idx="182">
                  <c:v>2.0752217769622803</c:v>
                </c:pt>
                <c:pt idx="183">
                  <c:v>2.0877206325531006</c:v>
                </c:pt>
                <c:pt idx="184">
                  <c:v>2.1002225875854492</c:v>
                </c:pt>
                <c:pt idx="185">
                  <c:v>2.1127045154571533</c:v>
                </c:pt>
                <c:pt idx="186">
                  <c:v>2.125211238861084</c:v>
                </c:pt>
                <c:pt idx="187">
                  <c:v>2.1377029418945313</c:v>
                </c:pt>
                <c:pt idx="188">
                  <c:v>2.1477038860321045</c:v>
                </c:pt>
                <c:pt idx="189">
                  <c:v>2.1577193737030029</c:v>
                </c:pt>
                <c:pt idx="190">
                  <c:v>2.1702079772949219</c:v>
                </c:pt>
                <c:pt idx="191">
                  <c:v>2.1827054023742676</c:v>
                </c:pt>
                <c:pt idx="192">
                  <c:v>2.1951990127563477</c:v>
                </c:pt>
                <c:pt idx="193">
                  <c:v>2.2077090740203857</c:v>
                </c:pt>
                <c:pt idx="194">
                  <c:v>2.2202038764953613</c:v>
                </c:pt>
                <c:pt idx="195">
                  <c:v>2.2326996326446533</c:v>
                </c:pt>
                <c:pt idx="196">
                  <c:v>2.2451920509338379</c:v>
                </c:pt>
                <c:pt idx="197">
                  <c:v>2.2576820850372314</c:v>
                </c:pt>
                <c:pt idx="198">
                  <c:v>2.2676818370819092</c:v>
                </c:pt>
                <c:pt idx="199">
                  <c:v>2.2777345180511475</c:v>
                </c:pt>
                <c:pt idx="200">
                  <c:v>2.2902367115020752</c:v>
                </c:pt>
                <c:pt idx="201">
                  <c:v>2.3027408123016357</c:v>
                </c:pt>
                <c:pt idx="202">
                  <c:v>2.3152251243591309</c:v>
                </c:pt>
                <c:pt idx="203">
                  <c:v>2.3277299404144287</c:v>
                </c:pt>
                <c:pt idx="204">
                  <c:v>2.3402247428894043</c:v>
                </c:pt>
                <c:pt idx="205">
                  <c:v>2.3527312278747559</c:v>
                </c:pt>
                <c:pt idx="206">
                  <c:v>2.3652231693267822</c:v>
                </c:pt>
                <c:pt idx="207">
                  <c:v>2.3777148723602295</c:v>
                </c:pt>
                <c:pt idx="208">
                  <c:v>2.3902232646942139</c:v>
                </c:pt>
                <c:pt idx="209">
                  <c:v>2.4027245044708252</c:v>
                </c:pt>
                <c:pt idx="210">
                  <c:v>2.4152045249938965</c:v>
                </c:pt>
                <c:pt idx="211">
                  <c:v>2.4277181625366211</c:v>
                </c:pt>
                <c:pt idx="212">
                  <c:v>2.4402096271514893</c:v>
                </c:pt>
                <c:pt idx="213">
                  <c:v>2.452707052230835</c:v>
                </c:pt>
                <c:pt idx="214">
                  <c:v>2.4652037620544434</c:v>
                </c:pt>
                <c:pt idx="215">
                  <c:v>2.4777054786682129</c:v>
                </c:pt>
                <c:pt idx="216">
                  <c:v>2.490203857421875</c:v>
                </c:pt>
                <c:pt idx="217">
                  <c:v>2.5027031898498535</c:v>
                </c:pt>
                <c:pt idx="218">
                  <c:v>2.5127139091491699</c:v>
                </c:pt>
                <c:pt idx="219">
                  <c:v>2.5252134799957275</c:v>
                </c:pt>
                <c:pt idx="220">
                  <c:v>2.5376970767974854</c:v>
                </c:pt>
                <c:pt idx="221">
                  <c:v>2.5502173900604248</c:v>
                </c:pt>
                <c:pt idx="222">
                  <c:v>2.5627219676971436</c:v>
                </c:pt>
                <c:pt idx="223">
                  <c:v>2.5752124786376953</c:v>
                </c:pt>
                <c:pt idx="224">
                  <c:v>2.587719202041626</c:v>
                </c:pt>
                <c:pt idx="225">
                  <c:v>2.6002185344696045</c:v>
                </c:pt>
                <c:pt idx="226">
                  <c:v>2.6127262115478516</c:v>
                </c:pt>
                <c:pt idx="227">
                  <c:v>2.6252231597900391</c:v>
                </c:pt>
                <c:pt idx="228">
                  <c:v>2.6377213001251221</c:v>
                </c:pt>
                <c:pt idx="229">
                  <c:v>2.6502227783203125</c:v>
                </c:pt>
                <c:pt idx="230">
                  <c:v>2.6627240180969238</c:v>
                </c:pt>
                <c:pt idx="231">
                  <c:v>2.675227165222168</c:v>
                </c:pt>
                <c:pt idx="232">
                  <c:v>2.6877262592315674</c:v>
                </c:pt>
                <c:pt idx="233">
                  <c:v>2.7002086639404297</c:v>
                </c:pt>
                <c:pt idx="234">
                  <c:v>2.7127273082733154</c:v>
                </c:pt>
                <c:pt idx="235">
                  <c:v>2.7252230644226074</c:v>
                </c:pt>
                <c:pt idx="236">
                  <c:v>2.7377088069915771</c:v>
                </c:pt>
                <c:pt idx="237">
                  <c:v>2.7502200603485107</c:v>
                </c:pt>
                <c:pt idx="238">
                  <c:v>2.7627215385437012</c:v>
                </c:pt>
                <c:pt idx="239">
                  <c:v>2.7752125263214111</c:v>
                </c:pt>
                <c:pt idx="240">
                  <c:v>2.7877078056335449</c:v>
                </c:pt>
                <c:pt idx="241">
                  <c:v>2.8002035617828369</c:v>
                </c:pt>
                <c:pt idx="242">
                  <c:v>2.8127121925354004</c:v>
                </c:pt>
                <c:pt idx="243">
                  <c:v>2.8252110481262207</c:v>
                </c:pt>
                <c:pt idx="244">
                  <c:v>2.8377041816711426</c:v>
                </c:pt>
                <c:pt idx="245">
                  <c:v>2.8501989841461182</c:v>
                </c:pt>
                <c:pt idx="246">
                  <c:v>2.8626883029937744</c:v>
                </c:pt>
                <c:pt idx="247">
                  <c:v>2.8752014636993408</c:v>
                </c:pt>
                <c:pt idx="248">
                  <c:v>2.8876922130584717</c:v>
                </c:pt>
                <c:pt idx="249">
                  <c:v>2.9001755714416504</c:v>
                </c:pt>
                <c:pt idx="250">
                  <c:v>2.9101848602294922</c:v>
                </c:pt>
                <c:pt idx="251">
                  <c:v>2.9202272891998291</c:v>
                </c:pt>
                <c:pt idx="252">
                  <c:v>2.9327332973480225</c:v>
                </c:pt>
                <c:pt idx="253">
                  <c:v>2.9452283382415771</c:v>
                </c:pt>
                <c:pt idx="254">
                  <c:v>2.957735538482666</c:v>
                </c:pt>
                <c:pt idx="255">
                  <c:v>2.9702253341674805</c:v>
                </c:pt>
                <c:pt idx="256">
                  <c:v>2.9827170372009277</c:v>
                </c:pt>
                <c:pt idx="257">
                  <c:v>2.9952270984649658</c:v>
                </c:pt>
                <c:pt idx="258">
                  <c:v>3.0077297687530518</c:v>
                </c:pt>
                <c:pt idx="259">
                  <c:v>3.0202093124389648</c:v>
                </c:pt>
                <c:pt idx="260">
                  <c:v>3.032721996307373</c:v>
                </c:pt>
                <c:pt idx="261">
                  <c:v>3.0452165603637695</c:v>
                </c:pt>
                <c:pt idx="262">
                  <c:v>3.0577082633972168</c:v>
                </c:pt>
                <c:pt idx="263">
                  <c:v>3.0702083110809326</c:v>
                </c:pt>
                <c:pt idx="264">
                  <c:v>3.0827035903930664</c:v>
                </c:pt>
                <c:pt idx="265">
                  <c:v>3.0952084064483643</c:v>
                </c:pt>
                <c:pt idx="266">
                  <c:v>3.1077063083648682</c:v>
                </c:pt>
                <c:pt idx="267">
                  <c:v>3.1177117824554443</c:v>
                </c:pt>
                <c:pt idx="268">
                  <c:v>3.1302108764648438</c:v>
                </c:pt>
                <c:pt idx="269">
                  <c:v>3.1426951885223389</c:v>
                </c:pt>
                <c:pt idx="270">
                  <c:v>3.1527016162872314</c:v>
                </c:pt>
                <c:pt idx="271">
                  <c:v>3.1651995182037354</c:v>
                </c:pt>
                <c:pt idx="272">
                  <c:v>3.1776938438415527</c:v>
                </c:pt>
                <c:pt idx="273">
                  <c:v>3.1901884078979492</c:v>
                </c:pt>
                <c:pt idx="274">
                  <c:v>3.202683687210083</c:v>
                </c:pt>
                <c:pt idx="275">
                  <c:v>3.2126839160919189</c:v>
                </c:pt>
                <c:pt idx="276">
                  <c:v>3.2227191925048828</c:v>
                </c:pt>
                <c:pt idx="277">
                  <c:v>3.2352373600006104</c:v>
                </c:pt>
                <c:pt idx="278">
                  <c:v>3.2477343082427979</c:v>
                </c:pt>
                <c:pt idx="279">
                  <c:v>3.2602264881134033</c:v>
                </c:pt>
                <c:pt idx="280">
                  <c:v>3.2727270126342773</c:v>
                </c:pt>
                <c:pt idx="281">
                  <c:v>3.2852275371551514</c:v>
                </c:pt>
                <c:pt idx="282">
                  <c:v>3.2977290153503418</c:v>
                </c:pt>
                <c:pt idx="283">
                  <c:v>3.3102312088012695</c:v>
                </c:pt>
                <c:pt idx="284">
                  <c:v>3.3227133750915527</c:v>
                </c:pt>
                <c:pt idx="285">
                  <c:v>3.3352160453796387</c:v>
                </c:pt>
                <c:pt idx="286">
                  <c:v>3.3477132320404053</c:v>
                </c:pt>
                <c:pt idx="287">
                  <c:v>3.3602235317230225</c:v>
                </c:pt>
                <c:pt idx="288">
                  <c:v>3.3727116584777832</c:v>
                </c:pt>
                <c:pt idx="289">
                  <c:v>3.3851988315582275</c:v>
                </c:pt>
                <c:pt idx="290">
                  <c:v>3.3951995372772217</c:v>
                </c:pt>
                <c:pt idx="291">
                  <c:v>3.4052066802978516</c:v>
                </c:pt>
                <c:pt idx="292">
                  <c:v>3.4177143573760986</c:v>
                </c:pt>
                <c:pt idx="293">
                  <c:v>3.4302113056182861</c:v>
                </c:pt>
                <c:pt idx="294">
                  <c:v>3.4427051544189453</c:v>
                </c:pt>
                <c:pt idx="295">
                  <c:v>3.4552018642425537</c:v>
                </c:pt>
                <c:pt idx="296">
                  <c:v>3.4676918983459473</c:v>
                </c:pt>
                <c:pt idx="297">
                  <c:v>3.4802031517028809</c:v>
                </c:pt>
                <c:pt idx="298">
                  <c:v>3.4927012920379639</c:v>
                </c:pt>
                <c:pt idx="299">
                  <c:v>3.5051777362823486</c:v>
                </c:pt>
                <c:pt idx="300">
                  <c:v>3.5151801109313965</c:v>
                </c:pt>
                <c:pt idx="301">
                  <c:v>3.5252289772033691</c:v>
                </c:pt>
                <c:pt idx="302">
                  <c:v>3.5377340316772461</c:v>
                </c:pt>
                <c:pt idx="303">
                  <c:v>3.5502312183380127</c:v>
                </c:pt>
                <c:pt idx="304">
                  <c:v>3.5627362728118896</c:v>
                </c:pt>
                <c:pt idx="305">
                  <c:v>3.5752296447753906</c:v>
                </c:pt>
                <c:pt idx="306">
                  <c:v>3.5877203941345215</c:v>
                </c:pt>
                <c:pt idx="307">
                  <c:v>3.6002299785614014</c:v>
                </c:pt>
                <c:pt idx="308">
                  <c:v>3.6127300262451172</c:v>
                </c:pt>
                <c:pt idx="309">
                  <c:v>3.6252093315124512</c:v>
                </c:pt>
                <c:pt idx="310">
                  <c:v>3.637728214263916</c:v>
                </c:pt>
                <c:pt idx="311">
                  <c:v>3.6502206325531006</c:v>
                </c:pt>
                <c:pt idx="312">
                  <c:v>3.6627120971679688</c:v>
                </c:pt>
                <c:pt idx="313">
                  <c:v>3.6752109527587891</c:v>
                </c:pt>
                <c:pt idx="314">
                  <c:v>3.6877095699310303</c:v>
                </c:pt>
                <c:pt idx="315">
                  <c:v>3.7002115249633789</c:v>
                </c:pt>
                <c:pt idx="316">
                  <c:v>3.7127103805541992</c:v>
                </c:pt>
                <c:pt idx="317">
                  <c:v>3.7251975536346436</c:v>
                </c:pt>
                <c:pt idx="318">
                  <c:v>3.7352068424224854</c:v>
                </c:pt>
                <c:pt idx="319">
                  <c:v>3.7476925849914551</c:v>
                </c:pt>
                <c:pt idx="320">
                  <c:v>3.7577049732208252</c:v>
                </c:pt>
                <c:pt idx="321">
                  <c:v>3.7702069282531738</c:v>
                </c:pt>
                <c:pt idx="322">
                  <c:v>3.782698392868042</c:v>
                </c:pt>
                <c:pt idx="323">
                  <c:v>3.7951943874359131</c:v>
                </c:pt>
                <c:pt idx="324">
                  <c:v>3.8076891899108887</c:v>
                </c:pt>
                <c:pt idx="325">
                  <c:v>3.8201949596405029</c:v>
                </c:pt>
                <c:pt idx="326">
                  <c:v>3.8326907157897949</c:v>
                </c:pt>
                <c:pt idx="327">
                  <c:v>3.8451883792877197</c:v>
                </c:pt>
                <c:pt idx="328">
                  <c:v>3.8551926612854004</c:v>
                </c:pt>
                <c:pt idx="329">
                  <c:v>3.8652293682098389</c:v>
                </c:pt>
                <c:pt idx="330">
                  <c:v>3.8777272701263428</c:v>
                </c:pt>
                <c:pt idx="331">
                  <c:v>3.8902313709259033</c:v>
                </c:pt>
                <c:pt idx="332">
                  <c:v>3.9027326107025146</c:v>
                </c:pt>
                <c:pt idx="333">
                  <c:v>3.9152352809906006</c:v>
                </c:pt>
                <c:pt idx="334">
                  <c:v>3.9277172088623047</c:v>
                </c:pt>
                <c:pt idx="335">
                  <c:v>3.9402203559875488</c:v>
                </c:pt>
                <c:pt idx="336">
                  <c:v>3.9527158737182617</c:v>
                </c:pt>
                <c:pt idx="337">
                  <c:v>3.9652259349822998</c:v>
                </c:pt>
                <c:pt idx="338">
                  <c:v>3.9777143001556396</c:v>
                </c:pt>
                <c:pt idx="339">
                  <c:v>3.9902050495147705</c:v>
                </c:pt>
                <c:pt idx="340">
                  <c:v>4.0027141571044922</c:v>
                </c:pt>
                <c:pt idx="341">
                  <c:v>4.0152139663696289</c:v>
                </c:pt>
                <c:pt idx="342">
                  <c:v>4.0276966094970703</c:v>
                </c:pt>
                <c:pt idx="343">
                  <c:v>4.0376992225646973</c:v>
                </c:pt>
                <c:pt idx="344">
                  <c:v>4.0477080345153809</c:v>
                </c:pt>
                <c:pt idx="345">
                  <c:v>4.060204029083252</c:v>
                </c:pt>
                <c:pt idx="346">
                  <c:v>4.0726971626281738</c:v>
                </c:pt>
                <c:pt idx="347">
                  <c:v>4.085209846496582</c:v>
                </c:pt>
                <c:pt idx="348">
                  <c:v>4.0977058410644531</c:v>
                </c:pt>
                <c:pt idx="349">
                  <c:v>4.1101841926574707</c:v>
                </c:pt>
                <c:pt idx="350">
                  <c:v>4.1226968765258789</c:v>
                </c:pt>
                <c:pt idx="351">
                  <c:v>4.1351900100708008</c:v>
                </c:pt>
                <c:pt idx="352">
                  <c:v>4.147676944732666</c:v>
                </c:pt>
                <c:pt idx="353">
                  <c:v>4.157686710357666</c:v>
                </c:pt>
                <c:pt idx="354">
                  <c:v>4.1677379608154297</c:v>
                </c:pt>
                <c:pt idx="355">
                  <c:v>4.1802306175231934</c:v>
                </c:pt>
                <c:pt idx="356">
                  <c:v>4.192723274230957</c:v>
                </c:pt>
                <c:pt idx="357">
                  <c:v>4.2052340507507324</c:v>
                </c:pt>
                <c:pt idx="358">
                  <c:v>4.2177309989929199</c:v>
                </c:pt>
                <c:pt idx="359">
                  <c:v>4.2302122116088867</c:v>
                </c:pt>
                <c:pt idx="360">
                  <c:v>4.2427282333374023</c:v>
                </c:pt>
                <c:pt idx="361">
                  <c:v>4.2552247047424316</c:v>
                </c:pt>
                <c:pt idx="362">
                  <c:v>4.2677145004272461</c:v>
                </c:pt>
                <c:pt idx="363">
                  <c:v>4.2802157402038574</c:v>
                </c:pt>
                <c:pt idx="364">
                  <c:v>4.2927145957946777</c:v>
                </c:pt>
                <c:pt idx="365">
                  <c:v>4.3052177429199219</c:v>
                </c:pt>
                <c:pt idx="366">
                  <c:v>4.3177156448364258</c:v>
                </c:pt>
                <c:pt idx="367">
                  <c:v>4.3302030563354492</c:v>
                </c:pt>
                <c:pt idx="368">
                  <c:v>4.3402037620544434</c:v>
                </c:pt>
                <c:pt idx="369">
                  <c:v>4.352689266204834</c:v>
                </c:pt>
                <c:pt idx="370">
                  <c:v>4.3627104759216309</c:v>
                </c:pt>
                <c:pt idx="371">
                  <c:v>4.3752117156982422</c:v>
                </c:pt>
                <c:pt idx="372">
                  <c:v>4.3877048492431641</c:v>
                </c:pt>
                <c:pt idx="373">
                  <c:v>4.4001975059509277</c:v>
                </c:pt>
                <c:pt idx="374">
                  <c:v>4.412691593170166</c:v>
                </c:pt>
                <c:pt idx="375">
                  <c:v>4.4251999855041504</c:v>
                </c:pt>
                <c:pt idx="376">
                  <c:v>4.4376969337463379</c:v>
                </c:pt>
                <c:pt idx="377">
                  <c:v>4.4501919746398926</c:v>
                </c:pt>
                <c:pt idx="378">
                  <c:v>4.4626851081848145</c:v>
                </c:pt>
                <c:pt idx="379">
                  <c:v>4.4751744270324707</c:v>
                </c:pt>
                <c:pt idx="380">
                  <c:v>4.4851880073547363</c:v>
                </c:pt>
                <c:pt idx="381">
                  <c:v>4.4952330589294434</c:v>
                </c:pt>
                <c:pt idx="382">
                  <c:v>4.5077314376831055</c:v>
                </c:pt>
                <c:pt idx="383">
                  <c:v>4.5202412605285645</c:v>
                </c:pt>
                <c:pt idx="384">
                  <c:v>4.5327205657958984</c:v>
                </c:pt>
                <c:pt idx="385">
                  <c:v>4.5452256202697754</c:v>
                </c:pt>
                <c:pt idx="386">
                  <c:v>4.5577197074890137</c:v>
                </c:pt>
                <c:pt idx="387">
                  <c:v>4.5702300071716309</c:v>
                </c:pt>
                <c:pt idx="388">
                  <c:v>4.5827188491821289</c:v>
                </c:pt>
                <c:pt idx="389">
                  <c:v>4.5952067375183105</c:v>
                </c:pt>
                <c:pt idx="390">
                  <c:v>4.6077179908752441</c:v>
                </c:pt>
                <c:pt idx="391">
                  <c:v>4.6202182769775391</c:v>
                </c:pt>
                <c:pt idx="392">
                  <c:v>4.6326999664306641</c:v>
                </c:pt>
                <c:pt idx="393">
                  <c:v>4.6452107429504395</c:v>
                </c:pt>
                <c:pt idx="394">
                  <c:v>4.6577043533325195</c:v>
                </c:pt>
                <c:pt idx="395">
                  <c:v>4.670198917388916</c:v>
                </c:pt>
                <c:pt idx="396">
                  <c:v>4.6802082061767578</c:v>
                </c:pt>
                <c:pt idx="397">
                  <c:v>4.6902141571044922</c:v>
                </c:pt>
                <c:pt idx="398">
                  <c:v>4.7027096748352051</c:v>
                </c:pt>
                <c:pt idx="399">
                  <c:v>4.7151908874511719</c:v>
                </c:pt>
                <c:pt idx="400">
                  <c:v>4.7277016639709473</c:v>
                </c:pt>
                <c:pt idx="401">
                  <c:v>4.7401971817016602</c:v>
                </c:pt>
                <c:pt idx="402">
                  <c:v>4.7526793479919434</c:v>
                </c:pt>
                <c:pt idx="403">
                  <c:v>4.7626824378967285</c:v>
                </c:pt>
                <c:pt idx="404">
                  <c:v>4.7727365493774414</c:v>
                </c:pt>
                <c:pt idx="405">
                  <c:v>4.7852339744567871</c:v>
                </c:pt>
                <c:pt idx="406">
                  <c:v>4.797727108001709</c:v>
                </c:pt>
                <c:pt idx="407">
                  <c:v>4.8102364540100098</c:v>
                </c:pt>
                <c:pt idx="408">
                  <c:v>4.8227357864379883</c:v>
                </c:pt>
                <c:pt idx="409">
                  <c:v>4.8352141380310059</c:v>
                </c:pt>
                <c:pt idx="410">
                  <c:v>4.8477325439453125</c:v>
                </c:pt>
                <c:pt idx="411">
                  <c:v>4.8602256774902344</c:v>
                </c:pt>
                <c:pt idx="412">
                  <c:v>4.8727207183837891</c:v>
                </c:pt>
                <c:pt idx="413">
                  <c:v>4.885218620300293</c:v>
                </c:pt>
                <c:pt idx="414">
                  <c:v>4.8977189064025879</c:v>
                </c:pt>
                <c:pt idx="415">
                  <c:v>4.9102182388305664</c:v>
                </c:pt>
                <c:pt idx="416">
                  <c:v>4.9227228164672852</c:v>
                </c:pt>
                <c:pt idx="417">
                  <c:v>4.9352035522460938</c:v>
                </c:pt>
                <c:pt idx="418">
                  <c:v>4.9477066993713379</c:v>
                </c:pt>
                <c:pt idx="419">
                  <c:v>4.9602007865905762</c:v>
                </c:pt>
                <c:pt idx="420">
                  <c:v>4.9702067375183105</c:v>
                </c:pt>
                <c:pt idx="421">
                  <c:v>4.980217456817627</c:v>
                </c:pt>
                <c:pt idx="422">
                  <c:v>4.9927077293395996</c:v>
                </c:pt>
                <c:pt idx="423">
                  <c:v>5.0052022933959961</c:v>
                </c:pt>
                <c:pt idx="424">
                  <c:v>5.017695426940918</c:v>
                </c:pt>
                <c:pt idx="425">
                  <c:v>5.0302038192749023</c:v>
                </c:pt>
                <c:pt idx="426">
                  <c:v>5.0426993370056152</c:v>
                </c:pt>
                <c:pt idx="427">
                  <c:v>5.0551958084106445</c:v>
                </c:pt>
                <c:pt idx="428">
                  <c:v>5.0676937103271484</c:v>
                </c:pt>
                <c:pt idx="429">
                  <c:v>5.0801801681518555</c:v>
                </c:pt>
                <c:pt idx="430">
                  <c:v>5.0901846885681152</c:v>
                </c:pt>
                <c:pt idx="431">
                  <c:v>5.1002340316772461</c:v>
                </c:pt>
                <c:pt idx="432">
                  <c:v>5.112734317779541</c:v>
                </c:pt>
                <c:pt idx="433">
                  <c:v>5.1252379417419434</c:v>
                </c:pt>
                <c:pt idx="434">
                  <c:v>5.1377248764038086</c:v>
                </c:pt>
                <c:pt idx="435">
                  <c:v>5.1502285003662109</c:v>
                </c:pt>
                <c:pt idx="436">
                  <c:v>5.1627254486083984</c:v>
                </c:pt>
                <c:pt idx="437">
                  <c:v>5.1752333641052246</c:v>
                </c:pt>
                <c:pt idx="438">
                  <c:v>5.1877231597900391</c:v>
                </c:pt>
                <c:pt idx="439">
                  <c:v>5.2002110481262207</c:v>
                </c:pt>
                <c:pt idx="440">
                  <c:v>5.2127213478088379</c:v>
                </c:pt>
                <c:pt idx="441">
                  <c:v>5.2252216339111328</c:v>
                </c:pt>
                <c:pt idx="442">
                  <c:v>5.2376995086669922</c:v>
                </c:pt>
                <c:pt idx="443">
                  <c:v>5.2502150535583496</c:v>
                </c:pt>
                <c:pt idx="444">
                  <c:v>5.2627077102661133</c:v>
                </c:pt>
                <c:pt idx="445">
                  <c:v>5.2752037048339844</c:v>
                </c:pt>
                <c:pt idx="446">
                  <c:v>5.2852058410644531</c:v>
                </c:pt>
                <c:pt idx="447">
                  <c:v>5.2952179908752441</c:v>
                </c:pt>
                <c:pt idx="448">
                  <c:v>5.307713508605957</c:v>
                </c:pt>
                <c:pt idx="449">
                  <c:v>5.3201942443847656</c:v>
                </c:pt>
                <c:pt idx="450">
                  <c:v>5.3327083587646484</c:v>
                </c:pt>
                <c:pt idx="451">
                  <c:v>5.3452033996582031</c:v>
                </c:pt>
                <c:pt idx="452">
                  <c:v>5.3576879501342773</c:v>
                </c:pt>
                <c:pt idx="453">
                  <c:v>5.3701949119567871</c:v>
                </c:pt>
                <c:pt idx="454">
                  <c:v>5.3826942443847656</c:v>
                </c:pt>
                <c:pt idx="455">
                  <c:v>5.3951873779296875</c:v>
                </c:pt>
                <c:pt idx="456">
                  <c:v>5.4076824188232422</c:v>
                </c:pt>
                <c:pt idx="457">
                  <c:v>5.4176902770996094</c:v>
                </c:pt>
                <c:pt idx="458">
                  <c:v>5.427736759185791</c:v>
                </c:pt>
                <c:pt idx="459">
                  <c:v>5.4402170181274414</c:v>
                </c:pt>
                <c:pt idx="460">
                  <c:v>5.4527344703674316</c:v>
                </c:pt>
                <c:pt idx="461">
                  <c:v>5.4652304649353027</c:v>
                </c:pt>
                <c:pt idx="462">
                  <c:v>5.4777207374572754</c:v>
                </c:pt>
                <c:pt idx="463">
                  <c:v>5.4902219772338867</c:v>
                </c:pt>
                <c:pt idx="464">
                  <c:v>5.5027213096618652</c:v>
                </c:pt>
                <c:pt idx="465">
                  <c:v>5.515225887298584</c:v>
                </c:pt>
                <c:pt idx="466">
                  <c:v>5.5277247428894043</c:v>
                </c:pt>
                <c:pt idx="467">
                  <c:v>5.5402097702026367</c:v>
                </c:pt>
                <c:pt idx="468">
                  <c:v>5.5527114868164063</c:v>
                </c:pt>
                <c:pt idx="469">
                  <c:v>5.5652065277099609</c:v>
                </c:pt>
                <c:pt idx="470">
                  <c:v>5.5777163505554199</c:v>
                </c:pt>
                <c:pt idx="471">
                  <c:v>5.5902094841003418</c:v>
                </c:pt>
                <c:pt idx="472">
                  <c:v>5.602694034576416</c:v>
                </c:pt>
                <c:pt idx="473">
                  <c:v>5.6127033233642578</c:v>
                </c:pt>
                <c:pt idx="474">
                  <c:v>5.6252074241638184</c:v>
                </c:pt>
                <c:pt idx="475">
                  <c:v>5.6352081298828125</c:v>
                </c:pt>
                <c:pt idx="476">
                  <c:v>5.6477060317993164</c:v>
                </c:pt>
                <c:pt idx="477">
                  <c:v>5.6601977348327637</c:v>
                </c:pt>
                <c:pt idx="478">
                  <c:v>5.672694206237793</c:v>
                </c:pt>
                <c:pt idx="479">
                  <c:v>5.685183048248291</c:v>
                </c:pt>
                <c:pt idx="480">
                  <c:v>5.6951818466186523</c:v>
                </c:pt>
                <c:pt idx="481">
                  <c:v>5.7052350044250488</c:v>
                </c:pt>
                <c:pt idx="482">
                  <c:v>5.7177343368530273</c:v>
                </c:pt>
                <c:pt idx="483">
                  <c:v>5.7302427291870117</c:v>
                </c:pt>
                <c:pt idx="484">
                  <c:v>5.7427229881286621</c:v>
                </c:pt>
                <c:pt idx="485">
                  <c:v>5.7552299499511719</c:v>
                </c:pt>
                <c:pt idx="486">
                  <c:v>5.7677273750305176</c:v>
                </c:pt>
                <c:pt idx="487">
                  <c:v>5.7802362442016602</c:v>
                </c:pt>
                <c:pt idx="488">
                  <c:v>5.7927260398864746</c:v>
                </c:pt>
                <c:pt idx="489">
                  <c:v>5.8052163124084473</c:v>
                </c:pt>
                <c:pt idx="490">
                  <c:v>5.8177270889282227</c:v>
                </c:pt>
                <c:pt idx="491">
                  <c:v>5.8302240371704102</c:v>
                </c:pt>
                <c:pt idx="492">
                  <c:v>5.8427033424377441</c:v>
                </c:pt>
                <c:pt idx="493">
                  <c:v>5.8552184104919434</c:v>
                </c:pt>
                <c:pt idx="494">
                  <c:v>5.8677139282226563</c:v>
                </c:pt>
                <c:pt idx="495">
                  <c:v>5.8802080154418945</c:v>
                </c:pt>
                <c:pt idx="496">
                  <c:v>5.8927059173583984</c:v>
                </c:pt>
                <c:pt idx="497">
                  <c:v>5.9052038192749023</c:v>
                </c:pt>
                <c:pt idx="498">
                  <c:v>5.9177064895629883</c:v>
                </c:pt>
                <c:pt idx="499">
                  <c:v>5.930203914642334</c:v>
                </c:pt>
                <c:pt idx="500">
                  <c:v>5.9402151107788086</c:v>
                </c:pt>
                <c:pt idx="501">
                  <c:v>5.9527134895324707</c:v>
                </c:pt>
                <c:pt idx="502">
                  <c:v>5.9651989936828613</c:v>
                </c:pt>
                <c:pt idx="503">
                  <c:v>5.9752020835876465</c:v>
                </c:pt>
                <c:pt idx="504">
                  <c:v>5.9876985549926758</c:v>
                </c:pt>
                <c:pt idx="505">
                  <c:v>6.0001926422119141</c:v>
                </c:pt>
                <c:pt idx="506">
                  <c:v>6.0126838684082031</c:v>
                </c:pt>
                <c:pt idx="507">
                  <c:v>6.0226840972900391</c:v>
                </c:pt>
                <c:pt idx="508">
                  <c:v>6.0327377319335938</c:v>
                </c:pt>
                <c:pt idx="509">
                  <c:v>6.0452194213867188</c:v>
                </c:pt>
                <c:pt idx="510">
                  <c:v>6.0577387809753418</c:v>
                </c:pt>
                <c:pt idx="511">
                  <c:v>6.0702347755432129</c:v>
                </c:pt>
                <c:pt idx="512">
                  <c:v>6.0827264785766602</c:v>
                </c:pt>
                <c:pt idx="513">
                  <c:v>6.0952243804931641</c:v>
                </c:pt>
                <c:pt idx="514">
                  <c:v>6.1077251434326172</c:v>
                </c:pt>
                <c:pt idx="515">
                  <c:v>6.1202282905578613</c:v>
                </c:pt>
                <c:pt idx="516">
                  <c:v>6.1327304840087891</c:v>
                </c:pt>
                <c:pt idx="517">
                  <c:v>6.1452126502990723</c:v>
                </c:pt>
                <c:pt idx="518">
                  <c:v>6.1577167510986328</c:v>
                </c:pt>
                <c:pt idx="519">
                  <c:v>6.1702094078063965</c:v>
                </c:pt>
                <c:pt idx="520">
                  <c:v>6.1827216148376465</c:v>
                </c:pt>
                <c:pt idx="521">
                  <c:v>6.1952104568481445</c:v>
                </c:pt>
                <c:pt idx="522">
                  <c:v>6.2076959609985352</c:v>
                </c:pt>
                <c:pt idx="523">
                  <c:v>6.2176995277404785</c:v>
                </c:pt>
                <c:pt idx="524">
                  <c:v>6.2277040481567383</c:v>
                </c:pt>
                <c:pt idx="525">
                  <c:v>6.2402153015136719</c:v>
                </c:pt>
                <c:pt idx="526">
                  <c:v>6.2527103424072266</c:v>
                </c:pt>
                <c:pt idx="527">
                  <c:v>6.265204906463623</c:v>
                </c:pt>
                <c:pt idx="528">
                  <c:v>6.2776970863342285</c:v>
                </c:pt>
                <c:pt idx="529">
                  <c:v>6.290189266204834</c:v>
                </c:pt>
                <c:pt idx="530">
                  <c:v>6.302703857421875</c:v>
                </c:pt>
                <c:pt idx="531">
                  <c:v>6.3152003288269043</c:v>
                </c:pt>
                <c:pt idx="532">
                  <c:v>6.3276796340942383</c:v>
                </c:pt>
                <c:pt idx="533">
                  <c:v>6.337681770324707</c:v>
                </c:pt>
                <c:pt idx="534">
                  <c:v>6.3477292060852051</c:v>
                </c:pt>
                <c:pt idx="535">
                  <c:v>6.3602328300476074</c:v>
                </c:pt>
                <c:pt idx="536">
                  <c:v>6.3727288246154785</c:v>
                </c:pt>
                <c:pt idx="537">
                  <c:v>6.3852372169494629</c:v>
                </c:pt>
                <c:pt idx="538">
                  <c:v>6.3977274894714355</c:v>
                </c:pt>
                <c:pt idx="539">
                  <c:v>6.4102206230163574</c:v>
                </c:pt>
                <c:pt idx="540">
                  <c:v>6.4227275848388672</c:v>
                </c:pt>
                <c:pt idx="541">
                  <c:v>6.4352293014526367</c:v>
                </c:pt>
                <c:pt idx="542">
                  <c:v>6.4477081298828125</c:v>
                </c:pt>
                <c:pt idx="543">
                  <c:v>6.4602217674255371</c:v>
                </c:pt>
                <c:pt idx="544">
                  <c:v>6.4727182388305664</c:v>
                </c:pt>
                <c:pt idx="545">
                  <c:v>6.4852108955383301</c:v>
                </c:pt>
                <c:pt idx="546">
                  <c:v>6.4977107048034668</c:v>
                </c:pt>
                <c:pt idx="547">
                  <c:v>6.5102071762084961</c:v>
                </c:pt>
                <c:pt idx="548">
                  <c:v>6.5227112770080566</c:v>
                </c:pt>
                <c:pt idx="549">
                  <c:v>6.5352096557617188</c:v>
                </c:pt>
                <c:pt idx="550">
                  <c:v>6.5452089309692383</c:v>
                </c:pt>
                <c:pt idx="551">
                  <c:v>6.5552101135253906</c:v>
                </c:pt>
                <c:pt idx="552">
                  <c:v>6.5676918029785156</c:v>
                </c:pt>
                <c:pt idx="553">
                  <c:v>6.5802035331726074</c:v>
                </c:pt>
                <c:pt idx="554">
                  <c:v>6.5927028656005859</c:v>
                </c:pt>
                <c:pt idx="555">
                  <c:v>6.6051959991455078</c:v>
                </c:pt>
                <c:pt idx="556">
                  <c:v>6.6176915168762207</c:v>
                </c:pt>
                <c:pt idx="557">
                  <c:v>6.6301822662353516</c:v>
                </c:pt>
                <c:pt idx="558">
                  <c:v>6.6401810646057129</c:v>
                </c:pt>
                <c:pt idx="559">
                  <c:v>6.6502189636230469</c:v>
                </c:pt>
                <c:pt idx="560">
                  <c:v>6.6627383232116699</c:v>
                </c:pt>
                <c:pt idx="561">
                  <c:v>6.675236701965332</c:v>
                </c:pt>
                <c:pt idx="562">
                  <c:v>6.6877326965332031</c:v>
                </c:pt>
                <c:pt idx="563">
                  <c:v>6.7002272605895996</c:v>
                </c:pt>
                <c:pt idx="564">
                  <c:v>6.7127280235290527</c:v>
                </c:pt>
                <c:pt idx="565">
                  <c:v>6.7252292633056641</c:v>
                </c:pt>
                <c:pt idx="566">
                  <c:v>6.7377324104309082</c:v>
                </c:pt>
                <c:pt idx="567">
                  <c:v>6.7502150535583496</c:v>
                </c:pt>
                <c:pt idx="568">
                  <c:v>6.7627196311950684</c:v>
                </c:pt>
                <c:pt idx="569">
                  <c:v>6.7752170562744141</c:v>
                </c:pt>
                <c:pt idx="570">
                  <c:v>6.7877249717712402</c:v>
                </c:pt>
                <c:pt idx="571">
                  <c:v>6.8002138137817383</c:v>
                </c:pt>
                <c:pt idx="572">
                  <c:v>6.8126988410949707</c:v>
                </c:pt>
                <c:pt idx="573">
                  <c:v>6.8252115249633789</c:v>
                </c:pt>
                <c:pt idx="574">
                  <c:v>6.8377113342285156</c:v>
                </c:pt>
                <c:pt idx="575">
                  <c:v>6.8501920700073242</c:v>
                </c:pt>
                <c:pt idx="576">
                  <c:v>6.860201358795166</c:v>
                </c:pt>
                <c:pt idx="577">
                  <c:v>6.870208740234375</c:v>
                </c:pt>
                <c:pt idx="578">
                  <c:v>6.8827028274536133</c:v>
                </c:pt>
                <c:pt idx="579">
                  <c:v>6.8951959609985352</c:v>
                </c:pt>
                <c:pt idx="580">
                  <c:v>6.9077067375183105</c:v>
                </c:pt>
                <c:pt idx="581">
                  <c:v>6.9202041625976563</c:v>
                </c:pt>
                <c:pt idx="582">
                  <c:v>6.9326834678649902</c:v>
                </c:pt>
                <c:pt idx="583">
                  <c:v>6.9451942443847656</c:v>
                </c:pt>
                <c:pt idx="584">
                  <c:v>6.9576907157897949</c:v>
                </c:pt>
                <c:pt idx="585">
                  <c:v>6.9701757431030273</c:v>
                </c:pt>
                <c:pt idx="586">
                  <c:v>6.9801874160766602</c:v>
                </c:pt>
                <c:pt idx="587">
                  <c:v>6.9902358055114746</c:v>
                </c:pt>
                <c:pt idx="588">
                  <c:v>7.0027289390563965</c:v>
                </c:pt>
                <c:pt idx="589">
                  <c:v>7.0152254104614258</c:v>
                </c:pt>
                <c:pt idx="590">
                  <c:v>7.0277342796325684</c:v>
                </c:pt>
                <c:pt idx="591">
                  <c:v>7.0402345657348633</c:v>
                </c:pt>
                <c:pt idx="592">
                  <c:v>7.0527119636535645</c:v>
                </c:pt>
                <c:pt idx="593">
                  <c:v>7.0652289390563965</c:v>
                </c:pt>
                <c:pt idx="594">
                  <c:v>7.0777220726013184</c:v>
                </c:pt>
                <c:pt idx="595">
                  <c:v>7.090212345123291</c:v>
                </c:pt>
                <c:pt idx="596">
                  <c:v>7.1027126312255859</c:v>
                </c:pt>
                <c:pt idx="597">
                  <c:v>7.1152119636535645</c:v>
                </c:pt>
                <c:pt idx="598">
                  <c:v>7.127716064453125</c:v>
                </c:pt>
                <c:pt idx="599">
                  <c:v>7.1402134895324707</c:v>
                </c:pt>
                <c:pt idx="600">
                  <c:v>7.1526994705200195</c:v>
                </c:pt>
                <c:pt idx="601">
                  <c:v>7.1627049446105957</c:v>
                </c:pt>
                <c:pt idx="602">
                  <c:v>7.1751909255981445</c:v>
                </c:pt>
                <c:pt idx="603">
                  <c:v>7.185206413269043</c:v>
                </c:pt>
                <c:pt idx="604">
                  <c:v>7.1977057456970215</c:v>
                </c:pt>
                <c:pt idx="605">
                  <c:v>7.2102031707763672</c:v>
                </c:pt>
                <c:pt idx="606">
                  <c:v>7.2226943969726563</c:v>
                </c:pt>
                <c:pt idx="607">
                  <c:v>7.235191822052002</c:v>
                </c:pt>
                <c:pt idx="608">
                  <c:v>7.2477002143859863</c:v>
                </c:pt>
                <c:pt idx="609">
                  <c:v>7.2601923942565918</c:v>
                </c:pt>
                <c:pt idx="610">
                  <c:v>7.2726869583129883</c:v>
                </c:pt>
                <c:pt idx="611">
                  <c:v>7.2826910018920898</c:v>
                </c:pt>
                <c:pt idx="612">
                  <c:v>7.292731761932373</c:v>
                </c:pt>
                <c:pt idx="613">
                  <c:v>7.3052282333374023</c:v>
                </c:pt>
                <c:pt idx="614">
                  <c:v>7.3177318572998047</c:v>
                </c:pt>
                <c:pt idx="615">
                  <c:v>7.3302335739135742</c:v>
                </c:pt>
                <c:pt idx="616">
                  <c:v>7.342735767364502</c:v>
                </c:pt>
                <c:pt idx="617">
                  <c:v>7.3552165031433105</c:v>
                </c:pt>
                <c:pt idx="618">
                  <c:v>7.3677229881286621</c:v>
                </c:pt>
                <c:pt idx="619">
                  <c:v>7.3802194595336914</c:v>
                </c:pt>
                <c:pt idx="620">
                  <c:v>7.3927288055419922</c:v>
                </c:pt>
                <c:pt idx="621">
                  <c:v>7.4052143096923828</c:v>
                </c:pt>
                <c:pt idx="622">
                  <c:v>7.4177055358886719</c:v>
                </c:pt>
                <c:pt idx="623">
                  <c:v>7.4302153587341309</c:v>
                </c:pt>
                <c:pt idx="624">
                  <c:v>7.442713737487793</c:v>
                </c:pt>
                <c:pt idx="625">
                  <c:v>7.4551944732666016</c:v>
                </c:pt>
                <c:pt idx="626">
                  <c:v>7.4651951789855957</c:v>
                </c:pt>
                <c:pt idx="627">
                  <c:v>7.4752135276794434</c:v>
                </c:pt>
                <c:pt idx="628">
                  <c:v>7.4877080917358398</c:v>
                </c:pt>
                <c:pt idx="629">
                  <c:v>7.5002026557922363</c:v>
                </c:pt>
                <c:pt idx="630">
                  <c:v>7.5127129554748535</c:v>
                </c:pt>
                <c:pt idx="631">
                  <c:v>7.5252056121826172</c:v>
                </c:pt>
                <c:pt idx="632">
                  <c:v>7.5376849174499512</c:v>
                </c:pt>
                <c:pt idx="633">
                  <c:v>7.5501999855041504</c:v>
                </c:pt>
                <c:pt idx="634">
                  <c:v>7.5626969337463379</c:v>
                </c:pt>
                <c:pt idx="635">
                  <c:v>7.5751771926879883</c:v>
                </c:pt>
                <c:pt idx="636">
                  <c:v>7.5851836204528809</c:v>
                </c:pt>
                <c:pt idx="637">
                  <c:v>7.5952348709106445</c:v>
                </c:pt>
                <c:pt idx="638">
                  <c:v>7.6077299118041992</c:v>
                </c:pt>
                <c:pt idx="639">
                  <c:v>7.6202249526977539</c:v>
                </c:pt>
                <c:pt idx="640">
                  <c:v>7.6327347755432129</c:v>
                </c:pt>
                <c:pt idx="641">
                  <c:v>7.645235538482666</c:v>
                </c:pt>
                <c:pt idx="642">
                  <c:v>7.6577157974243164</c:v>
                </c:pt>
                <c:pt idx="643">
                  <c:v>7.6702332496643066</c:v>
                </c:pt>
                <c:pt idx="644">
                  <c:v>7.6827263832092285</c:v>
                </c:pt>
                <c:pt idx="645">
                  <c:v>7.6952176094055176</c:v>
                </c:pt>
                <c:pt idx="646">
                  <c:v>7.7077136039733887</c:v>
                </c:pt>
                <c:pt idx="647">
                  <c:v>7.7202157974243164</c:v>
                </c:pt>
                <c:pt idx="648">
                  <c:v>7.7327179908752441</c:v>
                </c:pt>
                <c:pt idx="649">
                  <c:v>7.7452197074890137</c:v>
                </c:pt>
                <c:pt idx="650">
                  <c:v>7.7577018737792969</c:v>
                </c:pt>
                <c:pt idx="651">
                  <c:v>7.7677030563354492</c:v>
                </c:pt>
                <c:pt idx="652">
                  <c:v>7.7801876068115234</c:v>
                </c:pt>
                <c:pt idx="653">
                  <c:v>7.7902088165283203</c:v>
                </c:pt>
                <c:pt idx="654">
                  <c:v>7.8027138710021973</c:v>
                </c:pt>
                <c:pt idx="655">
                  <c:v>7.8152036666870117</c:v>
                </c:pt>
                <c:pt idx="656">
                  <c:v>7.827700138092041</c:v>
                </c:pt>
                <c:pt idx="657">
                  <c:v>7.8401942253112793</c:v>
                </c:pt>
                <c:pt idx="658">
                  <c:v>7.8527035713195801</c:v>
                </c:pt>
                <c:pt idx="659">
                  <c:v>7.8652000427246094</c:v>
                </c:pt>
                <c:pt idx="660">
                  <c:v>7.8776931762695313</c:v>
                </c:pt>
                <c:pt idx="661">
                  <c:v>7.8901872634887695</c:v>
                </c:pt>
                <c:pt idx="662">
                  <c:v>7.9026775360107422</c:v>
                </c:pt>
                <c:pt idx="663">
                  <c:v>7.9126882553100586</c:v>
                </c:pt>
                <c:pt idx="664">
                  <c:v>7.9227328300476074</c:v>
                </c:pt>
                <c:pt idx="665">
                  <c:v>7.9352355003356934</c:v>
                </c:pt>
                <c:pt idx="666">
                  <c:v>7.9477391242980957</c:v>
                </c:pt>
                <c:pt idx="667">
                  <c:v>7.9602203369140625</c:v>
                </c:pt>
                <c:pt idx="668">
                  <c:v>7.9727258682250977</c:v>
                </c:pt>
                <c:pt idx="669">
                  <c:v>7.9852204322814941</c:v>
                </c:pt>
                <c:pt idx="670">
                  <c:v>7.9977316856384277</c:v>
                </c:pt>
                <c:pt idx="671">
                  <c:v>8.0102195739746094</c:v>
                </c:pt>
                <c:pt idx="672">
                  <c:v>8.0227088928222656</c:v>
                </c:pt>
                <c:pt idx="673">
                  <c:v>8.0352201461791992</c:v>
                </c:pt>
                <c:pt idx="674">
                  <c:v>8.0477209091186523</c:v>
                </c:pt>
                <c:pt idx="675">
                  <c:v>8.0601968765258789</c:v>
                </c:pt>
                <c:pt idx="676">
                  <c:v>8.0727090835571289</c:v>
                </c:pt>
                <c:pt idx="677">
                  <c:v>8.0852060317993164</c:v>
                </c:pt>
                <c:pt idx="678">
                  <c:v>8.0952053070068359</c:v>
                </c:pt>
                <c:pt idx="679">
                  <c:v>8.1052083969116211</c:v>
                </c:pt>
                <c:pt idx="680">
                  <c:v>8.1177177429199219</c:v>
                </c:pt>
                <c:pt idx="681">
                  <c:v>8.1302099227905273</c:v>
                </c:pt>
                <c:pt idx="682">
                  <c:v>8.1426897048950195</c:v>
                </c:pt>
                <c:pt idx="683">
                  <c:v>8.1552000045776367</c:v>
                </c:pt>
                <c:pt idx="684">
                  <c:v>8.1676998138427734</c:v>
                </c:pt>
                <c:pt idx="685">
                  <c:v>8.1801815032958984</c:v>
                </c:pt>
                <c:pt idx="686">
                  <c:v>8.1926898956298828</c:v>
                </c:pt>
                <c:pt idx="687">
                  <c:v>8.2051906585693359</c:v>
                </c:pt>
                <c:pt idx="688">
                  <c:v>8.217686653137207</c:v>
                </c:pt>
                <c:pt idx="689">
                  <c:v>8.227686882019043</c:v>
                </c:pt>
                <c:pt idx="690">
                  <c:v>8.237736701965332</c:v>
                </c:pt>
                <c:pt idx="691">
                  <c:v>8.2502355575561523</c:v>
                </c:pt>
                <c:pt idx="692">
                  <c:v>8.2627143859863281</c:v>
                </c:pt>
                <c:pt idx="693">
                  <c:v>8.2752342224121094</c:v>
                </c:pt>
                <c:pt idx="694">
                  <c:v>8.2877292633056641</c:v>
                </c:pt>
                <c:pt idx="695">
                  <c:v>8.3002223968505859</c:v>
                </c:pt>
                <c:pt idx="696">
                  <c:v>8.312718391418457</c:v>
                </c:pt>
                <c:pt idx="697">
                  <c:v>8.3252182006835938</c:v>
                </c:pt>
                <c:pt idx="698">
                  <c:v>8.3377227783203125</c:v>
                </c:pt>
                <c:pt idx="699">
                  <c:v>8.3502225875854492</c:v>
                </c:pt>
                <c:pt idx="700">
                  <c:v>8.3627071380615234</c:v>
                </c:pt>
                <c:pt idx="701">
                  <c:v>8.375208854675293</c:v>
                </c:pt>
                <c:pt idx="702">
                  <c:v>8.3877067565917969</c:v>
                </c:pt>
                <c:pt idx="703">
                  <c:v>8.397705078125</c:v>
                </c:pt>
                <c:pt idx="704">
                  <c:v>8.4077167510986328</c:v>
                </c:pt>
                <c:pt idx="705">
                  <c:v>8.4202070236206055</c:v>
                </c:pt>
                <c:pt idx="706">
                  <c:v>8.4327020645141602</c:v>
                </c:pt>
                <c:pt idx="707">
                  <c:v>8.4451980590820313</c:v>
                </c:pt>
                <c:pt idx="708">
                  <c:v>8.4577102661132813</c:v>
                </c:pt>
                <c:pt idx="709">
                  <c:v>8.4702062606811523</c:v>
                </c:pt>
                <c:pt idx="710">
                  <c:v>8.4827051162719727</c:v>
                </c:pt>
                <c:pt idx="711">
                  <c:v>8.4951934814453125</c:v>
                </c:pt>
                <c:pt idx="712">
                  <c:v>8.5076818466186523</c:v>
                </c:pt>
                <c:pt idx="713">
                  <c:v>8.5176830291748047</c:v>
                </c:pt>
                <c:pt idx="714">
                  <c:v>8.5277328491210938</c:v>
                </c:pt>
                <c:pt idx="715">
                  <c:v>8.5402345657348633</c:v>
                </c:pt>
                <c:pt idx="716">
                  <c:v>8.5527420043945313</c:v>
                </c:pt>
                <c:pt idx="717">
                  <c:v>8.5652246475219727</c:v>
                </c:pt>
                <c:pt idx="718">
                  <c:v>8.5777311325073242</c:v>
                </c:pt>
                <c:pt idx="719">
                  <c:v>8.5902252197265625</c:v>
                </c:pt>
                <c:pt idx="720">
                  <c:v>8.6027336120605469</c:v>
                </c:pt>
                <c:pt idx="721">
                  <c:v>8.6152229309082031</c:v>
                </c:pt>
                <c:pt idx="722">
                  <c:v>8.6277141571044922</c:v>
                </c:pt>
                <c:pt idx="723">
                  <c:v>8.6402254104614258</c:v>
                </c:pt>
                <c:pt idx="724">
                  <c:v>8.6527252197265625</c:v>
                </c:pt>
                <c:pt idx="725">
                  <c:v>8.6652030944824219</c:v>
                </c:pt>
                <c:pt idx="726">
                  <c:v>8.6777153015136719</c:v>
                </c:pt>
                <c:pt idx="727">
                  <c:v>8.6902103424072266</c:v>
                </c:pt>
                <c:pt idx="728">
                  <c:v>8.7027044296264648</c:v>
                </c:pt>
                <c:pt idx="729">
                  <c:v>8.7127046585083008</c:v>
                </c:pt>
                <c:pt idx="730">
                  <c:v>8.7227210998535156</c:v>
                </c:pt>
                <c:pt idx="731">
                  <c:v>8.7352142333984375</c:v>
                </c:pt>
                <c:pt idx="732">
                  <c:v>8.7476949691772461</c:v>
                </c:pt>
                <c:pt idx="733">
                  <c:v>8.7602119445800781</c:v>
                </c:pt>
                <c:pt idx="734">
                  <c:v>8.7727031707763672</c:v>
                </c:pt>
                <c:pt idx="735">
                  <c:v>8.7851848602294922</c:v>
                </c:pt>
                <c:pt idx="736">
                  <c:v>8.7976951599121094</c:v>
                </c:pt>
                <c:pt idx="737">
                  <c:v>8.8101959228515625</c:v>
                </c:pt>
                <c:pt idx="738">
                  <c:v>8.8226919174194336</c:v>
                </c:pt>
                <c:pt idx="739">
                  <c:v>8.8351860046386719</c:v>
                </c:pt>
                <c:pt idx="740">
                  <c:v>8.8451919555664063</c:v>
                </c:pt>
                <c:pt idx="741">
                  <c:v>8.8552379608154297</c:v>
                </c:pt>
                <c:pt idx="742">
                  <c:v>8.8677167892456055</c:v>
                </c:pt>
                <c:pt idx="743">
                  <c:v>8.8802347183227539</c:v>
                </c:pt>
                <c:pt idx="744">
                  <c:v>8.8927326202392578</c:v>
                </c:pt>
                <c:pt idx="745">
                  <c:v>8.9052248001098633</c:v>
                </c:pt>
                <c:pt idx="746">
                  <c:v>8.9177227020263672</c:v>
                </c:pt>
                <c:pt idx="747">
                  <c:v>8.9302234649658203</c:v>
                </c:pt>
                <c:pt idx="748">
                  <c:v>8.9427261352539063</c:v>
                </c:pt>
                <c:pt idx="749">
                  <c:v>8.955225944519043</c:v>
                </c:pt>
                <c:pt idx="750">
                  <c:v>8.9677066802978516</c:v>
                </c:pt>
                <c:pt idx="751">
                  <c:v>8.9802131652832031</c:v>
                </c:pt>
                <c:pt idx="752">
                  <c:v>8.9927082061767578</c:v>
                </c:pt>
                <c:pt idx="753">
                  <c:v>9.0052204132080078</c:v>
                </c:pt>
                <c:pt idx="754">
                  <c:v>9.0177097320556641</c:v>
                </c:pt>
                <c:pt idx="755">
                  <c:v>9.0301961898803711</c:v>
                </c:pt>
                <c:pt idx="756">
                  <c:v>9.0402002334594727</c:v>
                </c:pt>
                <c:pt idx="757">
                  <c:v>9.050201416015625</c:v>
                </c:pt>
                <c:pt idx="758">
                  <c:v>9.0627126693725586</c:v>
                </c:pt>
                <c:pt idx="759">
                  <c:v>9.0752096176147461</c:v>
                </c:pt>
                <c:pt idx="760">
                  <c:v>9.0877046585083008</c:v>
                </c:pt>
                <c:pt idx="761">
                  <c:v>9.1001968383789063</c:v>
                </c:pt>
                <c:pt idx="762">
                  <c:v>9.1126880645751953</c:v>
                </c:pt>
                <c:pt idx="763">
                  <c:v>9.1252002716064453</c:v>
                </c:pt>
                <c:pt idx="764">
                  <c:v>9.1376943588256836</c:v>
                </c:pt>
                <c:pt idx="765">
                  <c:v>9.1501760482788086</c:v>
                </c:pt>
                <c:pt idx="766">
                  <c:v>9.1601839065551758</c:v>
                </c:pt>
                <c:pt idx="767">
                  <c:v>9.1702260971069336</c:v>
                </c:pt>
                <c:pt idx="768">
                  <c:v>9.1827335357666016</c:v>
                </c:pt>
                <c:pt idx="769">
                  <c:v>9.1952295303344727</c:v>
                </c:pt>
                <c:pt idx="770">
                  <c:v>9.2077360153198242</c:v>
                </c:pt>
                <c:pt idx="771">
                  <c:v>9.2202234268188477</c:v>
                </c:pt>
                <c:pt idx="772">
                  <c:v>9.2327156066894531</c:v>
                </c:pt>
                <c:pt idx="773">
                  <c:v>9.2452278137207031</c:v>
                </c:pt>
                <c:pt idx="774">
                  <c:v>9.2577285766601563</c:v>
                </c:pt>
                <c:pt idx="775">
                  <c:v>9.2702083587646484</c:v>
                </c:pt>
                <c:pt idx="776">
                  <c:v>9.2827224731445313</c:v>
                </c:pt>
                <c:pt idx="777">
                  <c:v>9.2952175140380859</c:v>
                </c:pt>
                <c:pt idx="778">
                  <c:v>9.3077077865600586</c:v>
                </c:pt>
                <c:pt idx="779">
                  <c:v>9.3202056884765625</c:v>
                </c:pt>
                <c:pt idx="780">
                  <c:v>9.3327045440673828</c:v>
                </c:pt>
                <c:pt idx="781">
                  <c:v>9.3452129364013672</c:v>
                </c:pt>
                <c:pt idx="782">
                  <c:v>9.3577098846435547</c:v>
                </c:pt>
                <c:pt idx="783">
                  <c:v>9.3677101135253906</c:v>
                </c:pt>
                <c:pt idx="784">
                  <c:v>9.3777093887329102</c:v>
                </c:pt>
                <c:pt idx="785">
                  <c:v>9.3901910781860352</c:v>
                </c:pt>
                <c:pt idx="786">
                  <c:v>9.4026966094970703</c:v>
                </c:pt>
                <c:pt idx="787">
                  <c:v>9.4151992797851563</c:v>
                </c:pt>
                <c:pt idx="788">
                  <c:v>9.4276952743530273</c:v>
                </c:pt>
                <c:pt idx="789">
                  <c:v>9.440190315246582</c:v>
                </c:pt>
                <c:pt idx="790">
                  <c:v>9.4526844024658203</c:v>
                </c:pt>
                <c:pt idx="791">
                  <c:v>9.4626846313476563</c:v>
                </c:pt>
                <c:pt idx="792">
                  <c:v>9.472722053527832</c:v>
                </c:pt>
                <c:pt idx="793">
                  <c:v>9.4852380752563477</c:v>
                </c:pt>
                <c:pt idx="794">
                  <c:v>9.4977340698242188</c:v>
                </c:pt>
                <c:pt idx="795">
                  <c:v>9.5102272033691406</c:v>
                </c:pt>
                <c:pt idx="796">
                  <c:v>9.5227241516113281</c:v>
                </c:pt>
                <c:pt idx="797">
                  <c:v>9.5352268218994141</c:v>
                </c:pt>
                <c:pt idx="798">
                  <c:v>9.5477294921875</c:v>
                </c:pt>
                <c:pt idx="799">
                  <c:v>9.5602312088012695</c:v>
                </c:pt>
                <c:pt idx="800">
                  <c:v>9.5727128982543945</c:v>
                </c:pt>
                <c:pt idx="801">
                  <c:v>9.5852155685424805</c:v>
                </c:pt>
                <c:pt idx="802">
                  <c:v>9.5977153778076172</c:v>
                </c:pt>
                <c:pt idx="803">
                  <c:v>9.6102228164672852</c:v>
                </c:pt>
                <c:pt idx="804">
                  <c:v>9.6227121353149414</c:v>
                </c:pt>
                <c:pt idx="805">
                  <c:v>9.6352005004882813</c:v>
                </c:pt>
                <c:pt idx="806">
                  <c:v>9.6477108001708984</c:v>
                </c:pt>
                <c:pt idx="807">
                  <c:v>9.6602106094360352</c:v>
                </c:pt>
                <c:pt idx="808">
                  <c:v>9.6726875305175781</c:v>
                </c:pt>
                <c:pt idx="809">
                  <c:v>9.6827001571655273</c:v>
                </c:pt>
                <c:pt idx="810">
                  <c:v>9.6927051544189453</c:v>
                </c:pt>
                <c:pt idx="811">
                  <c:v>9.7052021026611328</c:v>
                </c:pt>
                <c:pt idx="812">
                  <c:v>9.7176933288574219</c:v>
                </c:pt>
                <c:pt idx="813">
                  <c:v>9.7302064895629883</c:v>
                </c:pt>
                <c:pt idx="814">
                  <c:v>9.7426996231079102</c:v>
                </c:pt>
                <c:pt idx="815">
                  <c:v>9.7551794052124023</c:v>
                </c:pt>
                <c:pt idx="816">
                  <c:v>9.7651786804199219</c:v>
                </c:pt>
                <c:pt idx="817">
                  <c:v>9.7752256393432617</c:v>
                </c:pt>
                <c:pt idx="818">
                  <c:v>9.7877349853515625</c:v>
                </c:pt>
                <c:pt idx="819">
                  <c:v>9.8002300262451172</c:v>
                </c:pt>
                <c:pt idx="820">
                  <c:v>9.8127384185791016</c:v>
                </c:pt>
                <c:pt idx="821">
                  <c:v>9.8252267837524414</c:v>
                </c:pt>
                <c:pt idx="822">
                  <c:v>9.8377218246459961</c:v>
                </c:pt>
                <c:pt idx="823">
                  <c:v>9.8502302169799805</c:v>
                </c:pt>
                <c:pt idx="824">
                  <c:v>9.8627309799194336</c:v>
                </c:pt>
                <c:pt idx="825">
                  <c:v>9.8752117156982422</c:v>
                </c:pt>
                <c:pt idx="826">
                  <c:v>9.887725830078125</c:v>
                </c:pt>
                <c:pt idx="827">
                  <c:v>9.9002208709716797</c:v>
                </c:pt>
                <c:pt idx="828">
                  <c:v>9.9127130508422852</c:v>
                </c:pt>
                <c:pt idx="829">
                  <c:v>9.9252119064331055</c:v>
                </c:pt>
                <c:pt idx="830">
                  <c:v>9.937708854675293</c:v>
                </c:pt>
                <c:pt idx="831">
                  <c:v>9.9502124786376953</c:v>
                </c:pt>
                <c:pt idx="832">
                  <c:v>9.9627113342285156</c:v>
                </c:pt>
                <c:pt idx="833">
                  <c:v>9.9751977920532227</c:v>
                </c:pt>
                <c:pt idx="834">
                  <c:v>9.9852056503295898</c:v>
                </c:pt>
                <c:pt idx="835">
                  <c:v>9.9976949691772461</c:v>
                </c:pt>
                <c:pt idx="836">
                  <c:v>10.007705688476563</c:v>
                </c:pt>
                <c:pt idx="837">
                  <c:v>10.020207405090332</c:v>
                </c:pt>
                <c:pt idx="838">
                  <c:v>10.032697677612305</c:v>
                </c:pt>
                <c:pt idx="839">
                  <c:v>10.045192718505859</c:v>
                </c:pt>
                <c:pt idx="840">
                  <c:v>10.05768871307373</c:v>
                </c:pt>
                <c:pt idx="841">
                  <c:v>10.070197105407715</c:v>
                </c:pt>
                <c:pt idx="842">
                  <c:v>10.082695007324219</c:v>
                </c:pt>
                <c:pt idx="843">
                  <c:v>10.09519100189209</c:v>
                </c:pt>
                <c:pt idx="844">
                  <c:v>10.105193138122559</c:v>
                </c:pt>
                <c:pt idx="845">
                  <c:v>10.115226745605469</c:v>
                </c:pt>
                <c:pt idx="846">
                  <c:v>10.127724647521973</c:v>
                </c:pt>
                <c:pt idx="847">
                  <c:v>10.140226364135742</c:v>
                </c:pt>
                <c:pt idx="848">
                  <c:v>10.152730941772461</c:v>
                </c:pt>
                <c:pt idx="849">
                  <c:v>10.165234565734863</c:v>
                </c:pt>
                <c:pt idx="850">
                  <c:v>10.177718162536621</c:v>
                </c:pt>
                <c:pt idx="851">
                  <c:v>10.190221786499023</c:v>
                </c:pt>
                <c:pt idx="852">
                  <c:v>10.202715873718262</c:v>
                </c:pt>
                <c:pt idx="853">
                  <c:v>10.215225219726563</c:v>
                </c:pt>
                <c:pt idx="854">
                  <c:v>10.227712631225586</c:v>
                </c:pt>
                <c:pt idx="855">
                  <c:v>10.240204811096191</c:v>
                </c:pt>
                <c:pt idx="856">
                  <c:v>10.252714157104492</c:v>
                </c:pt>
                <c:pt idx="857">
                  <c:v>10.265215873718262</c:v>
                </c:pt>
                <c:pt idx="858">
                  <c:v>10.277693748474121</c:v>
                </c:pt>
                <c:pt idx="859">
                  <c:v>10.287696838378906</c:v>
                </c:pt>
                <c:pt idx="860">
                  <c:v>10.297708511352539</c:v>
                </c:pt>
                <c:pt idx="861">
                  <c:v>10.310201644897461</c:v>
                </c:pt>
                <c:pt idx="862">
                  <c:v>10.322698593139648</c:v>
                </c:pt>
                <c:pt idx="863">
                  <c:v>10.335210800170898</c:v>
                </c:pt>
                <c:pt idx="864">
                  <c:v>10.347702980041504</c:v>
                </c:pt>
                <c:pt idx="865">
                  <c:v>10.360184669494629</c:v>
                </c:pt>
                <c:pt idx="866">
                  <c:v>10.372697830200195</c:v>
                </c:pt>
                <c:pt idx="867">
                  <c:v>10.38519287109375</c:v>
                </c:pt>
                <c:pt idx="868">
                  <c:v>10.397674560546875</c:v>
                </c:pt>
                <c:pt idx="869">
                  <c:v>10.407687187194824</c:v>
                </c:pt>
                <c:pt idx="870">
                  <c:v>10.417738914489746</c:v>
                </c:pt>
                <c:pt idx="871">
                  <c:v>10.430229187011719</c:v>
                </c:pt>
                <c:pt idx="872">
                  <c:v>10.44272518157959</c:v>
                </c:pt>
                <c:pt idx="873">
                  <c:v>10.455234527587891</c:v>
                </c:pt>
                <c:pt idx="874">
                  <c:v>10.467732429504395</c:v>
                </c:pt>
                <c:pt idx="875">
                  <c:v>10.480209350585938</c:v>
                </c:pt>
                <c:pt idx="876">
                  <c:v>10.492727279663086</c:v>
                </c:pt>
                <c:pt idx="877">
                  <c:v>10.505223274230957</c:v>
                </c:pt>
                <c:pt idx="878">
                  <c:v>10.517715454101563</c:v>
                </c:pt>
                <c:pt idx="879">
                  <c:v>10.530213356018066</c:v>
                </c:pt>
                <c:pt idx="880">
                  <c:v>10.542713165283203</c:v>
                </c:pt>
                <c:pt idx="881">
                  <c:v>10.555217742919922</c:v>
                </c:pt>
                <c:pt idx="882">
                  <c:v>10.567719459533691</c:v>
                </c:pt>
                <c:pt idx="883">
                  <c:v>10.580201148986816</c:v>
                </c:pt>
                <c:pt idx="884">
                  <c:v>10.590202331542969</c:v>
                </c:pt>
                <c:pt idx="885">
                  <c:v>10.602690696716309</c:v>
                </c:pt>
                <c:pt idx="886">
                  <c:v>10.612707138061523</c:v>
                </c:pt>
                <c:pt idx="887">
                  <c:v>10.625208854675293</c:v>
                </c:pt>
                <c:pt idx="888">
                  <c:v>10.637702941894531</c:v>
                </c:pt>
                <c:pt idx="889">
                  <c:v>10.650196075439453</c:v>
                </c:pt>
                <c:pt idx="890">
                  <c:v>10.662691116333008</c:v>
                </c:pt>
                <c:pt idx="891">
                  <c:v>10.675199508666992</c:v>
                </c:pt>
                <c:pt idx="892">
                  <c:v>10.687699317932129</c:v>
                </c:pt>
                <c:pt idx="893">
                  <c:v>10.700192451477051</c:v>
                </c:pt>
                <c:pt idx="894">
                  <c:v>10.712684631347656</c:v>
                </c:pt>
                <c:pt idx="895">
                  <c:v>10.725173950195313</c:v>
                </c:pt>
                <c:pt idx="896">
                  <c:v>10.735188484191895</c:v>
                </c:pt>
                <c:pt idx="897">
                  <c:v>10.745227813720703</c:v>
                </c:pt>
                <c:pt idx="898">
                  <c:v>10.757730484008789</c:v>
                </c:pt>
                <c:pt idx="899">
                  <c:v>10.770236015319824</c:v>
                </c:pt>
                <c:pt idx="900">
                  <c:v>10.782720565795898</c:v>
                </c:pt>
                <c:pt idx="901">
                  <c:v>10.795224189758301</c:v>
                </c:pt>
                <c:pt idx="902">
                  <c:v>10.807721138000488</c:v>
                </c:pt>
                <c:pt idx="903">
                  <c:v>10.820229530334473</c:v>
                </c:pt>
                <c:pt idx="904">
                  <c:v>10.832715034484863</c:v>
                </c:pt>
                <c:pt idx="905">
                  <c:v>10.845208168029785</c:v>
                </c:pt>
                <c:pt idx="906">
                  <c:v>10.857720375061035</c:v>
                </c:pt>
                <c:pt idx="907">
                  <c:v>10.870220184326172</c:v>
                </c:pt>
                <c:pt idx="908">
                  <c:v>10.882696151733398</c:v>
                </c:pt>
                <c:pt idx="909">
                  <c:v>10.895210266113281</c:v>
                </c:pt>
                <c:pt idx="910">
                  <c:v>10.907705307006836</c:v>
                </c:pt>
                <c:pt idx="911">
                  <c:v>10.920198440551758</c:v>
                </c:pt>
                <c:pt idx="912">
                  <c:v>10.930208206176758</c:v>
                </c:pt>
                <c:pt idx="913">
                  <c:v>10.940213203430176</c:v>
                </c:pt>
                <c:pt idx="914">
                  <c:v>10.952707290649414</c:v>
                </c:pt>
                <c:pt idx="915">
                  <c:v>10.965189933776855</c:v>
                </c:pt>
                <c:pt idx="916">
                  <c:v>10.977703094482422</c:v>
                </c:pt>
                <c:pt idx="917">
                  <c:v>10.990199089050293</c:v>
                </c:pt>
                <c:pt idx="918">
                  <c:v>11.002679824829102</c:v>
                </c:pt>
                <c:pt idx="919">
                  <c:v>11.012681007385254</c:v>
                </c:pt>
                <c:pt idx="920">
                  <c:v>11.022737503051758</c:v>
                </c:pt>
                <c:pt idx="921">
                  <c:v>11.035234451293945</c:v>
                </c:pt>
                <c:pt idx="922">
                  <c:v>11.047726631164551</c:v>
                </c:pt>
                <c:pt idx="923">
                  <c:v>11.060238838195801</c:v>
                </c:pt>
                <c:pt idx="924">
                  <c:v>11.072737693786621</c:v>
                </c:pt>
                <c:pt idx="925">
                  <c:v>11.08521556854248</c:v>
                </c:pt>
                <c:pt idx="926">
                  <c:v>11.097729682922363</c:v>
                </c:pt>
                <c:pt idx="927">
                  <c:v>11.110225677490234</c:v>
                </c:pt>
                <c:pt idx="928">
                  <c:v>11.122714996337891</c:v>
                </c:pt>
                <c:pt idx="929">
                  <c:v>11.135215759277344</c:v>
                </c:pt>
                <c:pt idx="930">
                  <c:v>11.14771842956543</c:v>
                </c:pt>
                <c:pt idx="931">
                  <c:v>11.160221099853516</c:v>
                </c:pt>
                <c:pt idx="932">
                  <c:v>11.172722816467285</c:v>
                </c:pt>
                <c:pt idx="933">
                  <c:v>11.185206413269043</c:v>
                </c:pt>
                <c:pt idx="934">
                  <c:v>11.19770622253418</c:v>
                </c:pt>
                <c:pt idx="935">
                  <c:v>11.210204124450684</c:v>
                </c:pt>
                <c:pt idx="936">
                  <c:v>11.220207214355469</c:v>
                </c:pt>
                <c:pt idx="937">
                  <c:v>11.23021411895752</c:v>
                </c:pt>
                <c:pt idx="938">
                  <c:v>11.242705345153809</c:v>
                </c:pt>
                <c:pt idx="939">
                  <c:v>11.255200386047363</c:v>
                </c:pt>
                <c:pt idx="940">
                  <c:v>11.267696380615234</c:v>
                </c:pt>
                <c:pt idx="941">
                  <c:v>11.280206680297852</c:v>
                </c:pt>
                <c:pt idx="942">
                  <c:v>11.292701721191406</c:v>
                </c:pt>
                <c:pt idx="943">
                  <c:v>11.305195808410645</c:v>
                </c:pt>
                <c:pt idx="944">
                  <c:v>11.317687034606934</c:v>
                </c:pt>
                <c:pt idx="945">
                  <c:v>11.330180168151855</c:v>
                </c:pt>
                <c:pt idx="946">
                  <c:v>11.34018611907959</c:v>
                </c:pt>
                <c:pt idx="947">
                  <c:v>11.350231170654297</c:v>
                </c:pt>
                <c:pt idx="948">
                  <c:v>11.362730979919434</c:v>
                </c:pt>
                <c:pt idx="949">
                  <c:v>11.375235557556152</c:v>
                </c:pt>
                <c:pt idx="950">
                  <c:v>11.387722969055176</c:v>
                </c:pt>
                <c:pt idx="951">
                  <c:v>11.400228500366211</c:v>
                </c:pt>
                <c:pt idx="952">
                  <c:v>11.412725448608398</c:v>
                </c:pt>
                <c:pt idx="953">
                  <c:v>11.425234794616699</c:v>
                </c:pt>
                <c:pt idx="954">
                  <c:v>11.437718391418457</c:v>
                </c:pt>
                <c:pt idx="955">
                  <c:v>11.450211524963379</c:v>
                </c:pt>
                <c:pt idx="956">
                  <c:v>11.462719917297363</c:v>
                </c:pt>
                <c:pt idx="957">
                  <c:v>11.475221633911133</c:v>
                </c:pt>
                <c:pt idx="958">
                  <c:v>11.487700462341309</c:v>
                </c:pt>
                <c:pt idx="959">
                  <c:v>11.500212669372559</c:v>
                </c:pt>
                <c:pt idx="960">
                  <c:v>11.512706756591797</c:v>
                </c:pt>
                <c:pt idx="961">
                  <c:v>11.525201797485352</c:v>
                </c:pt>
                <c:pt idx="962">
                  <c:v>11.535207748413086</c:v>
                </c:pt>
                <c:pt idx="963">
                  <c:v>11.54521656036377</c:v>
                </c:pt>
                <c:pt idx="964">
                  <c:v>11.557708740234375</c:v>
                </c:pt>
                <c:pt idx="965">
                  <c:v>11.570192337036133</c:v>
                </c:pt>
                <c:pt idx="966">
                  <c:v>11.582708358764648</c:v>
                </c:pt>
                <c:pt idx="967">
                  <c:v>11.595203399658203</c:v>
                </c:pt>
                <c:pt idx="968">
                  <c:v>11.607684135437012</c:v>
                </c:pt>
                <c:pt idx="969">
                  <c:v>11.62019157409668</c:v>
                </c:pt>
                <c:pt idx="970">
                  <c:v>11.632692337036133</c:v>
                </c:pt>
                <c:pt idx="971">
                  <c:v>11.645188331604004</c:v>
                </c:pt>
                <c:pt idx="972">
                  <c:v>11.655187606811523</c:v>
                </c:pt>
                <c:pt idx="973">
                  <c:v>11.665242195129395</c:v>
                </c:pt>
                <c:pt idx="974">
                  <c:v>11.677738189697266</c:v>
                </c:pt>
                <c:pt idx="975">
                  <c:v>11.690218925476074</c:v>
                </c:pt>
                <c:pt idx="976">
                  <c:v>11.70273494720459</c:v>
                </c:pt>
                <c:pt idx="977">
                  <c:v>11.715229988098145</c:v>
                </c:pt>
                <c:pt idx="978">
                  <c:v>11.727719306945801</c:v>
                </c:pt>
                <c:pt idx="979">
                  <c:v>11.740217208862305</c:v>
                </c:pt>
                <c:pt idx="980">
                  <c:v>11.752720832824707</c:v>
                </c:pt>
                <c:pt idx="981">
                  <c:v>11.765227317810059</c:v>
                </c:pt>
                <c:pt idx="982">
                  <c:v>11.777728080749512</c:v>
                </c:pt>
                <c:pt idx="983">
                  <c:v>11.790212631225586</c:v>
                </c:pt>
                <c:pt idx="984">
                  <c:v>11.802711486816406</c:v>
                </c:pt>
                <c:pt idx="985">
                  <c:v>11.815205574035645</c:v>
                </c:pt>
                <c:pt idx="986">
                  <c:v>11.825203895568848</c:v>
                </c:pt>
                <c:pt idx="987">
                  <c:v>11.835216522216797</c:v>
                </c:pt>
                <c:pt idx="988">
                  <c:v>11.84770679473877</c:v>
                </c:pt>
                <c:pt idx="989">
                  <c:v>11.860202789306641</c:v>
                </c:pt>
                <c:pt idx="990">
                  <c:v>11.872700691223145</c:v>
                </c:pt>
                <c:pt idx="991">
                  <c:v>11.885210990905762</c:v>
                </c:pt>
                <c:pt idx="992">
                  <c:v>11.897706031799316</c:v>
                </c:pt>
                <c:pt idx="993">
                  <c:v>11.910200119018555</c:v>
                </c:pt>
                <c:pt idx="994">
                  <c:v>11.92269229888916</c:v>
                </c:pt>
                <c:pt idx="995">
                  <c:v>11.93519115447998</c:v>
                </c:pt>
                <c:pt idx="996">
                  <c:v>11.947699546813965</c:v>
                </c:pt>
                <c:pt idx="997">
                  <c:v>11.960193634033203</c:v>
                </c:pt>
                <c:pt idx="998">
                  <c:v>11.972675323486328</c:v>
                </c:pt>
                <c:pt idx="999">
                  <c:v>11.982686042785645</c:v>
                </c:pt>
                <c:pt idx="1000">
                  <c:v>11.992725372314453</c:v>
                </c:pt>
                <c:pt idx="1001">
                  <c:v>12.005228042602539</c:v>
                </c:pt>
                <c:pt idx="1002">
                  <c:v>12.017728805541992</c:v>
                </c:pt>
                <c:pt idx="1003">
                  <c:v>12.030235290527344</c:v>
                </c:pt>
                <c:pt idx="1004">
                  <c:v>12.042724609375</c:v>
                </c:pt>
                <c:pt idx="1005">
                  <c:v>12.055215835571289</c:v>
                </c:pt>
                <c:pt idx="1006">
                  <c:v>12.067728042602539</c:v>
                </c:pt>
                <c:pt idx="1007">
                  <c:v>12.08022403717041</c:v>
                </c:pt>
                <c:pt idx="1008">
                  <c:v>12.092703819274902</c:v>
                </c:pt>
                <c:pt idx="1009">
                  <c:v>12.10521411895752</c:v>
                </c:pt>
                <c:pt idx="1010">
                  <c:v>12.11771297454834</c:v>
                </c:pt>
                <c:pt idx="1011">
                  <c:v>12.130207061767578</c:v>
                </c:pt>
                <c:pt idx="1012">
                  <c:v>12.142706871032715</c:v>
                </c:pt>
                <c:pt idx="1013">
                  <c:v>12.155202865600586</c:v>
                </c:pt>
                <c:pt idx="1014">
                  <c:v>12.167707443237305</c:v>
                </c:pt>
                <c:pt idx="1015">
                  <c:v>12.180207252502441</c:v>
                </c:pt>
                <c:pt idx="1016">
                  <c:v>12.190211296081543</c:v>
                </c:pt>
                <c:pt idx="1017">
                  <c:v>12.202712059020996</c:v>
                </c:pt>
                <c:pt idx="1018">
                  <c:v>12.21519660949707</c:v>
                </c:pt>
                <c:pt idx="1019">
                  <c:v>12.225197792053223</c:v>
                </c:pt>
                <c:pt idx="1020">
                  <c:v>12.237698554992676</c:v>
                </c:pt>
                <c:pt idx="1021">
                  <c:v>12.250194549560547</c:v>
                </c:pt>
                <c:pt idx="1022">
                  <c:v>12.262685775756836</c:v>
                </c:pt>
                <c:pt idx="1023">
                  <c:v>12.272685050964355</c:v>
                </c:pt>
                <c:pt idx="1024">
                  <c:v>12.28273868560791</c:v>
                </c:pt>
                <c:pt idx="1025">
                  <c:v>12.295218467712402</c:v>
                </c:pt>
                <c:pt idx="1026">
                  <c:v>12.307734489440918</c:v>
                </c:pt>
                <c:pt idx="1027">
                  <c:v>12.320233345031738</c:v>
                </c:pt>
                <c:pt idx="1028">
                  <c:v>12.332723617553711</c:v>
                </c:pt>
                <c:pt idx="1029">
                  <c:v>12.345219612121582</c:v>
                </c:pt>
                <c:pt idx="1030">
                  <c:v>12.357723236083984</c:v>
                </c:pt>
                <c:pt idx="1031">
                  <c:v>12.370227813720703</c:v>
                </c:pt>
                <c:pt idx="1032">
                  <c:v>12.382730484008789</c:v>
                </c:pt>
                <c:pt idx="1033">
                  <c:v>12.39521598815918</c:v>
                </c:pt>
                <c:pt idx="1034">
                  <c:v>12.407715797424316</c:v>
                </c:pt>
                <c:pt idx="1035">
                  <c:v>12.420212745666504</c:v>
                </c:pt>
                <c:pt idx="1036">
                  <c:v>12.432720184326172</c:v>
                </c:pt>
                <c:pt idx="1037">
                  <c:v>12.445207595825195</c:v>
                </c:pt>
                <c:pt idx="1038">
                  <c:v>12.457696914672852</c:v>
                </c:pt>
                <c:pt idx="1039">
                  <c:v>12.467696189880371</c:v>
                </c:pt>
                <c:pt idx="1040">
                  <c:v>12.477705001831055</c:v>
                </c:pt>
                <c:pt idx="1041">
                  <c:v>12.490214347839355</c:v>
                </c:pt>
                <c:pt idx="1042">
                  <c:v>12.502711296081543</c:v>
                </c:pt>
                <c:pt idx="1043">
                  <c:v>12.515204429626465</c:v>
                </c:pt>
                <c:pt idx="1044">
                  <c:v>12.527697563171387</c:v>
                </c:pt>
                <c:pt idx="1045">
                  <c:v>12.540189743041992</c:v>
                </c:pt>
                <c:pt idx="1046">
                  <c:v>12.552702903747559</c:v>
                </c:pt>
                <c:pt idx="1047">
                  <c:v>12.56519889831543</c:v>
                </c:pt>
                <c:pt idx="1048">
                  <c:v>12.577681541442871</c:v>
                </c:pt>
                <c:pt idx="1049">
                  <c:v>12.587680816650391</c:v>
                </c:pt>
                <c:pt idx="1050">
                  <c:v>12.597726821899414</c:v>
                </c:pt>
                <c:pt idx="1051">
                  <c:v>12.610232353210449</c:v>
                </c:pt>
                <c:pt idx="1052">
                  <c:v>12.622726440429688</c:v>
                </c:pt>
                <c:pt idx="1053">
                  <c:v>12.635234832763672</c:v>
                </c:pt>
                <c:pt idx="1054">
                  <c:v>12.647723197937012</c:v>
                </c:pt>
                <c:pt idx="1055">
                  <c:v>12.660221099853516</c:v>
                </c:pt>
                <c:pt idx="1056">
                  <c:v>12.672730445861816</c:v>
                </c:pt>
                <c:pt idx="1057">
                  <c:v>12.685232162475586</c:v>
                </c:pt>
                <c:pt idx="1058">
                  <c:v>12.697707176208496</c:v>
                </c:pt>
                <c:pt idx="1059">
                  <c:v>12.71021842956543</c:v>
                </c:pt>
                <c:pt idx="1060">
                  <c:v>12.722715377807617</c:v>
                </c:pt>
                <c:pt idx="1061">
                  <c:v>12.735208511352539</c:v>
                </c:pt>
                <c:pt idx="1062">
                  <c:v>12.747709274291992</c:v>
                </c:pt>
                <c:pt idx="1063">
                  <c:v>12.760208129882813</c:v>
                </c:pt>
                <c:pt idx="1064">
                  <c:v>12.772713661193848</c:v>
                </c:pt>
                <c:pt idx="1065">
                  <c:v>12.785210609436035</c:v>
                </c:pt>
                <c:pt idx="1066">
                  <c:v>12.797697067260742</c:v>
                </c:pt>
                <c:pt idx="1067">
                  <c:v>12.807703971862793</c:v>
                </c:pt>
                <c:pt idx="1068">
                  <c:v>12.820198059082031</c:v>
                </c:pt>
                <c:pt idx="1069">
                  <c:v>12.830199241638184</c:v>
                </c:pt>
                <c:pt idx="1070">
                  <c:v>12.842702865600586</c:v>
                </c:pt>
                <c:pt idx="1071">
                  <c:v>12.855197906494141</c:v>
                </c:pt>
                <c:pt idx="1072">
                  <c:v>12.867691040039063</c:v>
                </c:pt>
                <c:pt idx="1073">
                  <c:v>12.880185127258301</c:v>
                </c:pt>
                <c:pt idx="1074">
                  <c:v>12.892690658569336</c:v>
                </c:pt>
                <c:pt idx="1075">
                  <c:v>12.905190467834473</c:v>
                </c:pt>
                <c:pt idx="1076">
                  <c:v>12.915192604064941</c:v>
                </c:pt>
                <c:pt idx="1077">
                  <c:v>12.925236701965332</c:v>
                </c:pt>
                <c:pt idx="1078">
                  <c:v>12.937724113464355</c:v>
                </c:pt>
                <c:pt idx="1079">
                  <c:v>12.950222969055176</c:v>
                </c:pt>
                <c:pt idx="1080">
                  <c:v>12.962726593017578</c:v>
                </c:pt>
                <c:pt idx="1081">
                  <c:v>12.975226402282715</c:v>
                </c:pt>
                <c:pt idx="1082">
                  <c:v>12.987730979919434</c:v>
                </c:pt>
                <c:pt idx="1083">
                  <c:v>13.000215530395508</c:v>
                </c:pt>
                <c:pt idx="1084">
                  <c:v>13.01271915435791</c:v>
                </c:pt>
                <c:pt idx="1085">
                  <c:v>13.025217056274414</c:v>
                </c:pt>
                <c:pt idx="1086">
                  <c:v>13.037726402282715</c:v>
                </c:pt>
                <c:pt idx="1087">
                  <c:v>13.050209999084473</c:v>
                </c:pt>
                <c:pt idx="1088">
                  <c:v>13.062700271606445</c:v>
                </c:pt>
                <c:pt idx="1089">
                  <c:v>13.075209617614746</c:v>
                </c:pt>
                <c:pt idx="1090">
                  <c:v>13.087711334228516</c:v>
                </c:pt>
                <c:pt idx="1091">
                  <c:v>13.100192070007324</c:v>
                </c:pt>
                <c:pt idx="1092">
                  <c:v>13.110198974609375</c:v>
                </c:pt>
                <c:pt idx="1093">
                  <c:v>13.120207786560059</c:v>
                </c:pt>
                <c:pt idx="1094">
                  <c:v>13.132699966430664</c:v>
                </c:pt>
                <c:pt idx="1095">
                  <c:v>13.145195960998535</c:v>
                </c:pt>
                <c:pt idx="1096">
                  <c:v>13.157706260681152</c:v>
                </c:pt>
                <c:pt idx="1097">
                  <c:v>13.170202255249023</c:v>
                </c:pt>
                <c:pt idx="1098">
                  <c:v>13.182685852050781</c:v>
                </c:pt>
                <c:pt idx="1099">
                  <c:v>13.195196151733398</c:v>
                </c:pt>
                <c:pt idx="1100">
                  <c:v>13.20769214630127</c:v>
                </c:pt>
                <c:pt idx="1101">
                  <c:v>13.220174789428711</c:v>
                </c:pt>
                <c:pt idx="1102">
                  <c:v>13.230189323425293</c:v>
                </c:pt>
                <c:pt idx="1103">
                  <c:v>13.240234375</c:v>
                </c:pt>
                <c:pt idx="1104">
                  <c:v>13.252724647521973</c:v>
                </c:pt>
                <c:pt idx="1105">
                  <c:v>13.265220642089844</c:v>
                </c:pt>
                <c:pt idx="1106">
                  <c:v>13.277735710144043</c:v>
                </c:pt>
                <c:pt idx="1107">
                  <c:v>13.290231704711914</c:v>
                </c:pt>
                <c:pt idx="1108">
                  <c:v>13.302711486816406</c:v>
                </c:pt>
                <c:pt idx="1109">
                  <c:v>13.315224647521973</c:v>
                </c:pt>
                <c:pt idx="1110">
                  <c:v>13.327719688415527</c:v>
                </c:pt>
                <c:pt idx="1111">
                  <c:v>13.340210914611816</c:v>
                </c:pt>
                <c:pt idx="1112">
                  <c:v>13.352710723876953</c:v>
                </c:pt>
                <c:pt idx="1113">
                  <c:v>13.365212440490723</c:v>
                </c:pt>
                <c:pt idx="1114">
                  <c:v>13.377717018127441</c:v>
                </c:pt>
                <c:pt idx="1115">
                  <c:v>13.390217781066895</c:v>
                </c:pt>
                <c:pt idx="1116">
                  <c:v>13.402704238891602</c:v>
                </c:pt>
                <c:pt idx="1117">
                  <c:v>13.415199279785156</c:v>
                </c:pt>
                <c:pt idx="1118">
                  <c:v>13.427696228027344</c:v>
                </c:pt>
                <c:pt idx="1119">
                  <c:v>13.437707901000977</c:v>
                </c:pt>
                <c:pt idx="1120">
                  <c:v>13.450210571289063</c:v>
                </c:pt>
                <c:pt idx="1121">
                  <c:v>13.462698936462402</c:v>
                </c:pt>
                <c:pt idx="1122">
                  <c:v>13.475201606750488</c:v>
                </c:pt>
                <c:pt idx="1123">
                  <c:v>13.487711906433105</c:v>
                </c:pt>
                <c:pt idx="1124">
                  <c:v>13.500213623046875</c:v>
                </c:pt>
                <c:pt idx="1125">
                  <c:v>13.512712478637695</c:v>
                </c:pt>
                <c:pt idx="1126">
                  <c:v>13.525213241577148</c:v>
                </c:pt>
                <c:pt idx="1127">
                  <c:v>13.537717819213867</c:v>
                </c:pt>
                <c:pt idx="1128">
                  <c:v>13.55022144317627</c:v>
                </c:pt>
                <c:pt idx="1129">
                  <c:v>13.562722206115723</c:v>
                </c:pt>
                <c:pt idx="1130">
                  <c:v>13.575220108032227</c:v>
                </c:pt>
                <c:pt idx="1131">
                  <c:v>13.587709426879883</c:v>
                </c:pt>
                <c:pt idx="1132">
                  <c:v>13.600228309631348</c:v>
                </c:pt>
                <c:pt idx="1133">
                  <c:v>13.612722396850586</c:v>
                </c:pt>
                <c:pt idx="1134">
                  <c:v>13.62520694732666</c:v>
                </c:pt>
                <c:pt idx="1135">
                  <c:v>13.637718200683594</c:v>
                </c:pt>
                <c:pt idx="1136">
                  <c:v>13.650224685668945</c:v>
                </c:pt>
                <c:pt idx="1137">
                  <c:v>13.662710189819336</c:v>
                </c:pt>
                <c:pt idx="1138">
                  <c:v>13.675209045410156</c:v>
                </c:pt>
                <c:pt idx="1139">
                  <c:v>13.687704086303711</c:v>
                </c:pt>
                <c:pt idx="1140">
                  <c:v>13.700218200683594</c:v>
                </c:pt>
                <c:pt idx="1141">
                  <c:v>13.712716102600098</c:v>
                </c:pt>
                <c:pt idx="1142">
                  <c:v>13.725213050842285</c:v>
                </c:pt>
                <c:pt idx="1143">
                  <c:v>13.737702369689941</c:v>
                </c:pt>
                <c:pt idx="1144">
                  <c:v>13.750201225280762</c:v>
                </c:pt>
                <c:pt idx="1145">
                  <c:v>13.762710571289063</c:v>
                </c:pt>
                <c:pt idx="1146">
                  <c:v>13.775203704833984</c:v>
                </c:pt>
                <c:pt idx="1147">
                  <c:v>13.787687301635742</c:v>
                </c:pt>
                <c:pt idx="1148">
                  <c:v>13.800206184387207</c:v>
                </c:pt>
                <c:pt idx="1149">
                  <c:v>13.812697410583496</c:v>
                </c:pt>
                <c:pt idx="1150">
                  <c:v>13.825178146362305</c:v>
                </c:pt>
                <c:pt idx="1151">
                  <c:v>13.835186004638672</c:v>
                </c:pt>
                <c:pt idx="1152">
                  <c:v>13.845236778259277</c:v>
                </c:pt>
                <c:pt idx="1153">
                  <c:v>13.857725143432617</c:v>
                </c:pt>
                <c:pt idx="1154">
                  <c:v>13.870221138000488</c:v>
                </c:pt>
                <c:pt idx="1155">
                  <c:v>13.882734298706055</c:v>
                </c:pt>
                <c:pt idx="1156">
                  <c:v>13.895232200622559</c:v>
                </c:pt>
                <c:pt idx="1157">
                  <c:v>13.907713890075684</c:v>
                </c:pt>
                <c:pt idx="1158">
                  <c:v>13.920228004455566</c:v>
                </c:pt>
                <c:pt idx="1159">
                  <c:v>13.932727813720703</c:v>
                </c:pt>
                <c:pt idx="1160">
                  <c:v>13.945216178894043</c:v>
                </c:pt>
                <c:pt idx="1161">
                  <c:v>13.957711219787598</c:v>
                </c:pt>
                <c:pt idx="1162">
                  <c:v>13.970213890075684</c:v>
                </c:pt>
                <c:pt idx="1163">
                  <c:v>13.982719421386719</c:v>
                </c:pt>
                <c:pt idx="1164">
                  <c:v>13.995220184326172</c:v>
                </c:pt>
                <c:pt idx="1165">
                  <c:v>14.007708549499512</c:v>
                </c:pt>
                <c:pt idx="1166">
                  <c:v>14.020203590393066</c:v>
                </c:pt>
                <c:pt idx="1167">
                  <c:v>14.032703399658203</c:v>
                </c:pt>
                <c:pt idx="1168">
                  <c:v>14.042705535888672</c:v>
                </c:pt>
                <c:pt idx="1169">
                  <c:v>14.05271053314209</c:v>
                </c:pt>
                <c:pt idx="1170">
                  <c:v>14.065201759338379</c:v>
                </c:pt>
                <c:pt idx="1171">
                  <c:v>14.077698707580566</c:v>
                </c:pt>
                <c:pt idx="1172">
                  <c:v>14.090193748474121</c:v>
                </c:pt>
                <c:pt idx="1173">
                  <c:v>14.102704048156738</c:v>
                </c:pt>
                <c:pt idx="1174">
                  <c:v>14.115201950073242</c:v>
                </c:pt>
                <c:pt idx="1175">
                  <c:v>14.12769603729248</c:v>
                </c:pt>
                <c:pt idx="1176">
                  <c:v>14.140185356140137</c:v>
                </c:pt>
                <c:pt idx="1177">
                  <c:v>14.152680397033691</c:v>
                </c:pt>
                <c:pt idx="1178">
                  <c:v>14.162688255310059</c:v>
                </c:pt>
                <c:pt idx="1179">
                  <c:v>14.172730445861816</c:v>
                </c:pt>
                <c:pt idx="1180">
                  <c:v>14.185233116149902</c:v>
                </c:pt>
                <c:pt idx="1181">
                  <c:v>14.197734832763672</c:v>
                </c:pt>
                <c:pt idx="1182">
                  <c:v>14.210222244262695</c:v>
                </c:pt>
                <c:pt idx="1183">
                  <c:v>14.222723007202148</c:v>
                </c:pt>
                <c:pt idx="1184">
                  <c:v>14.235222816467285</c:v>
                </c:pt>
                <c:pt idx="1185">
                  <c:v>14.247730255126953</c:v>
                </c:pt>
                <c:pt idx="1186">
                  <c:v>14.26021671295166</c:v>
                </c:pt>
                <c:pt idx="1187">
                  <c:v>14.272709846496582</c:v>
                </c:pt>
                <c:pt idx="1188">
                  <c:v>14.285222053527832</c:v>
                </c:pt>
                <c:pt idx="1189">
                  <c:v>14.297720909118652</c:v>
                </c:pt>
                <c:pt idx="1190">
                  <c:v>14.310198783874512</c:v>
                </c:pt>
                <c:pt idx="1191">
                  <c:v>14.32270622253418</c:v>
                </c:pt>
                <c:pt idx="1192">
                  <c:v>14.335206031799316</c:v>
                </c:pt>
                <c:pt idx="1193">
                  <c:v>14.347702980041504</c:v>
                </c:pt>
                <c:pt idx="1194">
                  <c:v>14.357708930969238</c:v>
                </c:pt>
                <c:pt idx="1195">
                  <c:v>14.367715835571289</c:v>
                </c:pt>
                <c:pt idx="1196">
                  <c:v>14.380208015441895</c:v>
                </c:pt>
                <c:pt idx="1197">
                  <c:v>14.392691612243652</c:v>
                </c:pt>
                <c:pt idx="1198">
                  <c:v>14.405202865600586</c:v>
                </c:pt>
                <c:pt idx="1199">
                  <c:v>14.417701721191406</c:v>
                </c:pt>
                <c:pt idx="1200">
                  <c:v>14.43018627166748</c:v>
                </c:pt>
                <c:pt idx="1201">
                  <c:v>14.44268798828125</c:v>
                </c:pt>
                <c:pt idx="1202">
                  <c:v>14.455192565917969</c:v>
                </c:pt>
                <c:pt idx="1203">
                  <c:v>14.467687606811523</c:v>
                </c:pt>
                <c:pt idx="1204">
                  <c:v>14.477687835693359</c:v>
                </c:pt>
                <c:pt idx="1205">
                  <c:v>14.487735748291016</c:v>
                </c:pt>
                <c:pt idx="1206">
                  <c:v>14.500231742858887</c:v>
                </c:pt>
                <c:pt idx="1207">
                  <c:v>14.512716293334961</c:v>
                </c:pt>
                <c:pt idx="1208">
                  <c:v>14.525230407714844</c:v>
                </c:pt>
                <c:pt idx="1209">
                  <c:v>14.53773021697998</c:v>
                </c:pt>
                <c:pt idx="1210">
                  <c:v>14.55021858215332</c:v>
                </c:pt>
                <c:pt idx="1211">
                  <c:v>14.562716484069824</c:v>
                </c:pt>
                <c:pt idx="1212">
                  <c:v>14.575217247009277</c:v>
                </c:pt>
                <c:pt idx="1213">
                  <c:v>14.587721824645996</c:v>
                </c:pt>
                <c:pt idx="1214">
                  <c:v>14.600226402282715</c:v>
                </c:pt>
                <c:pt idx="1215">
                  <c:v>14.612709045410156</c:v>
                </c:pt>
                <c:pt idx="1216">
                  <c:v>14.625208854675293</c:v>
                </c:pt>
                <c:pt idx="1217">
                  <c:v>14.63770580291748</c:v>
                </c:pt>
                <c:pt idx="1218">
                  <c:v>14.647705078125</c:v>
                </c:pt>
                <c:pt idx="1219">
                  <c:v>14.657712936401367</c:v>
                </c:pt>
                <c:pt idx="1220">
                  <c:v>14.670204162597656</c:v>
                </c:pt>
                <c:pt idx="1221">
                  <c:v>14.682701110839844</c:v>
                </c:pt>
                <c:pt idx="1222">
                  <c:v>14.695198059082031</c:v>
                </c:pt>
                <c:pt idx="1223">
                  <c:v>14.707709312438965</c:v>
                </c:pt>
                <c:pt idx="1224">
                  <c:v>14.720205307006836</c:v>
                </c:pt>
                <c:pt idx="1225">
                  <c:v>14.732701301574707</c:v>
                </c:pt>
                <c:pt idx="1226">
                  <c:v>14.74518871307373</c:v>
                </c:pt>
                <c:pt idx="1227">
                  <c:v>14.757687568664551</c:v>
                </c:pt>
                <c:pt idx="1228">
                  <c:v>14.770196914672852</c:v>
                </c:pt>
                <c:pt idx="1229">
                  <c:v>14.782693862915039</c:v>
                </c:pt>
                <c:pt idx="1230">
                  <c:v>14.795173645019531</c:v>
                </c:pt>
                <c:pt idx="1231">
                  <c:v>14.805188179016113</c:v>
                </c:pt>
                <c:pt idx="1232">
                  <c:v>14.815224647521973</c:v>
                </c:pt>
                <c:pt idx="1233">
                  <c:v>14.827728271484375</c:v>
                </c:pt>
                <c:pt idx="1234">
                  <c:v>14.840224266052246</c:v>
                </c:pt>
                <c:pt idx="1235">
                  <c:v>14.852731704711914</c:v>
                </c:pt>
                <c:pt idx="1236">
                  <c:v>14.865218162536621</c:v>
                </c:pt>
                <c:pt idx="1237">
                  <c:v>14.877717018127441</c:v>
                </c:pt>
                <c:pt idx="1238">
                  <c:v>14.890226364135742</c:v>
                </c:pt>
                <c:pt idx="1239">
                  <c:v>14.90272331237793</c:v>
                </c:pt>
                <c:pt idx="1240">
                  <c:v>14.915204048156738</c:v>
                </c:pt>
                <c:pt idx="1241">
                  <c:v>14.927713394165039</c:v>
                </c:pt>
                <c:pt idx="1242">
                  <c:v>14.940210342407227</c:v>
                </c:pt>
                <c:pt idx="1243">
                  <c:v>14.952703475952148</c:v>
                </c:pt>
                <c:pt idx="1244">
                  <c:v>14.962703704833984</c:v>
                </c:pt>
                <c:pt idx="1245">
                  <c:v>14.972719192504883</c:v>
                </c:pt>
                <c:pt idx="1246">
                  <c:v>14.985210418701172</c:v>
                </c:pt>
                <c:pt idx="1247">
                  <c:v>14.99769401550293</c:v>
                </c:pt>
                <c:pt idx="1248">
                  <c:v>15.010209083557129</c:v>
                </c:pt>
                <c:pt idx="1249">
                  <c:v>15.022705078125</c:v>
                </c:pt>
                <c:pt idx="1250">
                  <c:v>15.035183906555176</c:v>
                </c:pt>
                <c:pt idx="1251">
                  <c:v>15.047689437866211</c:v>
                </c:pt>
                <c:pt idx="1252">
                  <c:v>15.060196876525879</c:v>
                </c:pt>
                <c:pt idx="1253">
                  <c:v>15.072694778442383</c:v>
                </c:pt>
                <c:pt idx="1254">
                  <c:v>15.085184097290039</c:v>
                </c:pt>
                <c:pt idx="1255">
                  <c:v>15.09519100189209</c:v>
                </c:pt>
                <c:pt idx="1256">
                  <c:v>15.10523509979248</c:v>
                </c:pt>
                <c:pt idx="1257">
                  <c:v>15.117716789245605</c:v>
                </c:pt>
                <c:pt idx="1258">
                  <c:v>15.130231857299805</c:v>
                </c:pt>
                <c:pt idx="1259">
                  <c:v>15.142734527587891</c:v>
                </c:pt>
                <c:pt idx="1260">
                  <c:v>15.155223846435547</c:v>
                </c:pt>
                <c:pt idx="1261">
                  <c:v>15.167718887329102</c:v>
                </c:pt>
                <c:pt idx="1262">
                  <c:v>15.180222511291504</c:v>
                </c:pt>
                <c:pt idx="1263">
                  <c:v>15.192727088928223</c:v>
                </c:pt>
                <c:pt idx="1264">
                  <c:v>15.205224990844727</c:v>
                </c:pt>
                <c:pt idx="1265">
                  <c:v>15.217709541320801</c:v>
                </c:pt>
                <c:pt idx="1266">
                  <c:v>15.230209350585938</c:v>
                </c:pt>
                <c:pt idx="1267">
                  <c:v>15.242710113525391</c:v>
                </c:pt>
                <c:pt idx="1268">
                  <c:v>15.255223274230957</c:v>
                </c:pt>
                <c:pt idx="1269">
                  <c:v>15.267706871032715</c:v>
                </c:pt>
                <c:pt idx="1270">
                  <c:v>15.280194282531738</c:v>
                </c:pt>
                <c:pt idx="1271">
                  <c:v>15.290196418762207</c:v>
                </c:pt>
                <c:pt idx="1272">
                  <c:v>15.300200462341309</c:v>
                </c:pt>
                <c:pt idx="1273">
                  <c:v>15.312711715698242</c:v>
                </c:pt>
                <c:pt idx="1274">
                  <c:v>15.325207710266113</c:v>
                </c:pt>
                <c:pt idx="1275">
                  <c:v>15.337704658508301</c:v>
                </c:pt>
                <c:pt idx="1276">
                  <c:v>15.350193977355957</c:v>
                </c:pt>
                <c:pt idx="1277">
                  <c:v>15.362690925598145</c:v>
                </c:pt>
                <c:pt idx="1278">
                  <c:v>15.375201225280762</c:v>
                </c:pt>
                <c:pt idx="1279">
                  <c:v>15.387694358825684</c:v>
                </c:pt>
                <c:pt idx="1280">
                  <c:v>15.400177001953125</c:v>
                </c:pt>
                <c:pt idx="1281">
                  <c:v>15.410181999206543</c:v>
                </c:pt>
                <c:pt idx="1282">
                  <c:v>15.420225143432617</c:v>
                </c:pt>
                <c:pt idx="1283">
                  <c:v>15.43272876739502</c:v>
                </c:pt>
                <c:pt idx="1284">
                  <c:v>15.445228576660156</c:v>
                </c:pt>
                <c:pt idx="1285">
                  <c:v>15.457737922668457</c:v>
                </c:pt>
                <c:pt idx="1286">
                  <c:v>15.470220565795898</c:v>
                </c:pt>
                <c:pt idx="1287">
                  <c:v>15.482715606689453</c:v>
                </c:pt>
                <c:pt idx="1288">
                  <c:v>15.49522590637207</c:v>
                </c:pt>
                <c:pt idx="1289">
                  <c:v>15.507726669311523</c:v>
                </c:pt>
                <c:pt idx="1290">
                  <c:v>15.520211219787598</c:v>
                </c:pt>
                <c:pt idx="1291">
                  <c:v>15.532720565795898</c:v>
                </c:pt>
                <c:pt idx="1292">
                  <c:v>15.545214653015137</c:v>
                </c:pt>
                <c:pt idx="1293">
                  <c:v>15.557707786560059</c:v>
                </c:pt>
                <c:pt idx="1294">
                  <c:v>15.570201873779297</c:v>
                </c:pt>
                <c:pt idx="1295">
                  <c:v>15.582705497741699</c:v>
                </c:pt>
                <c:pt idx="1296">
                  <c:v>15.595209121704102</c:v>
                </c:pt>
                <c:pt idx="1297">
                  <c:v>15.607708930969238</c:v>
                </c:pt>
                <c:pt idx="1298">
                  <c:v>15.61771297454834</c:v>
                </c:pt>
                <c:pt idx="1299">
                  <c:v>15.630208015441895</c:v>
                </c:pt>
                <c:pt idx="1300">
                  <c:v>15.642695426940918</c:v>
                </c:pt>
                <c:pt idx="1301">
                  <c:v>15.65269660949707</c:v>
                </c:pt>
                <c:pt idx="1302">
                  <c:v>15.665201187133789</c:v>
                </c:pt>
                <c:pt idx="1303">
                  <c:v>15.677693367004395</c:v>
                </c:pt>
                <c:pt idx="1304">
                  <c:v>15.690189361572266</c:v>
                </c:pt>
                <c:pt idx="1305">
                  <c:v>15.70268440246582</c:v>
                </c:pt>
                <c:pt idx="1306">
                  <c:v>15.715191841125488</c:v>
                </c:pt>
                <c:pt idx="1307">
                  <c:v>15.727689743041992</c:v>
                </c:pt>
                <c:pt idx="1308">
                  <c:v>15.737695693969727</c:v>
                </c:pt>
                <c:pt idx="1309">
                  <c:v>15.747733116149902</c:v>
                </c:pt>
                <c:pt idx="1310">
                  <c:v>15.760222434997559</c:v>
                </c:pt>
                <c:pt idx="1311">
                  <c:v>15.772721290588379</c:v>
                </c:pt>
                <c:pt idx="1312">
                  <c:v>15.785223960876465</c:v>
                </c:pt>
                <c:pt idx="1313">
                  <c:v>15.797736167907715</c:v>
                </c:pt>
                <c:pt idx="1314">
                  <c:v>15.81023120880127</c:v>
                </c:pt>
                <c:pt idx="1315">
                  <c:v>15.822713851928711</c:v>
                </c:pt>
                <c:pt idx="1316">
                  <c:v>15.835210800170898</c:v>
                </c:pt>
                <c:pt idx="1317">
                  <c:v>15.847712516784668</c:v>
                </c:pt>
                <c:pt idx="1318">
                  <c:v>15.860224723815918</c:v>
                </c:pt>
                <c:pt idx="1319">
                  <c:v>15.872708320617676</c:v>
                </c:pt>
                <c:pt idx="1320">
                  <c:v>15.885201454162598</c:v>
                </c:pt>
                <c:pt idx="1321">
                  <c:v>15.897710800170898</c:v>
                </c:pt>
                <c:pt idx="1322">
                  <c:v>15.910212516784668</c:v>
                </c:pt>
                <c:pt idx="1323">
                  <c:v>15.922688484191895</c:v>
                </c:pt>
                <c:pt idx="1324">
                  <c:v>15.932700157165527</c:v>
                </c:pt>
                <c:pt idx="1325">
                  <c:v>15.942709922790527</c:v>
                </c:pt>
                <c:pt idx="1326">
                  <c:v>15.955197334289551</c:v>
                </c:pt>
                <c:pt idx="1327">
                  <c:v>15.967697143554688</c:v>
                </c:pt>
                <c:pt idx="1328">
                  <c:v>15.980205535888672</c:v>
                </c:pt>
                <c:pt idx="1329">
                  <c:v>15.992698669433594</c:v>
                </c:pt>
                <c:pt idx="1330">
                  <c:v>16.005178451538086</c:v>
                </c:pt>
                <c:pt idx="1331">
                  <c:v>16.017688751220703</c:v>
                </c:pt>
                <c:pt idx="1332">
                  <c:v>16.030185699462891</c:v>
                </c:pt>
                <c:pt idx="1333">
                  <c:v>16.040189743041992</c:v>
                </c:pt>
                <c:pt idx="1334">
                  <c:v>16.050230026245117</c:v>
                </c:pt>
                <c:pt idx="1335">
                  <c:v>16.062738418579102</c:v>
                </c:pt>
                <c:pt idx="1336">
                  <c:v>16.075229644775391</c:v>
                </c:pt>
                <c:pt idx="1337">
                  <c:v>16.087718963623047</c:v>
                </c:pt>
                <c:pt idx="1338">
                  <c:v>16.100231170654297</c:v>
                </c:pt>
                <c:pt idx="1339">
                  <c:v>16.112726211547852</c:v>
                </c:pt>
                <c:pt idx="1340">
                  <c:v>16.125207901000977</c:v>
                </c:pt>
                <c:pt idx="1341">
                  <c:v>16.137720108032227</c:v>
                </c:pt>
                <c:pt idx="1342">
                  <c:v>16.150222778320313</c:v>
                </c:pt>
                <c:pt idx="1343">
                  <c:v>16.162714004516602</c:v>
                </c:pt>
                <c:pt idx="1344">
                  <c:v>16.175209045410156</c:v>
                </c:pt>
                <c:pt idx="1345">
                  <c:v>16.187709808349609</c:v>
                </c:pt>
                <c:pt idx="1346">
                  <c:v>16.200210571289063</c:v>
                </c:pt>
                <c:pt idx="1347">
                  <c:v>16.212709426879883</c:v>
                </c:pt>
                <c:pt idx="1348">
                  <c:v>16.225198745727539</c:v>
                </c:pt>
                <c:pt idx="1349">
                  <c:v>16.235204696655273</c:v>
                </c:pt>
                <c:pt idx="1350">
                  <c:v>16.24769401550293</c:v>
                </c:pt>
                <c:pt idx="1351">
                  <c:v>16.257699966430664</c:v>
                </c:pt>
                <c:pt idx="1352">
                  <c:v>16.270204544067383</c:v>
                </c:pt>
                <c:pt idx="1353">
                  <c:v>16.282695770263672</c:v>
                </c:pt>
                <c:pt idx="1354">
                  <c:v>16.295188903808594</c:v>
                </c:pt>
                <c:pt idx="1355">
                  <c:v>16.307689666748047</c:v>
                </c:pt>
                <c:pt idx="1356">
                  <c:v>16.320196151733398</c:v>
                </c:pt>
                <c:pt idx="1357">
                  <c:v>16.332695007324219</c:v>
                </c:pt>
                <c:pt idx="1358">
                  <c:v>16.342693328857422</c:v>
                </c:pt>
                <c:pt idx="1359">
                  <c:v>16.35273551940918</c:v>
                </c:pt>
                <c:pt idx="1360">
                  <c:v>16.365226745605469</c:v>
                </c:pt>
                <c:pt idx="1361">
                  <c:v>16.377719879150391</c:v>
                </c:pt>
                <c:pt idx="1362">
                  <c:v>16.390226364135742</c:v>
                </c:pt>
                <c:pt idx="1363">
                  <c:v>16.402730941772461</c:v>
                </c:pt>
                <c:pt idx="1364">
                  <c:v>16.41523551940918</c:v>
                </c:pt>
                <c:pt idx="1365">
                  <c:v>16.427719116210938</c:v>
                </c:pt>
                <c:pt idx="1366">
                  <c:v>16.440216064453125</c:v>
                </c:pt>
                <c:pt idx="1367">
                  <c:v>16.452716827392578</c:v>
                </c:pt>
                <c:pt idx="1368">
                  <c:v>16.465229034423828</c:v>
                </c:pt>
                <c:pt idx="1369">
                  <c:v>16.477710723876953</c:v>
                </c:pt>
                <c:pt idx="1370">
                  <c:v>16.490201950073242</c:v>
                </c:pt>
                <c:pt idx="1371">
                  <c:v>16.502716064453125</c:v>
                </c:pt>
                <c:pt idx="1372">
                  <c:v>16.515213012695313</c:v>
                </c:pt>
                <c:pt idx="1373">
                  <c:v>16.52769660949707</c:v>
                </c:pt>
                <c:pt idx="1374">
                  <c:v>16.537696838378906</c:v>
                </c:pt>
                <c:pt idx="1375">
                  <c:v>16.547706604003906</c:v>
                </c:pt>
                <c:pt idx="1376">
                  <c:v>16.560195922851563</c:v>
                </c:pt>
                <c:pt idx="1377">
                  <c:v>16.572698593139648</c:v>
                </c:pt>
                <c:pt idx="1378">
                  <c:v>16.585210800170898</c:v>
                </c:pt>
                <c:pt idx="1379">
                  <c:v>16.597709655761719</c:v>
                </c:pt>
                <c:pt idx="1380">
                  <c:v>16.610185623168945</c:v>
                </c:pt>
                <c:pt idx="1381">
                  <c:v>16.622695922851563</c:v>
                </c:pt>
                <c:pt idx="1382">
                  <c:v>16.63519287109375</c:v>
                </c:pt>
                <c:pt idx="1383">
                  <c:v>16.647674560546875</c:v>
                </c:pt>
                <c:pt idx="1384">
                  <c:v>16.657684326171875</c:v>
                </c:pt>
                <c:pt idx="1385">
                  <c:v>16.667734146118164</c:v>
                </c:pt>
                <c:pt idx="1386">
                  <c:v>16.680229187011719</c:v>
                </c:pt>
                <c:pt idx="1387">
                  <c:v>16.692726135253906</c:v>
                </c:pt>
                <c:pt idx="1388">
                  <c:v>16.705234527587891</c:v>
                </c:pt>
                <c:pt idx="1389">
                  <c:v>16.717731475830078</c:v>
                </c:pt>
                <c:pt idx="1390">
                  <c:v>16.730209350585938</c:v>
                </c:pt>
                <c:pt idx="1391">
                  <c:v>16.74272346496582</c:v>
                </c:pt>
                <c:pt idx="1392">
                  <c:v>16.755222320556641</c:v>
                </c:pt>
                <c:pt idx="1393">
                  <c:v>16.767715454101563</c:v>
                </c:pt>
                <c:pt idx="1394">
                  <c:v>16.780210494995117</c:v>
                </c:pt>
                <c:pt idx="1395">
                  <c:v>16.792713165283203</c:v>
                </c:pt>
                <c:pt idx="1396">
                  <c:v>16.805219650268555</c:v>
                </c:pt>
                <c:pt idx="1397">
                  <c:v>16.817718505859375</c:v>
                </c:pt>
                <c:pt idx="1398">
                  <c:v>16.8302001953125</c:v>
                </c:pt>
                <c:pt idx="1399">
                  <c:v>16.84269905090332</c:v>
                </c:pt>
                <c:pt idx="1400">
                  <c:v>16.855201721191406</c:v>
                </c:pt>
                <c:pt idx="1401">
                  <c:v>16.865209579467773</c:v>
                </c:pt>
                <c:pt idx="1402">
                  <c:v>16.875209808349609</c:v>
                </c:pt>
                <c:pt idx="1403">
                  <c:v>16.887699127197266</c:v>
                </c:pt>
                <c:pt idx="1404">
                  <c:v>16.90019416809082</c:v>
                </c:pt>
                <c:pt idx="1405">
                  <c:v>16.912689208984375</c:v>
                </c:pt>
                <c:pt idx="1406">
                  <c:v>16.925207138061523</c:v>
                </c:pt>
                <c:pt idx="1407">
                  <c:v>16.937698364257813</c:v>
                </c:pt>
                <c:pt idx="1408">
                  <c:v>16.9501953125</c:v>
                </c:pt>
                <c:pt idx="1409">
                  <c:v>16.962682723999023</c:v>
                </c:pt>
                <c:pt idx="1410">
                  <c:v>16.972682952880859</c:v>
                </c:pt>
                <c:pt idx="1411">
                  <c:v>16.98272705078125</c:v>
                </c:pt>
                <c:pt idx="1412">
                  <c:v>16.99522590637207</c:v>
                </c:pt>
                <c:pt idx="1413">
                  <c:v>17.007728576660156</c:v>
                </c:pt>
                <c:pt idx="1414">
                  <c:v>17.020231246948242</c:v>
                </c:pt>
                <c:pt idx="1415">
                  <c:v>17.032722473144531</c:v>
                </c:pt>
                <c:pt idx="1416">
                  <c:v>17.045221328735352</c:v>
                </c:pt>
                <c:pt idx="1417">
                  <c:v>17.057722091674805</c:v>
                </c:pt>
                <c:pt idx="1418">
                  <c:v>17.070234298706055</c:v>
                </c:pt>
                <c:pt idx="1419">
                  <c:v>17.08271598815918</c:v>
                </c:pt>
                <c:pt idx="1420">
                  <c:v>17.095207214355469</c:v>
                </c:pt>
                <c:pt idx="1421">
                  <c:v>17.107715606689453</c:v>
                </c:pt>
                <c:pt idx="1422">
                  <c:v>17.120218276977539</c:v>
                </c:pt>
                <c:pt idx="1423">
                  <c:v>17.132698059082031</c:v>
                </c:pt>
                <c:pt idx="1424">
                  <c:v>17.1427001953125</c:v>
                </c:pt>
                <c:pt idx="1425">
                  <c:v>17.152713775634766</c:v>
                </c:pt>
                <c:pt idx="1426">
                  <c:v>17.165203094482422</c:v>
                </c:pt>
                <c:pt idx="1427">
                  <c:v>17.177703857421875</c:v>
                </c:pt>
                <c:pt idx="1428">
                  <c:v>17.190212249755859</c:v>
                </c:pt>
                <c:pt idx="1429">
                  <c:v>17.202705383300781</c:v>
                </c:pt>
                <c:pt idx="1430">
                  <c:v>17.215185165405273</c:v>
                </c:pt>
                <c:pt idx="1431">
                  <c:v>17.227703094482422</c:v>
                </c:pt>
                <c:pt idx="1432">
                  <c:v>17.240196228027344</c:v>
                </c:pt>
                <c:pt idx="1433">
                  <c:v>17.252683639526367</c:v>
                </c:pt>
                <c:pt idx="1434">
                  <c:v>17.265182495117188</c:v>
                </c:pt>
                <c:pt idx="1435">
                  <c:v>17.275186538696289</c:v>
                </c:pt>
                <c:pt idx="1436">
                  <c:v>17.285228729248047</c:v>
                </c:pt>
                <c:pt idx="1437">
                  <c:v>17.297725677490234</c:v>
                </c:pt>
                <c:pt idx="1438">
                  <c:v>17.310237884521484</c:v>
                </c:pt>
                <c:pt idx="1439">
                  <c:v>17.322731018066406</c:v>
                </c:pt>
                <c:pt idx="1440">
                  <c:v>17.335214614868164</c:v>
                </c:pt>
                <c:pt idx="1441">
                  <c:v>17.347726821899414</c:v>
                </c:pt>
                <c:pt idx="1442">
                  <c:v>17.360233306884766</c:v>
                </c:pt>
                <c:pt idx="1443">
                  <c:v>17.372716903686523</c:v>
                </c:pt>
                <c:pt idx="1444">
                  <c:v>17.385215759277344</c:v>
                </c:pt>
                <c:pt idx="1445">
                  <c:v>17.397714614868164</c:v>
                </c:pt>
                <c:pt idx="1446">
                  <c:v>17.410223007202148</c:v>
                </c:pt>
                <c:pt idx="1447">
                  <c:v>17.422721862792969</c:v>
                </c:pt>
                <c:pt idx="1448">
                  <c:v>17.435205459594727</c:v>
                </c:pt>
                <c:pt idx="1449">
                  <c:v>17.447704315185547</c:v>
                </c:pt>
                <c:pt idx="1450">
                  <c:v>17.460203170776367</c:v>
                </c:pt>
                <c:pt idx="1451">
                  <c:v>17.470205307006836</c:v>
                </c:pt>
                <c:pt idx="1452">
                  <c:v>17.480213165283203</c:v>
                </c:pt>
                <c:pt idx="1453">
                  <c:v>17.492704391479492</c:v>
                </c:pt>
                <c:pt idx="1454">
                  <c:v>17.505197525024414</c:v>
                </c:pt>
                <c:pt idx="1455">
                  <c:v>17.517702102661133</c:v>
                </c:pt>
                <c:pt idx="1456">
                  <c:v>17.530202865600586</c:v>
                </c:pt>
                <c:pt idx="1457">
                  <c:v>17.542699813842773</c:v>
                </c:pt>
                <c:pt idx="1458">
                  <c:v>17.555196762084961</c:v>
                </c:pt>
                <c:pt idx="1459">
                  <c:v>17.567686080932617</c:v>
                </c:pt>
                <c:pt idx="1460">
                  <c:v>17.577686309814453</c:v>
                </c:pt>
                <c:pt idx="1461">
                  <c:v>17.587728500366211</c:v>
                </c:pt>
                <c:pt idx="1462">
                  <c:v>17.600231170654297</c:v>
                </c:pt>
                <c:pt idx="1463">
                  <c:v>17.612728118896484</c:v>
                </c:pt>
                <c:pt idx="1464">
                  <c:v>17.625232696533203</c:v>
                </c:pt>
                <c:pt idx="1465">
                  <c:v>17.637720108032227</c:v>
                </c:pt>
                <c:pt idx="1466">
                  <c:v>17.650224685668945</c:v>
                </c:pt>
                <c:pt idx="1467">
                  <c:v>17.662725448608398</c:v>
                </c:pt>
                <c:pt idx="1468">
                  <c:v>17.67523193359375</c:v>
                </c:pt>
                <c:pt idx="1469">
                  <c:v>17.687717437744141</c:v>
                </c:pt>
                <c:pt idx="1470">
                  <c:v>17.700216293334961</c:v>
                </c:pt>
                <c:pt idx="1471">
                  <c:v>17.712726593017578</c:v>
                </c:pt>
                <c:pt idx="1472">
                  <c:v>17.725217819213867</c:v>
                </c:pt>
                <c:pt idx="1473">
                  <c:v>17.737701416015625</c:v>
                </c:pt>
                <c:pt idx="1474">
                  <c:v>17.750209808349609</c:v>
                </c:pt>
                <c:pt idx="1475">
                  <c:v>17.762710571289063</c:v>
                </c:pt>
                <c:pt idx="1476">
                  <c:v>17.775199890136719</c:v>
                </c:pt>
                <c:pt idx="1477">
                  <c:v>17.785202026367188</c:v>
                </c:pt>
                <c:pt idx="1478">
                  <c:v>17.79521369934082</c:v>
                </c:pt>
                <c:pt idx="1479">
                  <c:v>17.807708740234375</c:v>
                </c:pt>
                <c:pt idx="1480">
                  <c:v>17.820194244384766</c:v>
                </c:pt>
                <c:pt idx="1481">
                  <c:v>17.832704544067383</c:v>
                </c:pt>
                <c:pt idx="1482">
                  <c:v>17.84520149230957</c:v>
                </c:pt>
                <c:pt idx="1483">
                  <c:v>17.857690811157227</c:v>
                </c:pt>
                <c:pt idx="1484">
                  <c:v>17.87019157409668</c:v>
                </c:pt>
                <c:pt idx="1485">
                  <c:v>17.882692337036133</c:v>
                </c:pt>
                <c:pt idx="1486">
                  <c:v>17.895187377929688</c:v>
                </c:pt>
                <c:pt idx="1487">
                  <c:v>17.907682418823242</c:v>
                </c:pt>
                <c:pt idx="1488">
                  <c:v>17.917694091796875</c:v>
                </c:pt>
                <c:pt idx="1489">
                  <c:v>17.927734375</c:v>
                </c:pt>
                <c:pt idx="1490">
                  <c:v>17.940214157104492</c:v>
                </c:pt>
                <c:pt idx="1491">
                  <c:v>17.952732086181641</c:v>
                </c:pt>
                <c:pt idx="1492">
                  <c:v>17.965229034423828</c:v>
                </c:pt>
                <c:pt idx="1493">
                  <c:v>17.977724075317383</c:v>
                </c:pt>
                <c:pt idx="1494">
                  <c:v>17.990213394165039</c:v>
                </c:pt>
                <c:pt idx="1495">
                  <c:v>18.002721786499023</c:v>
                </c:pt>
                <c:pt idx="1496">
                  <c:v>18.015222549438477</c:v>
                </c:pt>
                <c:pt idx="1497">
                  <c:v>18.02772331237793</c:v>
                </c:pt>
                <c:pt idx="1498">
                  <c:v>18.04020881652832</c:v>
                </c:pt>
                <c:pt idx="1499">
                  <c:v>18.052707672119141</c:v>
                </c:pt>
                <c:pt idx="1500">
                  <c:v>18.065212249755859</c:v>
                </c:pt>
                <c:pt idx="1501">
                  <c:v>18.077716827392578</c:v>
                </c:pt>
                <c:pt idx="1502">
                  <c:v>18.090204238891602</c:v>
                </c:pt>
                <c:pt idx="1503">
                  <c:v>18.102693557739258</c:v>
                </c:pt>
                <c:pt idx="1504">
                  <c:v>18.112701416015625</c:v>
                </c:pt>
                <c:pt idx="1505">
                  <c:v>18.125202178955078</c:v>
                </c:pt>
                <c:pt idx="1506">
                  <c:v>18.135208129882813</c:v>
                </c:pt>
                <c:pt idx="1507">
                  <c:v>18.147705078125</c:v>
                </c:pt>
                <c:pt idx="1508">
                  <c:v>18.160198211669922</c:v>
                </c:pt>
                <c:pt idx="1509">
                  <c:v>18.172689437866211</c:v>
                </c:pt>
                <c:pt idx="1510">
                  <c:v>18.185186386108398</c:v>
                </c:pt>
                <c:pt idx="1511">
                  <c:v>18.1951904296875</c:v>
                </c:pt>
                <c:pt idx="1512">
                  <c:v>18.205230712890625</c:v>
                </c:pt>
                <c:pt idx="1513">
                  <c:v>18.217731475830078</c:v>
                </c:pt>
                <c:pt idx="1514">
                  <c:v>18.230234146118164</c:v>
                </c:pt>
                <c:pt idx="1515">
                  <c:v>18.242725372314453</c:v>
                </c:pt>
                <c:pt idx="1516">
                  <c:v>18.255229949951172</c:v>
                </c:pt>
                <c:pt idx="1517">
                  <c:v>18.267726898193359</c:v>
                </c:pt>
                <c:pt idx="1518">
                  <c:v>18.280235290527344</c:v>
                </c:pt>
                <c:pt idx="1519">
                  <c:v>18.292720794677734</c:v>
                </c:pt>
                <c:pt idx="1520">
                  <c:v>18.305213928222656</c:v>
                </c:pt>
                <c:pt idx="1521">
                  <c:v>18.317724227905273</c:v>
                </c:pt>
                <c:pt idx="1522">
                  <c:v>18.330223083496094</c:v>
                </c:pt>
                <c:pt idx="1523">
                  <c:v>18.342700958251953</c:v>
                </c:pt>
                <c:pt idx="1524">
                  <c:v>18.355216979980469</c:v>
                </c:pt>
                <c:pt idx="1525">
                  <c:v>18.367710113525391</c:v>
                </c:pt>
                <c:pt idx="1526">
                  <c:v>18.380210876464844</c:v>
                </c:pt>
                <c:pt idx="1527">
                  <c:v>18.392704010009766</c:v>
                </c:pt>
                <c:pt idx="1528">
                  <c:v>18.405204772949219</c:v>
                </c:pt>
                <c:pt idx="1529">
                  <c:v>18.417705535888672</c:v>
                </c:pt>
                <c:pt idx="1530">
                  <c:v>18.430202484130859</c:v>
                </c:pt>
                <c:pt idx="1531">
                  <c:v>18.440212249755859</c:v>
                </c:pt>
                <c:pt idx="1532">
                  <c:v>18.452707290649414</c:v>
                </c:pt>
                <c:pt idx="1533">
                  <c:v>18.465204238891602</c:v>
                </c:pt>
                <c:pt idx="1534">
                  <c:v>18.477714538574219</c:v>
                </c:pt>
                <c:pt idx="1535">
                  <c:v>18.490217208862305</c:v>
                </c:pt>
                <c:pt idx="1536">
                  <c:v>18.502704620361328</c:v>
                </c:pt>
                <c:pt idx="1537">
                  <c:v>18.515209197998047</c:v>
                </c:pt>
                <c:pt idx="1538">
                  <c:v>18.5277099609375</c:v>
                </c:pt>
                <c:pt idx="1539">
                  <c:v>18.540218353271484</c:v>
                </c:pt>
                <c:pt idx="1540">
                  <c:v>18.552717208862305</c:v>
                </c:pt>
                <c:pt idx="1541">
                  <c:v>18.565214157104492</c:v>
                </c:pt>
                <c:pt idx="1542">
                  <c:v>18.577714920043945</c:v>
                </c:pt>
                <c:pt idx="1543">
                  <c:v>18.590221405029297</c:v>
                </c:pt>
                <c:pt idx="1544">
                  <c:v>18.602724075317383</c:v>
                </c:pt>
                <c:pt idx="1545">
                  <c:v>18.615215301513672</c:v>
                </c:pt>
                <c:pt idx="1546">
                  <c:v>18.627706527709961</c:v>
                </c:pt>
                <c:pt idx="1547">
                  <c:v>18.640228271484375</c:v>
                </c:pt>
                <c:pt idx="1548">
                  <c:v>18.652727127075195</c:v>
                </c:pt>
                <c:pt idx="1549">
                  <c:v>18.665199279785156</c:v>
                </c:pt>
                <c:pt idx="1550">
                  <c:v>18.677711486816406</c:v>
                </c:pt>
                <c:pt idx="1551">
                  <c:v>18.690219879150391</c:v>
                </c:pt>
                <c:pt idx="1552">
                  <c:v>18.70271110534668</c:v>
                </c:pt>
                <c:pt idx="1553">
                  <c:v>18.715200424194336</c:v>
                </c:pt>
                <c:pt idx="1554">
                  <c:v>18.727703094482422</c:v>
                </c:pt>
                <c:pt idx="1555">
                  <c:v>18.740211486816406</c:v>
                </c:pt>
                <c:pt idx="1556">
                  <c:v>18.752706527709961</c:v>
                </c:pt>
                <c:pt idx="1557">
                  <c:v>18.765201568603516</c:v>
                </c:pt>
                <c:pt idx="1558">
                  <c:v>18.777694702148438</c:v>
                </c:pt>
                <c:pt idx="1559">
                  <c:v>18.790193557739258</c:v>
                </c:pt>
                <c:pt idx="1560">
                  <c:v>18.802703857421875</c:v>
                </c:pt>
                <c:pt idx="1561">
                  <c:v>18.815196990966797</c:v>
                </c:pt>
                <c:pt idx="1562">
                  <c:v>18.827676773071289</c:v>
                </c:pt>
                <c:pt idx="1563">
                  <c:v>18.837682723999023</c:v>
                </c:pt>
                <c:pt idx="1564">
                  <c:v>18.847724914550781</c:v>
                </c:pt>
                <c:pt idx="1565">
                  <c:v>18.8602294921875</c:v>
                </c:pt>
                <c:pt idx="1566">
                  <c:v>18.872726440429688</c:v>
                </c:pt>
                <c:pt idx="1567">
                  <c:v>18.885244369506836</c:v>
                </c:pt>
                <c:pt idx="1568">
                  <c:v>18.897726058959961</c:v>
                </c:pt>
                <c:pt idx="1569">
                  <c:v>18.91021728515625</c:v>
                </c:pt>
                <c:pt idx="1570">
                  <c:v>18.922731399536133</c:v>
                </c:pt>
                <c:pt idx="1571">
                  <c:v>18.935224533081055</c:v>
                </c:pt>
                <c:pt idx="1572">
                  <c:v>18.94770622253418</c:v>
                </c:pt>
                <c:pt idx="1573">
                  <c:v>18.960216522216797</c:v>
                </c:pt>
                <c:pt idx="1574">
                  <c:v>18.972721099853516</c:v>
                </c:pt>
                <c:pt idx="1575">
                  <c:v>18.985208511352539</c:v>
                </c:pt>
                <c:pt idx="1576">
                  <c:v>18.997709274291992</c:v>
                </c:pt>
                <c:pt idx="1577">
                  <c:v>19.010208129882813</c:v>
                </c:pt>
                <c:pt idx="1578">
                  <c:v>19.022710800170898</c:v>
                </c:pt>
                <c:pt idx="1579">
                  <c:v>19.035207748413086</c:v>
                </c:pt>
                <c:pt idx="1580">
                  <c:v>19.045209884643555</c:v>
                </c:pt>
                <c:pt idx="1581">
                  <c:v>19.055210113525391</c:v>
                </c:pt>
                <c:pt idx="1582">
                  <c:v>19.067686080932617</c:v>
                </c:pt>
                <c:pt idx="1583">
                  <c:v>19.0802001953125</c:v>
                </c:pt>
                <c:pt idx="1584">
                  <c:v>19.092704772949219</c:v>
                </c:pt>
                <c:pt idx="1585">
                  <c:v>19.105195999145508</c:v>
                </c:pt>
                <c:pt idx="1586">
                  <c:v>19.117687225341797</c:v>
                </c:pt>
                <c:pt idx="1587">
                  <c:v>19.130186080932617</c:v>
                </c:pt>
                <c:pt idx="1588">
                  <c:v>19.142690658569336</c:v>
                </c:pt>
                <c:pt idx="1589">
                  <c:v>19.15519905090332</c:v>
                </c:pt>
                <c:pt idx="1590">
                  <c:v>19.165197372436523</c:v>
                </c:pt>
                <c:pt idx="1591">
                  <c:v>19.175235748291016</c:v>
                </c:pt>
                <c:pt idx="1592">
                  <c:v>19.187723159790039</c:v>
                </c:pt>
                <c:pt idx="1593">
                  <c:v>19.200216293334961</c:v>
                </c:pt>
                <c:pt idx="1594">
                  <c:v>19.212724685668945</c:v>
                </c:pt>
                <c:pt idx="1595">
                  <c:v>19.225225448608398</c:v>
                </c:pt>
                <c:pt idx="1596">
                  <c:v>19.237728118896484</c:v>
                </c:pt>
                <c:pt idx="1597">
                  <c:v>19.250225067138672</c:v>
                </c:pt>
                <c:pt idx="1598">
                  <c:v>19.262718200683594</c:v>
                </c:pt>
                <c:pt idx="1599">
                  <c:v>19.275213241577148</c:v>
                </c:pt>
                <c:pt idx="1600">
                  <c:v>19.287723541259766</c:v>
                </c:pt>
                <c:pt idx="1601">
                  <c:v>19.300209045410156</c:v>
                </c:pt>
                <c:pt idx="1602">
                  <c:v>19.312702178955078</c:v>
                </c:pt>
                <c:pt idx="1603">
                  <c:v>19.325216293334961</c:v>
                </c:pt>
                <c:pt idx="1604">
                  <c:v>19.337709426879883</c:v>
                </c:pt>
                <c:pt idx="1605">
                  <c:v>19.350193023681641</c:v>
                </c:pt>
                <c:pt idx="1606">
                  <c:v>19.360193252563477</c:v>
                </c:pt>
                <c:pt idx="1607">
                  <c:v>19.370204925537109</c:v>
                </c:pt>
                <c:pt idx="1608">
                  <c:v>19.382694244384766</c:v>
                </c:pt>
                <c:pt idx="1609">
                  <c:v>19.395193099975586</c:v>
                </c:pt>
                <c:pt idx="1610">
                  <c:v>19.40770149230957</c:v>
                </c:pt>
                <c:pt idx="1611">
                  <c:v>19.420211791992188</c:v>
                </c:pt>
                <c:pt idx="1612">
                  <c:v>19.432687759399414</c:v>
                </c:pt>
                <c:pt idx="1613">
                  <c:v>19.445198059082031</c:v>
                </c:pt>
                <c:pt idx="1614">
                  <c:v>19.457691192626953</c:v>
                </c:pt>
                <c:pt idx="1615">
                  <c:v>19.470170974731445</c:v>
                </c:pt>
                <c:pt idx="1616">
                  <c:v>19.480188369750977</c:v>
                </c:pt>
                <c:pt idx="1617">
                  <c:v>19.490238189697266</c:v>
                </c:pt>
                <c:pt idx="1618">
                  <c:v>19.502725601196289</c:v>
                </c:pt>
                <c:pt idx="1619">
                  <c:v>19.515218734741211</c:v>
                </c:pt>
                <c:pt idx="1620">
                  <c:v>19.527732849121094</c:v>
                </c:pt>
                <c:pt idx="1621">
                  <c:v>19.540233612060547</c:v>
                </c:pt>
                <c:pt idx="1622">
                  <c:v>19.552709579467773</c:v>
                </c:pt>
                <c:pt idx="1623">
                  <c:v>19.565223693847656</c:v>
                </c:pt>
                <c:pt idx="1624">
                  <c:v>19.577720642089844</c:v>
                </c:pt>
                <c:pt idx="1625">
                  <c:v>19.5902099609375</c:v>
                </c:pt>
                <c:pt idx="1626">
                  <c:v>19.602703094482422</c:v>
                </c:pt>
                <c:pt idx="1627">
                  <c:v>19.615213394165039</c:v>
                </c:pt>
                <c:pt idx="1628">
                  <c:v>19.627716064453125</c:v>
                </c:pt>
                <c:pt idx="1629">
                  <c:v>19.640222549438477</c:v>
                </c:pt>
                <c:pt idx="1630">
                  <c:v>19.652700424194336</c:v>
                </c:pt>
                <c:pt idx="1631">
                  <c:v>19.662698745727539</c:v>
                </c:pt>
                <c:pt idx="1632">
                  <c:v>19.675189971923828</c:v>
                </c:pt>
                <c:pt idx="1633">
                  <c:v>19.685199737548828</c:v>
                </c:pt>
                <c:pt idx="1634">
                  <c:v>19.697710037231445</c:v>
                </c:pt>
                <c:pt idx="1635">
                  <c:v>19.710195541381836</c:v>
                </c:pt>
                <c:pt idx="1636">
                  <c:v>19.722692489624023</c:v>
                </c:pt>
                <c:pt idx="1637">
                  <c:v>19.735187530517578</c:v>
                </c:pt>
                <c:pt idx="1638">
                  <c:v>19.747699737548828</c:v>
                </c:pt>
                <c:pt idx="1639">
                  <c:v>19.760196685791016</c:v>
                </c:pt>
                <c:pt idx="1640">
                  <c:v>19.772687911987305</c:v>
                </c:pt>
                <c:pt idx="1641">
                  <c:v>19.782691955566406</c:v>
                </c:pt>
                <c:pt idx="1642">
                  <c:v>19.792720794677734</c:v>
                </c:pt>
                <c:pt idx="1643">
                  <c:v>19.80522346496582</c:v>
                </c:pt>
                <c:pt idx="1644">
                  <c:v>19.817731857299805</c:v>
                </c:pt>
                <c:pt idx="1645">
                  <c:v>19.830230712890625</c:v>
                </c:pt>
                <c:pt idx="1646">
                  <c:v>19.842727661132813</c:v>
                </c:pt>
                <c:pt idx="1647">
                  <c:v>19.855216979980469</c:v>
                </c:pt>
                <c:pt idx="1648">
                  <c:v>19.867717742919922</c:v>
                </c:pt>
                <c:pt idx="1649">
                  <c:v>19.880214691162109</c:v>
                </c:pt>
                <c:pt idx="1650">
                  <c:v>19.892723083496094</c:v>
                </c:pt>
                <c:pt idx="1651">
                  <c:v>19.90521240234375</c:v>
                </c:pt>
                <c:pt idx="1652">
                  <c:v>19.917715072631836</c:v>
                </c:pt>
                <c:pt idx="1653">
                  <c:v>19.930217742919922</c:v>
                </c:pt>
                <c:pt idx="1654">
                  <c:v>19.942718505859375</c:v>
                </c:pt>
                <c:pt idx="1655">
                  <c:v>19.955202102661133</c:v>
                </c:pt>
                <c:pt idx="1656">
                  <c:v>19.967708587646484</c:v>
                </c:pt>
                <c:pt idx="1657">
                  <c:v>19.980199813842773</c:v>
                </c:pt>
                <c:pt idx="1658">
                  <c:v>19.990205764770508</c:v>
                </c:pt>
                <c:pt idx="1659">
                  <c:v>20.002704620361328</c:v>
                </c:pt>
                <c:pt idx="1660">
                  <c:v>20.012704849243164</c:v>
                </c:pt>
                <c:pt idx="1661">
                  <c:v>20.025199890136719</c:v>
                </c:pt>
                <c:pt idx="1662">
                  <c:v>20.037683486938477</c:v>
                </c:pt>
                <c:pt idx="1663">
                  <c:v>20.050209045410156</c:v>
                </c:pt>
                <c:pt idx="1664">
                  <c:v>20.06269645690918</c:v>
                </c:pt>
                <c:pt idx="1665">
                  <c:v>20.07518196105957</c:v>
                </c:pt>
                <c:pt idx="1666">
                  <c:v>20.085184097290039</c:v>
                </c:pt>
                <c:pt idx="1667">
                  <c:v>20.095230102539063</c:v>
                </c:pt>
                <c:pt idx="1668">
                  <c:v>20.107721328735352</c:v>
                </c:pt>
                <c:pt idx="1669">
                  <c:v>20.120216369628906</c:v>
                </c:pt>
                <c:pt idx="1670">
                  <c:v>20.132740020751953</c:v>
                </c:pt>
                <c:pt idx="1671">
                  <c:v>20.145229339599609</c:v>
                </c:pt>
                <c:pt idx="1672">
                  <c:v>20.15771484375</c:v>
                </c:pt>
                <c:pt idx="1673">
                  <c:v>20.17022705078125</c:v>
                </c:pt>
                <c:pt idx="1674">
                  <c:v>20.182729721069336</c:v>
                </c:pt>
                <c:pt idx="1675">
                  <c:v>20.195213317871094</c:v>
                </c:pt>
                <c:pt idx="1676">
                  <c:v>20.207712173461914</c:v>
                </c:pt>
                <c:pt idx="1677">
                  <c:v>20.220209121704102</c:v>
                </c:pt>
                <c:pt idx="1678">
                  <c:v>20.232719421386719</c:v>
                </c:pt>
                <c:pt idx="1679">
                  <c:v>20.245214462280273</c:v>
                </c:pt>
                <c:pt idx="1680">
                  <c:v>20.257705688476563</c:v>
                </c:pt>
                <c:pt idx="1681">
                  <c:v>20.27020263671875</c:v>
                </c:pt>
                <c:pt idx="1682">
                  <c:v>20.28270149230957</c:v>
                </c:pt>
                <c:pt idx="1683">
                  <c:v>20.292716979980469</c:v>
                </c:pt>
                <c:pt idx="1684">
                  <c:v>20.305204391479492</c:v>
                </c:pt>
                <c:pt idx="1685">
                  <c:v>20.317693710327148</c:v>
                </c:pt>
                <c:pt idx="1686">
                  <c:v>20.327695846557617</c:v>
                </c:pt>
                <c:pt idx="1687">
                  <c:v>20.34019660949707</c:v>
                </c:pt>
                <c:pt idx="1688">
                  <c:v>20.352703094482422</c:v>
                </c:pt>
                <c:pt idx="1689">
                  <c:v>20.365198135375977</c:v>
                </c:pt>
                <c:pt idx="1690">
                  <c:v>20.377691268920898</c:v>
                </c:pt>
                <c:pt idx="1691">
                  <c:v>20.387693405151367</c:v>
                </c:pt>
                <c:pt idx="1692">
                  <c:v>20.397722244262695</c:v>
                </c:pt>
                <c:pt idx="1693">
                  <c:v>20.410221099853516</c:v>
                </c:pt>
                <c:pt idx="1694">
                  <c:v>20.4227294921875</c:v>
                </c:pt>
                <c:pt idx="1695">
                  <c:v>20.43522834777832</c:v>
                </c:pt>
                <c:pt idx="1696">
                  <c:v>20.447732925415039</c:v>
                </c:pt>
                <c:pt idx="1697">
                  <c:v>20.46021842956543</c:v>
                </c:pt>
                <c:pt idx="1698">
                  <c:v>20.472723007202148</c:v>
                </c:pt>
                <c:pt idx="1699">
                  <c:v>20.485227584838867</c:v>
                </c:pt>
                <c:pt idx="1700">
                  <c:v>20.497726440429688</c:v>
                </c:pt>
                <c:pt idx="1701">
                  <c:v>20.510211944580078</c:v>
                </c:pt>
                <c:pt idx="1702">
                  <c:v>20.522706985473633</c:v>
                </c:pt>
                <c:pt idx="1703">
                  <c:v>20.535223007202148</c:v>
                </c:pt>
                <c:pt idx="1704">
                  <c:v>20.54771614074707</c:v>
                </c:pt>
                <c:pt idx="1705">
                  <c:v>20.560203552246094</c:v>
                </c:pt>
                <c:pt idx="1706">
                  <c:v>20.572708129882813</c:v>
                </c:pt>
                <c:pt idx="1707">
                  <c:v>20.585206985473633</c:v>
                </c:pt>
                <c:pt idx="1708">
                  <c:v>20.597698211669922</c:v>
                </c:pt>
                <c:pt idx="1709">
                  <c:v>20.607706069946289</c:v>
                </c:pt>
                <c:pt idx="1710">
                  <c:v>20.617715835571289</c:v>
                </c:pt>
                <c:pt idx="1711">
                  <c:v>20.630203247070313</c:v>
                </c:pt>
                <c:pt idx="1712">
                  <c:v>20.642688751220703</c:v>
                </c:pt>
                <c:pt idx="1713">
                  <c:v>20.655206680297852</c:v>
                </c:pt>
                <c:pt idx="1714">
                  <c:v>20.667699813842773</c:v>
                </c:pt>
                <c:pt idx="1715">
                  <c:v>20.680177688598633</c:v>
                </c:pt>
                <c:pt idx="1716">
                  <c:v>20.690181732177734</c:v>
                </c:pt>
                <c:pt idx="1717">
                  <c:v>20.700235366821289</c:v>
                </c:pt>
                <c:pt idx="1718">
                  <c:v>20.712726593017578</c:v>
                </c:pt>
                <c:pt idx="1719">
                  <c:v>20.7252197265625</c:v>
                </c:pt>
                <c:pt idx="1720">
                  <c:v>20.737737655639648</c:v>
                </c:pt>
                <c:pt idx="1721">
                  <c:v>20.750234603881836</c:v>
                </c:pt>
                <c:pt idx="1722">
                  <c:v>20.762714385986328</c:v>
                </c:pt>
                <c:pt idx="1723">
                  <c:v>20.775234222412109</c:v>
                </c:pt>
                <c:pt idx="1724">
                  <c:v>20.787721633911133</c:v>
                </c:pt>
                <c:pt idx="1725">
                  <c:v>20.800214767456055</c:v>
                </c:pt>
                <c:pt idx="1726">
                  <c:v>20.812707901000977</c:v>
                </c:pt>
                <c:pt idx="1727">
                  <c:v>20.825218200683594</c:v>
                </c:pt>
                <c:pt idx="1728">
                  <c:v>20.837732315063477</c:v>
                </c:pt>
                <c:pt idx="1729">
                  <c:v>20.850223541259766</c:v>
                </c:pt>
                <c:pt idx="1730">
                  <c:v>20.862709045410156</c:v>
                </c:pt>
                <c:pt idx="1731">
                  <c:v>20.875207901000977</c:v>
                </c:pt>
                <c:pt idx="1732">
                  <c:v>20.887701034545898</c:v>
                </c:pt>
                <c:pt idx="1733">
                  <c:v>20.897708892822266</c:v>
                </c:pt>
                <c:pt idx="1734">
                  <c:v>20.907712936401367</c:v>
                </c:pt>
                <c:pt idx="1735">
                  <c:v>20.920198440551758</c:v>
                </c:pt>
                <c:pt idx="1736">
                  <c:v>20.932697296142578</c:v>
                </c:pt>
                <c:pt idx="1737">
                  <c:v>20.945201873779297</c:v>
                </c:pt>
                <c:pt idx="1738">
                  <c:v>20.957712173461914</c:v>
                </c:pt>
                <c:pt idx="1739">
                  <c:v>20.970199584960938</c:v>
                </c:pt>
                <c:pt idx="1740">
                  <c:v>20.982692718505859</c:v>
                </c:pt>
                <c:pt idx="1741">
                  <c:v>20.995182037353516</c:v>
                </c:pt>
                <c:pt idx="1742">
                  <c:v>21.00767707824707</c:v>
                </c:pt>
                <c:pt idx="1743">
                  <c:v>21.017698287963867</c:v>
                </c:pt>
                <c:pt idx="1744">
                  <c:v>21.027725219726563</c:v>
                </c:pt>
                <c:pt idx="1745">
                  <c:v>21.040229797363281</c:v>
                </c:pt>
                <c:pt idx="1746">
                  <c:v>21.052732467651367</c:v>
                </c:pt>
                <c:pt idx="1747">
                  <c:v>21.065235137939453</c:v>
                </c:pt>
                <c:pt idx="1748">
                  <c:v>21.077730178833008</c:v>
                </c:pt>
                <c:pt idx="1749">
                  <c:v>21.090219497680664</c:v>
                </c:pt>
                <c:pt idx="1750">
                  <c:v>21.102720260620117</c:v>
                </c:pt>
                <c:pt idx="1751">
                  <c:v>21.115209579467773</c:v>
                </c:pt>
                <c:pt idx="1752">
                  <c:v>21.127708435058594</c:v>
                </c:pt>
                <c:pt idx="1753">
                  <c:v>21.140224456787109</c:v>
                </c:pt>
                <c:pt idx="1754">
                  <c:v>21.152729034423828</c:v>
                </c:pt>
                <c:pt idx="1755">
                  <c:v>21.165203094482422</c:v>
                </c:pt>
                <c:pt idx="1756">
                  <c:v>21.177717208862305</c:v>
                </c:pt>
                <c:pt idx="1757">
                  <c:v>21.190208435058594</c:v>
                </c:pt>
                <c:pt idx="1758">
                  <c:v>21.202705383300781</c:v>
                </c:pt>
                <c:pt idx="1759">
                  <c:v>21.21519660949707</c:v>
                </c:pt>
                <c:pt idx="1760">
                  <c:v>21.225194931030273</c:v>
                </c:pt>
                <c:pt idx="1761">
                  <c:v>21.235206604003906</c:v>
                </c:pt>
                <c:pt idx="1762">
                  <c:v>21.247692108154297</c:v>
                </c:pt>
                <c:pt idx="1763">
                  <c:v>21.260213851928711</c:v>
                </c:pt>
                <c:pt idx="1764">
                  <c:v>21.272703170776367</c:v>
                </c:pt>
                <c:pt idx="1765">
                  <c:v>21.285194396972656</c:v>
                </c:pt>
                <c:pt idx="1766">
                  <c:v>21.297687530517578</c:v>
                </c:pt>
                <c:pt idx="1767">
                  <c:v>21.310197830200195</c:v>
                </c:pt>
                <c:pt idx="1768">
                  <c:v>21.322687149047852</c:v>
                </c:pt>
                <c:pt idx="1769">
                  <c:v>21.335184097290039</c:v>
                </c:pt>
                <c:pt idx="1770">
                  <c:v>21.345184326171875</c:v>
                </c:pt>
                <c:pt idx="1771">
                  <c:v>21.355224609375</c:v>
                </c:pt>
                <c:pt idx="1772">
                  <c:v>21.367719650268555</c:v>
                </c:pt>
                <c:pt idx="1773">
                  <c:v>21.380231857299805</c:v>
                </c:pt>
                <c:pt idx="1774">
                  <c:v>21.392734527587891</c:v>
                </c:pt>
                <c:pt idx="1775">
                  <c:v>21.405216217041016</c:v>
                </c:pt>
                <c:pt idx="1776">
                  <c:v>21.417716979980469</c:v>
                </c:pt>
                <c:pt idx="1777">
                  <c:v>21.430215835571289</c:v>
                </c:pt>
                <c:pt idx="1778">
                  <c:v>21.442726135253906</c:v>
                </c:pt>
                <c:pt idx="1779">
                  <c:v>21.455219268798828</c:v>
                </c:pt>
                <c:pt idx="1780">
                  <c:v>21.467710494995117</c:v>
                </c:pt>
                <c:pt idx="1781">
                  <c:v>21.480209350585938</c:v>
                </c:pt>
                <c:pt idx="1782">
                  <c:v>21.492708206176758</c:v>
                </c:pt>
                <c:pt idx="1783">
                  <c:v>21.502708435058594</c:v>
                </c:pt>
                <c:pt idx="1784">
                  <c:v>21.512710571289063</c:v>
                </c:pt>
                <c:pt idx="1785">
                  <c:v>21.525217056274414</c:v>
                </c:pt>
                <c:pt idx="1786">
                  <c:v>21.537698745727539</c:v>
                </c:pt>
                <c:pt idx="1787">
                  <c:v>21.550201416015625</c:v>
                </c:pt>
                <c:pt idx="1788">
                  <c:v>21.562709808349609</c:v>
                </c:pt>
                <c:pt idx="1789">
                  <c:v>21.575204849243164</c:v>
                </c:pt>
                <c:pt idx="1790">
                  <c:v>21.58769416809082</c:v>
                </c:pt>
                <c:pt idx="1791">
                  <c:v>21.600185394287109</c:v>
                </c:pt>
                <c:pt idx="1792">
                  <c:v>21.612688064575195</c:v>
                </c:pt>
                <c:pt idx="1793">
                  <c:v>21.622686386108398</c:v>
                </c:pt>
                <c:pt idx="1794">
                  <c:v>21.632740020751953</c:v>
                </c:pt>
                <c:pt idx="1795">
                  <c:v>21.645227432250977</c:v>
                </c:pt>
                <c:pt idx="1796">
                  <c:v>21.657741546630859</c:v>
                </c:pt>
                <c:pt idx="1797">
                  <c:v>21.670221328735352</c:v>
                </c:pt>
                <c:pt idx="1798">
                  <c:v>21.682727813720703</c:v>
                </c:pt>
                <c:pt idx="1799">
                  <c:v>21.695219039916992</c:v>
                </c:pt>
                <c:pt idx="1800">
                  <c:v>21.707721710205078</c:v>
                </c:pt>
                <c:pt idx="1801">
                  <c:v>21.720212936401367</c:v>
                </c:pt>
                <c:pt idx="1802">
                  <c:v>21.73271369934082</c:v>
                </c:pt>
                <c:pt idx="1803">
                  <c:v>21.745237350463867</c:v>
                </c:pt>
                <c:pt idx="1804">
                  <c:v>21.757726669311523</c:v>
                </c:pt>
                <c:pt idx="1805">
                  <c:v>21.770208358764648</c:v>
                </c:pt>
                <c:pt idx="1806">
                  <c:v>21.78271484375</c:v>
                </c:pt>
                <c:pt idx="1807">
                  <c:v>21.79521369934082</c:v>
                </c:pt>
                <c:pt idx="1808">
                  <c:v>21.807699203491211</c:v>
                </c:pt>
                <c:pt idx="1809">
                  <c:v>21.81770133972168</c:v>
                </c:pt>
                <c:pt idx="1810">
                  <c:v>21.827713012695313</c:v>
                </c:pt>
                <c:pt idx="1811">
                  <c:v>21.840208053588867</c:v>
                </c:pt>
                <c:pt idx="1812">
                  <c:v>21.852695465087891</c:v>
                </c:pt>
                <c:pt idx="1813">
                  <c:v>21.86522102355957</c:v>
                </c:pt>
                <c:pt idx="1814">
                  <c:v>21.877710342407227</c:v>
                </c:pt>
                <c:pt idx="1815">
                  <c:v>21.890180587768555</c:v>
                </c:pt>
                <c:pt idx="1816">
                  <c:v>21.902692794799805</c:v>
                </c:pt>
                <c:pt idx="1817">
                  <c:v>21.915191650390625</c:v>
                </c:pt>
                <c:pt idx="1818">
                  <c:v>21.927692413330078</c:v>
                </c:pt>
                <c:pt idx="1819">
                  <c:v>21.940187454223633</c:v>
                </c:pt>
                <c:pt idx="1820">
                  <c:v>21.950193405151367</c:v>
                </c:pt>
                <c:pt idx="1821">
                  <c:v>21.960235595703125</c:v>
                </c:pt>
                <c:pt idx="1822">
                  <c:v>21.972713470458984</c:v>
                </c:pt>
                <c:pt idx="1823">
                  <c:v>21.985246658325195</c:v>
                </c:pt>
                <c:pt idx="1824">
                  <c:v>21.997730255126953</c:v>
                </c:pt>
                <c:pt idx="1825">
                  <c:v>22.010217666625977</c:v>
                </c:pt>
                <c:pt idx="1826">
                  <c:v>22.022710800170898</c:v>
                </c:pt>
                <c:pt idx="1827">
                  <c:v>22.035223007202148</c:v>
                </c:pt>
                <c:pt idx="1828">
                  <c:v>22.047725677490234</c:v>
                </c:pt>
                <c:pt idx="1829">
                  <c:v>22.060230255126953</c:v>
                </c:pt>
                <c:pt idx="1830">
                  <c:v>22.072711944580078</c:v>
                </c:pt>
                <c:pt idx="1831">
                  <c:v>22.085216522216797</c:v>
                </c:pt>
                <c:pt idx="1832">
                  <c:v>22.097713470458984</c:v>
                </c:pt>
                <c:pt idx="1833">
                  <c:v>22.110214233398438</c:v>
                </c:pt>
                <c:pt idx="1834">
                  <c:v>22.122701644897461</c:v>
                </c:pt>
                <c:pt idx="1835">
                  <c:v>22.135198593139648</c:v>
                </c:pt>
                <c:pt idx="1836">
                  <c:v>22.147714614868164</c:v>
                </c:pt>
                <c:pt idx="1837">
                  <c:v>22.160207748413086</c:v>
                </c:pt>
                <c:pt idx="1838">
                  <c:v>22.172691345214844</c:v>
                </c:pt>
                <c:pt idx="1839">
                  <c:v>22.18269157409668</c:v>
                </c:pt>
                <c:pt idx="1840">
                  <c:v>22.192695617675781</c:v>
                </c:pt>
                <c:pt idx="1841">
                  <c:v>22.2052001953125</c:v>
                </c:pt>
                <c:pt idx="1842">
                  <c:v>22.217695236206055</c:v>
                </c:pt>
                <c:pt idx="1843">
                  <c:v>22.230203628540039</c:v>
                </c:pt>
                <c:pt idx="1844">
                  <c:v>22.242691040039063</c:v>
                </c:pt>
                <c:pt idx="1845">
                  <c:v>22.255180358886719</c:v>
                </c:pt>
                <c:pt idx="1846">
                  <c:v>22.267692565917969</c:v>
                </c:pt>
                <c:pt idx="1847">
                  <c:v>22.280193328857422</c:v>
                </c:pt>
                <c:pt idx="1848">
                  <c:v>22.290195465087891</c:v>
                </c:pt>
                <c:pt idx="1849">
                  <c:v>22.300226211547852</c:v>
                </c:pt>
                <c:pt idx="1850">
                  <c:v>22.31273078918457</c:v>
                </c:pt>
                <c:pt idx="1851">
                  <c:v>22.325214385986328</c:v>
                </c:pt>
                <c:pt idx="1852">
                  <c:v>22.337715148925781</c:v>
                </c:pt>
                <c:pt idx="1853">
                  <c:v>22.350229263305664</c:v>
                </c:pt>
                <c:pt idx="1854">
                  <c:v>22.362728118896484</c:v>
                </c:pt>
                <c:pt idx="1855">
                  <c:v>22.375207901000977</c:v>
                </c:pt>
                <c:pt idx="1856">
                  <c:v>22.387723922729492</c:v>
                </c:pt>
                <c:pt idx="1857">
                  <c:v>22.400209426879883</c:v>
                </c:pt>
                <c:pt idx="1858">
                  <c:v>22.412712097167969</c:v>
                </c:pt>
                <c:pt idx="1859">
                  <c:v>22.425205230712891</c:v>
                </c:pt>
                <c:pt idx="1860">
                  <c:v>22.437707901000977</c:v>
                </c:pt>
                <c:pt idx="1861">
                  <c:v>22.450210571289063</c:v>
                </c:pt>
                <c:pt idx="1862">
                  <c:v>22.462709426879883</c:v>
                </c:pt>
                <c:pt idx="1863">
                  <c:v>22.475193023681641</c:v>
                </c:pt>
                <c:pt idx="1864">
                  <c:v>22.485198974609375</c:v>
                </c:pt>
                <c:pt idx="1865">
                  <c:v>22.49769401550293</c:v>
                </c:pt>
                <c:pt idx="1866">
                  <c:v>22.507699966430664</c:v>
                </c:pt>
                <c:pt idx="1867">
                  <c:v>22.520206451416016</c:v>
                </c:pt>
                <c:pt idx="1868">
                  <c:v>22.532690048217773</c:v>
                </c:pt>
                <c:pt idx="1869">
                  <c:v>22.545188903808594</c:v>
                </c:pt>
                <c:pt idx="1870">
                  <c:v>22.557687759399414</c:v>
                </c:pt>
                <c:pt idx="1871">
                  <c:v>22.570201873779297</c:v>
                </c:pt>
                <c:pt idx="1872">
                  <c:v>22.582691192626953</c:v>
                </c:pt>
                <c:pt idx="1873">
                  <c:v>22.592691421508789</c:v>
                </c:pt>
                <c:pt idx="1874">
                  <c:v>22.602729797363281</c:v>
                </c:pt>
                <c:pt idx="1875">
                  <c:v>22.615213394165039</c:v>
                </c:pt>
                <c:pt idx="1876">
                  <c:v>22.62773323059082</c:v>
                </c:pt>
                <c:pt idx="1877">
                  <c:v>22.640222549438477</c:v>
                </c:pt>
                <c:pt idx="1878">
                  <c:v>22.652729034423828</c:v>
                </c:pt>
                <c:pt idx="1879">
                  <c:v>22.664545059204102</c:v>
                </c:pt>
                <c:pt idx="1880">
                  <c:v>22.666778564453125</c:v>
                </c:pt>
                <c:pt idx="1881">
                  <c:v>22.667942047119141</c:v>
                </c:pt>
                <c:pt idx="1882">
                  <c:v>22.668539047241211</c:v>
                </c:pt>
                <c:pt idx="1883">
                  <c:v>22.668542861938477</c:v>
                </c:pt>
              </c:numCache>
            </c:numRef>
          </c:xVal>
          <c:yVal>
            <c:numRef>
              <c:f>Sheet1!$M$2:$M$1885</c:f>
              <c:numCache>
                <c:formatCode>General</c:formatCode>
                <c:ptCount val="1884"/>
                <c:pt idx="0">
                  <c:v>0</c:v>
                </c:pt>
                <c:pt idx="1">
                  <c:v>112.04991149902344</c:v>
                </c:pt>
                <c:pt idx="2">
                  <c:v>111.68412017822266</c:v>
                </c:pt>
                <c:pt idx="3">
                  <c:v>111.55176544189453</c:v>
                </c:pt>
                <c:pt idx="4">
                  <c:v>111.36093139648438</c:v>
                </c:pt>
                <c:pt idx="5">
                  <c:v>111.19652557373047</c:v>
                </c:pt>
                <c:pt idx="6">
                  <c:v>110.74839019775391</c:v>
                </c:pt>
                <c:pt idx="7">
                  <c:v>110.58699035644531</c:v>
                </c:pt>
                <c:pt idx="8">
                  <c:v>110.61774444580078</c:v>
                </c:pt>
                <c:pt idx="9">
                  <c:v>111.82730102539063</c:v>
                </c:pt>
                <c:pt idx="10">
                  <c:v>119.32345581054688</c:v>
                </c:pt>
                <c:pt idx="11">
                  <c:v>134.86708068847656</c:v>
                </c:pt>
                <c:pt idx="12">
                  <c:v>159.3834228515625</c:v>
                </c:pt>
                <c:pt idx="13">
                  <c:v>194.37478637695313</c:v>
                </c:pt>
                <c:pt idx="14">
                  <c:v>231.8560791015625</c:v>
                </c:pt>
                <c:pt idx="15">
                  <c:v>272.86099243164063</c:v>
                </c:pt>
                <c:pt idx="16">
                  <c:v>321.42599487304688</c:v>
                </c:pt>
                <c:pt idx="17">
                  <c:v>369.17474365234375</c:v>
                </c:pt>
                <c:pt idx="18">
                  <c:v>422.62554931640625</c:v>
                </c:pt>
                <c:pt idx="19">
                  <c:v>470.94424438476563</c:v>
                </c:pt>
                <c:pt idx="20">
                  <c:v>521.992431640625</c:v>
                </c:pt>
                <c:pt idx="21">
                  <c:v>575.76373291015625</c:v>
                </c:pt>
                <c:pt idx="22">
                  <c:v>632.40411376953125</c:v>
                </c:pt>
                <c:pt idx="23">
                  <c:v>690.8426513671875</c:v>
                </c:pt>
                <c:pt idx="24">
                  <c:v>749.38909912109375</c:v>
                </c:pt>
                <c:pt idx="25">
                  <c:v>807.77850341796875</c:v>
                </c:pt>
                <c:pt idx="26">
                  <c:v>865.99029541015625</c:v>
                </c:pt>
                <c:pt idx="27">
                  <c:v>923.86639404296875</c:v>
                </c:pt>
                <c:pt idx="28">
                  <c:v>982.05169677734375</c:v>
                </c:pt>
                <c:pt idx="29">
                  <c:v>1040.1412353515625</c:v>
                </c:pt>
                <c:pt idx="30">
                  <c:v>1098.0562744140625</c:v>
                </c:pt>
                <c:pt idx="31">
                  <c:v>1156.1226806640625</c:v>
                </c:pt>
                <c:pt idx="32">
                  <c:v>1214.0819091796875</c:v>
                </c:pt>
                <c:pt idx="33">
                  <c:v>1271.979736328125</c:v>
                </c:pt>
                <c:pt idx="34">
                  <c:v>1329.719970703125</c:v>
                </c:pt>
                <c:pt idx="35">
                  <c:v>1387.1810302734375</c:v>
                </c:pt>
                <c:pt idx="36">
                  <c:v>1444.273193359375</c:v>
                </c:pt>
                <c:pt idx="37">
                  <c:v>1501.8009033203125</c:v>
                </c:pt>
                <c:pt idx="38">
                  <c:v>1559.14794921875</c:v>
                </c:pt>
                <c:pt idx="39">
                  <c:v>1616.4515380859375</c:v>
                </c:pt>
                <c:pt idx="40">
                  <c:v>1673.699462890625</c:v>
                </c:pt>
                <c:pt idx="41">
                  <c:v>1730.320068359375</c:v>
                </c:pt>
                <c:pt idx="42">
                  <c:v>1786.9014892578125</c:v>
                </c:pt>
                <c:pt idx="43">
                  <c:v>1843.52197265625</c:v>
                </c:pt>
                <c:pt idx="44">
                  <c:v>1900.4141845703125</c:v>
                </c:pt>
                <c:pt idx="45">
                  <c:v>1945.9554443359375</c:v>
                </c:pt>
                <c:pt idx="46">
                  <c:v>1991.0103759765625</c:v>
                </c:pt>
                <c:pt idx="47">
                  <c:v>2048.16845703125</c:v>
                </c:pt>
                <c:pt idx="48">
                  <c:v>2104.892578125</c:v>
                </c:pt>
                <c:pt idx="49">
                  <c:v>2160.988037109375</c:v>
                </c:pt>
                <c:pt idx="50">
                  <c:v>2216.882568359375</c:v>
                </c:pt>
                <c:pt idx="51">
                  <c:v>2272.3515625</c:v>
                </c:pt>
                <c:pt idx="52">
                  <c:v>2328.08642578125</c:v>
                </c:pt>
                <c:pt idx="53">
                  <c:v>2384.15087890625</c:v>
                </c:pt>
                <c:pt idx="54">
                  <c:v>2440.115966796875</c:v>
                </c:pt>
                <c:pt idx="55">
                  <c:v>2495.660888671875</c:v>
                </c:pt>
                <c:pt idx="56">
                  <c:v>2550.9794921875</c:v>
                </c:pt>
                <c:pt idx="57">
                  <c:v>2606.11865234375</c:v>
                </c:pt>
                <c:pt idx="58">
                  <c:v>2661.056396484375</c:v>
                </c:pt>
                <c:pt idx="59">
                  <c:v>2716.083984375</c:v>
                </c:pt>
                <c:pt idx="60">
                  <c:v>2771.26708984375</c:v>
                </c:pt>
                <c:pt idx="61">
                  <c:v>2815.412353515625</c:v>
                </c:pt>
                <c:pt idx="62">
                  <c:v>2859.09765625</c:v>
                </c:pt>
                <c:pt idx="63">
                  <c:v>2913.6923828125</c:v>
                </c:pt>
                <c:pt idx="64">
                  <c:v>2967.82763671875</c:v>
                </c:pt>
                <c:pt idx="65">
                  <c:v>3021.717041015625</c:v>
                </c:pt>
                <c:pt idx="66">
                  <c:v>3076.05126953125</c:v>
                </c:pt>
                <c:pt idx="67">
                  <c:v>3130.657470703125</c:v>
                </c:pt>
                <c:pt idx="68">
                  <c:v>3184.739990234375</c:v>
                </c:pt>
                <c:pt idx="69">
                  <c:v>3238.843994140625</c:v>
                </c:pt>
                <c:pt idx="70">
                  <c:v>3292.669921875</c:v>
                </c:pt>
                <c:pt idx="71">
                  <c:v>3335.39697265625</c:v>
                </c:pt>
                <c:pt idx="72">
                  <c:v>3378.115966796875</c:v>
                </c:pt>
                <c:pt idx="73">
                  <c:v>3431.8056640625</c:v>
                </c:pt>
                <c:pt idx="74">
                  <c:v>3485.32275390625</c:v>
                </c:pt>
                <c:pt idx="75">
                  <c:v>3538.272705078125</c:v>
                </c:pt>
                <c:pt idx="76">
                  <c:v>3591.277587890625</c:v>
                </c:pt>
                <c:pt idx="77">
                  <c:v>3644.59619140625</c:v>
                </c:pt>
                <c:pt idx="78">
                  <c:v>3697.993408203125</c:v>
                </c:pt>
                <c:pt idx="79">
                  <c:v>3750.5068359375</c:v>
                </c:pt>
                <c:pt idx="80">
                  <c:v>3802.85888671875</c:v>
                </c:pt>
                <c:pt idx="81">
                  <c:v>3855.2353515625</c:v>
                </c:pt>
                <c:pt idx="82">
                  <c:v>3907.509033203125</c:v>
                </c:pt>
                <c:pt idx="83">
                  <c:v>3959.69140625</c:v>
                </c:pt>
                <c:pt idx="84">
                  <c:v>4011.767822265625</c:v>
                </c:pt>
                <c:pt idx="85">
                  <c:v>4063.69091796875</c:v>
                </c:pt>
                <c:pt idx="86">
                  <c:v>4105.08837890625</c:v>
                </c:pt>
                <c:pt idx="87">
                  <c:v>4156.4482421875</c:v>
                </c:pt>
                <c:pt idx="88">
                  <c:v>4197.72705078125</c:v>
                </c:pt>
                <c:pt idx="89">
                  <c:v>4249.35498046875</c:v>
                </c:pt>
                <c:pt idx="90">
                  <c:v>4300.5</c:v>
                </c:pt>
                <c:pt idx="91">
                  <c:v>4351.47265625</c:v>
                </c:pt>
                <c:pt idx="92">
                  <c:v>4402.41845703125</c:v>
                </c:pt>
                <c:pt idx="93">
                  <c:v>4453.08837890625</c:v>
                </c:pt>
                <c:pt idx="94">
                  <c:v>4503.6669921875</c:v>
                </c:pt>
                <c:pt idx="95">
                  <c:v>4554.41552734375</c:v>
                </c:pt>
                <c:pt idx="96">
                  <c:v>4595.14111328125</c:v>
                </c:pt>
                <c:pt idx="97">
                  <c:v>4636.1884765625</c:v>
                </c:pt>
                <c:pt idx="98">
                  <c:v>4687.05908203125</c:v>
                </c:pt>
                <c:pt idx="99">
                  <c:v>4737.486328125</c:v>
                </c:pt>
                <c:pt idx="100">
                  <c:v>4787.44140625</c:v>
                </c:pt>
                <c:pt idx="101">
                  <c:v>4836.81103515625</c:v>
                </c:pt>
                <c:pt idx="102">
                  <c:v>4886.57763671875</c:v>
                </c:pt>
                <c:pt idx="103">
                  <c:v>4936.4423828125</c:v>
                </c:pt>
                <c:pt idx="104">
                  <c:v>4986.021484375</c:v>
                </c:pt>
                <c:pt idx="105">
                  <c:v>5035.54443359375</c:v>
                </c:pt>
                <c:pt idx="106">
                  <c:v>5085.11474609375</c:v>
                </c:pt>
                <c:pt idx="107">
                  <c:v>5134.3349609375</c:v>
                </c:pt>
                <c:pt idx="108">
                  <c:v>5183.17431640625</c:v>
                </c:pt>
                <c:pt idx="109">
                  <c:v>5232.369140625</c:v>
                </c:pt>
                <c:pt idx="110">
                  <c:v>5281.82568359375</c:v>
                </c:pt>
                <c:pt idx="111">
                  <c:v>5321.3681640625</c:v>
                </c:pt>
                <c:pt idx="112">
                  <c:v>5360.61962890625</c:v>
                </c:pt>
                <c:pt idx="113">
                  <c:v>5409.435546875</c:v>
                </c:pt>
                <c:pt idx="114">
                  <c:v>5457.70166015625</c:v>
                </c:pt>
                <c:pt idx="115">
                  <c:v>5505.880859375</c:v>
                </c:pt>
                <c:pt idx="116">
                  <c:v>5553.90869140625</c:v>
                </c:pt>
                <c:pt idx="117">
                  <c:v>5601.923828125</c:v>
                </c:pt>
                <c:pt idx="118">
                  <c:v>5649.54150390625</c:v>
                </c:pt>
                <c:pt idx="119">
                  <c:v>5697.18505859375</c:v>
                </c:pt>
                <c:pt idx="120">
                  <c:v>5745.22021484375</c:v>
                </c:pt>
                <c:pt idx="121">
                  <c:v>5783.76171875</c:v>
                </c:pt>
                <c:pt idx="122">
                  <c:v>5821.79541015625</c:v>
                </c:pt>
                <c:pt idx="123">
                  <c:v>5869.3720703125</c:v>
                </c:pt>
                <c:pt idx="124">
                  <c:v>5916.45947265625</c:v>
                </c:pt>
                <c:pt idx="125">
                  <c:v>5963.67626953125</c:v>
                </c:pt>
                <c:pt idx="126">
                  <c:v>6010.91064453125</c:v>
                </c:pt>
                <c:pt idx="127">
                  <c:v>6057.37255859375</c:v>
                </c:pt>
                <c:pt idx="128">
                  <c:v>6026.72216796875</c:v>
                </c:pt>
                <c:pt idx="129">
                  <c:v>5925.3876953125</c:v>
                </c:pt>
                <c:pt idx="130">
                  <c:v>5909.81787109375</c:v>
                </c:pt>
                <c:pt idx="131">
                  <c:v>5973.0009765625</c:v>
                </c:pt>
                <c:pt idx="132">
                  <c:v>6034.3115234375</c:v>
                </c:pt>
                <c:pt idx="133">
                  <c:v>6094.220703125</c:v>
                </c:pt>
                <c:pt idx="134">
                  <c:v>6153.69482421875</c:v>
                </c:pt>
                <c:pt idx="135">
                  <c:v>6212.439453125</c:v>
                </c:pt>
                <c:pt idx="136">
                  <c:v>6269.86767578125</c:v>
                </c:pt>
                <c:pt idx="137">
                  <c:v>6326.37646484375</c:v>
                </c:pt>
                <c:pt idx="138">
                  <c:v>6371.10009765625</c:v>
                </c:pt>
                <c:pt idx="139">
                  <c:v>6415.68994140625</c:v>
                </c:pt>
                <c:pt idx="140">
                  <c:v>6471.04736328125</c:v>
                </c:pt>
                <c:pt idx="141">
                  <c:v>6526.28466796875</c:v>
                </c:pt>
                <c:pt idx="142">
                  <c:v>6581</c:v>
                </c:pt>
                <c:pt idx="143">
                  <c:v>6635.0390625</c:v>
                </c:pt>
                <c:pt idx="144">
                  <c:v>6688.42431640625</c:v>
                </c:pt>
                <c:pt idx="145">
                  <c:v>6741.09521484375</c:v>
                </c:pt>
                <c:pt idx="146">
                  <c:v>6793.18017578125</c:v>
                </c:pt>
                <c:pt idx="147">
                  <c:v>6845.15673828125</c:v>
                </c:pt>
                <c:pt idx="148">
                  <c:v>6886.5458984375</c:v>
                </c:pt>
                <c:pt idx="149">
                  <c:v>6927.3759765625</c:v>
                </c:pt>
                <c:pt idx="150">
                  <c:v>6976.98486328125</c:v>
                </c:pt>
                <c:pt idx="151">
                  <c:v>6977.6494140625</c:v>
                </c:pt>
                <c:pt idx="152">
                  <c:v>6848.33935546875</c:v>
                </c:pt>
                <c:pt idx="153">
                  <c:v>6776.50390625</c:v>
                </c:pt>
                <c:pt idx="154">
                  <c:v>6841.7568359375</c:v>
                </c:pt>
                <c:pt idx="155">
                  <c:v>6904.20654296875</c:v>
                </c:pt>
                <c:pt idx="156">
                  <c:v>6965.072265625</c:v>
                </c:pt>
                <c:pt idx="157">
                  <c:v>7024.7080078125</c:v>
                </c:pt>
                <c:pt idx="158">
                  <c:v>7083.28466796875</c:v>
                </c:pt>
                <c:pt idx="159">
                  <c:v>7140.81787109375</c:v>
                </c:pt>
                <c:pt idx="160">
                  <c:v>7197.1201171875</c:v>
                </c:pt>
                <c:pt idx="161">
                  <c:v>7252.85595703125</c:v>
                </c:pt>
                <c:pt idx="162">
                  <c:v>7308.74072265625</c:v>
                </c:pt>
                <c:pt idx="163">
                  <c:v>7363.61669921875</c:v>
                </c:pt>
                <c:pt idx="164">
                  <c:v>7406.43017578125</c:v>
                </c:pt>
                <c:pt idx="165">
                  <c:v>7448.46044921875</c:v>
                </c:pt>
                <c:pt idx="166">
                  <c:v>7500.9423828125</c:v>
                </c:pt>
                <c:pt idx="167">
                  <c:v>7552.86669921875</c:v>
                </c:pt>
                <c:pt idx="168">
                  <c:v>7604.84130859375</c:v>
                </c:pt>
                <c:pt idx="169">
                  <c:v>7657.2119140625</c:v>
                </c:pt>
                <c:pt idx="170">
                  <c:v>7708.7919921875</c:v>
                </c:pt>
                <c:pt idx="171">
                  <c:v>7749.658203125</c:v>
                </c:pt>
                <c:pt idx="172">
                  <c:v>7790.34814453125</c:v>
                </c:pt>
                <c:pt idx="173">
                  <c:v>7840.58251953125</c:v>
                </c:pt>
                <c:pt idx="174">
                  <c:v>7889.9091796875</c:v>
                </c:pt>
                <c:pt idx="175">
                  <c:v>7938.525390625</c:v>
                </c:pt>
                <c:pt idx="176">
                  <c:v>7985.87841796875</c:v>
                </c:pt>
                <c:pt idx="177">
                  <c:v>7889.52685546875</c:v>
                </c:pt>
                <c:pt idx="178">
                  <c:v>7790.62255859375</c:v>
                </c:pt>
                <c:pt idx="179">
                  <c:v>7842.41650390625</c:v>
                </c:pt>
                <c:pt idx="180">
                  <c:v>7903.3876953125</c:v>
                </c:pt>
                <c:pt idx="181">
                  <c:v>7962.53271484375</c:v>
                </c:pt>
                <c:pt idx="182">
                  <c:v>8019.80712890625</c:v>
                </c:pt>
                <c:pt idx="183">
                  <c:v>8076.37158203125</c:v>
                </c:pt>
                <c:pt idx="184">
                  <c:v>8132.66552734375</c:v>
                </c:pt>
                <c:pt idx="185">
                  <c:v>8187.9296875</c:v>
                </c:pt>
                <c:pt idx="186">
                  <c:v>8242.7158203125</c:v>
                </c:pt>
                <c:pt idx="187">
                  <c:v>8297.337890625</c:v>
                </c:pt>
                <c:pt idx="188">
                  <c:v>8340.4345703125</c:v>
                </c:pt>
                <c:pt idx="189">
                  <c:v>8382.7939453125</c:v>
                </c:pt>
                <c:pt idx="190">
                  <c:v>8435.3466796875</c:v>
                </c:pt>
                <c:pt idx="191">
                  <c:v>8487.697265625</c:v>
                </c:pt>
                <c:pt idx="192">
                  <c:v>8539.630859375</c:v>
                </c:pt>
                <c:pt idx="193">
                  <c:v>8591.140625</c:v>
                </c:pt>
                <c:pt idx="194">
                  <c:v>8642.205078125</c:v>
                </c:pt>
                <c:pt idx="195">
                  <c:v>8692.6298828125</c:v>
                </c:pt>
                <c:pt idx="196">
                  <c:v>8741.9921875</c:v>
                </c:pt>
                <c:pt idx="197">
                  <c:v>8791.1171875</c:v>
                </c:pt>
                <c:pt idx="198">
                  <c:v>8830.1982421875</c:v>
                </c:pt>
                <c:pt idx="199">
                  <c:v>8869.50390625</c:v>
                </c:pt>
                <c:pt idx="200">
                  <c:v>8917.7314453125</c:v>
                </c:pt>
                <c:pt idx="201">
                  <c:v>8900.115234375</c:v>
                </c:pt>
                <c:pt idx="202">
                  <c:v>8842.865234375</c:v>
                </c:pt>
                <c:pt idx="203">
                  <c:v>8855.9619140625</c:v>
                </c:pt>
                <c:pt idx="204">
                  <c:v>8912.5166015625</c:v>
                </c:pt>
                <c:pt idx="205">
                  <c:v>8967.3369140625</c:v>
                </c:pt>
                <c:pt idx="206">
                  <c:v>9021.359375</c:v>
                </c:pt>
                <c:pt idx="207">
                  <c:v>9074.3720703125</c:v>
                </c:pt>
                <c:pt idx="208">
                  <c:v>9126.3818359375</c:v>
                </c:pt>
                <c:pt idx="209">
                  <c:v>9178.2509765625</c:v>
                </c:pt>
                <c:pt idx="210">
                  <c:v>9229.1376953125</c:v>
                </c:pt>
                <c:pt idx="211">
                  <c:v>9278.6103515625</c:v>
                </c:pt>
                <c:pt idx="212">
                  <c:v>9327.5478515625</c:v>
                </c:pt>
                <c:pt idx="213">
                  <c:v>9376.2412109375</c:v>
                </c:pt>
                <c:pt idx="214">
                  <c:v>9364.2421875</c:v>
                </c:pt>
                <c:pt idx="215">
                  <c:v>9270.3544921875</c:v>
                </c:pt>
                <c:pt idx="216">
                  <c:v>9244.318359375</c:v>
                </c:pt>
                <c:pt idx="217">
                  <c:v>9304.7763671875</c:v>
                </c:pt>
                <c:pt idx="218">
                  <c:v>9350.6787109375</c:v>
                </c:pt>
                <c:pt idx="219">
                  <c:v>9406.7939453125</c:v>
                </c:pt>
                <c:pt idx="220">
                  <c:v>9462.162109375</c:v>
                </c:pt>
                <c:pt idx="221">
                  <c:v>9516.767578125</c:v>
                </c:pt>
                <c:pt idx="222">
                  <c:v>9570.53125</c:v>
                </c:pt>
                <c:pt idx="223">
                  <c:v>9623.43359375</c:v>
                </c:pt>
                <c:pt idx="224">
                  <c:v>9675.7705078125</c:v>
                </c:pt>
                <c:pt idx="225">
                  <c:v>9727.42578125</c:v>
                </c:pt>
                <c:pt idx="226">
                  <c:v>9777.9462890625</c:v>
                </c:pt>
                <c:pt idx="227">
                  <c:v>9828.271484375</c:v>
                </c:pt>
                <c:pt idx="228">
                  <c:v>9878.2783203125</c:v>
                </c:pt>
                <c:pt idx="229">
                  <c:v>9927.6279296875</c:v>
                </c:pt>
                <c:pt idx="230">
                  <c:v>9976.451171875</c:v>
                </c:pt>
                <c:pt idx="231">
                  <c:v>10025.0927734375</c:v>
                </c:pt>
                <c:pt idx="232">
                  <c:v>10073.28515625</c:v>
                </c:pt>
                <c:pt idx="233">
                  <c:v>10120.6396484375</c:v>
                </c:pt>
                <c:pt idx="234">
                  <c:v>10167.2861328125</c:v>
                </c:pt>
                <c:pt idx="235">
                  <c:v>10154.6474609375</c:v>
                </c:pt>
                <c:pt idx="236">
                  <c:v>10089.970703125</c:v>
                </c:pt>
                <c:pt idx="237">
                  <c:v>10090.1953125</c:v>
                </c:pt>
                <c:pt idx="238">
                  <c:v>10146.611328125</c:v>
                </c:pt>
                <c:pt idx="239">
                  <c:v>10200.3447265625</c:v>
                </c:pt>
                <c:pt idx="240">
                  <c:v>10253.25390625</c:v>
                </c:pt>
                <c:pt idx="241">
                  <c:v>10305.6162109375</c:v>
                </c:pt>
                <c:pt idx="242">
                  <c:v>10357.28515625</c:v>
                </c:pt>
                <c:pt idx="243">
                  <c:v>10407.8837890625</c:v>
                </c:pt>
                <c:pt idx="244">
                  <c:v>10457.8212890625</c:v>
                </c:pt>
                <c:pt idx="245">
                  <c:v>10507.1591796875</c:v>
                </c:pt>
                <c:pt idx="246">
                  <c:v>10555.0146484375</c:v>
                </c:pt>
                <c:pt idx="247">
                  <c:v>10602.2744140625</c:v>
                </c:pt>
                <c:pt idx="248">
                  <c:v>10649.4150390625</c:v>
                </c:pt>
                <c:pt idx="249">
                  <c:v>10696.29296875</c:v>
                </c:pt>
                <c:pt idx="250">
                  <c:v>10733.2138671875</c:v>
                </c:pt>
                <c:pt idx="251">
                  <c:v>10770.099609375</c:v>
                </c:pt>
                <c:pt idx="252">
                  <c:v>10815.982421875</c:v>
                </c:pt>
                <c:pt idx="253">
                  <c:v>10861.322265625</c:v>
                </c:pt>
                <c:pt idx="254">
                  <c:v>10905.7568359375</c:v>
                </c:pt>
                <c:pt idx="255">
                  <c:v>10949.841796875</c:v>
                </c:pt>
                <c:pt idx="256">
                  <c:v>10994.146484375</c:v>
                </c:pt>
                <c:pt idx="257">
                  <c:v>11018.3916015625</c:v>
                </c:pt>
                <c:pt idx="258">
                  <c:v>10887.6279296875</c:v>
                </c:pt>
                <c:pt idx="259">
                  <c:v>10784.5830078125</c:v>
                </c:pt>
                <c:pt idx="260">
                  <c:v>10844.150390625</c:v>
                </c:pt>
                <c:pt idx="261">
                  <c:v>10901.8017578125</c:v>
                </c:pt>
                <c:pt idx="262">
                  <c:v>10956.9169921875</c:v>
                </c:pt>
                <c:pt idx="263">
                  <c:v>11011.2255859375</c:v>
                </c:pt>
                <c:pt idx="264">
                  <c:v>11064.564453125</c:v>
                </c:pt>
                <c:pt idx="265">
                  <c:v>11117.236328125</c:v>
                </c:pt>
                <c:pt idx="266">
                  <c:v>11168.92578125</c:v>
                </c:pt>
                <c:pt idx="267">
                  <c:v>11209.666015625</c:v>
                </c:pt>
                <c:pt idx="268">
                  <c:v>11260.2509765625</c:v>
                </c:pt>
                <c:pt idx="269">
                  <c:v>11309.7421875</c:v>
                </c:pt>
                <c:pt idx="270">
                  <c:v>11348.802734375</c:v>
                </c:pt>
                <c:pt idx="271">
                  <c:v>11397.4091796875</c:v>
                </c:pt>
                <c:pt idx="272">
                  <c:v>11445.548828125</c:v>
                </c:pt>
                <c:pt idx="273">
                  <c:v>11492.943359375</c:v>
                </c:pt>
                <c:pt idx="274">
                  <c:v>11539.833984375</c:v>
                </c:pt>
                <c:pt idx="275">
                  <c:v>11577.1435546875</c:v>
                </c:pt>
                <c:pt idx="276">
                  <c:v>11613.7373046875</c:v>
                </c:pt>
                <c:pt idx="277">
                  <c:v>11659.3720703125</c:v>
                </c:pt>
                <c:pt idx="278">
                  <c:v>11705.3935546875</c:v>
                </c:pt>
                <c:pt idx="279">
                  <c:v>11750.470703125</c:v>
                </c:pt>
                <c:pt idx="280">
                  <c:v>11794.638671875</c:v>
                </c:pt>
                <c:pt idx="281">
                  <c:v>11838.263671875</c:v>
                </c:pt>
                <c:pt idx="282">
                  <c:v>11881.427734375</c:v>
                </c:pt>
                <c:pt idx="283">
                  <c:v>11924.1181640625</c:v>
                </c:pt>
                <c:pt idx="284">
                  <c:v>11965.89453125</c:v>
                </c:pt>
                <c:pt idx="285">
                  <c:v>11872.7744140625</c:v>
                </c:pt>
                <c:pt idx="286">
                  <c:v>11760.5263671875</c:v>
                </c:pt>
                <c:pt idx="287">
                  <c:v>11790.814453125</c:v>
                </c:pt>
                <c:pt idx="288">
                  <c:v>11847.1787109375</c:v>
                </c:pt>
                <c:pt idx="289">
                  <c:v>11901.1376953125</c:v>
                </c:pt>
                <c:pt idx="290">
                  <c:v>11943.2998046875</c:v>
                </c:pt>
                <c:pt idx="291">
                  <c:v>11984.8955078125</c:v>
                </c:pt>
                <c:pt idx="292">
                  <c:v>12035.95703125</c:v>
                </c:pt>
                <c:pt idx="293">
                  <c:v>12086.234375</c:v>
                </c:pt>
                <c:pt idx="294">
                  <c:v>12136.1806640625</c:v>
                </c:pt>
                <c:pt idx="295">
                  <c:v>12185.0341796875</c:v>
                </c:pt>
                <c:pt idx="296">
                  <c:v>12233.1689453125</c:v>
                </c:pt>
                <c:pt idx="297">
                  <c:v>12280.490234375</c:v>
                </c:pt>
                <c:pt idx="298">
                  <c:v>12326.0341796875</c:v>
                </c:pt>
                <c:pt idx="299">
                  <c:v>12353.302734375</c:v>
                </c:pt>
                <c:pt idx="300">
                  <c:v>12263.904296875</c:v>
                </c:pt>
                <c:pt idx="301">
                  <c:v>12170.017578125</c:v>
                </c:pt>
                <c:pt idx="302">
                  <c:v>12169.0380859375</c:v>
                </c:pt>
                <c:pt idx="303">
                  <c:v>12228.6123046875</c:v>
                </c:pt>
                <c:pt idx="304">
                  <c:v>12285.0166015625</c:v>
                </c:pt>
                <c:pt idx="305">
                  <c:v>12339.427734375</c:v>
                </c:pt>
                <c:pt idx="306">
                  <c:v>12392.75</c:v>
                </c:pt>
                <c:pt idx="307">
                  <c:v>12444.5126953125</c:v>
                </c:pt>
                <c:pt idx="308">
                  <c:v>12496.1630859375</c:v>
                </c:pt>
                <c:pt idx="309">
                  <c:v>12547.67578125</c:v>
                </c:pt>
                <c:pt idx="310">
                  <c:v>12597.7880859375</c:v>
                </c:pt>
                <c:pt idx="311">
                  <c:v>12647.3447265625</c:v>
                </c:pt>
                <c:pt idx="312">
                  <c:v>12696.02734375</c:v>
                </c:pt>
                <c:pt idx="313">
                  <c:v>12743.5595703125</c:v>
                </c:pt>
                <c:pt idx="314">
                  <c:v>12790.79296875</c:v>
                </c:pt>
                <c:pt idx="315">
                  <c:v>12837.78125</c:v>
                </c:pt>
                <c:pt idx="316">
                  <c:v>12883.947265625</c:v>
                </c:pt>
                <c:pt idx="317">
                  <c:v>12929.6552734375</c:v>
                </c:pt>
                <c:pt idx="318">
                  <c:v>12965.958984375</c:v>
                </c:pt>
                <c:pt idx="319">
                  <c:v>13010.5927734375</c:v>
                </c:pt>
                <c:pt idx="320">
                  <c:v>13045.8212890625</c:v>
                </c:pt>
                <c:pt idx="321">
                  <c:v>13089.431640625</c:v>
                </c:pt>
                <c:pt idx="322">
                  <c:v>13132.9619140625</c:v>
                </c:pt>
                <c:pt idx="323">
                  <c:v>13175.95703125</c:v>
                </c:pt>
                <c:pt idx="324">
                  <c:v>13218.435546875</c:v>
                </c:pt>
                <c:pt idx="325">
                  <c:v>13260.4365234375</c:v>
                </c:pt>
                <c:pt idx="326">
                  <c:v>13302.779296875</c:v>
                </c:pt>
                <c:pt idx="327">
                  <c:v>13341.8232421875</c:v>
                </c:pt>
                <c:pt idx="328">
                  <c:v>13276.521484375</c:v>
                </c:pt>
                <c:pt idx="329">
                  <c:v>13211.8505859375</c:v>
                </c:pt>
                <c:pt idx="330">
                  <c:v>13213.451171875</c:v>
                </c:pt>
                <c:pt idx="331">
                  <c:v>13267.0673828125</c:v>
                </c:pt>
                <c:pt idx="332">
                  <c:v>13318.4052734375</c:v>
                </c:pt>
                <c:pt idx="333">
                  <c:v>13368.8203125</c:v>
                </c:pt>
                <c:pt idx="334">
                  <c:v>13418.4267578125</c:v>
                </c:pt>
                <c:pt idx="335">
                  <c:v>13466.58203125</c:v>
                </c:pt>
                <c:pt idx="336">
                  <c:v>13513.7197265625</c:v>
                </c:pt>
                <c:pt idx="337">
                  <c:v>13560.3017578125</c:v>
                </c:pt>
                <c:pt idx="338">
                  <c:v>13605.9794921875</c:v>
                </c:pt>
                <c:pt idx="339">
                  <c:v>13650.875</c:v>
                </c:pt>
                <c:pt idx="340">
                  <c:v>13694.908203125</c:v>
                </c:pt>
                <c:pt idx="341">
                  <c:v>13721.953125</c:v>
                </c:pt>
                <c:pt idx="342">
                  <c:v>13588.6923828125</c:v>
                </c:pt>
                <c:pt idx="343">
                  <c:v>13484.6123046875</c:v>
                </c:pt>
                <c:pt idx="344">
                  <c:v>13504.822265625</c:v>
                </c:pt>
                <c:pt idx="345">
                  <c:v>13564.123046875</c:v>
                </c:pt>
                <c:pt idx="346">
                  <c:v>13619.9931640625</c:v>
                </c:pt>
                <c:pt idx="347">
                  <c:v>13674.712890625</c:v>
                </c:pt>
                <c:pt idx="348">
                  <c:v>13728.134765625</c:v>
                </c:pt>
                <c:pt idx="349">
                  <c:v>13780.05859375</c:v>
                </c:pt>
                <c:pt idx="350">
                  <c:v>13830.69140625</c:v>
                </c:pt>
                <c:pt idx="351">
                  <c:v>13880.419921875</c:v>
                </c:pt>
                <c:pt idx="352">
                  <c:v>13929.6171875</c:v>
                </c:pt>
                <c:pt idx="353">
                  <c:v>13968.625</c:v>
                </c:pt>
                <c:pt idx="354">
                  <c:v>14007.412109375</c:v>
                </c:pt>
                <c:pt idx="355">
                  <c:v>14054.96875</c:v>
                </c:pt>
                <c:pt idx="356">
                  <c:v>14102.009765625</c:v>
                </c:pt>
                <c:pt idx="357">
                  <c:v>14147.9521484375</c:v>
                </c:pt>
                <c:pt idx="358">
                  <c:v>14192.5400390625</c:v>
                </c:pt>
                <c:pt idx="359">
                  <c:v>14236.900390625</c:v>
                </c:pt>
                <c:pt idx="360">
                  <c:v>14281.515625</c:v>
                </c:pt>
                <c:pt idx="361">
                  <c:v>14325.6943359375</c:v>
                </c:pt>
                <c:pt idx="362">
                  <c:v>14369.12890625</c:v>
                </c:pt>
                <c:pt idx="363">
                  <c:v>14411.921875</c:v>
                </c:pt>
                <c:pt idx="364">
                  <c:v>14454.228515625</c:v>
                </c:pt>
                <c:pt idx="365">
                  <c:v>14430.5009765625</c:v>
                </c:pt>
                <c:pt idx="366">
                  <c:v>14352.494140625</c:v>
                </c:pt>
                <c:pt idx="367">
                  <c:v>14347.48046875</c:v>
                </c:pt>
                <c:pt idx="368">
                  <c:v>14391.060546875</c:v>
                </c:pt>
                <c:pt idx="369">
                  <c:v>14442.740234375</c:v>
                </c:pt>
                <c:pt idx="370">
                  <c:v>14483.4873046875</c:v>
                </c:pt>
                <c:pt idx="371">
                  <c:v>14532.79296875</c:v>
                </c:pt>
                <c:pt idx="372">
                  <c:v>14580.8134765625</c:v>
                </c:pt>
                <c:pt idx="373">
                  <c:v>14628.0185546875</c:v>
                </c:pt>
                <c:pt idx="374">
                  <c:v>14674.2841796875</c:v>
                </c:pt>
                <c:pt idx="375">
                  <c:v>14720.1640625</c:v>
                </c:pt>
                <c:pt idx="376">
                  <c:v>14765.0888671875</c:v>
                </c:pt>
                <c:pt idx="377">
                  <c:v>14809.5078125</c:v>
                </c:pt>
                <c:pt idx="378">
                  <c:v>14853.3759765625</c:v>
                </c:pt>
                <c:pt idx="379">
                  <c:v>14896.2197265625</c:v>
                </c:pt>
                <c:pt idx="380">
                  <c:v>14930.134765625</c:v>
                </c:pt>
                <c:pt idx="381">
                  <c:v>14963.66796875</c:v>
                </c:pt>
                <c:pt idx="382">
                  <c:v>14988.3466796875</c:v>
                </c:pt>
                <c:pt idx="383">
                  <c:v>14841.40625</c:v>
                </c:pt>
                <c:pt idx="384">
                  <c:v>14712.865234375</c:v>
                </c:pt>
                <c:pt idx="385">
                  <c:v>14764.9892578125</c:v>
                </c:pt>
                <c:pt idx="386">
                  <c:v>14823.419921875</c:v>
                </c:pt>
                <c:pt idx="387">
                  <c:v>14878.8955078125</c:v>
                </c:pt>
                <c:pt idx="388">
                  <c:v>14932.9375</c:v>
                </c:pt>
                <c:pt idx="389">
                  <c:v>14985.568359375</c:v>
                </c:pt>
                <c:pt idx="390">
                  <c:v>15037.10546875</c:v>
                </c:pt>
                <c:pt idx="391">
                  <c:v>15087.626953125</c:v>
                </c:pt>
                <c:pt idx="392">
                  <c:v>15136.9619140625</c:v>
                </c:pt>
                <c:pt idx="393">
                  <c:v>15185.7861328125</c:v>
                </c:pt>
                <c:pt idx="394">
                  <c:v>15233.908203125</c:v>
                </c:pt>
                <c:pt idx="395">
                  <c:v>15280.6533203125</c:v>
                </c:pt>
                <c:pt idx="396">
                  <c:v>15318.017578125</c:v>
                </c:pt>
                <c:pt idx="397">
                  <c:v>15355.0986328125</c:v>
                </c:pt>
                <c:pt idx="398">
                  <c:v>15400.8857421875</c:v>
                </c:pt>
                <c:pt idx="399">
                  <c:v>15445.7958984375</c:v>
                </c:pt>
                <c:pt idx="400">
                  <c:v>15490.0478515625</c:v>
                </c:pt>
                <c:pt idx="401">
                  <c:v>15533.619140625</c:v>
                </c:pt>
                <c:pt idx="402">
                  <c:v>15575.75</c:v>
                </c:pt>
                <c:pt idx="403">
                  <c:v>15608.9384765625</c:v>
                </c:pt>
                <c:pt idx="404">
                  <c:v>15609.92578125</c:v>
                </c:pt>
                <c:pt idx="405">
                  <c:v>15508.818359375</c:v>
                </c:pt>
                <c:pt idx="406">
                  <c:v>15448.974609375</c:v>
                </c:pt>
                <c:pt idx="407">
                  <c:v>15506.0234375</c:v>
                </c:pt>
                <c:pt idx="408">
                  <c:v>15559.583984375</c:v>
                </c:pt>
                <c:pt idx="409">
                  <c:v>15611.0966796875</c:v>
                </c:pt>
                <c:pt idx="410">
                  <c:v>15661.0361328125</c:v>
                </c:pt>
                <c:pt idx="411">
                  <c:v>15710.3740234375</c:v>
                </c:pt>
                <c:pt idx="412">
                  <c:v>15759.1640625</c:v>
                </c:pt>
                <c:pt idx="413">
                  <c:v>15806.9306640625</c:v>
                </c:pt>
                <c:pt idx="414">
                  <c:v>15854.0888671875</c:v>
                </c:pt>
                <c:pt idx="415">
                  <c:v>15900.533203125</c:v>
                </c:pt>
                <c:pt idx="416">
                  <c:v>15945.455078125</c:v>
                </c:pt>
                <c:pt idx="417">
                  <c:v>15989.0341796875</c:v>
                </c:pt>
                <c:pt idx="418">
                  <c:v>16032.763671875</c:v>
                </c:pt>
                <c:pt idx="419">
                  <c:v>16075.9052734375</c:v>
                </c:pt>
                <c:pt idx="420">
                  <c:v>16109.5029296875</c:v>
                </c:pt>
                <c:pt idx="421">
                  <c:v>16142.7958984375</c:v>
                </c:pt>
                <c:pt idx="422">
                  <c:v>16184.4716796875</c:v>
                </c:pt>
                <c:pt idx="423">
                  <c:v>16224.6630859375</c:v>
                </c:pt>
                <c:pt idx="424">
                  <c:v>16264.1796875</c:v>
                </c:pt>
                <c:pt idx="425">
                  <c:v>16303.94921875</c:v>
                </c:pt>
                <c:pt idx="426">
                  <c:v>16343.4599609375</c:v>
                </c:pt>
                <c:pt idx="427">
                  <c:v>16343.6884765625</c:v>
                </c:pt>
                <c:pt idx="428">
                  <c:v>16173.0087890625</c:v>
                </c:pt>
                <c:pt idx="429">
                  <c:v>16051.48046875</c:v>
                </c:pt>
                <c:pt idx="430">
                  <c:v>16099.16796875</c:v>
                </c:pt>
                <c:pt idx="431">
                  <c:v>16147.146484375</c:v>
                </c:pt>
                <c:pt idx="432">
                  <c:v>16203.708984375</c:v>
                </c:pt>
                <c:pt idx="433">
                  <c:v>16257.9765625</c:v>
                </c:pt>
                <c:pt idx="434">
                  <c:v>16311.2353515625</c:v>
                </c:pt>
                <c:pt idx="435">
                  <c:v>16363.1298828125</c:v>
                </c:pt>
                <c:pt idx="436">
                  <c:v>16413.931640625</c:v>
                </c:pt>
                <c:pt idx="437">
                  <c:v>16463.826171875</c:v>
                </c:pt>
                <c:pt idx="438">
                  <c:v>16512.947265625</c:v>
                </c:pt>
                <c:pt idx="439">
                  <c:v>16561.42578125</c:v>
                </c:pt>
                <c:pt idx="440">
                  <c:v>16609.111328125</c:v>
                </c:pt>
                <c:pt idx="441">
                  <c:v>16655.837890625</c:v>
                </c:pt>
                <c:pt idx="442">
                  <c:v>16701.576171875</c:v>
                </c:pt>
                <c:pt idx="443">
                  <c:v>16746.771484375</c:v>
                </c:pt>
                <c:pt idx="444">
                  <c:v>16791.822265625</c:v>
                </c:pt>
                <c:pt idx="445">
                  <c:v>16835.62109375</c:v>
                </c:pt>
                <c:pt idx="446">
                  <c:v>16869.830078125</c:v>
                </c:pt>
                <c:pt idx="447">
                  <c:v>16903.990234375</c:v>
                </c:pt>
                <c:pt idx="448">
                  <c:v>16946.5546875</c:v>
                </c:pt>
                <c:pt idx="449">
                  <c:v>16987.482421875</c:v>
                </c:pt>
                <c:pt idx="450">
                  <c:v>17027.904296875</c:v>
                </c:pt>
                <c:pt idx="451">
                  <c:v>16972.24609375</c:v>
                </c:pt>
                <c:pt idx="452">
                  <c:v>16847.140625</c:v>
                </c:pt>
                <c:pt idx="453">
                  <c:v>16816.310546875</c:v>
                </c:pt>
                <c:pt idx="454">
                  <c:v>16862.81640625</c:v>
                </c:pt>
                <c:pt idx="455">
                  <c:v>16918.234375</c:v>
                </c:pt>
                <c:pt idx="456">
                  <c:v>16971.951171875</c:v>
                </c:pt>
                <c:pt idx="457">
                  <c:v>17013.77734375</c:v>
                </c:pt>
                <c:pt idx="458">
                  <c:v>17054.658203125</c:v>
                </c:pt>
                <c:pt idx="459">
                  <c:v>17105.03125</c:v>
                </c:pt>
                <c:pt idx="460">
                  <c:v>17154.90234375</c:v>
                </c:pt>
                <c:pt idx="461">
                  <c:v>17203.22265625</c:v>
                </c:pt>
                <c:pt idx="462">
                  <c:v>17250.333984375</c:v>
                </c:pt>
                <c:pt idx="463">
                  <c:v>17296.857421875</c:v>
                </c:pt>
                <c:pt idx="464">
                  <c:v>17342.837890625</c:v>
                </c:pt>
                <c:pt idx="465">
                  <c:v>17388.07421875</c:v>
                </c:pt>
                <c:pt idx="466">
                  <c:v>17432.486328125</c:v>
                </c:pt>
                <c:pt idx="467">
                  <c:v>17475.99609375</c:v>
                </c:pt>
                <c:pt idx="468">
                  <c:v>17518.47265625</c:v>
                </c:pt>
                <c:pt idx="469">
                  <c:v>17559.806640625</c:v>
                </c:pt>
                <c:pt idx="470">
                  <c:v>17540.615234375</c:v>
                </c:pt>
                <c:pt idx="471">
                  <c:v>17373.826171875</c:v>
                </c:pt>
                <c:pt idx="472">
                  <c:v>17278.208984375</c:v>
                </c:pt>
                <c:pt idx="473">
                  <c:v>17327.732421875</c:v>
                </c:pt>
                <c:pt idx="474">
                  <c:v>17388.474609375</c:v>
                </c:pt>
                <c:pt idx="475">
                  <c:v>17434.41015625</c:v>
                </c:pt>
                <c:pt idx="476">
                  <c:v>17488.974609375</c:v>
                </c:pt>
                <c:pt idx="477">
                  <c:v>17542.353515625</c:v>
                </c:pt>
                <c:pt idx="478">
                  <c:v>17595.646484375</c:v>
                </c:pt>
                <c:pt idx="479">
                  <c:v>17647.9921875</c:v>
                </c:pt>
                <c:pt idx="480">
                  <c:v>17688.7890625</c:v>
                </c:pt>
                <c:pt idx="481">
                  <c:v>17729.095703125</c:v>
                </c:pt>
                <c:pt idx="482">
                  <c:v>17778.23046875</c:v>
                </c:pt>
                <c:pt idx="483">
                  <c:v>17826.548828125</c:v>
                </c:pt>
                <c:pt idx="484">
                  <c:v>17874.333984375</c:v>
                </c:pt>
                <c:pt idx="485">
                  <c:v>17921.443359375</c:v>
                </c:pt>
                <c:pt idx="486">
                  <c:v>17967.916015625</c:v>
                </c:pt>
                <c:pt idx="487">
                  <c:v>18013.109375</c:v>
                </c:pt>
                <c:pt idx="488">
                  <c:v>18057.927734375</c:v>
                </c:pt>
                <c:pt idx="489">
                  <c:v>18102.119140625</c:v>
                </c:pt>
                <c:pt idx="490">
                  <c:v>18145.875</c:v>
                </c:pt>
                <c:pt idx="491">
                  <c:v>18188.74609375</c:v>
                </c:pt>
                <c:pt idx="492">
                  <c:v>18230.94921875</c:v>
                </c:pt>
                <c:pt idx="493">
                  <c:v>18272.869140625</c:v>
                </c:pt>
                <c:pt idx="494">
                  <c:v>18314.4453125</c:v>
                </c:pt>
                <c:pt idx="495">
                  <c:v>18355.0859375</c:v>
                </c:pt>
                <c:pt idx="496">
                  <c:v>18395.166015625</c:v>
                </c:pt>
                <c:pt idx="497">
                  <c:v>18435.322265625</c:v>
                </c:pt>
                <c:pt idx="498">
                  <c:v>18474.162109375</c:v>
                </c:pt>
                <c:pt idx="499">
                  <c:v>18512.5625</c:v>
                </c:pt>
                <c:pt idx="500">
                  <c:v>18543.09765625</c:v>
                </c:pt>
                <c:pt idx="501">
                  <c:v>18580.5390625</c:v>
                </c:pt>
                <c:pt idx="502">
                  <c:v>18483.05078125</c:v>
                </c:pt>
                <c:pt idx="503">
                  <c:v>18351.013671875</c:v>
                </c:pt>
                <c:pt idx="504">
                  <c:v>18289.216796875</c:v>
                </c:pt>
                <c:pt idx="505">
                  <c:v>18346.541015625</c:v>
                </c:pt>
                <c:pt idx="506">
                  <c:v>18402.65234375</c:v>
                </c:pt>
                <c:pt idx="507">
                  <c:v>18446.3671875</c:v>
                </c:pt>
                <c:pt idx="508">
                  <c:v>18489.40234375</c:v>
                </c:pt>
                <c:pt idx="509">
                  <c:v>18541.224609375</c:v>
                </c:pt>
                <c:pt idx="510">
                  <c:v>18592.45703125</c:v>
                </c:pt>
                <c:pt idx="511">
                  <c:v>18643</c:v>
                </c:pt>
                <c:pt idx="512">
                  <c:v>18691.8359375</c:v>
                </c:pt>
                <c:pt idx="513">
                  <c:v>18739.5390625</c:v>
                </c:pt>
                <c:pt idx="514">
                  <c:v>18786.7890625</c:v>
                </c:pt>
                <c:pt idx="515">
                  <c:v>18833.6171875</c:v>
                </c:pt>
                <c:pt idx="516">
                  <c:v>18879.2109375</c:v>
                </c:pt>
                <c:pt idx="517">
                  <c:v>18923.435546875</c:v>
                </c:pt>
                <c:pt idx="518">
                  <c:v>18966.91796875</c:v>
                </c:pt>
                <c:pt idx="519">
                  <c:v>19009.080078125</c:v>
                </c:pt>
                <c:pt idx="520">
                  <c:v>18888.029296875</c:v>
                </c:pt>
                <c:pt idx="521">
                  <c:v>18685.259765625</c:v>
                </c:pt>
                <c:pt idx="522">
                  <c:v>18659.982421875</c:v>
                </c:pt>
                <c:pt idx="523">
                  <c:v>18714.390625</c:v>
                </c:pt>
                <c:pt idx="524">
                  <c:v>18765.70703125</c:v>
                </c:pt>
                <c:pt idx="525">
                  <c:v>18825.9765625</c:v>
                </c:pt>
                <c:pt idx="526">
                  <c:v>18883.90625</c:v>
                </c:pt>
                <c:pt idx="527">
                  <c:v>18940.279296875</c:v>
                </c:pt>
                <c:pt idx="528">
                  <c:v>18995.31640625</c:v>
                </c:pt>
                <c:pt idx="529">
                  <c:v>19049.650390625</c:v>
                </c:pt>
                <c:pt idx="530">
                  <c:v>19102.826171875</c:v>
                </c:pt>
                <c:pt idx="531">
                  <c:v>19154.8671875</c:v>
                </c:pt>
                <c:pt idx="532">
                  <c:v>19205.869140625</c:v>
                </c:pt>
                <c:pt idx="533">
                  <c:v>19245.880859375</c:v>
                </c:pt>
                <c:pt idx="534">
                  <c:v>19285.509765625</c:v>
                </c:pt>
                <c:pt idx="535">
                  <c:v>19333.92578125</c:v>
                </c:pt>
                <c:pt idx="536">
                  <c:v>19381.537109375</c:v>
                </c:pt>
                <c:pt idx="537">
                  <c:v>19428.828125</c:v>
                </c:pt>
                <c:pt idx="538">
                  <c:v>19475.296875</c:v>
                </c:pt>
                <c:pt idx="539">
                  <c:v>19520.357421875</c:v>
                </c:pt>
                <c:pt idx="540">
                  <c:v>19565.083984375</c:v>
                </c:pt>
                <c:pt idx="541">
                  <c:v>19609.32421875</c:v>
                </c:pt>
                <c:pt idx="542">
                  <c:v>19651.55859375</c:v>
                </c:pt>
                <c:pt idx="543">
                  <c:v>19582.509765625</c:v>
                </c:pt>
                <c:pt idx="544">
                  <c:v>19484.7890625</c:v>
                </c:pt>
                <c:pt idx="545">
                  <c:v>19503.017578125</c:v>
                </c:pt>
                <c:pt idx="546">
                  <c:v>19557.177734375</c:v>
                </c:pt>
                <c:pt idx="547">
                  <c:v>19612.46484375</c:v>
                </c:pt>
                <c:pt idx="548">
                  <c:v>19665.91796875</c:v>
                </c:pt>
                <c:pt idx="549">
                  <c:v>19717.771484375</c:v>
                </c:pt>
                <c:pt idx="550">
                  <c:v>19758.880859375</c:v>
                </c:pt>
                <c:pt idx="551">
                  <c:v>19798.76171875</c:v>
                </c:pt>
                <c:pt idx="552">
                  <c:v>19847.34375</c:v>
                </c:pt>
                <c:pt idx="553">
                  <c:v>19895.5703125</c:v>
                </c:pt>
                <c:pt idx="554">
                  <c:v>19942.77734375</c:v>
                </c:pt>
                <c:pt idx="555">
                  <c:v>19988.68359375</c:v>
                </c:pt>
                <c:pt idx="556">
                  <c:v>20033.6796875</c:v>
                </c:pt>
                <c:pt idx="557">
                  <c:v>20077.814453125</c:v>
                </c:pt>
                <c:pt idx="558">
                  <c:v>20112.35546875</c:v>
                </c:pt>
                <c:pt idx="559">
                  <c:v>20146.751953125</c:v>
                </c:pt>
                <c:pt idx="560">
                  <c:v>20188.72265625</c:v>
                </c:pt>
                <c:pt idx="561">
                  <c:v>20186.03125</c:v>
                </c:pt>
                <c:pt idx="562">
                  <c:v>19996.109375</c:v>
                </c:pt>
                <c:pt idx="563">
                  <c:v>19854.08203125</c:v>
                </c:pt>
                <c:pt idx="564">
                  <c:v>19911.958984375</c:v>
                </c:pt>
                <c:pt idx="565">
                  <c:v>19976.13671875</c:v>
                </c:pt>
                <c:pt idx="566">
                  <c:v>20036.453125</c:v>
                </c:pt>
                <c:pt idx="567">
                  <c:v>20094.607421875</c:v>
                </c:pt>
                <c:pt idx="568">
                  <c:v>20151.107421875</c:v>
                </c:pt>
                <c:pt idx="569">
                  <c:v>20206.45703125</c:v>
                </c:pt>
                <c:pt idx="570">
                  <c:v>20260.4765625</c:v>
                </c:pt>
                <c:pt idx="571">
                  <c:v>20313.09375</c:v>
                </c:pt>
                <c:pt idx="572">
                  <c:v>20365.0078125</c:v>
                </c:pt>
                <c:pt idx="573">
                  <c:v>20415.744140625</c:v>
                </c:pt>
                <c:pt idx="574">
                  <c:v>20465.044921875</c:v>
                </c:pt>
                <c:pt idx="575">
                  <c:v>20513.783203125</c:v>
                </c:pt>
                <c:pt idx="576">
                  <c:v>20552.41015625</c:v>
                </c:pt>
                <c:pt idx="577">
                  <c:v>20590.5390625</c:v>
                </c:pt>
                <c:pt idx="578">
                  <c:v>20637.205078125</c:v>
                </c:pt>
                <c:pt idx="579">
                  <c:v>20683.0078125</c:v>
                </c:pt>
                <c:pt idx="580">
                  <c:v>20727.9375</c:v>
                </c:pt>
                <c:pt idx="581">
                  <c:v>20772.763671875</c:v>
                </c:pt>
                <c:pt idx="582">
                  <c:v>20816.734375</c:v>
                </c:pt>
                <c:pt idx="583">
                  <c:v>20859.458984375</c:v>
                </c:pt>
                <c:pt idx="584">
                  <c:v>20901.22265625</c:v>
                </c:pt>
                <c:pt idx="585">
                  <c:v>20942.08203125</c:v>
                </c:pt>
                <c:pt idx="586">
                  <c:v>20974.072265625</c:v>
                </c:pt>
                <c:pt idx="587">
                  <c:v>21005.681640625</c:v>
                </c:pt>
                <c:pt idx="588">
                  <c:v>20965.552734375</c:v>
                </c:pt>
                <c:pt idx="589">
                  <c:v>20819.923828125</c:v>
                </c:pt>
                <c:pt idx="590">
                  <c:v>20766.89453125</c:v>
                </c:pt>
                <c:pt idx="591">
                  <c:v>20829.80859375</c:v>
                </c:pt>
                <c:pt idx="592">
                  <c:v>20887.5546875</c:v>
                </c:pt>
                <c:pt idx="593">
                  <c:v>20942.396484375</c:v>
                </c:pt>
                <c:pt idx="594">
                  <c:v>20996.330078125</c:v>
                </c:pt>
                <c:pt idx="595">
                  <c:v>21048.849609375</c:v>
                </c:pt>
                <c:pt idx="596">
                  <c:v>21100.23046875</c:v>
                </c:pt>
                <c:pt idx="597">
                  <c:v>21151.2421875</c:v>
                </c:pt>
                <c:pt idx="598">
                  <c:v>21200.4609375</c:v>
                </c:pt>
                <c:pt idx="599">
                  <c:v>21248.2109375</c:v>
                </c:pt>
                <c:pt idx="600">
                  <c:v>21294.849609375</c:v>
                </c:pt>
                <c:pt idx="601">
                  <c:v>21331.591796875</c:v>
                </c:pt>
                <c:pt idx="602">
                  <c:v>21377.353515625</c:v>
                </c:pt>
                <c:pt idx="603">
                  <c:v>21413.21875</c:v>
                </c:pt>
                <c:pt idx="604">
                  <c:v>21456.80859375</c:v>
                </c:pt>
                <c:pt idx="605">
                  <c:v>21499.109375</c:v>
                </c:pt>
                <c:pt idx="606">
                  <c:v>21540.5234375</c:v>
                </c:pt>
                <c:pt idx="607">
                  <c:v>21480.244140625</c:v>
                </c:pt>
                <c:pt idx="608">
                  <c:v>21264.76171875</c:v>
                </c:pt>
                <c:pt idx="609">
                  <c:v>21159.623046875</c:v>
                </c:pt>
                <c:pt idx="610">
                  <c:v>21224.318359375</c:v>
                </c:pt>
                <c:pt idx="611">
                  <c:v>21277.912109375</c:v>
                </c:pt>
                <c:pt idx="612">
                  <c:v>21328.9921875</c:v>
                </c:pt>
                <c:pt idx="613">
                  <c:v>21390.267578125</c:v>
                </c:pt>
                <c:pt idx="614">
                  <c:v>21450.103515625</c:v>
                </c:pt>
                <c:pt idx="615">
                  <c:v>21507.31640625</c:v>
                </c:pt>
                <c:pt idx="616">
                  <c:v>21562.517578125</c:v>
                </c:pt>
                <c:pt idx="617">
                  <c:v>21617.6875</c:v>
                </c:pt>
                <c:pt idx="618">
                  <c:v>21671.734375</c:v>
                </c:pt>
                <c:pt idx="619">
                  <c:v>21724.59375</c:v>
                </c:pt>
                <c:pt idx="620">
                  <c:v>21776.546875</c:v>
                </c:pt>
                <c:pt idx="621">
                  <c:v>21827.333984375</c:v>
                </c:pt>
                <c:pt idx="622">
                  <c:v>21877</c:v>
                </c:pt>
                <c:pt idx="623">
                  <c:v>21925.49609375</c:v>
                </c:pt>
                <c:pt idx="624">
                  <c:v>21973.474609375</c:v>
                </c:pt>
                <c:pt idx="625">
                  <c:v>22021.068359375</c:v>
                </c:pt>
                <c:pt idx="626">
                  <c:v>22058.3984375</c:v>
                </c:pt>
                <c:pt idx="627">
                  <c:v>22095.267578125</c:v>
                </c:pt>
                <c:pt idx="628">
                  <c:v>22140.736328125</c:v>
                </c:pt>
                <c:pt idx="629">
                  <c:v>22185.201171875</c:v>
                </c:pt>
                <c:pt idx="630">
                  <c:v>22228.103515625</c:v>
                </c:pt>
                <c:pt idx="631">
                  <c:v>22269.7265625</c:v>
                </c:pt>
                <c:pt idx="632">
                  <c:v>22186.759765625</c:v>
                </c:pt>
                <c:pt idx="633">
                  <c:v>22037.658203125</c:v>
                </c:pt>
                <c:pt idx="634">
                  <c:v>22024.865234375</c:v>
                </c:pt>
                <c:pt idx="635">
                  <c:v>22088.634765625</c:v>
                </c:pt>
                <c:pt idx="636">
                  <c:v>22137.341796875</c:v>
                </c:pt>
                <c:pt idx="637">
                  <c:v>22183.8203125</c:v>
                </c:pt>
                <c:pt idx="638">
                  <c:v>22240.15234375</c:v>
                </c:pt>
                <c:pt idx="639">
                  <c:v>22295.091796875</c:v>
                </c:pt>
                <c:pt idx="640">
                  <c:v>22349.2109375</c:v>
                </c:pt>
                <c:pt idx="641">
                  <c:v>22402.109375</c:v>
                </c:pt>
                <c:pt idx="642">
                  <c:v>22453.072265625</c:v>
                </c:pt>
                <c:pt idx="643">
                  <c:v>22503.04296875</c:v>
                </c:pt>
                <c:pt idx="644">
                  <c:v>22552.181640625</c:v>
                </c:pt>
                <c:pt idx="645">
                  <c:v>22600.197265625</c:v>
                </c:pt>
                <c:pt idx="646">
                  <c:v>22647.353515625</c:v>
                </c:pt>
                <c:pt idx="647">
                  <c:v>22694.001953125</c:v>
                </c:pt>
                <c:pt idx="648">
                  <c:v>22739.6640625</c:v>
                </c:pt>
                <c:pt idx="649">
                  <c:v>22783.830078125</c:v>
                </c:pt>
                <c:pt idx="650">
                  <c:v>22826.748046875</c:v>
                </c:pt>
                <c:pt idx="651">
                  <c:v>22860.275390625</c:v>
                </c:pt>
                <c:pt idx="652">
                  <c:v>22899.15234375</c:v>
                </c:pt>
                <c:pt idx="653">
                  <c:v>22751.7890625</c:v>
                </c:pt>
                <c:pt idx="654">
                  <c:v>22517.2578125</c:v>
                </c:pt>
                <c:pt idx="655">
                  <c:v>22483.93359375</c:v>
                </c:pt>
                <c:pt idx="656">
                  <c:v>22558.189453125</c:v>
                </c:pt>
                <c:pt idx="657">
                  <c:v>22626.083984375</c:v>
                </c:pt>
                <c:pt idx="658">
                  <c:v>22690.42578125</c:v>
                </c:pt>
                <c:pt idx="659">
                  <c:v>22751.91015625</c:v>
                </c:pt>
                <c:pt idx="660">
                  <c:v>22811.767578125</c:v>
                </c:pt>
                <c:pt idx="661">
                  <c:v>22870.49609375</c:v>
                </c:pt>
                <c:pt idx="662">
                  <c:v>22928.29296875</c:v>
                </c:pt>
                <c:pt idx="663">
                  <c:v>22973.974609375</c:v>
                </c:pt>
                <c:pt idx="664">
                  <c:v>23018.826171875</c:v>
                </c:pt>
                <c:pt idx="665">
                  <c:v>23072.7890625</c:v>
                </c:pt>
                <c:pt idx="666">
                  <c:v>23125.802734375</c:v>
                </c:pt>
                <c:pt idx="667">
                  <c:v>23177.830078125</c:v>
                </c:pt>
                <c:pt idx="668">
                  <c:v>23229.056640625</c:v>
                </c:pt>
                <c:pt idx="669">
                  <c:v>23278.9609375</c:v>
                </c:pt>
                <c:pt idx="670">
                  <c:v>23327.919921875</c:v>
                </c:pt>
                <c:pt idx="671">
                  <c:v>23376.04296875</c:v>
                </c:pt>
                <c:pt idx="672">
                  <c:v>23423.03125</c:v>
                </c:pt>
                <c:pt idx="673">
                  <c:v>23469.625</c:v>
                </c:pt>
                <c:pt idx="674">
                  <c:v>23515.326171875</c:v>
                </c:pt>
                <c:pt idx="675">
                  <c:v>23559.947265625</c:v>
                </c:pt>
                <c:pt idx="676">
                  <c:v>23603.486328125</c:v>
                </c:pt>
                <c:pt idx="677">
                  <c:v>23614.109375</c:v>
                </c:pt>
                <c:pt idx="678">
                  <c:v>23492.578125</c:v>
                </c:pt>
                <c:pt idx="679">
                  <c:v>23380.265625</c:v>
                </c:pt>
                <c:pt idx="680">
                  <c:v>23399.37109375</c:v>
                </c:pt>
                <c:pt idx="681">
                  <c:v>23464.435546875</c:v>
                </c:pt>
                <c:pt idx="682">
                  <c:v>23524.734375</c:v>
                </c:pt>
                <c:pt idx="683">
                  <c:v>23582.599609375</c:v>
                </c:pt>
                <c:pt idx="684">
                  <c:v>23638.990234375</c:v>
                </c:pt>
                <c:pt idx="685">
                  <c:v>23693.517578125</c:v>
                </c:pt>
                <c:pt idx="686">
                  <c:v>23747.0703125</c:v>
                </c:pt>
                <c:pt idx="687">
                  <c:v>23799.85546875</c:v>
                </c:pt>
                <c:pt idx="688">
                  <c:v>23851.265625</c:v>
                </c:pt>
                <c:pt idx="689">
                  <c:v>23891.36328125</c:v>
                </c:pt>
                <c:pt idx="690">
                  <c:v>23930.75390625</c:v>
                </c:pt>
                <c:pt idx="691">
                  <c:v>23978.71484375</c:v>
                </c:pt>
                <c:pt idx="692">
                  <c:v>24025.234375</c:v>
                </c:pt>
                <c:pt idx="693">
                  <c:v>24071.033203125</c:v>
                </c:pt>
                <c:pt idx="694">
                  <c:v>24115.916015625</c:v>
                </c:pt>
                <c:pt idx="695">
                  <c:v>24159.474609375</c:v>
                </c:pt>
                <c:pt idx="696">
                  <c:v>24199.619140625</c:v>
                </c:pt>
                <c:pt idx="697">
                  <c:v>24113.60546875</c:v>
                </c:pt>
                <c:pt idx="698">
                  <c:v>24016.619140625</c:v>
                </c:pt>
                <c:pt idx="699">
                  <c:v>24056.109375</c:v>
                </c:pt>
                <c:pt idx="700">
                  <c:v>24117.443359375</c:v>
                </c:pt>
                <c:pt idx="701">
                  <c:v>24175.55859375</c:v>
                </c:pt>
                <c:pt idx="702">
                  <c:v>24231.525390625</c:v>
                </c:pt>
                <c:pt idx="703">
                  <c:v>24275.09765625</c:v>
                </c:pt>
                <c:pt idx="704">
                  <c:v>24317.09765625</c:v>
                </c:pt>
                <c:pt idx="705">
                  <c:v>24368.49609375</c:v>
                </c:pt>
                <c:pt idx="706">
                  <c:v>24418.69140625</c:v>
                </c:pt>
                <c:pt idx="707">
                  <c:v>24467.6328125</c:v>
                </c:pt>
                <c:pt idx="708">
                  <c:v>24515.775390625</c:v>
                </c:pt>
                <c:pt idx="709">
                  <c:v>24492.267578125</c:v>
                </c:pt>
                <c:pt idx="710">
                  <c:v>24231.580078125</c:v>
                </c:pt>
                <c:pt idx="711">
                  <c:v>24051.693359375</c:v>
                </c:pt>
                <c:pt idx="712">
                  <c:v>24124.8359375</c:v>
                </c:pt>
                <c:pt idx="713">
                  <c:v>24186.4296875</c:v>
                </c:pt>
                <c:pt idx="714">
                  <c:v>24244.7421875</c:v>
                </c:pt>
                <c:pt idx="715">
                  <c:v>24314.208984375</c:v>
                </c:pt>
                <c:pt idx="716">
                  <c:v>24381.109375</c:v>
                </c:pt>
                <c:pt idx="717">
                  <c:v>24446.60546875</c:v>
                </c:pt>
                <c:pt idx="718">
                  <c:v>24509.58203125</c:v>
                </c:pt>
                <c:pt idx="719">
                  <c:v>24571.08984375</c:v>
                </c:pt>
                <c:pt idx="720">
                  <c:v>24631.435546875</c:v>
                </c:pt>
                <c:pt idx="721">
                  <c:v>24690.142578125</c:v>
                </c:pt>
                <c:pt idx="722">
                  <c:v>24747.65625</c:v>
                </c:pt>
                <c:pt idx="723">
                  <c:v>24804.595703125</c:v>
                </c:pt>
                <c:pt idx="724">
                  <c:v>24860.42578125</c:v>
                </c:pt>
                <c:pt idx="725">
                  <c:v>24913.888671875</c:v>
                </c:pt>
                <c:pt idx="726">
                  <c:v>24966.89453125</c:v>
                </c:pt>
                <c:pt idx="727">
                  <c:v>25019.703125</c:v>
                </c:pt>
                <c:pt idx="728">
                  <c:v>25070.916015625</c:v>
                </c:pt>
                <c:pt idx="729">
                  <c:v>25111.181640625</c:v>
                </c:pt>
                <c:pt idx="730">
                  <c:v>25150.55859375</c:v>
                </c:pt>
                <c:pt idx="731">
                  <c:v>25198.498046875</c:v>
                </c:pt>
                <c:pt idx="732">
                  <c:v>25241.97265625</c:v>
                </c:pt>
                <c:pt idx="733">
                  <c:v>25155.658203125</c:v>
                </c:pt>
                <c:pt idx="734">
                  <c:v>25052.92578125</c:v>
                </c:pt>
                <c:pt idx="735">
                  <c:v>25090.458984375</c:v>
                </c:pt>
                <c:pt idx="736">
                  <c:v>25155.712890625</c:v>
                </c:pt>
                <c:pt idx="737">
                  <c:v>25217.03515625</c:v>
                </c:pt>
                <c:pt idx="738">
                  <c:v>25275.583984375</c:v>
                </c:pt>
                <c:pt idx="739">
                  <c:v>25332.376953125</c:v>
                </c:pt>
                <c:pt idx="740">
                  <c:v>25376.716796875</c:v>
                </c:pt>
                <c:pt idx="741">
                  <c:v>25420.462890625</c:v>
                </c:pt>
                <c:pt idx="742">
                  <c:v>25473.70703125</c:v>
                </c:pt>
                <c:pt idx="743">
                  <c:v>25525.54296875</c:v>
                </c:pt>
                <c:pt idx="744">
                  <c:v>25576.03125</c:v>
                </c:pt>
                <c:pt idx="745">
                  <c:v>25625.474609375</c:v>
                </c:pt>
                <c:pt idx="746">
                  <c:v>25673.42578125</c:v>
                </c:pt>
                <c:pt idx="747">
                  <c:v>25719.826171875</c:v>
                </c:pt>
                <c:pt idx="748">
                  <c:v>25764.6328125</c:v>
                </c:pt>
                <c:pt idx="749">
                  <c:v>25808.716796875</c:v>
                </c:pt>
                <c:pt idx="750">
                  <c:v>25851.5390625</c:v>
                </c:pt>
                <c:pt idx="751">
                  <c:v>25893.0703125</c:v>
                </c:pt>
                <c:pt idx="752">
                  <c:v>25933.71484375</c:v>
                </c:pt>
                <c:pt idx="753">
                  <c:v>25919.765625</c:v>
                </c:pt>
                <c:pt idx="754">
                  <c:v>25644.173828125</c:v>
                </c:pt>
                <c:pt idx="755">
                  <c:v>25438.0703125</c:v>
                </c:pt>
                <c:pt idx="756">
                  <c:v>25497.7578125</c:v>
                </c:pt>
                <c:pt idx="757">
                  <c:v>25561.837890625</c:v>
                </c:pt>
                <c:pt idx="758">
                  <c:v>25635.373046875</c:v>
                </c:pt>
                <c:pt idx="759">
                  <c:v>25705.669921875</c:v>
                </c:pt>
                <c:pt idx="760">
                  <c:v>25773.5546875</c:v>
                </c:pt>
                <c:pt idx="761">
                  <c:v>25839.0703125</c:v>
                </c:pt>
                <c:pt idx="762">
                  <c:v>25902.369140625</c:v>
                </c:pt>
                <c:pt idx="763">
                  <c:v>25963.927734375</c:v>
                </c:pt>
                <c:pt idx="764">
                  <c:v>26024.58984375</c:v>
                </c:pt>
                <c:pt idx="765">
                  <c:v>26083.8359375</c:v>
                </c:pt>
                <c:pt idx="766">
                  <c:v>26130.40625</c:v>
                </c:pt>
                <c:pt idx="767">
                  <c:v>26176.814453125</c:v>
                </c:pt>
                <c:pt idx="768">
                  <c:v>26233.947265625</c:v>
                </c:pt>
                <c:pt idx="769">
                  <c:v>26289.171875</c:v>
                </c:pt>
                <c:pt idx="770">
                  <c:v>26342.923828125</c:v>
                </c:pt>
                <c:pt idx="771">
                  <c:v>26395.24609375</c:v>
                </c:pt>
                <c:pt idx="772">
                  <c:v>26446.798828125</c:v>
                </c:pt>
                <c:pt idx="773">
                  <c:v>26497.529296875</c:v>
                </c:pt>
                <c:pt idx="774">
                  <c:v>26547.333984375</c:v>
                </c:pt>
                <c:pt idx="775">
                  <c:v>26596.197265625</c:v>
                </c:pt>
                <c:pt idx="776">
                  <c:v>26643.232421875</c:v>
                </c:pt>
                <c:pt idx="777">
                  <c:v>26688.82421875</c:v>
                </c:pt>
                <c:pt idx="778">
                  <c:v>26733.15625</c:v>
                </c:pt>
                <c:pt idx="779">
                  <c:v>26776.265625</c:v>
                </c:pt>
                <c:pt idx="780">
                  <c:v>26768.1015625</c:v>
                </c:pt>
                <c:pt idx="781">
                  <c:v>26524.763671875</c:v>
                </c:pt>
                <c:pt idx="782">
                  <c:v>26339.119140625</c:v>
                </c:pt>
                <c:pt idx="783">
                  <c:v>26390.822265625</c:v>
                </c:pt>
                <c:pt idx="784">
                  <c:v>26454.689453125</c:v>
                </c:pt>
                <c:pt idx="785">
                  <c:v>26527.697265625</c:v>
                </c:pt>
                <c:pt idx="786">
                  <c:v>26597.083984375</c:v>
                </c:pt>
                <c:pt idx="787">
                  <c:v>26664.205078125</c:v>
                </c:pt>
                <c:pt idx="788">
                  <c:v>26729.19140625</c:v>
                </c:pt>
                <c:pt idx="789">
                  <c:v>26792.59375</c:v>
                </c:pt>
                <c:pt idx="790">
                  <c:v>26854.349609375</c:v>
                </c:pt>
                <c:pt idx="791">
                  <c:v>26902.443359375</c:v>
                </c:pt>
                <c:pt idx="792">
                  <c:v>26949.921875</c:v>
                </c:pt>
                <c:pt idx="793">
                  <c:v>27007.794921875</c:v>
                </c:pt>
                <c:pt idx="794">
                  <c:v>27064.041015625</c:v>
                </c:pt>
                <c:pt idx="795">
                  <c:v>27119.1640625</c:v>
                </c:pt>
                <c:pt idx="796">
                  <c:v>27172.748046875</c:v>
                </c:pt>
                <c:pt idx="797">
                  <c:v>27225.09765625</c:v>
                </c:pt>
                <c:pt idx="798">
                  <c:v>27275.935546875</c:v>
                </c:pt>
                <c:pt idx="799">
                  <c:v>27324.9921875</c:v>
                </c:pt>
                <c:pt idx="800">
                  <c:v>27372.34375</c:v>
                </c:pt>
                <c:pt idx="801">
                  <c:v>27258.5234375</c:v>
                </c:pt>
                <c:pt idx="802">
                  <c:v>26998.888671875</c:v>
                </c:pt>
                <c:pt idx="803">
                  <c:v>26915.1171875</c:v>
                </c:pt>
                <c:pt idx="804">
                  <c:v>26995.044921875</c:v>
                </c:pt>
                <c:pt idx="805">
                  <c:v>27074.4296875</c:v>
                </c:pt>
                <c:pt idx="806">
                  <c:v>27148.49609375</c:v>
                </c:pt>
                <c:pt idx="807">
                  <c:v>27219.552734375</c:v>
                </c:pt>
                <c:pt idx="808">
                  <c:v>27288.28515625</c:v>
                </c:pt>
                <c:pt idx="809">
                  <c:v>27342.263671875</c:v>
                </c:pt>
                <c:pt idx="810">
                  <c:v>27395.193359375</c:v>
                </c:pt>
                <c:pt idx="811">
                  <c:v>27459.76171875</c:v>
                </c:pt>
                <c:pt idx="812">
                  <c:v>27523.251953125</c:v>
                </c:pt>
                <c:pt idx="813">
                  <c:v>27585.705078125</c:v>
                </c:pt>
                <c:pt idx="814">
                  <c:v>27646.037109375</c:v>
                </c:pt>
                <c:pt idx="815">
                  <c:v>27704.513671875</c:v>
                </c:pt>
                <c:pt idx="816">
                  <c:v>27750.935546875</c:v>
                </c:pt>
                <c:pt idx="817">
                  <c:v>27796.81640625</c:v>
                </c:pt>
                <c:pt idx="818">
                  <c:v>27853.05078125</c:v>
                </c:pt>
                <c:pt idx="819">
                  <c:v>27907.77734375</c:v>
                </c:pt>
                <c:pt idx="820">
                  <c:v>27961.63671875</c:v>
                </c:pt>
                <c:pt idx="821">
                  <c:v>28014.109375</c:v>
                </c:pt>
                <c:pt idx="822">
                  <c:v>28064.65625</c:v>
                </c:pt>
                <c:pt idx="823">
                  <c:v>28114.4765625</c:v>
                </c:pt>
                <c:pt idx="824">
                  <c:v>28163.396484375</c:v>
                </c:pt>
                <c:pt idx="825">
                  <c:v>28210.58203125</c:v>
                </c:pt>
                <c:pt idx="826">
                  <c:v>28256.57421875</c:v>
                </c:pt>
                <c:pt idx="827">
                  <c:v>28301.61328125</c:v>
                </c:pt>
                <c:pt idx="828">
                  <c:v>28276.951171875</c:v>
                </c:pt>
                <c:pt idx="829">
                  <c:v>28140.09765625</c:v>
                </c:pt>
                <c:pt idx="830">
                  <c:v>28084.02734375</c:v>
                </c:pt>
                <c:pt idx="831">
                  <c:v>28152.345703125</c:v>
                </c:pt>
                <c:pt idx="832">
                  <c:v>28219.595703125</c:v>
                </c:pt>
                <c:pt idx="833">
                  <c:v>28284.193359375</c:v>
                </c:pt>
                <c:pt idx="834">
                  <c:v>28333.779296875</c:v>
                </c:pt>
                <c:pt idx="835">
                  <c:v>28393.390625</c:v>
                </c:pt>
                <c:pt idx="836">
                  <c:v>28440.33984375</c:v>
                </c:pt>
                <c:pt idx="837">
                  <c:v>28497.21484375</c:v>
                </c:pt>
                <c:pt idx="838">
                  <c:v>28551.728515625</c:v>
                </c:pt>
                <c:pt idx="839">
                  <c:v>28605.384765625</c:v>
                </c:pt>
                <c:pt idx="840">
                  <c:v>28657.783203125</c:v>
                </c:pt>
                <c:pt idx="841">
                  <c:v>28698.505859375</c:v>
                </c:pt>
                <c:pt idx="842">
                  <c:v>28480.998046875</c:v>
                </c:pt>
                <c:pt idx="843">
                  <c:v>28224.33984375</c:v>
                </c:pt>
                <c:pt idx="844">
                  <c:v>28228.431640625</c:v>
                </c:pt>
                <c:pt idx="845">
                  <c:v>28300.115234375</c:v>
                </c:pt>
                <c:pt idx="846">
                  <c:v>28382.626953125</c:v>
                </c:pt>
                <c:pt idx="847">
                  <c:v>28460.431640625</c:v>
                </c:pt>
                <c:pt idx="848">
                  <c:v>28534.44140625</c:v>
                </c:pt>
                <c:pt idx="849">
                  <c:v>28606.34765625</c:v>
                </c:pt>
                <c:pt idx="850">
                  <c:v>28676.73828125</c:v>
                </c:pt>
                <c:pt idx="851">
                  <c:v>28744.4453125</c:v>
                </c:pt>
                <c:pt idx="852">
                  <c:v>28810.294921875</c:v>
                </c:pt>
                <c:pt idx="853">
                  <c:v>28874.646484375</c:v>
                </c:pt>
                <c:pt idx="854">
                  <c:v>28937.3359375</c:v>
                </c:pt>
                <c:pt idx="855">
                  <c:v>28998.98046875</c:v>
                </c:pt>
                <c:pt idx="856">
                  <c:v>29059.80078125</c:v>
                </c:pt>
                <c:pt idx="857">
                  <c:v>29119.40625</c:v>
                </c:pt>
                <c:pt idx="858">
                  <c:v>29177.15234375</c:v>
                </c:pt>
                <c:pt idx="859">
                  <c:v>29222.30859375</c:v>
                </c:pt>
                <c:pt idx="860">
                  <c:v>29267.09375</c:v>
                </c:pt>
                <c:pt idx="861">
                  <c:v>29321.490234375</c:v>
                </c:pt>
                <c:pt idx="862">
                  <c:v>29374.7109375</c:v>
                </c:pt>
                <c:pt idx="863">
                  <c:v>29427.134765625</c:v>
                </c:pt>
                <c:pt idx="864">
                  <c:v>29477.873046875</c:v>
                </c:pt>
                <c:pt idx="865">
                  <c:v>29498.869140625</c:v>
                </c:pt>
                <c:pt idx="866">
                  <c:v>29366.865234375</c:v>
                </c:pt>
                <c:pt idx="867">
                  <c:v>29277.357421875</c:v>
                </c:pt>
                <c:pt idx="868">
                  <c:v>29351.892578125</c:v>
                </c:pt>
                <c:pt idx="869">
                  <c:v>29408.294921875</c:v>
                </c:pt>
                <c:pt idx="870">
                  <c:v>29463.05859375</c:v>
                </c:pt>
                <c:pt idx="871">
                  <c:v>29528.330078125</c:v>
                </c:pt>
                <c:pt idx="872">
                  <c:v>29591.02734375</c:v>
                </c:pt>
                <c:pt idx="873">
                  <c:v>29651.763671875</c:v>
                </c:pt>
                <c:pt idx="874">
                  <c:v>29710.50390625</c:v>
                </c:pt>
                <c:pt idx="875">
                  <c:v>29767.44140625</c:v>
                </c:pt>
                <c:pt idx="876">
                  <c:v>29822.5546875</c:v>
                </c:pt>
                <c:pt idx="877">
                  <c:v>29876.220703125</c:v>
                </c:pt>
                <c:pt idx="878">
                  <c:v>29928.3046875</c:v>
                </c:pt>
                <c:pt idx="879">
                  <c:v>29978.908203125</c:v>
                </c:pt>
                <c:pt idx="880">
                  <c:v>30028.197265625</c:v>
                </c:pt>
                <c:pt idx="881">
                  <c:v>30042.12890625</c:v>
                </c:pt>
                <c:pt idx="882">
                  <c:v>29763.50390625</c:v>
                </c:pt>
                <c:pt idx="883">
                  <c:v>29504.3515625</c:v>
                </c:pt>
                <c:pt idx="884">
                  <c:v>29541.07421875</c:v>
                </c:pt>
                <c:pt idx="885">
                  <c:v>29634.765625</c:v>
                </c:pt>
                <c:pt idx="886">
                  <c:v>29702.869140625</c:v>
                </c:pt>
                <c:pt idx="887">
                  <c:v>29784.013671875</c:v>
                </c:pt>
                <c:pt idx="888">
                  <c:v>29861.57421875</c:v>
                </c:pt>
                <c:pt idx="889">
                  <c:v>29936.015625</c:v>
                </c:pt>
                <c:pt idx="890">
                  <c:v>30008.763671875</c:v>
                </c:pt>
                <c:pt idx="891">
                  <c:v>30079.716796875</c:v>
                </c:pt>
                <c:pt idx="892">
                  <c:v>30148.87890625</c:v>
                </c:pt>
                <c:pt idx="893">
                  <c:v>30216.90234375</c:v>
                </c:pt>
                <c:pt idx="894">
                  <c:v>30283.5859375</c:v>
                </c:pt>
                <c:pt idx="895">
                  <c:v>30348.28125</c:v>
                </c:pt>
                <c:pt idx="896">
                  <c:v>30398.81640625</c:v>
                </c:pt>
                <c:pt idx="897">
                  <c:v>30448.189453125</c:v>
                </c:pt>
                <c:pt idx="898">
                  <c:v>30508.6875</c:v>
                </c:pt>
                <c:pt idx="899">
                  <c:v>30568.173828125</c:v>
                </c:pt>
                <c:pt idx="900">
                  <c:v>30626.7578125</c:v>
                </c:pt>
                <c:pt idx="901">
                  <c:v>30683.810546875</c:v>
                </c:pt>
                <c:pt idx="902">
                  <c:v>30739.078125</c:v>
                </c:pt>
                <c:pt idx="903">
                  <c:v>30792.560546875</c:v>
                </c:pt>
                <c:pt idx="904">
                  <c:v>30816.310546875</c:v>
                </c:pt>
                <c:pt idx="905">
                  <c:v>30682.62109375</c:v>
                </c:pt>
                <c:pt idx="906">
                  <c:v>30569.72265625</c:v>
                </c:pt>
                <c:pt idx="907">
                  <c:v>30627.7421875</c:v>
                </c:pt>
                <c:pt idx="908">
                  <c:v>30704.44921875</c:v>
                </c:pt>
                <c:pt idx="909">
                  <c:v>30776.330078125</c:v>
                </c:pt>
                <c:pt idx="910">
                  <c:v>30845.30859375</c:v>
                </c:pt>
                <c:pt idx="911">
                  <c:v>30912.140625</c:v>
                </c:pt>
                <c:pt idx="912">
                  <c:v>30964.17578125</c:v>
                </c:pt>
                <c:pt idx="913">
                  <c:v>31015.34375</c:v>
                </c:pt>
                <c:pt idx="914">
                  <c:v>31077.291015625</c:v>
                </c:pt>
                <c:pt idx="915">
                  <c:v>31136.87890625</c:v>
                </c:pt>
                <c:pt idx="916">
                  <c:v>31194.501953125</c:v>
                </c:pt>
                <c:pt idx="917">
                  <c:v>31249.578125</c:v>
                </c:pt>
                <c:pt idx="918">
                  <c:v>31302.453125</c:v>
                </c:pt>
                <c:pt idx="919">
                  <c:v>31343.25</c:v>
                </c:pt>
                <c:pt idx="920">
                  <c:v>31228.357421875</c:v>
                </c:pt>
                <c:pt idx="921">
                  <c:v>30985.02734375</c:v>
                </c:pt>
                <c:pt idx="922">
                  <c:v>30921.103515625</c:v>
                </c:pt>
                <c:pt idx="923">
                  <c:v>31014.91015625</c:v>
                </c:pt>
                <c:pt idx="924">
                  <c:v>31100.8203125</c:v>
                </c:pt>
                <c:pt idx="925">
                  <c:v>31181.2734375</c:v>
                </c:pt>
                <c:pt idx="926">
                  <c:v>31258.6015625</c:v>
                </c:pt>
                <c:pt idx="927">
                  <c:v>31333.599609375</c:v>
                </c:pt>
                <c:pt idx="928">
                  <c:v>31406.962890625</c:v>
                </c:pt>
                <c:pt idx="929">
                  <c:v>31478.55078125</c:v>
                </c:pt>
                <c:pt idx="930">
                  <c:v>31547.642578125</c:v>
                </c:pt>
                <c:pt idx="931">
                  <c:v>31615.275390625</c:v>
                </c:pt>
                <c:pt idx="932">
                  <c:v>31681.537109375</c:v>
                </c:pt>
                <c:pt idx="933">
                  <c:v>31745.5078125</c:v>
                </c:pt>
                <c:pt idx="934">
                  <c:v>31807.6484375</c:v>
                </c:pt>
                <c:pt idx="935">
                  <c:v>31868.267578125</c:v>
                </c:pt>
                <c:pt idx="936">
                  <c:v>31916.34375</c:v>
                </c:pt>
                <c:pt idx="937">
                  <c:v>31963.60546875</c:v>
                </c:pt>
                <c:pt idx="938">
                  <c:v>32020.7421875</c:v>
                </c:pt>
                <c:pt idx="939">
                  <c:v>32076.033203125</c:v>
                </c:pt>
                <c:pt idx="940">
                  <c:v>32030.85546875</c:v>
                </c:pt>
                <c:pt idx="941">
                  <c:v>31906.734375</c:v>
                </c:pt>
                <c:pt idx="942">
                  <c:v>31896.0859375</c:v>
                </c:pt>
                <c:pt idx="943">
                  <c:v>31975.29296875</c:v>
                </c:pt>
                <c:pt idx="944">
                  <c:v>32049.47265625</c:v>
                </c:pt>
                <c:pt idx="945">
                  <c:v>32120.2734375</c:v>
                </c:pt>
                <c:pt idx="946">
                  <c:v>32175.33203125</c:v>
                </c:pt>
                <c:pt idx="947">
                  <c:v>32228.521484375</c:v>
                </c:pt>
                <c:pt idx="948">
                  <c:v>32292.291015625</c:v>
                </c:pt>
                <c:pt idx="949">
                  <c:v>32354.041015625</c:v>
                </c:pt>
                <c:pt idx="950">
                  <c:v>32413.9140625</c:v>
                </c:pt>
                <c:pt idx="951">
                  <c:v>32440.138671875</c:v>
                </c:pt>
                <c:pt idx="952">
                  <c:v>32192.2890625</c:v>
                </c:pt>
                <c:pt idx="953">
                  <c:v>31943.275390625</c:v>
                </c:pt>
                <c:pt idx="954">
                  <c:v>31991.427734375</c:v>
                </c:pt>
                <c:pt idx="955">
                  <c:v>32090.384765625</c:v>
                </c:pt>
                <c:pt idx="956">
                  <c:v>32181.3671875</c:v>
                </c:pt>
                <c:pt idx="957">
                  <c:v>32267.716796875</c:v>
                </c:pt>
                <c:pt idx="958">
                  <c:v>32350.78515625</c:v>
                </c:pt>
                <c:pt idx="959">
                  <c:v>32431.69140625</c:v>
                </c:pt>
                <c:pt idx="960">
                  <c:v>32510.466796875</c:v>
                </c:pt>
                <c:pt idx="961">
                  <c:v>32587.087890625</c:v>
                </c:pt>
                <c:pt idx="962">
                  <c:v>32646.9921875</c:v>
                </c:pt>
                <c:pt idx="963">
                  <c:v>32706.07421875</c:v>
                </c:pt>
                <c:pt idx="964">
                  <c:v>32777.25390625</c:v>
                </c:pt>
                <c:pt idx="965">
                  <c:v>32846.671875</c:v>
                </c:pt>
                <c:pt idx="966">
                  <c:v>32915.40625</c:v>
                </c:pt>
                <c:pt idx="967">
                  <c:v>32982.625</c:v>
                </c:pt>
                <c:pt idx="968">
                  <c:v>33047.6875</c:v>
                </c:pt>
                <c:pt idx="969">
                  <c:v>33110.5546875</c:v>
                </c:pt>
                <c:pt idx="970">
                  <c:v>33170.90625</c:v>
                </c:pt>
                <c:pt idx="971">
                  <c:v>33168.1484375</c:v>
                </c:pt>
                <c:pt idx="972">
                  <c:v>33064.49609375</c:v>
                </c:pt>
                <c:pt idx="973">
                  <c:v>32977.6484375</c:v>
                </c:pt>
                <c:pt idx="974">
                  <c:v>33041.90234375</c:v>
                </c:pt>
                <c:pt idx="975">
                  <c:v>33123.75390625</c:v>
                </c:pt>
                <c:pt idx="976">
                  <c:v>33201.4296875</c:v>
                </c:pt>
                <c:pt idx="977">
                  <c:v>33276.08984375</c:v>
                </c:pt>
                <c:pt idx="978">
                  <c:v>33347.796875</c:v>
                </c:pt>
                <c:pt idx="979">
                  <c:v>33416.93359375</c:v>
                </c:pt>
                <c:pt idx="980">
                  <c:v>33483.27734375</c:v>
                </c:pt>
                <c:pt idx="981">
                  <c:v>33546.31640625</c:v>
                </c:pt>
                <c:pt idx="982">
                  <c:v>33484.12890625</c:v>
                </c:pt>
                <c:pt idx="983">
                  <c:v>33284.703125</c:v>
                </c:pt>
                <c:pt idx="984">
                  <c:v>33229.96484375</c:v>
                </c:pt>
                <c:pt idx="985">
                  <c:v>33328.4140625</c:v>
                </c:pt>
                <c:pt idx="986">
                  <c:v>33401.34765625</c:v>
                </c:pt>
                <c:pt idx="987">
                  <c:v>33470.52734375</c:v>
                </c:pt>
                <c:pt idx="988">
                  <c:v>33553.80078125</c:v>
                </c:pt>
                <c:pt idx="989">
                  <c:v>33633.8984375</c:v>
                </c:pt>
                <c:pt idx="990">
                  <c:v>33712.078125</c:v>
                </c:pt>
                <c:pt idx="991">
                  <c:v>33787.8359375</c:v>
                </c:pt>
                <c:pt idx="992">
                  <c:v>33861.421875</c:v>
                </c:pt>
                <c:pt idx="993">
                  <c:v>33933.36328125</c:v>
                </c:pt>
                <c:pt idx="994">
                  <c:v>33946.6171875</c:v>
                </c:pt>
                <c:pt idx="995">
                  <c:v>33835.04296875</c:v>
                </c:pt>
                <c:pt idx="996">
                  <c:v>33794.53125</c:v>
                </c:pt>
                <c:pt idx="997">
                  <c:v>33887.28125</c:v>
                </c:pt>
                <c:pt idx="998">
                  <c:v>33972.12109375</c:v>
                </c:pt>
                <c:pt idx="999">
                  <c:v>34036.453125</c:v>
                </c:pt>
                <c:pt idx="1000">
                  <c:v>34098.546875</c:v>
                </c:pt>
                <c:pt idx="1001">
                  <c:v>34173.6875</c:v>
                </c:pt>
                <c:pt idx="1002">
                  <c:v>34246.62890625</c:v>
                </c:pt>
                <c:pt idx="1003">
                  <c:v>34288.1328125</c:v>
                </c:pt>
                <c:pt idx="1004">
                  <c:v>34251.8125</c:v>
                </c:pt>
                <c:pt idx="1005">
                  <c:v>34244.4921875</c:v>
                </c:pt>
                <c:pt idx="1006">
                  <c:v>34319.75</c:v>
                </c:pt>
                <c:pt idx="1007">
                  <c:v>34399.2421875</c:v>
                </c:pt>
                <c:pt idx="1008">
                  <c:v>34475.4375</c:v>
                </c:pt>
                <c:pt idx="1009">
                  <c:v>34549.2734375</c:v>
                </c:pt>
                <c:pt idx="1010">
                  <c:v>34525.4609375</c:v>
                </c:pt>
                <c:pt idx="1011">
                  <c:v>34399.8828125</c:v>
                </c:pt>
                <c:pt idx="1012">
                  <c:v>34384.98046875</c:v>
                </c:pt>
                <c:pt idx="1013">
                  <c:v>34481.1796875</c:v>
                </c:pt>
                <c:pt idx="1014">
                  <c:v>34569.85546875</c:v>
                </c:pt>
                <c:pt idx="1015">
                  <c:v>34654.80078125</c:v>
                </c:pt>
                <c:pt idx="1016">
                  <c:v>34720.53125</c:v>
                </c:pt>
                <c:pt idx="1017">
                  <c:v>34800.8359375</c:v>
                </c:pt>
                <c:pt idx="1018">
                  <c:v>34878.75</c:v>
                </c:pt>
                <c:pt idx="1019">
                  <c:v>34939.62890625</c:v>
                </c:pt>
                <c:pt idx="1020">
                  <c:v>35015.04296875</c:v>
                </c:pt>
                <c:pt idx="1021">
                  <c:v>35087.94140625</c:v>
                </c:pt>
                <c:pt idx="1022">
                  <c:v>35158.12109375</c:v>
                </c:pt>
                <c:pt idx="1023">
                  <c:v>35169.30078125</c:v>
                </c:pt>
                <c:pt idx="1024">
                  <c:v>35081.84375</c:v>
                </c:pt>
                <c:pt idx="1025">
                  <c:v>34998.62890625</c:v>
                </c:pt>
                <c:pt idx="1026">
                  <c:v>35077.4296875</c:v>
                </c:pt>
                <c:pt idx="1027">
                  <c:v>35164.74609375</c:v>
                </c:pt>
                <c:pt idx="1028">
                  <c:v>35247.25</c:v>
                </c:pt>
                <c:pt idx="1029">
                  <c:v>35326.01953125</c:v>
                </c:pt>
                <c:pt idx="1030">
                  <c:v>35402.12109375</c:v>
                </c:pt>
                <c:pt idx="1031">
                  <c:v>35475.109375</c:v>
                </c:pt>
                <c:pt idx="1032">
                  <c:v>35382.71875</c:v>
                </c:pt>
                <c:pt idx="1033">
                  <c:v>35188.6875</c:v>
                </c:pt>
                <c:pt idx="1034">
                  <c:v>35174.44921875</c:v>
                </c:pt>
                <c:pt idx="1035">
                  <c:v>35276.62890625</c:v>
                </c:pt>
                <c:pt idx="1036">
                  <c:v>35374.46875</c:v>
                </c:pt>
                <c:pt idx="1037">
                  <c:v>35466.73046875</c:v>
                </c:pt>
                <c:pt idx="1038">
                  <c:v>35555.18359375</c:v>
                </c:pt>
                <c:pt idx="1039">
                  <c:v>35624.29296875</c:v>
                </c:pt>
                <c:pt idx="1040">
                  <c:v>35692.21484375</c:v>
                </c:pt>
                <c:pt idx="1041">
                  <c:v>35774.98828125</c:v>
                </c:pt>
                <c:pt idx="1042">
                  <c:v>35855.84765625</c:v>
                </c:pt>
                <c:pt idx="1043">
                  <c:v>35935.27734375</c:v>
                </c:pt>
                <c:pt idx="1044">
                  <c:v>36011.9609375</c:v>
                </c:pt>
                <c:pt idx="1045">
                  <c:v>36085.953125</c:v>
                </c:pt>
                <c:pt idx="1046">
                  <c:v>36157.51171875</c:v>
                </c:pt>
                <c:pt idx="1047">
                  <c:v>36140.796875</c:v>
                </c:pt>
                <c:pt idx="1048">
                  <c:v>36078.296875</c:v>
                </c:pt>
                <c:pt idx="1049">
                  <c:v>36095.5390625</c:v>
                </c:pt>
                <c:pt idx="1050">
                  <c:v>36165.58984375</c:v>
                </c:pt>
                <c:pt idx="1051">
                  <c:v>36248.83984375</c:v>
                </c:pt>
                <c:pt idx="1052">
                  <c:v>36328.296875</c:v>
                </c:pt>
                <c:pt idx="1053">
                  <c:v>36405.890625</c:v>
                </c:pt>
                <c:pt idx="1054">
                  <c:v>36480.6328125</c:v>
                </c:pt>
                <c:pt idx="1055">
                  <c:v>36550.7421875</c:v>
                </c:pt>
                <c:pt idx="1056">
                  <c:v>36467.90234375</c:v>
                </c:pt>
                <c:pt idx="1057">
                  <c:v>36324.1953125</c:v>
                </c:pt>
                <c:pt idx="1058">
                  <c:v>36346.75</c:v>
                </c:pt>
                <c:pt idx="1059">
                  <c:v>36442.6875</c:v>
                </c:pt>
                <c:pt idx="1060">
                  <c:v>36533.8671875</c:v>
                </c:pt>
                <c:pt idx="1061">
                  <c:v>36621.66796875</c:v>
                </c:pt>
                <c:pt idx="1062">
                  <c:v>36706.45703125</c:v>
                </c:pt>
                <c:pt idx="1063">
                  <c:v>36788.7421875</c:v>
                </c:pt>
                <c:pt idx="1064">
                  <c:v>36868.21875</c:v>
                </c:pt>
                <c:pt idx="1065">
                  <c:v>36945.21484375</c:v>
                </c:pt>
                <c:pt idx="1066">
                  <c:v>37010.6875</c:v>
                </c:pt>
                <c:pt idx="1067">
                  <c:v>36826.96875</c:v>
                </c:pt>
                <c:pt idx="1068">
                  <c:v>36564.35546875</c:v>
                </c:pt>
                <c:pt idx="1069">
                  <c:v>36553.2265625</c:v>
                </c:pt>
                <c:pt idx="1070">
                  <c:v>36672.45703125</c:v>
                </c:pt>
                <c:pt idx="1071">
                  <c:v>36781.16015625</c:v>
                </c:pt>
                <c:pt idx="1072">
                  <c:v>36884.18359375</c:v>
                </c:pt>
                <c:pt idx="1073">
                  <c:v>36983.390625</c:v>
                </c:pt>
                <c:pt idx="1074">
                  <c:v>37078.9296875</c:v>
                </c:pt>
                <c:pt idx="1075">
                  <c:v>37171.94921875</c:v>
                </c:pt>
                <c:pt idx="1076">
                  <c:v>37244.78515625</c:v>
                </c:pt>
                <c:pt idx="1077">
                  <c:v>37316.17578125</c:v>
                </c:pt>
                <c:pt idx="1078">
                  <c:v>37402.9375</c:v>
                </c:pt>
                <c:pt idx="1079">
                  <c:v>37487.8359375</c:v>
                </c:pt>
                <c:pt idx="1080">
                  <c:v>37570.98046875</c:v>
                </c:pt>
                <c:pt idx="1081">
                  <c:v>37651.765625</c:v>
                </c:pt>
                <c:pt idx="1082">
                  <c:v>37729.77734375</c:v>
                </c:pt>
                <c:pt idx="1083">
                  <c:v>37802.84375</c:v>
                </c:pt>
                <c:pt idx="1084">
                  <c:v>37641.6015625</c:v>
                </c:pt>
                <c:pt idx="1085">
                  <c:v>37419.515625</c:v>
                </c:pt>
                <c:pt idx="1086">
                  <c:v>37453.23046875</c:v>
                </c:pt>
                <c:pt idx="1087">
                  <c:v>37566.36328125</c:v>
                </c:pt>
                <c:pt idx="1088">
                  <c:v>37669.87890625</c:v>
                </c:pt>
                <c:pt idx="1089">
                  <c:v>37768.87890625</c:v>
                </c:pt>
                <c:pt idx="1090">
                  <c:v>37864.1796875</c:v>
                </c:pt>
                <c:pt idx="1091">
                  <c:v>37956.1015625</c:v>
                </c:pt>
                <c:pt idx="1092">
                  <c:v>38027.9453125</c:v>
                </c:pt>
                <c:pt idx="1093">
                  <c:v>38099.06640625</c:v>
                </c:pt>
                <c:pt idx="1094">
                  <c:v>38185.11328125</c:v>
                </c:pt>
                <c:pt idx="1095">
                  <c:v>38268.1640625</c:v>
                </c:pt>
                <c:pt idx="1096">
                  <c:v>38347.6640625</c:v>
                </c:pt>
                <c:pt idx="1097">
                  <c:v>38270.0546875</c:v>
                </c:pt>
                <c:pt idx="1098">
                  <c:v>38110.5390625</c:v>
                </c:pt>
                <c:pt idx="1099">
                  <c:v>38122.88671875</c:v>
                </c:pt>
                <c:pt idx="1100">
                  <c:v>38230.9140625</c:v>
                </c:pt>
                <c:pt idx="1101">
                  <c:v>38333.14453125</c:v>
                </c:pt>
                <c:pt idx="1102">
                  <c:v>38411.92578125</c:v>
                </c:pt>
                <c:pt idx="1103">
                  <c:v>38488.48828125</c:v>
                </c:pt>
                <c:pt idx="1104">
                  <c:v>38580.625</c:v>
                </c:pt>
                <c:pt idx="1105">
                  <c:v>38576.30859375</c:v>
                </c:pt>
                <c:pt idx="1106">
                  <c:v>38485.5390625</c:v>
                </c:pt>
                <c:pt idx="1107">
                  <c:v>38497.6328125</c:v>
                </c:pt>
                <c:pt idx="1108">
                  <c:v>38604.57421875</c:v>
                </c:pt>
                <c:pt idx="1109">
                  <c:v>38708.2890625</c:v>
                </c:pt>
                <c:pt idx="1110">
                  <c:v>38807.99609375</c:v>
                </c:pt>
                <c:pt idx="1111">
                  <c:v>38903.8984375</c:v>
                </c:pt>
                <c:pt idx="1112">
                  <c:v>38994.66015625</c:v>
                </c:pt>
                <c:pt idx="1113">
                  <c:v>38807.76953125</c:v>
                </c:pt>
                <c:pt idx="1114">
                  <c:v>38622.16796875</c:v>
                </c:pt>
                <c:pt idx="1115">
                  <c:v>38729.19140625</c:v>
                </c:pt>
                <c:pt idx="1116">
                  <c:v>38847.7578125</c:v>
                </c:pt>
                <c:pt idx="1117">
                  <c:v>38958.46875</c:v>
                </c:pt>
                <c:pt idx="1118">
                  <c:v>39065.609375</c:v>
                </c:pt>
                <c:pt idx="1119">
                  <c:v>39148.69921875</c:v>
                </c:pt>
                <c:pt idx="1120">
                  <c:v>39249.10546875</c:v>
                </c:pt>
                <c:pt idx="1121">
                  <c:v>39346.0234375</c:v>
                </c:pt>
                <c:pt idx="1122">
                  <c:v>39383.23828125</c:v>
                </c:pt>
                <c:pt idx="1123">
                  <c:v>39347.5625</c:v>
                </c:pt>
                <c:pt idx="1124">
                  <c:v>39377.99609375</c:v>
                </c:pt>
                <c:pt idx="1125">
                  <c:v>39486.05078125</c:v>
                </c:pt>
                <c:pt idx="1126">
                  <c:v>39588.85546875</c:v>
                </c:pt>
                <c:pt idx="1127">
                  <c:v>39687.8828125</c:v>
                </c:pt>
                <c:pt idx="1128">
                  <c:v>39783.44921875</c:v>
                </c:pt>
                <c:pt idx="1129">
                  <c:v>39834.7421875</c:v>
                </c:pt>
                <c:pt idx="1130">
                  <c:v>39699.14453125</c:v>
                </c:pt>
                <c:pt idx="1131">
                  <c:v>39615.12890625</c:v>
                </c:pt>
                <c:pt idx="1132">
                  <c:v>39728.73828125</c:v>
                </c:pt>
                <c:pt idx="1133">
                  <c:v>39841.46484375</c:v>
                </c:pt>
                <c:pt idx="1134">
                  <c:v>39948.609375</c:v>
                </c:pt>
                <c:pt idx="1135">
                  <c:v>40052.4140625</c:v>
                </c:pt>
                <c:pt idx="1136">
                  <c:v>40152.9140625</c:v>
                </c:pt>
                <c:pt idx="1137">
                  <c:v>40249.22265625</c:v>
                </c:pt>
                <c:pt idx="1138">
                  <c:v>40342.5703125</c:v>
                </c:pt>
                <c:pt idx="1139">
                  <c:v>40432.9375</c:v>
                </c:pt>
                <c:pt idx="1140">
                  <c:v>40506.671875</c:v>
                </c:pt>
                <c:pt idx="1141">
                  <c:v>40397.8359375</c:v>
                </c:pt>
                <c:pt idx="1142">
                  <c:v>40298.83203125</c:v>
                </c:pt>
                <c:pt idx="1143">
                  <c:v>40395.453125</c:v>
                </c:pt>
                <c:pt idx="1144">
                  <c:v>40507.3828125</c:v>
                </c:pt>
                <c:pt idx="1145">
                  <c:v>40614.44921875</c:v>
                </c:pt>
                <c:pt idx="1146">
                  <c:v>40717.22265625</c:v>
                </c:pt>
                <c:pt idx="1147">
                  <c:v>40720.57421875</c:v>
                </c:pt>
                <c:pt idx="1148">
                  <c:v>40413.97265625</c:v>
                </c:pt>
                <c:pt idx="1149">
                  <c:v>40210.5390625</c:v>
                </c:pt>
                <c:pt idx="1150">
                  <c:v>40338.484375</c:v>
                </c:pt>
                <c:pt idx="1151">
                  <c:v>40449.89453125</c:v>
                </c:pt>
                <c:pt idx="1152">
                  <c:v>40555.48046875</c:v>
                </c:pt>
                <c:pt idx="1153">
                  <c:v>40681.80078125</c:v>
                </c:pt>
                <c:pt idx="1154">
                  <c:v>40802.890625</c:v>
                </c:pt>
                <c:pt idx="1155">
                  <c:v>40919.4296875</c:v>
                </c:pt>
                <c:pt idx="1156">
                  <c:v>41032.56640625</c:v>
                </c:pt>
                <c:pt idx="1157">
                  <c:v>41142.77734375</c:v>
                </c:pt>
                <c:pt idx="1158">
                  <c:v>41077.09375</c:v>
                </c:pt>
                <c:pt idx="1159">
                  <c:v>40944.12890625</c:v>
                </c:pt>
                <c:pt idx="1160">
                  <c:v>40998.9375</c:v>
                </c:pt>
                <c:pt idx="1161">
                  <c:v>41130.53515625</c:v>
                </c:pt>
                <c:pt idx="1162">
                  <c:v>41254.42578125</c:v>
                </c:pt>
                <c:pt idx="1163">
                  <c:v>41371.81640625</c:v>
                </c:pt>
                <c:pt idx="1164">
                  <c:v>41449.13671875</c:v>
                </c:pt>
                <c:pt idx="1165">
                  <c:v>41394.546875</c:v>
                </c:pt>
                <c:pt idx="1166">
                  <c:v>41300.83203125</c:v>
                </c:pt>
                <c:pt idx="1167">
                  <c:v>41334.171875</c:v>
                </c:pt>
                <c:pt idx="1168">
                  <c:v>41426.296875</c:v>
                </c:pt>
                <c:pt idx="1169">
                  <c:v>41531.8203125</c:v>
                </c:pt>
                <c:pt idx="1170">
                  <c:v>41657.15625</c:v>
                </c:pt>
                <c:pt idx="1171">
                  <c:v>41777.6640625</c:v>
                </c:pt>
                <c:pt idx="1172">
                  <c:v>41894.6328125</c:v>
                </c:pt>
                <c:pt idx="1173">
                  <c:v>42008.68359375</c:v>
                </c:pt>
                <c:pt idx="1174">
                  <c:v>42119.9765625</c:v>
                </c:pt>
                <c:pt idx="1175">
                  <c:v>42227.734375</c:v>
                </c:pt>
                <c:pt idx="1176">
                  <c:v>42256.09765625</c:v>
                </c:pt>
                <c:pt idx="1177">
                  <c:v>42149.96875</c:v>
                </c:pt>
                <c:pt idx="1178">
                  <c:v>42107.296875</c:v>
                </c:pt>
                <c:pt idx="1179">
                  <c:v>42161.609375</c:v>
                </c:pt>
                <c:pt idx="1180">
                  <c:v>42286.77734375</c:v>
                </c:pt>
                <c:pt idx="1181">
                  <c:v>42406.8359375</c:v>
                </c:pt>
                <c:pt idx="1182">
                  <c:v>42521.60546875</c:v>
                </c:pt>
                <c:pt idx="1183">
                  <c:v>42406.1484375</c:v>
                </c:pt>
                <c:pt idx="1184">
                  <c:v>42215.6875</c:v>
                </c:pt>
                <c:pt idx="1185">
                  <c:v>42271.53515625</c:v>
                </c:pt>
                <c:pt idx="1186">
                  <c:v>42415.96875</c:v>
                </c:pt>
                <c:pt idx="1187">
                  <c:v>42551.3515625</c:v>
                </c:pt>
                <c:pt idx="1188">
                  <c:v>42681.28515625</c:v>
                </c:pt>
                <c:pt idx="1189">
                  <c:v>42806.3828125</c:v>
                </c:pt>
                <c:pt idx="1190">
                  <c:v>42926.8046875</c:v>
                </c:pt>
                <c:pt idx="1191">
                  <c:v>43043.4921875</c:v>
                </c:pt>
                <c:pt idx="1192">
                  <c:v>43143.98828125</c:v>
                </c:pt>
                <c:pt idx="1193">
                  <c:v>43080.4296875</c:v>
                </c:pt>
                <c:pt idx="1194">
                  <c:v>43016.1484375</c:v>
                </c:pt>
                <c:pt idx="1195">
                  <c:v>43060.6015625</c:v>
                </c:pt>
                <c:pt idx="1196">
                  <c:v>43193.46875</c:v>
                </c:pt>
                <c:pt idx="1197">
                  <c:v>43319.17578125</c:v>
                </c:pt>
                <c:pt idx="1198">
                  <c:v>43392.703125</c:v>
                </c:pt>
                <c:pt idx="1199">
                  <c:v>43227.890625</c:v>
                </c:pt>
                <c:pt idx="1200">
                  <c:v>42957.30859375</c:v>
                </c:pt>
                <c:pt idx="1201">
                  <c:v>42948.6640625</c:v>
                </c:pt>
                <c:pt idx="1202">
                  <c:v>43111.45703125</c:v>
                </c:pt>
                <c:pt idx="1203">
                  <c:v>43262.1484375</c:v>
                </c:pt>
                <c:pt idx="1204">
                  <c:v>43377.29296875</c:v>
                </c:pt>
                <c:pt idx="1205">
                  <c:v>43489.21875</c:v>
                </c:pt>
                <c:pt idx="1206">
                  <c:v>43625.28515625</c:v>
                </c:pt>
                <c:pt idx="1207">
                  <c:v>43757.578125</c:v>
                </c:pt>
                <c:pt idx="1208">
                  <c:v>43886.96484375</c:v>
                </c:pt>
                <c:pt idx="1209">
                  <c:v>44013.3359375</c:v>
                </c:pt>
                <c:pt idx="1210">
                  <c:v>44135.3125</c:v>
                </c:pt>
                <c:pt idx="1211">
                  <c:v>44253.83203125</c:v>
                </c:pt>
                <c:pt idx="1212">
                  <c:v>44369.046875</c:v>
                </c:pt>
                <c:pt idx="1213">
                  <c:v>44262.94140625</c:v>
                </c:pt>
                <c:pt idx="1214">
                  <c:v>44040.4296875</c:v>
                </c:pt>
                <c:pt idx="1215">
                  <c:v>44060.49609375</c:v>
                </c:pt>
                <c:pt idx="1216">
                  <c:v>44212.48046875</c:v>
                </c:pt>
                <c:pt idx="1217">
                  <c:v>44353.18359375</c:v>
                </c:pt>
                <c:pt idx="1218">
                  <c:v>44461.65625</c:v>
                </c:pt>
                <c:pt idx="1219">
                  <c:v>44563.515625</c:v>
                </c:pt>
                <c:pt idx="1220">
                  <c:v>44508.26953125</c:v>
                </c:pt>
                <c:pt idx="1221">
                  <c:v>44444.77734375</c:v>
                </c:pt>
                <c:pt idx="1222">
                  <c:v>44571.1953125</c:v>
                </c:pt>
                <c:pt idx="1223">
                  <c:v>44714.0703125</c:v>
                </c:pt>
                <c:pt idx="1224">
                  <c:v>44849.859375</c:v>
                </c:pt>
                <c:pt idx="1225">
                  <c:v>44977.79296875</c:v>
                </c:pt>
                <c:pt idx="1226">
                  <c:v>44986.45703125</c:v>
                </c:pt>
                <c:pt idx="1227">
                  <c:v>44880.0703125</c:v>
                </c:pt>
                <c:pt idx="1228">
                  <c:v>44853.2734375</c:v>
                </c:pt>
                <c:pt idx="1229">
                  <c:v>44955.98046875</c:v>
                </c:pt>
                <c:pt idx="1230">
                  <c:v>45103.6875</c:v>
                </c:pt>
                <c:pt idx="1231">
                  <c:v>45216.859375</c:v>
                </c:pt>
                <c:pt idx="1232">
                  <c:v>45327.5390625</c:v>
                </c:pt>
                <c:pt idx="1233">
                  <c:v>45461.734375</c:v>
                </c:pt>
                <c:pt idx="1234">
                  <c:v>45589.875</c:v>
                </c:pt>
                <c:pt idx="1235">
                  <c:v>45713.01171875</c:v>
                </c:pt>
                <c:pt idx="1236">
                  <c:v>45631.234375</c:v>
                </c:pt>
                <c:pt idx="1237">
                  <c:v>45382.16015625</c:v>
                </c:pt>
                <c:pt idx="1238">
                  <c:v>45149.05078125</c:v>
                </c:pt>
                <c:pt idx="1239">
                  <c:v>45112.90625</c:v>
                </c:pt>
                <c:pt idx="1240">
                  <c:v>45290.6640625</c:v>
                </c:pt>
                <c:pt idx="1241">
                  <c:v>45461.12109375</c:v>
                </c:pt>
                <c:pt idx="1242">
                  <c:v>45623.890625</c:v>
                </c:pt>
                <c:pt idx="1243">
                  <c:v>45779.94921875</c:v>
                </c:pt>
                <c:pt idx="1244">
                  <c:v>45900.53125</c:v>
                </c:pt>
                <c:pt idx="1245">
                  <c:v>46018.55859375</c:v>
                </c:pt>
                <c:pt idx="1246">
                  <c:v>46162.49609375</c:v>
                </c:pt>
                <c:pt idx="1247">
                  <c:v>46303.34765625</c:v>
                </c:pt>
                <c:pt idx="1248">
                  <c:v>46440.74609375</c:v>
                </c:pt>
                <c:pt idx="1249">
                  <c:v>46573.08984375</c:v>
                </c:pt>
                <c:pt idx="1250">
                  <c:v>46700.83203125</c:v>
                </c:pt>
                <c:pt idx="1251">
                  <c:v>46797.75390625</c:v>
                </c:pt>
                <c:pt idx="1252">
                  <c:v>46625.203125</c:v>
                </c:pt>
                <c:pt idx="1253">
                  <c:v>46473.34375</c:v>
                </c:pt>
                <c:pt idx="1254">
                  <c:v>46608.7578125</c:v>
                </c:pt>
                <c:pt idx="1255">
                  <c:v>46735.18359375</c:v>
                </c:pt>
                <c:pt idx="1256">
                  <c:v>46856.07421875</c:v>
                </c:pt>
                <c:pt idx="1257">
                  <c:v>47001.09375</c:v>
                </c:pt>
                <c:pt idx="1258">
                  <c:v>46842.90625</c:v>
                </c:pt>
                <c:pt idx="1259">
                  <c:v>46548.11328125</c:v>
                </c:pt>
                <c:pt idx="1260">
                  <c:v>46579.296875</c:v>
                </c:pt>
                <c:pt idx="1261">
                  <c:v>46764.734375</c:v>
                </c:pt>
                <c:pt idx="1262">
                  <c:v>46938.04296875</c:v>
                </c:pt>
                <c:pt idx="1263">
                  <c:v>47103.875</c:v>
                </c:pt>
                <c:pt idx="1264">
                  <c:v>47263.56640625</c:v>
                </c:pt>
                <c:pt idx="1265">
                  <c:v>47418.42578125</c:v>
                </c:pt>
                <c:pt idx="1266">
                  <c:v>47567.9140625</c:v>
                </c:pt>
                <c:pt idx="1267">
                  <c:v>47659.6015625</c:v>
                </c:pt>
                <c:pt idx="1268">
                  <c:v>47404.734375</c:v>
                </c:pt>
                <c:pt idx="1269">
                  <c:v>47230.09765625</c:v>
                </c:pt>
                <c:pt idx="1270">
                  <c:v>47419.59375</c:v>
                </c:pt>
                <c:pt idx="1271">
                  <c:v>47561.57421875</c:v>
                </c:pt>
                <c:pt idx="1272">
                  <c:v>47697.34375</c:v>
                </c:pt>
                <c:pt idx="1273">
                  <c:v>47759.90234375</c:v>
                </c:pt>
                <c:pt idx="1274">
                  <c:v>47678.25</c:v>
                </c:pt>
                <c:pt idx="1275">
                  <c:v>47630.3125</c:v>
                </c:pt>
                <c:pt idx="1276">
                  <c:v>47735.6953125</c:v>
                </c:pt>
                <c:pt idx="1277">
                  <c:v>47916.5078125</c:v>
                </c:pt>
                <c:pt idx="1278">
                  <c:v>48089.3515625</c:v>
                </c:pt>
                <c:pt idx="1279">
                  <c:v>48255.23828125</c:v>
                </c:pt>
                <c:pt idx="1280">
                  <c:v>48415.6640625</c:v>
                </c:pt>
                <c:pt idx="1281">
                  <c:v>48540.7421875</c:v>
                </c:pt>
                <c:pt idx="1282">
                  <c:v>48662.62109375</c:v>
                </c:pt>
                <c:pt idx="1283">
                  <c:v>48796.64453125</c:v>
                </c:pt>
                <c:pt idx="1284">
                  <c:v>48690.234375</c:v>
                </c:pt>
                <c:pt idx="1285">
                  <c:v>48530.55078125</c:v>
                </c:pt>
                <c:pt idx="1286">
                  <c:v>48625.1328125</c:v>
                </c:pt>
                <c:pt idx="1287">
                  <c:v>48799.59375</c:v>
                </c:pt>
                <c:pt idx="1288">
                  <c:v>48966.93359375</c:v>
                </c:pt>
                <c:pt idx="1289">
                  <c:v>49010.4140625</c:v>
                </c:pt>
                <c:pt idx="1290">
                  <c:v>48738.1484375</c:v>
                </c:pt>
                <c:pt idx="1291">
                  <c:v>48547.42578125</c:v>
                </c:pt>
                <c:pt idx="1292">
                  <c:v>48695.65625</c:v>
                </c:pt>
                <c:pt idx="1293">
                  <c:v>48897.71875</c:v>
                </c:pt>
                <c:pt idx="1294">
                  <c:v>49087.26953125</c:v>
                </c:pt>
                <c:pt idx="1295">
                  <c:v>49268.9296875</c:v>
                </c:pt>
                <c:pt idx="1296">
                  <c:v>49443.875</c:v>
                </c:pt>
                <c:pt idx="1297">
                  <c:v>49613.4375</c:v>
                </c:pt>
                <c:pt idx="1298">
                  <c:v>49745.57421875</c:v>
                </c:pt>
                <c:pt idx="1299">
                  <c:v>49903.671875</c:v>
                </c:pt>
                <c:pt idx="1300">
                  <c:v>49757.8359375</c:v>
                </c:pt>
                <c:pt idx="1301">
                  <c:v>49564.71484375</c:v>
                </c:pt>
                <c:pt idx="1302">
                  <c:v>49569.94140625</c:v>
                </c:pt>
                <c:pt idx="1303">
                  <c:v>49768.484375</c:v>
                </c:pt>
                <c:pt idx="1304">
                  <c:v>49956.5</c:v>
                </c:pt>
                <c:pt idx="1305">
                  <c:v>50137.03125</c:v>
                </c:pt>
                <c:pt idx="1306">
                  <c:v>50312.29296875</c:v>
                </c:pt>
                <c:pt idx="1307">
                  <c:v>50481.80078125</c:v>
                </c:pt>
                <c:pt idx="1308">
                  <c:v>50613.5</c:v>
                </c:pt>
                <c:pt idx="1309">
                  <c:v>50742.1875</c:v>
                </c:pt>
                <c:pt idx="1310">
                  <c:v>50898.60546875</c:v>
                </c:pt>
                <c:pt idx="1311">
                  <c:v>51047.9140625</c:v>
                </c:pt>
                <c:pt idx="1312">
                  <c:v>50655.8125</c:v>
                </c:pt>
                <c:pt idx="1313">
                  <c:v>50015.36328125</c:v>
                </c:pt>
                <c:pt idx="1314">
                  <c:v>49967.578125</c:v>
                </c:pt>
                <c:pt idx="1315">
                  <c:v>50208.60546875</c:v>
                </c:pt>
                <c:pt idx="1316">
                  <c:v>50426.96484375</c:v>
                </c:pt>
                <c:pt idx="1317">
                  <c:v>50633.48828125</c:v>
                </c:pt>
                <c:pt idx="1318">
                  <c:v>50832.07421875</c:v>
                </c:pt>
                <c:pt idx="1319">
                  <c:v>51024.30859375</c:v>
                </c:pt>
                <c:pt idx="1320">
                  <c:v>51210.796875</c:v>
                </c:pt>
                <c:pt idx="1321">
                  <c:v>51393.078125</c:v>
                </c:pt>
                <c:pt idx="1322">
                  <c:v>51570.609375</c:v>
                </c:pt>
                <c:pt idx="1323">
                  <c:v>51741.79296875</c:v>
                </c:pt>
                <c:pt idx="1324">
                  <c:v>51678.453125</c:v>
                </c:pt>
                <c:pt idx="1325">
                  <c:v>51437.3671875</c:v>
                </c:pt>
                <c:pt idx="1326">
                  <c:v>51105.234375</c:v>
                </c:pt>
                <c:pt idx="1327">
                  <c:v>51127.6953125</c:v>
                </c:pt>
                <c:pt idx="1328">
                  <c:v>51356.72265625</c:v>
                </c:pt>
                <c:pt idx="1329">
                  <c:v>51570.58984375</c:v>
                </c:pt>
                <c:pt idx="1330">
                  <c:v>51775.1328125</c:v>
                </c:pt>
                <c:pt idx="1331">
                  <c:v>51972.99609375</c:v>
                </c:pt>
                <c:pt idx="1332">
                  <c:v>52163.859375</c:v>
                </c:pt>
                <c:pt idx="1333">
                  <c:v>52311.9375</c:v>
                </c:pt>
                <c:pt idx="1334">
                  <c:v>52444.94921875</c:v>
                </c:pt>
                <c:pt idx="1335">
                  <c:v>52300.8828125</c:v>
                </c:pt>
                <c:pt idx="1336">
                  <c:v>52045.5234375</c:v>
                </c:pt>
                <c:pt idx="1337">
                  <c:v>52121.578125</c:v>
                </c:pt>
                <c:pt idx="1338">
                  <c:v>52338.58984375</c:v>
                </c:pt>
                <c:pt idx="1339">
                  <c:v>52547.81640625</c:v>
                </c:pt>
                <c:pt idx="1340">
                  <c:v>52748.38671875</c:v>
                </c:pt>
                <c:pt idx="1341">
                  <c:v>52905.48046875</c:v>
                </c:pt>
                <c:pt idx="1342">
                  <c:v>52715.265625</c:v>
                </c:pt>
                <c:pt idx="1343">
                  <c:v>52485.42578125</c:v>
                </c:pt>
                <c:pt idx="1344">
                  <c:v>52421.75</c:v>
                </c:pt>
                <c:pt idx="1345">
                  <c:v>52370.890625</c:v>
                </c:pt>
                <c:pt idx="1346">
                  <c:v>52526.328125</c:v>
                </c:pt>
                <c:pt idx="1347">
                  <c:v>52765.6328125</c:v>
                </c:pt>
                <c:pt idx="1348">
                  <c:v>52991.30078125</c:v>
                </c:pt>
                <c:pt idx="1349">
                  <c:v>53165.1171875</c:v>
                </c:pt>
                <c:pt idx="1350">
                  <c:v>53377.39453125</c:v>
                </c:pt>
                <c:pt idx="1351">
                  <c:v>53543.421875</c:v>
                </c:pt>
                <c:pt idx="1352">
                  <c:v>53745.86328125</c:v>
                </c:pt>
                <c:pt idx="1353">
                  <c:v>53926.0546875</c:v>
                </c:pt>
                <c:pt idx="1354">
                  <c:v>53806.046875</c:v>
                </c:pt>
                <c:pt idx="1355">
                  <c:v>53594.2890625</c:v>
                </c:pt>
                <c:pt idx="1356">
                  <c:v>53570.6796875</c:v>
                </c:pt>
                <c:pt idx="1357">
                  <c:v>53619.92578125</c:v>
                </c:pt>
                <c:pt idx="1358">
                  <c:v>53751.80078125</c:v>
                </c:pt>
                <c:pt idx="1359">
                  <c:v>53940.95703125</c:v>
                </c:pt>
                <c:pt idx="1360">
                  <c:v>54164.875</c:v>
                </c:pt>
                <c:pt idx="1361">
                  <c:v>54379.87109375</c:v>
                </c:pt>
                <c:pt idx="1362">
                  <c:v>54588.1640625</c:v>
                </c:pt>
                <c:pt idx="1363">
                  <c:v>54694.8203125</c:v>
                </c:pt>
                <c:pt idx="1364">
                  <c:v>54530.4296875</c:v>
                </c:pt>
                <c:pt idx="1365">
                  <c:v>54465.10546875</c:v>
                </c:pt>
                <c:pt idx="1366">
                  <c:v>54682.92578125</c:v>
                </c:pt>
                <c:pt idx="1367">
                  <c:v>54803.53515625</c:v>
                </c:pt>
                <c:pt idx="1368">
                  <c:v>54646.00390625</c:v>
                </c:pt>
                <c:pt idx="1369">
                  <c:v>54595.3828125</c:v>
                </c:pt>
                <c:pt idx="1370">
                  <c:v>54831.171875</c:v>
                </c:pt>
                <c:pt idx="1371">
                  <c:v>55070.35546875</c:v>
                </c:pt>
                <c:pt idx="1372">
                  <c:v>55299.40625</c:v>
                </c:pt>
                <c:pt idx="1373">
                  <c:v>55519.375</c:v>
                </c:pt>
                <c:pt idx="1374">
                  <c:v>55689.953125</c:v>
                </c:pt>
                <c:pt idx="1375">
                  <c:v>55856.62109375</c:v>
                </c:pt>
                <c:pt idx="1376">
                  <c:v>56058.6328125</c:v>
                </c:pt>
                <c:pt idx="1377">
                  <c:v>56237.2265625</c:v>
                </c:pt>
                <c:pt idx="1378">
                  <c:v>55863.3828125</c:v>
                </c:pt>
                <c:pt idx="1379">
                  <c:v>55255.1484375</c:v>
                </c:pt>
                <c:pt idx="1380">
                  <c:v>55249.54296875</c:v>
                </c:pt>
                <c:pt idx="1381">
                  <c:v>55532.40625</c:v>
                </c:pt>
                <c:pt idx="1382">
                  <c:v>55791.88671875</c:v>
                </c:pt>
                <c:pt idx="1383">
                  <c:v>56038.984375</c:v>
                </c:pt>
                <c:pt idx="1384">
                  <c:v>56229.96875</c:v>
                </c:pt>
                <c:pt idx="1385">
                  <c:v>56368.5625</c:v>
                </c:pt>
                <c:pt idx="1386">
                  <c:v>56124.38671875</c:v>
                </c:pt>
                <c:pt idx="1387">
                  <c:v>55907.578125</c:v>
                </c:pt>
                <c:pt idx="1388">
                  <c:v>56139.2734375</c:v>
                </c:pt>
                <c:pt idx="1389">
                  <c:v>56404.12109375</c:v>
                </c:pt>
                <c:pt idx="1390">
                  <c:v>56655.0078125</c:v>
                </c:pt>
                <c:pt idx="1391">
                  <c:v>56896.8828125</c:v>
                </c:pt>
                <c:pt idx="1392">
                  <c:v>57130.58203125</c:v>
                </c:pt>
                <c:pt idx="1393">
                  <c:v>57356.51171875</c:v>
                </c:pt>
                <c:pt idx="1394">
                  <c:v>57576.20703125</c:v>
                </c:pt>
                <c:pt idx="1395">
                  <c:v>57738.6953125</c:v>
                </c:pt>
                <c:pt idx="1396">
                  <c:v>57297.65234375</c:v>
                </c:pt>
                <c:pt idx="1397">
                  <c:v>56776.8359375</c:v>
                </c:pt>
                <c:pt idx="1398">
                  <c:v>56891.5703125</c:v>
                </c:pt>
                <c:pt idx="1399">
                  <c:v>57169.89453125</c:v>
                </c:pt>
                <c:pt idx="1400">
                  <c:v>57438.94921875</c:v>
                </c:pt>
                <c:pt idx="1401">
                  <c:v>57646</c:v>
                </c:pt>
                <c:pt idx="1402">
                  <c:v>57847.88671875</c:v>
                </c:pt>
                <c:pt idx="1403">
                  <c:v>58092.64453125</c:v>
                </c:pt>
                <c:pt idx="1404">
                  <c:v>58330.796875</c:v>
                </c:pt>
                <c:pt idx="1405">
                  <c:v>58360.30859375</c:v>
                </c:pt>
                <c:pt idx="1406">
                  <c:v>58075.10546875</c:v>
                </c:pt>
                <c:pt idx="1407">
                  <c:v>58020.8359375</c:v>
                </c:pt>
                <c:pt idx="1408">
                  <c:v>58297.91796875</c:v>
                </c:pt>
                <c:pt idx="1409">
                  <c:v>58492.36328125</c:v>
                </c:pt>
                <c:pt idx="1410">
                  <c:v>58417.1015625</c:v>
                </c:pt>
                <c:pt idx="1411">
                  <c:v>58272.51171875</c:v>
                </c:pt>
                <c:pt idx="1412">
                  <c:v>58368.015625</c:v>
                </c:pt>
                <c:pt idx="1413">
                  <c:v>58636.859375</c:v>
                </c:pt>
                <c:pt idx="1414">
                  <c:v>58904.16796875</c:v>
                </c:pt>
                <c:pt idx="1415">
                  <c:v>59161.03515625</c:v>
                </c:pt>
                <c:pt idx="1416">
                  <c:v>59408.62109375</c:v>
                </c:pt>
                <c:pt idx="1417">
                  <c:v>59597.78125</c:v>
                </c:pt>
                <c:pt idx="1418">
                  <c:v>59450.01171875</c:v>
                </c:pt>
                <c:pt idx="1419">
                  <c:v>59303.60546875</c:v>
                </c:pt>
                <c:pt idx="1420">
                  <c:v>59510.13671875</c:v>
                </c:pt>
                <c:pt idx="1421">
                  <c:v>59778.41796875</c:v>
                </c:pt>
                <c:pt idx="1422">
                  <c:v>60034.47265625</c:v>
                </c:pt>
                <c:pt idx="1423">
                  <c:v>59942.8515625</c:v>
                </c:pt>
                <c:pt idx="1424">
                  <c:v>59670.76953125</c:v>
                </c:pt>
                <c:pt idx="1425">
                  <c:v>59352.09765625</c:v>
                </c:pt>
                <c:pt idx="1426">
                  <c:v>59363.75</c:v>
                </c:pt>
                <c:pt idx="1427">
                  <c:v>59637.68359375</c:v>
                </c:pt>
                <c:pt idx="1428">
                  <c:v>59937.05859375</c:v>
                </c:pt>
                <c:pt idx="1429">
                  <c:v>60221.4296875</c:v>
                </c:pt>
                <c:pt idx="1430">
                  <c:v>60495.29296875</c:v>
                </c:pt>
                <c:pt idx="1431">
                  <c:v>60762.24609375</c:v>
                </c:pt>
                <c:pt idx="1432">
                  <c:v>61022</c:v>
                </c:pt>
                <c:pt idx="1433">
                  <c:v>61271.7890625</c:v>
                </c:pt>
                <c:pt idx="1434">
                  <c:v>61063.30859375</c:v>
                </c:pt>
                <c:pt idx="1435">
                  <c:v>60680.1484375</c:v>
                </c:pt>
                <c:pt idx="1436">
                  <c:v>60499.94921875</c:v>
                </c:pt>
                <c:pt idx="1437">
                  <c:v>60789.62109375</c:v>
                </c:pt>
                <c:pt idx="1438">
                  <c:v>61090.59375</c:v>
                </c:pt>
                <c:pt idx="1439">
                  <c:v>61376.6484375</c:v>
                </c:pt>
                <c:pt idx="1440">
                  <c:v>61651.33203125</c:v>
                </c:pt>
                <c:pt idx="1441">
                  <c:v>61832.30078125</c:v>
                </c:pt>
                <c:pt idx="1442">
                  <c:v>61495.546875</c:v>
                </c:pt>
                <c:pt idx="1443">
                  <c:v>61253.12109375</c:v>
                </c:pt>
                <c:pt idx="1444">
                  <c:v>61548.91796875</c:v>
                </c:pt>
                <c:pt idx="1445">
                  <c:v>61825.62890625</c:v>
                </c:pt>
                <c:pt idx="1446">
                  <c:v>61799.14453125</c:v>
                </c:pt>
                <c:pt idx="1447">
                  <c:v>61770.5078125</c:v>
                </c:pt>
                <c:pt idx="1448">
                  <c:v>62042.9140625</c:v>
                </c:pt>
                <c:pt idx="1449">
                  <c:v>62341.74609375</c:v>
                </c:pt>
                <c:pt idx="1450">
                  <c:v>62628.26953125</c:v>
                </c:pt>
                <c:pt idx="1451">
                  <c:v>62850.99609375</c:v>
                </c:pt>
                <c:pt idx="1452">
                  <c:v>63069.03515625</c:v>
                </c:pt>
                <c:pt idx="1453">
                  <c:v>63333.75390625</c:v>
                </c:pt>
                <c:pt idx="1454">
                  <c:v>63387.55859375</c:v>
                </c:pt>
                <c:pt idx="1455">
                  <c:v>63188.53125</c:v>
                </c:pt>
                <c:pt idx="1456">
                  <c:v>63218.0859375</c:v>
                </c:pt>
                <c:pt idx="1457">
                  <c:v>63515.83203125</c:v>
                </c:pt>
                <c:pt idx="1458">
                  <c:v>63798.296875</c:v>
                </c:pt>
                <c:pt idx="1459">
                  <c:v>63767.453125</c:v>
                </c:pt>
                <c:pt idx="1460">
                  <c:v>63203.609375</c:v>
                </c:pt>
                <c:pt idx="1461">
                  <c:v>62672.33203125</c:v>
                </c:pt>
                <c:pt idx="1462">
                  <c:v>62811.8515625</c:v>
                </c:pt>
                <c:pt idx="1463">
                  <c:v>63173.140625</c:v>
                </c:pt>
                <c:pt idx="1464">
                  <c:v>63510.1484375</c:v>
                </c:pt>
                <c:pt idx="1465">
                  <c:v>63831.9765625</c:v>
                </c:pt>
                <c:pt idx="1466">
                  <c:v>64142.078125</c:v>
                </c:pt>
                <c:pt idx="1467">
                  <c:v>64442.8984375</c:v>
                </c:pt>
                <c:pt idx="1468">
                  <c:v>64732.38671875</c:v>
                </c:pt>
                <c:pt idx="1469">
                  <c:v>64583.2578125</c:v>
                </c:pt>
                <c:pt idx="1470">
                  <c:v>64106.8984375</c:v>
                </c:pt>
                <c:pt idx="1471">
                  <c:v>64022.26171875</c:v>
                </c:pt>
                <c:pt idx="1472">
                  <c:v>64298.625</c:v>
                </c:pt>
                <c:pt idx="1473">
                  <c:v>64637.8046875</c:v>
                </c:pt>
                <c:pt idx="1474">
                  <c:v>64961.20703125</c:v>
                </c:pt>
                <c:pt idx="1475">
                  <c:v>65274.49609375</c:v>
                </c:pt>
                <c:pt idx="1476">
                  <c:v>65579.0234375</c:v>
                </c:pt>
                <c:pt idx="1477">
                  <c:v>65816.984375</c:v>
                </c:pt>
                <c:pt idx="1478">
                  <c:v>65968.578125</c:v>
                </c:pt>
                <c:pt idx="1479">
                  <c:v>65723.0390625</c:v>
                </c:pt>
                <c:pt idx="1480">
                  <c:v>65541.1875</c:v>
                </c:pt>
                <c:pt idx="1481">
                  <c:v>65831.234375</c:v>
                </c:pt>
                <c:pt idx="1482">
                  <c:v>65954.09375</c:v>
                </c:pt>
                <c:pt idx="1483">
                  <c:v>65610.0546875</c:v>
                </c:pt>
                <c:pt idx="1484">
                  <c:v>65490.1640625</c:v>
                </c:pt>
                <c:pt idx="1485">
                  <c:v>65853.5390625</c:v>
                </c:pt>
                <c:pt idx="1486">
                  <c:v>66203.6640625</c:v>
                </c:pt>
                <c:pt idx="1487">
                  <c:v>66538.03125</c:v>
                </c:pt>
                <c:pt idx="1488">
                  <c:v>66797.2109375</c:v>
                </c:pt>
                <c:pt idx="1489">
                  <c:v>67048.921875</c:v>
                </c:pt>
                <c:pt idx="1490">
                  <c:v>67355.34375</c:v>
                </c:pt>
                <c:pt idx="1491">
                  <c:v>67629.9921875</c:v>
                </c:pt>
                <c:pt idx="1492">
                  <c:v>66937.6171875</c:v>
                </c:pt>
                <c:pt idx="1493">
                  <c:v>66201.71875</c:v>
                </c:pt>
                <c:pt idx="1494">
                  <c:v>66480.28125</c:v>
                </c:pt>
                <c:pt idx="1495">
                  <c:v>66862.375</c:v>
                </c:pt>
                <c:pt idx="1496">
                  <c:v>67220.90625</c:v>
                </c:pt>
                <c:pt idx="1497">
                  <c:v>67567.046875</c:v>
                </c:pt>
                <c:pt idx="1498">
                  <c:v>67904.7265625</c:v>
                </c:pt>
                <c:pt idx="1499">
                  <c:v>67884.453125</c:v>
                </c:pt>
                <c:pt idx="1500">
                  <c:v>67645.4609375</c:v>
                </c:pt>
                <c:pt idx="1501">
                  <c:v>67779.3125</c:v>
                </c:pt>
                <c:pt idx="1502">
                  <c:v>68140.4375</c:v>
                </c:pt>
                <c:pt idx="1503">
                  <c:v>68273.5078125</c:v>
                </c:pt>
                <c:pt idx="1504">
                  <c:v>68201.703125</c:v>
                </c:pt>
                <c:pt idx="1505">
                  <c:v>68251.03125</c:v>
                </c:pt>
                <c:pt idx="1506">
                  <c:v>68524.5859375</c:v>
                </c:pt>
                <c:pt idx="1507">
                  <c:v>68882.7890625</c:v>
                </c:pt>
                <c:pt idx="1508">
                  <c:v>69225.046875</c:v>
                </c:pt>
                <c:pt idx="1509">
                  <c:v>69539.359375</c:v>
                </c:pt>
                <c:pt idx="1510">
                  <c:v>69350.4296875</c:v>
                </c:pt>
                <c:pt idx="1511">
                  <c:v>69080.7734375</c:v>
                </c:pt>
                <c:pt idx="1512">
                  <c:v>69094.890625</c:v>
                </c:pt>
                <c:pt idx="1513">
                  <c:v>69466.546875</c:v>
                </c:pt>
                <c:pt idx="1514">
                  <c:v>69795.90625</c:v>
                </c:pt>
                <c:pt idx="1515">
                  <c:v>69565.140625</c:v>
                </c:pt>
                <c:pt idx="1516">
                  <c:v>69283.9375</c:v>
                </c:pt>
                <c:pt idx="1517">
                  <c:v>69176.9453125</c:v>
                </c:pt>
                <c:pt idx="1518">
                  <c:v>69131.2734375</c:v>
                </c:pt>
                <c:pt idx="1519">
                  <c:v>69489.140625</c:v>
                </c:pt>
                <c:pt idx="1520">
                  <c:v>69886.0078125</c:v>
                </c:pt>
                <c:pt idx="1521">
                  <c:v>70268.0234375</c:v>
                </c:pt>
                <c:pt idx="1522">
                  <c:v>70637.1328125</c:v>
                </c:pt>
                <c:pt idx="1523">
                  <c:v>70993.84375</c:v>
                </c:pt>
                <c:pt idx="1524">
                  <c:v>71334.2421875</c:v>
                </c:pt>
                <c:pt idx="1525">
                  <c:v>71101.4296875</c:v>
                </c:pt>
                <c:pt idx="1526">
                  <c:v>70698.28125</c:v>
                </c:pt>
                <c:pt idx="1527">
                  <c:v>70779.5546875</c:v>
                </c:pt>
                <c:pt idx="1528">
                  <c:v>71052.1953125</c:v>
                </c:pt>
                <c:pt idx="1529">
                  <c:v>71430.28125</c:v>
                </c:pt>
                <c:pt idx="1530">
                  <c:v>71806.515625</c:v>
                </c:pt>
                <c:pt idx="1531">
                  <c:v>72096.0546875</c:v>
                </c:pt>
                <c:pt idx="1532">
                  <c:v>72242.5703125</c:v>
                </c:pt>
                <c:pt idx="1533">
                  <c:v>72084</c:v>
                </c:pt>
                <c:pt idx="1534">
                  <c:v>72146.6484375</c:v>
                </c:pt>
                <c:pt idx="1535">
                  <c:v>72261.3359375</c:v>
                </c:pt>
                <c:pt idx="1536">
                  <c:v>72030.1875</c:v>
                </c:pt>
                <c:pt idx="1537">
                  <c:v>71950.3984375</c:v>
                </c:pt>
                <c:pt idx="1538">
                  <c:v>72237.4140625</c:v>
                </c:pt>
                <c:pt idx="1539">
                  <c:v>72647.390625</c:v>
                </c:pt>
                <c:pt idx="1540">
                  <c:v>73039.015625</c:v>
                </c:pt>
                <c:pt idx="1541">
                  <c:v>73418.1875</c:v>
                </c:pt>
                <c:pt idx="1542">
                  <c:v>73695.8359375</c:v>
                </c:pt>
                <c:pt idx="1543">
                  <c:v>73610.734375</c:v>
                </c:pt>
                <c:pt idx="1544">
                  <c:v>73469.4765625</c:v>
                </c:pt>
                <c:pt idx="1545">
                  <c:v>73702.8671875</c:v>
                </c:pt>
                <c:pt idx="1546">
                  <c:v>74048.4140625</c:v>
                </c:pt>
                <c:pt idx="1547">
                  <c:v>73588.7109375</c:v>
                </c:pt>
                <c:pt idx="1548">
                  <c:v>73154.7734375</c:v>
                </c:pt>
                <c:pt idx="1549">
                  <c:v>73552.59375</c:v>
                </c:pt>
                <c:pt idx="1550">
                  <c:v>73898.1171875</c:v>
                </c:pt>
                <c:pt idx="1551">
                  <c:v>73878.015625</c:v>
                </c:pt>
                <c:pt idx="1552">
                  <c:v>73900.625</c:v>
                </c:pt>
                <c:pt idx="1553">
                  <c:v>74280.546875</c:v>
                </c:pt>
                <c:pt idx="1554">
                  <c:v>74703.4375</c:v>
                </c:pt>
                <c:pt idx="1555">
                  <c:v>75110.9453125</c:v>
                </c:pt>
                <c:pt idx="1556">
                  <c:v>75508.359375</c:v>
                </c:pt>
                <c:pt idx="1557">
                  <c:v>75816.3671875</c:v>
                </c:pt>
                <c:pt idx="1558">
                  <c:v>75534.171875</c:v>
                </c:pt>
                <c:pt idx="1559">
                  <c:v>75106.0078125</c:v>
                </c:pt>
                <c:pt idx="1560">
                  <c:v>75216.3046875</c:v>
                </c:pt>
                <c:pt idx="1561">
                  <c:v>75580.5859375</c:v>
                </c:pt>
                <c:pt idx="1562">
                  <c:v>76010.734375</c:v>
                </c:pt>
                <c:pt idx="1563">
                  <c:v>76342.9296875</c:v>
                </c:pt>
                <c:pt idx="1564">
                  <c:v>76667.6328125</c:v>
                </c:pt>
                <c:pt idx="1565">
                  <c:v>77060.3828125</c:v>
                </c:pt>
                <c:pt idx="1566">
                  <c:v>77088.3203125</c:v>
                </c:pt>
                <c:pt idx="1567">
                  <c:v>76508.0703125</c:v>
                </c:pt>
                <c:pt idx="1568">
                  <c:v>76295.65625</c:v>
                </c:pt>
                <c:pt idx="1569">
                  <c:v>76723.90625</c:v>
                </c:pt>
                <c:pt idx="1570">
                  <c:v>77165.328125</c:v>
                </c:pt>
                <c:pt idx="1571">
                  <c:v>77592.453125</c:v>
                </c:pt>
                <c:pt idx="1572">
                  <c:v>77968.765625</c:v>
                </c:pt>
                <c:pt idx="1573">
                  <c:v>77536.75</c:v>
                </c:pt>
                <c:pt idx="1574">
                  <c:v>76976.4609375</c:v>
                </c:pt>
                <c:pt idx="1575">
                  <c:v>77040.8671875</c:v>
                </c:pt>
                <c:pt idx="1576">
                  <c:v>77268.4609375</c:v>
                </c:pt>
                <c:pt idx="1577">
                  <c:v>77703.65625</c:v>
                </c:pt>
                <c:pt idx="1578">
                  <c:v>78161.6015625</c:v>
                </c:pt>
                <c:pt idx="1579">
                  <c:v>78360.7734375</c:v>
                </c:pt>
                <c:pt idx="1580">
                  <c:v>78327.453125</c:v>
                </c:pt>
                <c:pt idx="1581">
                  <c:v>78357.34375</c:v>
                </c:pt>
                <c:pt idx="1582">
                  <c:v>78638.1875</c:v>
                </c:pt>
                <c:pt idx="1583">
                  <c:v>78803.3828125</c:v>
                </c:pt>
                <c:pt idx="1584">
                  <c:v>79066.7734375</c:v>
                </c:pt>
                <c:pt idx="1585">
                  <c:v>79507.9375</c:v>
                </c:pt>
                <c:pt idx="1586">
                  <c:v>79942.484375</c:v>
                </c:pt>
                <c:pt idx="1587">
                  <c:v>80365</c:v>
                </c:pt>
                <c:pt idx="1588">
                  <c:v>80591.921875</c:v>
                </c:pt>
                <c:pt idx="1589">
                  <c:v>80125.515625</c:v>
                </c:pt>
                <c:pt idx="1590">
                  <c:v>79554.75</c:v>
                </c:pt>
                <c:pt idx="1591">
                  <c:v>79564.2734375</c:v>
                </c:pt>
                <c:pt idx="1592">
                  <c:v>79939.8359375</c:v>
                </c:pt>
                <c:pt idx="1593">
                  <c:v>80417.890625</c:v>
                </c:pt>
                <c:pt idx="1594">
                  <c:v>80875.7265625</c:v>
                </c:pt>
                <c:pt idx="1595">
                  <c:v>81313.75</c:v>
                </c:pt>
                <c:pt idx="1596">
                  <c:v>81275.75</c:v>
                </c:pt>
                <c:pt idx="1597">
                  <c:v>80807.015625</c:v>
                </c:pt>
                <c:pt idx="1598">
                  <c:v>80845.5625</c:v>
                </c:pt>
                <c:pt idx="1599">
                  <c:v>81341.4765625</c:v>
                </c:pt>
                <c:pt idx="1600">
                  <c:v>81809.8203125</c:v>
                </c:pt>
                <c:pt idx="1601">
                  <c:v>81816.0625</c:v>
                </c:pt>
                <c:pt idx="1602">
                  <c:v>81183.8671875</c:v>
                </c:pt>
                <c:pt idx="1603">
                  <c:v>80954.359375</c:v>
                </c:pt>
                <c:pt idx="1604">
                  <c:v>81399.4453125</c:v>
                </c:pt>
                <c:pt idx="1605">
                  <c:v>81911.6796875</c:v>
                </c:pt>
                <c:pt idx="1606">
                  <c:v>82305.296875</c:v>
                </c:pt>
                <c:pt idx="1607">
                  <c:v>82689.1953125</c:v>
                </c:pt>
                <c:pt idx="1608">
                  <c:v>83157.859375</c:v>
                </c:pt>
                <c:pt idx="1609">
                  <c:v>83613.5</c:v>
                </c:pt>
                <c:pt idx="1610">
                  <c:v>83733.1953125</c:v>
                </c:pt>
                <c:pt idx="1611">
                  <c:v>82986.1328125</c:v>
                </c:pt>
                <c:pt idx="1612">
                  <c:v>82573.2421875</c:v>
                </c:pt>
                <c:pt idx="1613">
                  <c:v>83066.9375</c:v>
                </c:pt>
                <c:pt idx="1614">
                  <c:v>83583.046875</c:v>
                </c:pt>
                <c:pt idx="1615">
                  <c:v>84078.53125</c:v>
                </c:pt>
                <c:pt idx="1616">
                  <c:v>84243.125</c:v>
                </c:pt>
                <c:pt idx="1617">
                  <c:v>84097.9453125</c:v>
                </c:pt>
                <c:pt idx="1618">
                  <c:v>83973.7109375</c:v>
                </c:pt>
                <c:pt idx="1619">
                  <c:v>84375.015625</c:v>
                </c:pt>
                <c:pt idx="1620">
                  <c:v>84571.984375</c:v>
                </c:pt>
                <c:pt idx="1621">
                  <c:v>84598.6875</c:v>
                </c:pt>
                <c:pt idx="1622">
                  <c:v>84886.8515625</c:v>
                </c:pt>
                <c:pt idx="1623">
                  <c:v>85082.4140625</c:v>
                </c:pt>
                <c:pt idx="1624">
                  <c:v>85095.3046875</c:v>
                </c:pt>
                <c:pt idx="1625">
                  <c:v>85387.546875</c:v>
                </c:pt>
                <c:pt idx="1626">
                  <c:v>85899.3984375</c:v>
                </c:pt>
                <c:pt idx="1627">
                  <c:v>86389.5078125</c:v>
                </c:pt>
                <c:pt idx="1628">
                  <c:v>86292.359375</c:v>
                </c:pt>
                <c:pt idx="1629">
                  <c:v>85888.7421875</c:v>
                </c:pt>
                <c:pt idx="1630">
                  <c:v>86100.9921875</c:v>
                </c:pt>
                <c:pt idx="1631">
                  <c:v>86535.4453125</c:v>
                </c:pt>
                <c:pt idx="1632">
                  <c:v>86915.0859375</c:v>
                </c:pt>
                <c:pt idx="1633">
                  <c:v>86935.703125</c:v>
                </c:pt>
                <c:pt idx="1634">
                  <c:v>87018.3125</c:v>
                </c:pt>
                <c:pt idx="1635">
                  <c:v>87503.0078125</c:v>
                </c:pt>
                <c:pt idx="1636">
                  <c:v>88002.5859375</c:v>
                </c:pt>
                <c:pt idx="1637">
                  <c:v>88455.6484375</c:v>
                </c:pt>
                <c:pt idx="1638">
                  <c:v>88190.640625</c:v>
                </c:pt>
                <c:pt idx="1639">
                  <c:v>87715.046875</c:v>
                </c:pt>
                <c:pt idx="1640">
                  <c:v>87994.125</c:v>
                </c:pt>
                <c:pt idx="1641">
                  <c:v>88433.8671875</c:v>
                </c:pt>
                <c:pt idx="1642">
                  <c:v>88847.7890625</c:v>
                </c:pt>
                <c:pt idx="1643">
                  <c:v>88436.296875</c:v>
                </c:pt>
                <c:pt idx="1644">
                  <c:v>87793.5078125</c:v>
                </c:pt>
                <c:pt idx="1645">
                  <c:v>88107.7734375</c:v>
                </c:pt>
                <c:pt idx="1646">
                  <c:v>88686.6796875</c:v>
                </c:pt>
                <c:pt idx="1647">
                  <c:v>89244.171875</c:v>
                </c:pt>
                <c:pt idx="1648">
                  <c:v>89779.859375</c:v>
                </c:pt>
                <c:pt idx="1649">
                  <c:v>90298.8125</c:v>
                </c:pt>
                <c:pt idx="1650">
                  <c:v>90767.96875</c:v>
                </c:pt>
                <c:pt idx="1651">
                  <c:v>90779.046875</c:v>
                </c:pt>
                <c:pt idx="1652">
                  <c:v>90477.5390625</c:v>
                </c:pt>
                <c:pt idx="1653">
                  <c:v>90577.7421875</c:v>
                </c:pt>
                <c:pt idx="1654">
                  <c:v>90349.0234375</c:v>
                </c:pt>
                <c:pt idx="1655">
                  <c:v>89641.9765625</c:v>
                </c:pt>
                <c:pt idx="1656">
                  <c:v>89689.0234375</c:v>
                </c:pt>
                <c:pt idx="1657">
                  <c:v>90315.21875</c:v>
                </c:pt>
                <c:pt idx="1658">
                  <c:v>90787.75</c:v>
                </c:pt>
                <c:pt idx="1659">
                  <c:v>91360.71875</c:v>
                </c:pt>
                <c:pt idx="1660">
                  <c:v>91807.828125</c:v>
                </c:pt>
                <c:pt idx="1661">
                  <c:v>92352.484375</c:v>
                </c:pt>
                <c:pt idx="1662">
                  <c:v>92761.765625</c:v>
                </c:pt>
                <c:pt idx="1663">
                  <c:v>92456.875</c:v>
                </c:pt>
                <c:pt idx="1664">
                  <c:v>91938.4453125</c:v>
                </c:pt>
                <c:pt idx="1665">
                  <c:v>92122.9375</c:v>
                </c:pt>
                <c:pt idx="1666">
                  <c:v>92555.5078125</c:v>
                </c:pt>
                <c:pt idx="1667">
                  <c:v>93021.25</c:v>
                </c:pt>
                <c:pt idx="1668">
                  <c:v>93579.75</c:v>
                </c:pt>
                <c:pt idx="1669">
                  <c:v>93861.921875</c:v>
                </c:pt>
                <c:pt idx="1670">
                  <c:v>93558.015625</c:v>
                </c:pt>
                <c:pt idx="1671">
                  <c:v>93515.2421875</c:v>
                </c:pt>
                <c:pt idx="1672">
                  <c:v>94072.0703125</c:v>
                </c:pt>
                <c:pt idx="1673">
                  <c:v>94394.15625</c:v>
                </c:pt>
                <c:pt idx="1674">
                  <c:v>94000.5390625</c:v>
                </c:pt>
                <c:pt idx="1675">
                  <c:v>93607.90625</c:v>
                </c:pt>
                <c:pt idx="1676">
                  <c:v>93962.6875</c:v>
                </c:pt>
                <c:pt idx="1677">
                  <c:v>94586.2734375</c:v>
                </c:pt>
                <c:pt idx="1678">
                  <c:v>95182.0078125</c:v>
                </c:pt>
                <c:pt idx="1679">
                  <c:v>95756.25</c:v>
                </c:pt>
                <c:pt idx="1680">
                  <c:v>96313.84375</c:v>
                </c:pt>
                <c:pt idx="1681">
                  <c:v>96774.0703125</c:v>
                </c:pt>
                <c:pt idx="1682">
                  <c:v>96269.5</c:v>
                </c:pt>
                <c:pt idx="1683">
                  <c:v>95572.28125</c:v>
                </c:pt>
                <c:pt idx="1684">
                  <c:v>95577.34375</c:v>
                </c:pt>
                <c:pt idx="1685">
                  <c:v>96162.9140625</c:v>
                </c:pt>
                <c:pt idx="1686">
                  <c:v>96654.75</c:v>
                </c:pt>
                <c:pt idx="1687">
                  <c:v>97245.7734375</c:v>
                </c:pt>
                <c:pt idx="1688">
                  <c:v>97727.0390625</c:v>
                </c:pt>
                <c:pt idx="1689">
                  <c:v>97881.3984375</c:v>
                </c:pt>
                <c:pt idx="1690">
                  <c:v>97371.359375</c:v>
                </c:pt>
                <c:pt idx="1691">
                  <c:v>97055.9765625</c:v>
                </c:pt>
                <c:pt idx="1692">
                  <c:v>97058.9765625</c:v>
                </c:pt>
                <c:pt idx="1693">
                  <c:v>97437.421875</c:v>
                </c:pt>
                <c:pt idx="1694">
                  <c:v>97854.5859375</c:v>
                </c:pt>
                <c:pt idx="1695">
                  <c:v>98408.078125</c:v>
                </c:pt>
                <c:pt idx="1696">
                  <c:v>99017.765625</c:v>
                </c:pt>
                <c:pt idx="1697">
                  <c:v>99587.734375</c:v>
                </c:pt>
                <c:pt idx="1698">
                  <c:v>99700.1484375</c:v>
                </c:pt>
                <c:pt idx="1699">
                  <c:v>99243.234375</c:v>
                </c:pt>
                <c:pt idx="1700">
                  <c:v>99234.6328125</c:v>
                </c:pt>
                <c:pt idx="1701">
                  <c:v>99838.9765625</c:v>
                </c:pt>
                <c:pt idx="1702">
                  <c:v>100399.328125</c:v>
                </c:pt>
                <c:pt idx="1703">
                  <c:v>100329.5078125</c:v>
                </c:pt>
                <c:pt idx="1704">
                  <c:v>100061.7109375</c:v>
                </c:pt>
                <c:pt idx="1705">
                  <c:v>100132.3515625</c:v>
                </c:pt>
                <c:pt idx="1706">
                  <c:v>100464.609375</c:v>
                </c:pt>
                <c:pt idx="1707">
                  <c:v>101093.5546875</c:v>
                </c:pt>
                <c:pt idx="1708">
                  <c:v>101679.3828125</c:v>
                </c:pt>
                <c:pt idx="1709">
                  <c:v>101653.0390625</c:v>
                </c:pt>
                <c:pt idx="1710">
                  <c:v>101523.859375</c:v>
                </c:pt>
                <c:pt idx="1711">
                  <c:v>101721.578125</c:v>
                </c:pt>
                <c:pt idx="1712">
                  <c:v>102150.0625</c:v>
                </c:pt>
                <c:pt idx="1713">
                  <c:v>102613.0546875</c:v>
                </c:pt>
                <c:pt idx="1714">
                  <c:v>103197.9921875</c:v>
                </c:pt>
                <c:pt idx="1715">
                  <c:v>103786.671875</c:v>
                </c:pt>
                <c:pt idx="1716">
                  <c:v>103898.671875</c:v>
                </c:pt>
                <c:pt idx="1717">
                  <c:v>103610.8515625</c:v>
                </c:pt>
                <c:pt idx="1718">
                  <c:v>103361.359375</c:v>
                </c:pt>
                <c:pt idx="1719">
                  <c:v>103719.6171875</c:v>
                </c:pt>
                <c:pt idx="1720">
                  <c:v>103670.25</c:v>
                </c:pt>
                <c:pt idx="1721">
                  <c:v>103361.3125</c:v>
                </c:pt>
                <c:pt idx="1722">
                  <c:v>103630.859375</c:v>
                </c:pt>
                <c:pt idx="1723">
                  <c:v>104244.171875</c:v>
                </c:pt>
                <c:pt idx="1724">
                  <c:v>104910.234375</c:v>
                </c:pt>
                <c:pt idx="1725">
                  <c:v>105554.1328125</c:v>
                </c:pt>
                <c:pt idx="1726">
                  <c:v>106183.0703125</c:v>
                </c:pt>
                <c:pt idx="1727">
                  <c:v>106437.9375</c:v>
                </c:pt>
                <c:pt idx="1728">
                  <c:v>105926.625</c:v>
                </c:pt>
                <c:pt idx="1729">
                  <c:v>105636.53125</c:v>
                </c:pt>
                <c:pt idx="1730">
                  <c:v>105769.2578125</c:v>
                </c:pt>
                <c:pt idx="1731">
                  <c:v>105918.625</c:v>
                </c:pt>
                <c:pt idx="1732">
                  <c:v>106334.3515625</c:v>
                </c:pt>
                <c:pt idx="1733">
                  <c:v>106745.046875</c:v>
                </c:pt>
                <c:pt idx="1734">
                  <c:v>107127.2265625</c:v>
                </c:pt>
                <c:pt idx="1735">
                  <c:v>107509.21875</c:v>
                </c:pt>
                <c:pt idx="1736">
                  <c:v>107838.2890625</c:v>
                </c:pt>
                <c:pt idx="1737">
                  <c:v>107873.546875</c:v>
                </c:pt>
                <c:pt idx="1738">
                  <c:v>107943.765625</c:v>
                </c:pt>
                <c:pt idx="1739">
                  <c:v>108477.7265625</c:v>
                </c:pt>
                <c:pt idx="1740">
                  <c:v>109143.953125</c:v>
                </c:pt>
                <c:pt idx="1741">
                  <c:v>109800.296875</c:v>
                </c:pt>
                <c:pt idx="1742">
                  <c:v>109894.828125</c:v>
                </c:pt>
                <c:pt idx="1743">
                  <c:v>109643.625</c:v>
                </c:pt>
                <c:pt idx="1744">
                  <c:v>109593.265625</c:v>
                </c:pt>
                <c:pt idx="1745">
                  <c:v>110181.0703125</c:v>
                </c:pt>
                <c:pt idx="1746">
                  <c:v>110626.0390625</c:v>
                </c:pt>
                <c:pt idx="1747">
                  <c:v>110060.71875</c:v>
                </c:pt>
                <c:pt idx="1748">
                  <c:v>109462.5078125</c:v>
                </c:pt>
                <c:pt idx="1749">
                  <c:v>109901.609375</c:v>
                </c:pt>
                <c:pt idx="1750">
                  <c:v>110631</c:v>
                </c:pt>
                <c:pt idx="1751">
                  <c:v>111353.6953125</c:v>
                </c:pt>
                <c:pt idx="1752">
                  <c:v>112049.6328125</c:v>
                </c:pt>
                <c:pt idx="1753">
                  <c:v>112624.21875</c:v>
                </c:pt>
                <c:pt idx="1754">
                  <c:v>112760.5</c:v>
                </c:pt>
                <c:pt idx="1755">
                  <c:v>112219.703125</c:v>
                </c:pt>
                <c:pt idx="1756">
                  <c:v>111793.0625</c:v>
                </c:pt>
                <c:pt idx="1757">
                  <c:v>111919.921875</c:v>
                </c:pt>
                <c:pt idx="1758">
                  <c:v>112038.859375</c:v>
                </c:pt>
                <c:pt idx="1759">
                  <c:v>112438.8515625</c:v>
                </c:pt>
                <c:pt idx="1760">
                  <c:v>113048.1328125</c:v>
                </c:pt>
                <c:pt idx="1761">
                  <c:v>113632.9765625</c:v>
                </c:pt>
                <c:pt idx="1762">
                  <c:v>114307.140625</c:v>
                </c:pt>
                <c:pt idx="1763">
                  <c:v>114801.40625</c:v>
                </c:pt>
                <c:pt idx="1764">
                  <c:v>114733.7265625</c:v>
                </c:pt>
                <c:pt idx="1765">
                  <c:v>114250.3828125</c:v>
                </c:pt>
                <c:pt idx="1766">
                  <c:v>114289.9296875</c:v>
                </c:pt>
                <c:pt idx="1767">
                  <c:v>114797.34375</c:v>
                </c:pt>
                <c:pt idx="1768">
                  <c:v>115395.03125</c:v>
                </c:pt>
                <c:pt idx="1769">
                  <c:v>116120.6328125</c:v>
                </c:pt>
                <c:pt idx="1770">
                  <c:v>116687.3046875</c:v>
                </c:pt>
                <c:pt idx="1771">
                  <c:v>117066.609375</c:v>
                </c:pt>
                <c:pt idx="1772">
                  <c:v>117151.8359375</c:v>
                </c:pt>
                <c:pt idx="1773">
                  <c:v>116517.1015625</c:v>
                </c:pt>
                <c:pt idx="1774">
                  <c:v>116081.7890625</c:v>
                </c:pt>
                <c:pt idx="1775">
                  <c:v>116482.6328125</c:v>
                </c:pt>
                <c:pt idx="1776">
                  <c:v>117153.3203125</c:v>
                </c:pt>
                <c:pt idx="1777">
                  <c:v>117919.484375</c:v>
                </c:pt>
                <c:pt idx="1778">
                  <c:v>118658.796875</c:v>
                </c:pt>
                <c:pt idx="1779">
                  <c:v>119212.5625</c:v>
                </c:pt>
                <c:pt idx="1780">
                  <c:v>119513.7578125</c:v>
                </c:pt>
                <c:pt idx="1781">
                  <c:v>119487</c:v>
                </c:pt>
                <c:pt idx="1782">
                  <c:v>119578.0078125</c:v>
                </c:pt>
                <c:pt idx="1783">
                  <c:v>120022.96875</c:v>
                </c:pt>
                <c:pt idx="1784">
                  <c:v>119843.1640625</c:v>
                </c:pt>
                <c:pt idx="1785">
                  <c:v>119147.875</c:v>
                </c:pt>
                <c:pt idx="1786">
                  <c:v>119201.0078125</c:v>
                </c:pt>
                <c:pt idx="1787">
                  <c:v>119950.7734375</c:v>
                </c:pt>
                <c:pt idx="1788">
                  <c:v>120742.8515625</c:v>
                </c:pt>
                <c:pt idx="1789">
                  <c:v>121505.1953125</c:v>
                </c:pt>
                <c:pt idx="1790">
                  <c:v>122244.375</c:v>
                </c:pt>
                <c:pt idx="1791">
                  <c:v>122765.1328125</c:v>
                </c:pt>
                <c:pt idx="1792">
                  <c:v>122740.1484375</c:v>
                </c:pt>
                <c:pt idx="1793">
                  <c:v>122372.75</c:v>
                </c:pt>
                <c:pt idx="1794">
                  <c:v>122025.71875</c:v>
                </c:pt>
                <c:pt idx="1795">
                  <c:v>121893.3203125</c:v>
                </c:pt>
                <c:pt idx="1796">
                  <c:v>122095.8515625</c:v>
                </c:pt>
                <c:pt idx="1797">
                  <c:v>122564.3359375</c:v>
                </c:pt>
                <c:pt idx="1798">
                  <c:v>123381.09375</c:v>
                </c:pt>
                <c:pt idx="1799">
                  <c:v>124168.03125</c:v>
                </c:pt>
                <c:pt idx="1800">
                  <c:v>124916.0546875</c:v>
                </c:pt>
                <c:pt idx="1801">
                  <c:v>125343.0546875</c:v>
                </c:pt>
                <c:pt idx="1802">
                  <c:v>125227.71875</c:v>
                </c:pt>
                <c:pt idx="1803">
                  <c:v>124744.34375</c:v>
                </c:pt>
                <c:pt idx="1804">
                  <c:v>124693.1015625</c:v>
                </c:pt>
                <c:pt idx="1805">
                  <c:v>125295.359375</c:v>
                </c:pt>
                <c:pt idx="1806">
                  <c:v>125998.140625</c:v>
                </c:pt>
                <c:pt idx="1807">
                  <c:v>126560.6328125</c:v>
                </c:pt>
                <c:pt idx="1808">
                  <c:v>127117.7109375</c:v>
                </c:pt>
                <c:pt idx="1809">
                  <c:v>127544.3046875</c:v>
                </c:pt>
                <c:pt idx="1810">
                  <c:v>127756.6328125</c:v>
                </c:pt>
                <c:pt idx="1811">
                  <c:v>128033.890625</c:v>
                </c:pt>
                <c:pt idx="1812">
                  <c:v>127902.765625</c:v>
                </c:pt>
                <c:pt idx="1813">
                  <c:v>127473.7890625</c:v>
                </c:pt>
                <c:pt idx="1814">
                  <c:v>127750.96875</c:v>
                </c:pt>
                <c:pt idx="1815">
                  <c:v>128506.1484375</c:v>
                </c:pt>
                <c:pt idx="1816">
                  <c:v>129332.6953125</c:v>
                </c:pt>
                <c:pt idx="1817">
                  <c:v>130131.6796875</c:v>
                </c:pt>
                <c:pt idx="1818">
                  <c:v>130850.8828125</c:v>
                </c:pt>
                <c:pt idx="1819">
                  <c:v>130893.671875</c:v>
                </c:pt>
                <c:pt idx="1820">
                  <c:v>130627.25</c:v>
                </c:pt>
                <c:pt idx="1821">
                  <c:v>130709.15625</c:v>
                </c:pt>
                <c:pt idx="1822">
                  <c:v>130866.8828125</c:v>
                </c:pt>
                <c:pt idx="1823">
                  <c:v>130418.390625</c:v>
                </c:pt>
                <c:pt idx="1824">
                  <c:v>130365.984375</c:v>
                </c:pt>
                <c:pt idx="1825">
                  <c:v>131014.4453125</c:v>
                </c:pt>
                <c:pt idx="1826">
                  <c:v>131882.125</c:v>
                </c:pt>
                <c:pt idx="1827">
                  <c:v>132715.9375</c:v>
                </c:pt>
                <c:pt idx="1828">
                  <c:v>133396.484375</c:v>
                </c:pt>
                <c:pt idx="1829">
                  <c:v>133647.6875</c:v>
                </c:pt>
                <c:pt idx="1830">
                  <c:v>133737.796875</c:v>
                </c:pt>
                <c:pt idx="1831">
                  <c:v>133746.375</c:v>
                </c:pt>
                <c:pt idx="1832">
                  <c:v>133445.3125</c:v>
                </c:pt>
                <c:pt idx="1833">
                  <c:v>133574.109375</c:v>
                </c:pt>
                <c:pt idx="1834">
                  <c:v>134322.28125</c:v>
                </c:pt>
                <c:pt idx="1835">
                  <c:v>135157.3125</c:v>
                </c:pt>
                <c:pt idx="1836">
                  <c:v>135822.15625</c:v>
                </c:pt>
                <c:pt idx="1837">
                  <c:v>136214.59375</c:v>
                </c:pt>
                <c:pt idx="1838">
                  <c:v>136550.578125</c:v>
                </c:pt>
                <c:pt idx="1839">
                  <c:v>136985.8125</c:v>
                </c:pt>
                <c:pt idx="1840">
                  <c:v>137434.984375</c:v>
                </c:pt>
                <c:pt idx="1841">
                  <c:v>136794.859375</c:v>
                </c:pt>
                <c:pt idx="1842">
                  <c:v>135953.5625</c:v>
                </c:pt>
                <c:pt idx="1843">
                  <c:v>136460.328125</c:v>
                </c:pt>
                <c:pt idx="1844">
                  <c:v>137383.8125</c:v>
                </c:pt>
                <c:pt idx="1845">
                  <c:v>138268.546875</c:v>
                </c:pt>
                <c:pt idx="1846">
                  <c:v>139058.59375</c:v>
                </c:pt>
                <c:pt idx="1847">
                  <c:v>139244.21875</c:v>
                </c:pt>
                <c:pt idx="1848">
                  <c:v>139117.859375</c:v>
                </c:pt>
                <c:pt idx="1849">
                  <c:v>139224.28125</c:v>
                </c:pt>
                <c:pt idx="1850">
                  <c:v>139531.25</c:v>
                </c:pt>
                <c:pt idx="1851">
                  <c:v>139818.15625</c:v>
                </c:pt>
                <c:pt idx="1852">
                  <c:v>140230.078125</c:v>
                </c:pt>
                <c:pt idx="1853">
                  <c:v>140785.96875</c:v>
                </c:pt>
                <c:pt idx="1854">
                  <c:v>141346.3125</c:v>
                </c:pt>
                <c:pt idx="1855">
                  <c:v>141778.71875</c:v>
                </c:pt>
                <c:pt idx="1856">
                  <c:v>142447.953125</c:v>
                </c:pt>
                <c:pt idx="1857">
                  <c:v>143155.28125</c:v>
                </c:pt>
                <c:pt idx="1858">
                  <c:v>142758.0625</c:v>
                </c:pt>
                <c:pt idx="1859">
                  <c:v>142291.71875</c:v>
                </c:pt>
                <c:pt idx="1860">
                  <c:v>142942.203125</c:v>
                </c:pt>
                <c:pt idx="1861">
                  <c:v>143799.484375</c:v>
                </c:pt>
                <c:pt idx="1862">
                  <c:v>144659.609375</c:v>
                </c:pt>
                <c:pt idx="1863">
                  <c:v>145304.171875</c:v>
                </c:pt>
                <c:pt idx="1864">
                  <c:v>145533.6875</c:v>
                </c:pt>
                <c:pt idx="1865">
                  <c:v>145272.78125</c:v>
                </c:pt>
                <c:pt idx="1866">
                  <c:v>144901.109375</c:v>
                </c:pt>
                <c:pt idx="1867">
                  <c:v>144931.546875</c:v>
                </c:pt>
                <c:pt idx="1868">
                  <c:v>145668.9375</c:v>
                </c:pt>
                <c:pt idx="1869">
                  <c:v>146583.5625</c:v>
                </c:pt>
                <c:pt idx="1870">
                  <c:v>147306.765625</c:v>
                </c:pt>
                <c:pt idx="1871">
                  <c:v>147713.203125</c:v>
                </c:pt>
                <c:pt idx="1872">
                  <c:v>147883.203125</c:v>
                </c:pt>
                <c:pt idx="1873">
                  <c:v>148143.09375</c:v>
                </c:pt>
                <c:pt idx="1874">
                  <c:v>148668.734375</c:v>
                </c:pt>
                <c:pt idx="1875">
                  <c:v>149029.375</c:v>
                </c:pt>
                <c:pt idx="1876">
                  <c:v>148705.515625</c:v>
                </c:pt>
                <c:pt idx="1877">
                  <c:v>148765.921875</c:v>
                </c:pt>
                <c:pt idx="1878">
                  <c:v>149560.671875</c:v>
                </c:pt>
                <c:pt idx="1879">
                  <c:v>150291.09375</c:v>
                </c:pt>
                <c:pt idx="1880">
                  <c:v>150439.84375</c:v>
                </c:pt>
                <c:pt idx="1881">
                  <c:v>150491.078125</c:v>
                </c:pt>
                <c:pt idx="1882">
                  <c:v>149959.78125</c:v>
                </c:pt>
                <c:pt idx="1883">
                  <c:v>149869.671875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EBC-41B6-A92E-1B2ECC6254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34483600"/>
        <c:axId val="1082406928"/>
      </c:scatterChart>
      <c:valAx>
        <c:axId val="1334483600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/>
                  <a:t>displ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082406928"/>
        <c:crosses val="autoZero"/>
        <c:crossBetween val="midCat"/>
      </c:valAx>
      <c:valAx>
        <c:axId val="1082406928"/>
        <c:scaling>
          <c:orientation val="minMax"/>
          <c:max val="4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dirty="0"/>
                  <a:t>Force [</a:t>
                </a:r>
                <a:r>
                  <a:rPr lang="en-US" sz="1800" dirty="0" err="1"/>
                  <a:t>kN</a:t>
                </a:r>
                <a:r>
                  <a:rPr lang="en-US" sz="1800" dirty="0"/>
                  <a:t>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34483600"/>
        <c:crosses val="autoZero"/>
        <c:crossBetween val="midCat"/>
        <c:dispUnits>
          <c:builtInUnit val="thousand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3T09:20:17.223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0,'2600'0,"-2569"1,1 1,0 2,-1 0,0 3,36 11,8 2,1-2,1-5,1-2,0-4,111-4,431-6,-473 3,-109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3T09:20:22.473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28,'2593'0,"-2316"-14,11 0,-195 15,-70-1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L.Piacentini</a:t>
            </a:r>
            <a:r>
              <a:rPr lang="en-US" dirty="0"/>
              <a:t>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 November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customXml" Target="../ink/ink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customXml" Target="../ink/ink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3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PU jacks mechanical simulations and tests proposals</a:t>
            </a:r>
            <a:endParaRPr lang="en-GB" b="0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Luca </a:t>
            </a:r>
            <a:r>
              <a:rPr lang="en-GB" dirty="0" err="1"/>
              <a:t>Piacentini</a:t>
            </a:r>
            <a:r>
              <a:rPr lang="en-GB" dirty="0"/>
              <a:t> (RTU)</a:t>
            </a:r>
          </a:p>
          <a:p>
            <a:r>
              <a:rPr lang="en-GB" dirty="0"/>
              <a:t>29/09/2023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9B90A-83FB-8F03-3B83-180E4FDF9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Compression simulation ShA 90 with 4 piston, no jack (SPS)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FB7032-8B63-FBC2-774E-AEC26D42A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52E9AD-1CC2-C5FB-972B-CB3F86261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F74B17-83E8-FB57-C17C-BD73D57A5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41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DE648F93-0251-DC3A-B673-C42F72BFC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Compression simulation ShA 90 with 4 piston, no jack (SPS)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FB40A2A-E40C-3415-D930-080E28724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3659730-0A5C-95E4-F03D-E38E5B8D1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2" name="Segnaposto piè di pagina 4">
            <a:extLst>
              <a:ext uri="{FF2B5EF4-FFF2-40B4-BE49-F238E27FC236}">
                <a16:creationId xmlns:a16="http://schemas.microsoft.com/office/drawing/2014/main" id="{17BF5AA3-603F-8557-0507-FB3175FB9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Piacentini</a:t>
            </a:r>
            <a:r>
              <a:rPr lang="en-US" dirty="0"/>
              <a:t> | PU jacks mechanical model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977F381D-4A59-DCAE-5D6F-47C1C22A4A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460357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0" dirty="0"/>
              <a:t>No jack influence, ShA 90 PU pad, 1/8 symmetry.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0" dirty="0"/>
              <a:t>Max vertical displacement on upper face 6.5 mm (Average: 5.16 mm </a:t>
            </a:r>
            <a:r>
              <a:rPr lang="it-IT" sz="2000" dirty="0">
                <a:solidFill>
                  <a:srgbClr val="FF0000"/>
                </a:solidFill>
              </a:rPr>
              <a:t>½ of real case ± 10 mm</a:t>
            </a:r>
            <a:r>
              <a:rPr lang="it-IT" sz="2000" b="0" dirty="0"/>
              <a:t>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0" dirty="0"/>
              <a:t>Max Von-Mises stress 41.8 MPa, average: 8.3 MPa, SIF: 5 (</a:t>
            </a:r>
            <a:r>
              <a:rPr lang="it-IT" sz="2000" dirty="0"/>
              <a:t>lower bound </a:t>
            </a:r>
            <a:r>
              <a:rPr lang="it-IT" sz="2000" b="0" dirty="0"/>
              <a:t>due to mesh quality)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5" name="6 mm insertion">
            <a:hlinkClick r:id="" action="ppaction://media"/>
            <a:extLst>
              <a:ext uri="{FF2B5EF4-FFF2-40B4-BE49-F238E27FC236}">
                <a16:creationId xmlns:a16="http://schemas.microsoft.com/office/drawing/2014/main" id="{33B2FF33-D923-52F9-CACE-80545DB4002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-1418" r="31200"/>
          <a:stretch/>
        </p:blipFill>
        <p:spPr>
          <a:xfrm>
            <a:off x="112468" y="3434212"/>
            <a:ext cx="4175447" cy="2837853"/>
          </a:xfrm>
          <a:prstGeom prst="rect">
            <a:avLst/>
          </a:prstGeom>
        </p:spPr>
      </p:pic>
      <p:pic>
        <p:nvPicPr>
          <p:cNvPr id="9" name="Picture 8" descr="A blue and green diagram&#10;&#10;Description automatically generated with medium confidence">
            <a:extLst>
              <a:ext uri="{FF2B5EF4-FFF2-40B4-BE49-F238E27FC236}">
                <a16:creationId xmlns:a16="http://schemas.microsoft.com/office/drawing/2014/main" id="{172AB8D8-E1B2-2726-1649-81683921864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9611" r="34940"/>
          <a:stretch/>
        </p:blipFill>
        <p:spPr>
          <a:xfrm>
            <a:off x="9902738" y="3180507"/>
            <a:ext cx="2261127" cy="3173196"/>
          </a:xfrm>
          <a:prstGeom prst="rect">
            <a:avLst/>
          </a:prstGeom>
        </p:spPr>
      </p:pic>
      <p:pic>
        <p:nvPicPr>
          <p:cNvPr id="10" name="Picture 9" descr="A blue and green diagram&#10;&#10;Description automatically generated with medium confidence">
            <a:extLst>
              <a:ext uri="{FF2B5EF4-FFF2-40B4-BE49-F238E27FC236}">
                <a16:creationId xmlns:a16="http://schemas.microsoft.com/office/drawing/2014/main" id="{88470B36-4CCF-4A6C-AD91-DBB28B74EA6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4661" t="22971" r="20830" b="26789"/>
          <a:stretch/>
        </p:blipFill>
        <p:spPr>
          <a:xfrm>
            <a:off x="7932738" y="3480936"/>
            <a:ext cx="2261127" cy="2796303"/>
          </a:xfrm>
          <a:prstGeom prst="rect">
            <a:avLst/>
          </a:prstGeom>
        </p:spPr>
      </p:pic>
      <p:pic>
        <p:nvPicPr>
          <p:cNvPr id="19" name="Picture 18" descr="A rainbow colored triangle with text&#10;&#10;Description automatically generated">
            <a:extLst>
              <a:ext uri="{FF2B5EF4-FFF2-40B4-BE49-F238E27FC236}">
                <a16:creationId xmlns:a16="http://schemas.microsoft.com/office/drawing/2014/main" id="{6831A64C-9736-6ED4-7CD0-FA7E266928A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205" t="2669" r="36067" b="15183"/>
          <a:stretch/>
        </p:blipFill>
        <p:spPr>
          <a:xfrm>
            <a:off x="4322394" y="3217481"/>
            <a:ext cx="3284738" cy="3136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46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DE648F93-0251-DC3A-B673-C42F72BFC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Compression simulation ShA 75 with 4 piston, no jack (SPS)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FB40A2A-E40C-3415-D930-080E28724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3659730-0A5C-95E4-F03D-E38E5B8D1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2" name="Segnaposto piè di pagina 4">
            <a:extLst>
              <a:ext uri="{FF2B5EF4-FFF2-40B4-BE49-F238E27FC236}">
                <a16:creationId xmlns:a16="http://schemas.microsoft.com/office/drawing/2014/main" id="{17BF5AA3-603F-8557-0507-FB3175FB9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Piacentini</a:t>
            </a:r>
            <a:r>
              <a:rPr lang="en-US" dirty="0"/>
              <a:t> | PU jacks mechanical model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977F381D-4A59-DCAE-5D6F-47C1C22A4A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460357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0" dirty="0"/>
              <a:t>No jack influence, ShA 75 PU pad, 1/8 symmetry.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0" dirty="0"/>
              <a:t>Max vertical displacement on upper face 6.7 mm (Average: 5.17 mm </a:t>
            </a:r>
            <a:r>
              <a:rPr lang="it-IT" sz="2000" dirty="0">
                <a:solidFill>
                  <a:srgbClr val="FF0000"/>
                </a:solidFill>
              </a:rPr>
              <a:t>½ of real case ± 10 mm</a:t>
            </a:r>
            <a:r>
              <a:rPr lang="it-IT" sz="2000" b="0" dirty="0"/>
              <a:t>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b="0" dirty="0"/>
              <a:t>Max Von-Mises stress 15.2 MPa, average: 3.2 MPa, SIF: 5 (</a:t>
            </a:r>
            <a:r>
              <a:rPr lang="it-IT" sz="2000" dirty="0"/>
              <a:t>lower bound </a:t>
            </a:r>
            <a:r>
              <a:rPr lang="it-IT" sz="2000" b="0" dirty="0"/>
              <a:t>due to mesh quality)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8" name="Picture 7" descr="A rainbow colored triangle with text&#10;&#10;Description automatically generated">
            <a:extLst>
              <a:ext uri="{FF2B5EF4-FFF2-40B4-BE49-F238E27FC236}">
                <a16:creationId xmlns:a16="http://schemas.microsoft.com/office/drawing/2014/main" id="{5730DED2-30E9-6227-0607-F7CACC81DA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851" t="9921" r="31699"/>
          <a:stretch/>
        </p:blipFill>
        <p:spPr>
          <a:xfrm>
            <a:off x="407988" y="3084728"/>
            <a:ext cx="3299230" cy="3075836"/>
          </a:xfrm>
          <a:prstGeom prst="rect">
            <a:avLst/>
          </a:prstGeom>
        </p:spPr>
      </p:pic>
      <p:pic>
        <p:nvPicPr>
          <p:cNvPr id="12" name="Picture 11" descr="A blue and green background&#10;&#10;Description automatically generated">
            <a:extLst>
              <a:ext uri="{FF2B5EF4-FFF2-40B4-BE49-F238E27FC236}">
                <a16:creationId xmlns:a16="http://schemas.microsoft.com/office/drawing/2014/main" id="{B1E35767-C4EF-6D97-B889-841AD0896B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447" r="37597"/>
          <a:stretch/>
        </p:blipFill>
        <p:spPr>
          <a:xfrm>
            <a:off x="4043290" y="3084729"/>
            <a:ext cx="3360688" cy="307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857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FEF0A77-F804-BD12-389D-6476796D5AD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b="0" dirty="0"/>
                  <a:t>Phases of PU jack alignment: </a:t>
                </a:r>
              </a:p>
              <a:p>
                <a:pPr marL="781200" lvl="1" indent="-457200">
                  <a:buFont typeface="+mj-lt"/>
                  <a:buAutoNum type="alphaLcParenR"/>
                </a:pPr>
                <a:r>
                  <a:rPr lang="it-IT" b="0" dirty="0"/>
                  <a:t>Pre-squeeze/load/V alignment/H alignment </a:t>
                </a:r>
              </a:p>
              <a:p>
                <a:pPr marL="781200" lvl="1" indent="-457200">
                  <a:buFont typeface="+mj-lt"/>
                  <a:buAutoNum type="alphaLcParenR"/>
                </a:pPr>
                <a:r>
                  <a:rPr lang="it-IT" b="0" dirty="0"/>
                  <a:t>Pre-squeeze/load/H alignment/V alignment </a:t>
                </a:r>
              </a:p>
              <a:p>
                <a:pPr marL="781200" lvl="1" indent="-457200">
                  <a:buFont typeface="+mj-lt"/>
                  <a:buAutoNum type="alphaLcParenR"/>
                </a:pPr>
                <a:r>
                  <a:rPr lang="it-IT" dirty="0"/>
                  <a:t>Load/V alignment/H alignment</a:t>
                </a:r>
              </a:p>
              <a:p>
                <a:pPr marL="781200" lvl="1" indent="-457200">
                  <a:buFont typeface="+mj-lt"/>
                  <a:buAutoNum type="alphaLcParenR"/>
                </a:pPr>
                <a:r>
                  <a:rPr lang="it-IT" b="0" dirty="0"/>
                  <a:t>Load</a:t>
                </a:r>
                <a:r>
                  <a:rPr lang="it-IT" dirty="0"/>
                  <a:t>/H alignment/V alignemnt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it-IT" b="0" dirty="0"/>
                  <a:t>Stress requirement:</a:t>
                </a:r>
              </a:p>
              <a:p>
                <a:pPr marL="781200" lvl="1" indent="-457200">
                  <a:buFont typeface="+mj-lt"/>
                  <a:buAutoNum type="alphaLcParenR"/>
                </a:pPr>
                <a:r>
                  <a:rPr lang="it-IT" dirty="0"/>
                  <a:t>Average &amp; peak VM</a:t>
                </a:r>
              </a:p>
              <a:p>
                <a:pPr marL="781200" lvl="1" indent="-457200">
                  <a:buFont typeface="+mj-lt"/>
                  <a:buAutoNum type="alphaLcParenR"/>
                </a:pPr>
                <a:r>
                  <a:rPr lang="it-IT" dirty="0"/>
                  <a:t>Average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it-IT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𝐼𝐼𝐼</m:t>
                        </m:r>
                      </m:sub>
                    </m:sSub>
                  </m:oMath>
                </a14:m>
                <a:endParaRPr lang="it-IT" dirty="0"/>
              </a:p>
              <a:p>
                <a:pPr marL="781200" lvl="1" indent="-457200">
                  <a:buFont typeface="+mj-lt"/>
                  <a:buAutoNum type="alphaLcParenR"/>
                </a:pPr>
                <a:endParaRPr lang="it-IT" dirty="0"/>
              </a:p>
              <a:p>
                <a:pPr marL="781200" lvl="1" indent="-457200">
                  <a:buFont typeface="+mj-lt"/>
                  <a:buAutoNum type="alphaLcParenR"/>
                </a:pPr>
                <a:endParaRPr lang="en-GB" b="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FEF0A77-F804-BD12-389D-6476796D5A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40" t="-26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CDE323E8-6496-7FCB-79C0-7B777A1C8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Additional discussion topics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A71069-5311-19E3-C23A-6CC601142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69237-8C11-7574-8045-F0D49C57D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L.Piacentini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46CE7B-91BB-9B7F-BDD9-D0B8AA162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98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A15FBDA-DAF2-B281-2DA9-F3BBB0FD85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800" b="0" dirty="0"/>
              <a:t>Tasks: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800" b="0" dirty="0" err="1"/>
              <a:t>Increase</a:t>
            </a:r>
            <a:r>
              <a:rPr lang="it-IT" sz="1800" b="0" dirty="0"/>
              <a:t> the </a:t>
            </a:r>
            <a:r>
              <a:rPr lang="it-IT" sz="1800" b="0" dirty="0" err="1"/>
              <a:t>imposed</a:t>
            </a:r>
            <a:r>
              <a:rPr lang="it-IT" sz="1800" b="0" dirty="0"/>
              <a:t> </a:t>
            </a:r>
            <a:r>
              <a:rPr lang="it-IT" sz="1800" b="0" dirty="0" err="1"/>
              <a:t>deformation</a:t>
            </a:r>
            <a:r>
              <a:rPr lang="it-IT" sz="1800" b="0" dirty="0"/>
              <a:t> to </a:t>
            </a:r>
            <a:r>
              <a:rPr lang="it-IT" sz="1800" b="0" dirty="0" err="1"/>
              <a:t>meet</a:t>
            </a:r>
            <a:r>
              <a:rPr lang="it-IT" sz="1800" b="0" dirty="0"/>
              <a:t> </a:t>
            </a:r>
            <a:r>
              <a:rPr lang="it-IT" sz="1800" b="0" dirty="0" err="1"/>
              <a:t>application</a:t>
            </a:r>
            <a:r>
              <a:rPr lang="it-IT" sz="1800" b="0" dirty="0"/>
              <a:t> range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800" b="0" dirty="0" err="1"/>
              <a:t>Add</a:t>
            </a:r>
            <a:r>
              <a:rPr lang="it-IT" sz="1800" b="0" dirty="0"/>
              <a:t> the effect of a loaded </a:t>
            </a:r>
            <a:r>
              <a:rPr lang="it-IT" sz="1800" dirty="0"/>
              <a:t>flat</a:t>
            </a:r>
            <a:r>
              <a:rPr lang="it-IT" sz="1800" b="0" dirty="0"/>
              <a:t> piston in SPS (WIP)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800" b="0" dirty="0"/>
              <a:t>Add the effect of a loaded </a:t>
            </a:r>
            <a:r>
              <a:rPr lang="it-IT" sz="1800" dirty="0"/>
              <a:t>inclined </a:t>
            </a:r>
            <a:r>
              <a:rPr lang="it-IT" sz="1800" b="0" dirty="0"/>
              <a:t>piston in SPS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Analyse the LHC study case</a:t>
            </a:r>
          </a:p>
          <a:p>
            <a:r>
              <a:rPr lang="en-GB" sz="1800" b="0" dirty="0"/>
              <a:t>Proposals to further tune the material model: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Tension test on subsize specimens</a:t>
            </a:r>
            <a:br>
              <a:rPr lang="en-GB" sz="1800" dirty="0"/>
            </a:br>
            <a:r>
              <a:rPr lang="en-GB" sz="1800" dirty="0"/>
              <a:t>with extensometer,</a:t>
            </a:r>
            <a:br>
              <a:rPr lang="en-GB" sz="1800" dirty="0"/>
            </a:br>
            <a:r>
              <a:rPr lang="en-GB" sz="1800" dirty="0"/>
              <a:t>(cut from pads, 10/15 axial &amp; orthogonal)</a:t>
            </a:r>
            <a:br>
              <a:rPr lang="en-GB" sz="1800" dirty="0"/>
            </a:br>
            <a:r>
              <a:rPr lang="en-GB" sz="1800" dirty="0"/>
              <a:t>possibility of DIC. M. </a:t>
            </a:r>
            <a:r>
              <a:rPr lang="en-GB" sz="1800" dirty="0" err="1"/>
              <a:t>Crouvizier</a:t>
            </a:r>
            <a:endParaRPr lang="en-GB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New compression test on pads with DIC </a:t>
            </a:r>
            <a:br>
              <a:rPr lang="en-GB" sz="1800" b="0" dirty="0"/>
            </a:br>
            <a:r>
              <a:rPr lang="en-GB" sz="1800" b="0" dirty="0"/>
              <a:t>(10?)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Shear (long term)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Bi-axial (long term)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760172-0EDE-FD60-E755-9D17A65F8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Future tasks and proposals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916B07-7E54-0D6F-4804-DCA8708B6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2B90C-CF74-6D9E-6D43-FD7BF0E25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L.Piacentini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C71100-170D-C081-B279-3270A29F8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BB6EEB1-02AE-EE15-35C5-809CCAB1C9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182" y="817181"/>
            <a:ext cx="6465762" cy="5495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20BE8C6-7CF0-1786-6178-9470EA4D8B56}"/>
              </a:ext>
            </a:extLst>
          </p:cNvPr>
          <p:cNvSpPr/>
          <p:nvPr/>
        </p:nvSpPr>
        <p:spPr>
          <a:xfrm>
            <a:off x="10945091" y="4165600"/>
            <a:ext cx="1052945" cy="187521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002504E-6596-DCCF-7B1C-27B8C906772B}"/>
              </a:ext>
            </a:extLst>
          </p:cNvPr>
          <p:cNvSpPr/>
          <p:nvPr/>
        </p:nvSpPr>
        <p:spPr>
          <a:xfrm>
            <a:off x="6092201" y="4381610"/>
            <a:ext cx="5905835" cy="2088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0413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5AD6F964-D765-7978-48D3-268422D2F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samples geometry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3E0D406-1CA0-954A-6E4D-4F6461308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1EB7093-DB0D-CA61-90D9-B28650CFD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L.Piacentini | Presentation Title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1729289-FE60-9F15-A038-4E9EE4FAC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7756B92F-48D7-2B1B-E2B4-ECA2502CB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94" y="3988795"/>
            <a:ext cx="5774625" cy="1943624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A2FB94C5-CB37-2036-F97B-B026BE0DB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8687" y="1609324"/>
            <a:ext cx="5774625" cy="1874327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F75F46EB-24CB-8BBF-C32A-C01C593FFC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729938"/>
            <a:ext cx="5774625" cy="2277317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F8132EF-F262-94DB-BB79-5D567FD88D69}"/>
              </a:ext>
            </a:extLst>
          </p:cNvPr>
          <p:cNvSpPr txBox="1"/>
          <p:nvPr/>
        </p:nvSpPr>
        <p:spPr>
          <a:xfrm>
            <a:off x="2887312" y="121578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https://doi.org/10.28991/cej-030966</a:t>
            </a:r>
          </a:p>
        </p:txBody>
      </p:sp>
    </p:spTree>
    <p:extLst>
      <p:ext uri="{BB962C8B-B14F-4D97-AF65-F5344CB8AC3E}">
        <p14:creationId xmlns:p14="http://schemas.microsoft.com/office/powerpoint/2010/main" val="2721575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6965B6-1061-64C3-E172-E52C6704FA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Material model proposal for static studies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Material model validation by simulating the compression test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Compression simulation with 4 piston, no jack (SPS).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Additional discussion topics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Future tasks and proposals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FD0FEE-18C6-3170-24DE-A1EDBB142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Outline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F42C4C-4102-DC17-A96A-8DB877ADC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76F86C-6A83-BFAE-6AC6-80CFEE79C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L.Piacentini</a:t>
            </a:r>
            <a:r>
              <a:rPr lang="en-US" dirty="0"/>
              <a:t> | PU jacks mechanical simulations and tests proposals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B7077-AE18-4532-E59C-AA9C2652A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928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BBAD6E10-1B2D-53A7-B3E1-1A4945728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72186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Hyperelastic</a:t>
            </a:r>
            <a:r>
              <a:rPr lang="en-GB" dirty="0"/>
              <a:t> behaviour noted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Viscoelastic behaviour from previous load-unload tests</a:t>
            </a: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DE648F93-0251-DC3A-B673-C42F72BFC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Material model proposal for static studies: </a:t>
            </a:r>
            <a:r>
              <a:rPr lang="it-IT" b="0" i="1" dirty="0"/>
              <a:t>hyperelastic model 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FB40A2A-E40C-3415-D930-080E28724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83AF0A2-F56C-5F5D-4B45-0603AA70B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Piacentini</a:t>
            </a:r>
            <a:r>
              <a:rPr lang="en-US" dirty="0"/>
              <a:t> | PU jacks mechanical model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3659730-0A5C-95E4-F03D-E38E5B8D1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C81377CE-95CC-1A39-F218-D1593B4E68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4855381"/>
              </p:ext>
            </p:extLst>
          </p:nvPr>
        </p:nvGraphicFramePr>
        <p:xfrm>
          <a:off x="3338158" y="2778916"/>
          <a:ext cx="5725818" cy="3060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 descr="What is the difference between a hyperelastic material and an elastic  material in RecurDyn?">
            <a:extLst>
              <a:ext uri="{FF2B5EF4-FFF2-40B4-BE49-F238E27FC236}">
                <a16:creationId xmlns:a16="http://schemas.microsoft.com/office/drawing/2014/main" id="{6F09ECA9-26C6-7D29-7AD4-7D483A9F7F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820" y="2990617"/>
            <a:ext cx="3120761" cy="3210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2C5B958-A55A-AA9A-B4C0-57870E2EDFB3}"/>
              </a:ext>
            </a:extLst>
          </p:cNvPr>
          <p:cNvSpPr txBox="1"/>
          <p:nvPr/>
        </p:nvSpPr>
        <p:spPr>
          <a:xfrm>
            <a:off x="3839827" y="5662581"/>
            <a:ext cx="514904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it-IT" dirty="0"/>
              <a:t>Stress-strain calculated curves from https://edms.cern.ch/document/2922835/1</a:t>
            </a:r>
            <a:endParaRPr lang="en-GB" dirty="0"/>
          </a:p>
        </p:txBody>
      </p:sp>
      <p:pic>
        <p:nvPicPr>
          <p:cNvPr id="9" name="Immagine 8" descr="Immagine che contiene testo, schermata, schermo, numero&#10;&#10;Descrizione generata automaticamente">
            <a:extLst>
              <a:ext uri="{FF2B5EF4-FFF2-40B4-BE49-F238E27FC236}">
                <a16:creationId xmlns:a16="http://schemas.microsoft.com/office/drawing/2014/main" id="{4D82AF76-B638-BF2E-A3E2-BDAD3F93B7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0535" y="2216163"/>
            <a:ext cx="1882303" cy="3360711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15D2E8-49DC-260C-FFCF-1CAEC12266FA}"/>
              </a:ext>
            </a:extLst>
          </p:cNvPr>
          <p:cNvSpPr txBox="1"/>
          <p:nvPr/>
        </p:nvSpPr>
        <p:spPr>
          <a:xfrm>
            <a:off x="9490545" y="5666555"/>
            <a:ext cx="257755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it-IT" dirty="0"/>
              <a:t>Built in hyperelastic </a:t>
            </a:r>
            <a:r>
              <a:rPr lang="it-IT" b="1" dirty="0"/>
              <a:t>models</a:t>
            </a:r>
            <a:r>
              <a:rPr lang="it-IT" dirty="0"/>
              <a:t> on Ansys</a:t>
            </a:r>
            <a:endParaRPr lang="en-GB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B59BFCD3-4394-22AB-D86C-5E41D73E3471}"/>
              </a:ext>
            </a:extLst>
          </p:cNvPr>
          <p:cNvSpPr/>
          <p:nvPr/>
        </p:nvSpPr>
        <p:spPr>
          <a:xfrm>
            <a:off x="65706" y="1463403"/>
            <a:ext cx="579120" cy="5520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348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BBAD6E10-1B2D-53A7-B3E1-1A4945728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72186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Hyperelastic</a:t>
            </a:r>
            <a:r>
              <a:rPr lang="en-GB" dirty="0"/>
              <a:t> behaviour noted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Different proposed models from Ansys library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Ansys material definition workflow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GB" dirty="0"/>
              <a:t>Import test data </a:t>
            </a:r>
            <a:r>
              <a:rPr lang="en-GB" b="1" dirty="0"/>
              <a:t>(true stress – true strain)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GB" b="0" dirty="0"/>
              <a:t>Chose the fit model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GB" dirty="0"/>
              <a:t>Fit the curve(s)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DE648F93-0251-DC3A-B673-C42F72BFC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Material model proposal for static studies: </a:t>
            </a:r>
            <a:r>
              <a:rPr lang="it-IT" b="0" i="1" dirty="0"/>
              <a:t>hyperelastic model </a:t>
            </a:r>
            <a:endParaRPr lang="en-GB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FB40A2A-E40C-3415-D930-080E28724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3659730-0A5C-95E4-F03D-E38E5B8D1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Immagine 8" descr="Immagine che contiene testo, schermata, schermo, numero&#10;&#10;Descrizione generata automaticamente">
            <a:extLst>
              <a:ext uri="{FF2B5EF4-FFF2-40B4-BE49-F238E27FC236}">
                <a16:creationId xmlns:a16="http://schemas.microsoft.com/office/drawing/2014/main" id="{6AA51F8F-5D30-3F68-A046-9BD2C4D529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7677" y="2822586"/>
            <a:ext cx="1882303" cy="3360711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12" name="Immagine 11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id="{A440E2FB-59D4-19F2-222D-735BEC4470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5814" y="2872692"/>
            <a:ext cx="1729890" cy="1112616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8" name="Immagine 7" descr="Immagine che contiene testo, linea, numero, Carattere&#10;&#10;Descrizione generata automaticamente">
            <a:extLst>
              <a:ext uri="{FF2B5EF4-FFF2-40B4-BE49-F238E27FC236}">
                <a16:creationId xmlns:a16="http://schemas.microsoft.com/office/drawing/2014/main" id="{A8D3D944-9E37-85C6-A675-70D57720E6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6121" y="4182762"/>
            <a:ext cx="7090646" cy="2089947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AFAA495-DE5D-4B34-DC52-2A61FF8460FA}"/>
              </a:ext>
            </a:extLst>
          </p:cNvPr>
          <p:cNvSpPr txBox="1"/>
          <p:nvPr/>
        </p:nvSpPr>
        <p:spPr>
          <a:xfrm>
            <a:off x="676157" y="4454591"/>
            <a:ext cx="320040" cy="27699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1</a:t>
            </a: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DB4B6A4F-0D86-0F67-A4CE-4FA29D612FA3}"/>
              </a:ext>
            </a:extLst>
          </p:cNvPr>
          <p:cNvCxnSpPr>
            <a:stCxn id="11" idx="3"/>
          </p:cNvCxnSpPr>
          <p:nvPr/>
        </p:nvCxnSpPr>
        <p:spPr>
          <a:xfrm flipV="1">
            <a:off x="996197" y="4593090"/>
            <a:ext cx="42754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3DF6D07-8EED-F503-24AB-510975979920}"/>
              </a:ext>
            </a:extLst>
          </p:cNvPr>
          <p:cNvSpPr txBox="1"/>
          <p:nvPr/>
        </p:nvSpPr>
        <p:spPr>
          <a:xfrm>
            <a:off x="676157" y="4899754"/>
            <a:ext cx="320040" cy="27699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2</a:t>
            </a: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3F174B2D-B24F-5C04-EF87-2043C47504CE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996197" y="4746019"/>
            <a:ext cx="419924" cy="2922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33118F2-C58E-7AEA-B494-3B94F03194A3}"/>
              </a:ext>
            </a:extLst>
          </p:cNvPr>
          <p:cNvSpPr txBox="1"/>
          <p:nvPr/>
        </p:nvSpPr>
        <p:spPr>
          <a:xfrm>
            <a:off x="668537" y="5311447"/>
            <a:ext cx="320040" cy="276999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3</a:t>
            </a:r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C488516D-BD14-8D5E-6303-32098080EB02}"/>
              </a:ext>
            </a:extLst>
          </p:cNvPr>
          <p:cNvCxnSpPr>
            <a:stCxn id="19" idx="3"/>
          </p:cNvCxnSpPr>
          <p:nvPr/>
        </p:nvCxnSpPr>
        <p:spPr>
          <a:xfrm flipV="1">
            <a:off x="988577" y="5449946"/>
            <a:ext cx="42754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egnaposto piè di pagina 4">
            <a:extLst>
              <a:ext uri="{FF2B5EF4-FFF2-40B4-BE49-F238E27FC236}">
                <a16:creationId xmlns:a16="http://schemas.microsoft.com/office/drawing/2014/main" id="{F59255A2-27E0-FAE6-0CBF-A7AED5C05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Piacentini</a:t>
            </a:r>
            <a:r>
              <a:rPr lang="en-US" dirty="0"/>
              <a:t> | PU jacks mechanical model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C00E336D-B636-D229-F908-E005B2BA8B0E}"/>
              </a:ext>
            </a:extLst>
          </p:cNvPr>
          <p:cNvSpPr/>
          <p:nvPr/>
        </p:nvSpPr>
        <p:spPr>
          <a:xfrm>
            <a:off x="65706" y="1880654"/>
            <a:ext cx="579120" cy="5520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B34D72BE-D3A6-BAB3-1002-B952C3DE27B0}"/>
                  </a:ext>
                </a:extLst>
              </p14:cNvPr>
              <p14:cNvContentPartPr/>
              <p14:nvPr/>
            </p14:nvContentPartPr>
            <p14:xfrm>
              <a:off x="9982718" y="4025049"/>
              <a:ext cx="1513080" cy="3924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B34D72BE-D3A6-BAB3-1002-B952C3DE27B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946718" y="3953049"/>
                <a:ext cx="1584720" cy="18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E8E34F49-5825-8B30-0EF3-205B0D1FD974}"/>
                  </a:ext>
                </a:extLst>
              </p14:cNvPr>
              <p14:cNvContentPartPr/>
              <p14:nvPr/>
            </p14:nvContentPartPr>
            <p14:xfrm>
              <a:off x="9992078" y="4816329"/>
              <a:ext cx="1179000" cy="1044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E8E34F49-5825-8B30-0EF3-205B0D1FD97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956078" y="4744329"/>
                <a:ext cx="1250640" cy="15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34358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BBAD6E10-1B2D-53A7-B3E1-1A4945728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72186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Hyperelastic</a:t>
            </a:r>
            <a:r>
              <a:rPr lang="en-GB" dirty="0"/>
              <a:t> behaviour noted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Different proposed models from Ansys library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Ansys material definition workflow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GB" dirty="0"/>
              <a:t>Import test data </a:t>
            </a:r>
            <a:r>
              <a:rPr lang="en-GB" b="1" dirty="0"/>
              <a:t>(true stress – true strain)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GB" b="0" dirty="0"/>
              <a:t>Chose the fit model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GB" dirty="0"/>
              <a:t>Fit the curve(s)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29400B0-4DC3-1DFA-5A66-455B6C0CE14A}"/>
              </a:ext>
            </a:extLst>
          </p:cNvPr>
          <p:cNvSpPr/>
          <p:nvPr/>
        </p:nvSpPr>
        <p:spPr>
          <a:xfrm>
            <a:off x="520920" y="3966720"/>
            <a:ext cx="5473480" cy="2238375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DE648F93-0251-DC3A-B673-C42F72BFC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Material model proposal for static studies: </a:t>
            </a:r>
            <a:r>
              <a:rPr lang="it-IT" b="0" i="1" dirty="0"/>
              <a:t>hyperelastic model </a:t>
            </a:r>
            <a:endParaRPr lang="en-GB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FB40A2A-E40C-3415-D930-080E28724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3659730-0A5C-95E4-F03D-E38E5B8D1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1" name="Segnaposto piè di pagina 4">
            <a:extLst>
              <a:ext uri="{FF2B5EF4-FFF2-40B4-BE49-F238E27FC236}">
                <a16:creationId xmlns:a16="http://schemas.microsoft.com/office/drawing/2014/main" id="{F59255A2-27E0-FAE6-0CBF-A7AED5C05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Piacentini</a:t>
            </a:r>
            <a:r>
              <a:rPr lang="en-US" dirty="0"/>
              <a:t> | PU jacks mechanical model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53F26707-5F52-1ECD-8DA0-8A7B71E884BB}"/>
              </a:ext>
            </a:extLst>
          </p:cNvPr>
          <p:cNvSpPr/>
          <p:nvPr/>
        </p:nvSpPr>
        <p:spPr>
          <a:xfrm>
            <a:off x="65706" y="2289025"/>
            <a:ext cx="579120" cy="5520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B9A8E833-23A4-A56F-167F-2DF31662FE83}"/>
              </a:ext>
            </a:extLst>
          </p:cNvPr>
          <p:cNvSpPr/>
          <p:nvPr/>
        </p:nvSpPr>
        <p:spPr>
          <a:xfrm>
            <a:off x="65706" y="2661887"/>
            <a:ext cx="579120" cy="5520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0" name="Grafico 4">
            <a:extLst>
              <a:ext uri="{FF2B5EF4-FFF2-40B4-BE49-F238E27FC236}">
                <a16:creationId xmlns:a16="http://schemas.microsoft.com/office/drawing/2014/main" id="{524C6704-9F30-A574-088E-55DD894872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4582732"/>
              </p:ext>
            </p:extLst>
          </p:nvPr>
        </p:nvGraphicFramePr>
        <p:xfrm>
          <a:off x="7025799" y="89680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4D216EB4-FA25-BA9C-F464-BA3C16687948}"/>
              </a:ext>
            </a:extLst>
          </p:cNvPr>
          <p:cNvSpPr txBox="1"/>
          <p:nvPr/>
        </p:nvSpPr>
        <p:spPr>
          <a:xfrm>
            <a:off x="7999986" y="811532"/>
            <a:ext cx="30728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/>
              <a:t>https://edms.cern.ch/document/2922835/1</a:t>
            </a:r>
            <a:endParaRPr lang="en-GB" sz="1200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B8247353-9443-CA7C-F8CB-54AD3FC5F19A}"/>
              </a:ext>
            </a:extLst>
          </p:cNvPr>
          <p:cNvSpPr/>
          <p:nvPr/>
        </p:nvSpPr>
        <p:spPr>
          <a:xfrm rot="8799131">
            <a:off x="5904747" y="3287944"/>
            <a:ext cx="1376218" cy="415636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egnaposto contenuto 1">
            <a:extLst>
              <a:ext uri="{FF2B5EF4-FFF2-40B4-BE49-F238E27FC236}">
                <a16:creationId xmlns:a16="http://schemas.microsoft.com/office/drawing/2014/main" id="{C2CA9A31-CE02-0402-A808-663EE9F58662}"/>
              </a:ext>
            </a:extLst>
          </p:cNvPr>
          <p:cNvSpPr txBox="1">
            <a:spLocks/>
          </p:cNvSpPr>
          <p:nvPr/>
        </p:nvSpPr>
        <p:spPr>
          <a:xfrm>
            <a:off x="640517" y="4047630"/>
            <a:ext cx="4307798" cy="885384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Stress-strain curve calculation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Assumed incompressibility (volume=constant)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Assumed cylindric shape constant </a:t>
            </a:r>
            <a:r>
              <a:rPr lang="en-GB" sz="1400" b="1" dirty="0">
                <a:solidFill>
                  <a:srgbClr val="FF0000"/>
                </a:solidFill>
              </a:rPr>
              <a:t>(no </a:t>
            </a:r>
            <a:r>
              <a:rPr lang="en-GB" sz="1400" b="1" dirty="0" err="1">
                <a:solidFill>
                  <a:srgbClr val="FF0000"/>
                </a:solidFill>
              </a:rPr>
              <a:t>barreling</a:t>
            </a:r>
            <a:r>
              <a:rPr lang="en-GB" sz="1400" b="1" dirty="0">
                <a:solidFill>
                  <a:srgbClr val="FF000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14">
                <a:extLst>
                  <a:ext uri="{FF2B5EF4-FFF2-40B4-BE49-F238E27FC236}">
                    <a16:creationId xmlns:a16="http://schemas.microsoft.com/office/drawing/2014/main" id="{F1938BBE-6044-2581-39E7-0C2DA0230F8C}"/>
                  </a:ext>
                </a:extLst>
              </p:cNvPr>
              <p:cNvSpPr txBox="1"/>
              <p:nvPr/>
            </p:nvSpPr>
            <p:spPr>
              <a:xfrm>
                <a:off x="4063813" y="4991976"/>
                <a:ext cx="1092158" cy="11333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</m:oMath>
                  </m:oMathPara>
                </a14:m>
                <a:endParaRPr lang="en-GB" dirty="0"/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CasellaDiTesto 14">
                <a:extLst>
                  <a:ext uri="{FF2B5EF4-FFF2-40B4-BE49-F238E27FC236}">
                    <a16:creationId xmlns:a16="http://schemas.microsoft.com/office/drawing/2014/main" id="{F1938BBE-6044-2581-39E7-0C2DA0230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3813" y="4991976"/>
                <a:ext cx="1092158" cy="113332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sellaDiTesto 18">
                <a:extLst>
                  <a:ext uri="{FF2B5EF4-FFF2-40B4-BE49-F238E27FC236}">
                    <a16:creationId xmlns:a16="http://schemas.microsoft.com/office/drawing/2014/main" id="{37FE1B67-B45E-8213-BE56-02D97CD3735B}"/>
                  </a:ext>
                </a:extLst>
              </p:cNvPr>
              <p:cNvSpPr txBox="1"/>
              <p:nvPr/>
            </p:nvSpPr>
            <p:spPr>
              <a:xfrm>
                <a:off x="3102208" y="5325952"/>
                <a:ext cx="27180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CasellaDiTesto 18">
                <a:extLst>
                  <a:ext uri="{FF2B5EF4-FFF2-40B4-BE49-F238E27FC236}">
                    <a16:creationId xmlns:a16="http://schemas.microsoft.com/office/drawing/2014/main" id="{37FE1B67-B45E-8213-BE56-02D97CD373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2208" y="5325952"/>
                <a:ext cx="271805" cy="276999"/>
              </a:xfrm>
              <a:prstGeom prst="rect">
                <a:avLst/>
              </a:prstGeom>
              <a:blipFill>
                <a:blip r:embed="rId4"/>
                <a:stretch>
                  <a:fillRect l="-20455" r="-6818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ttangolo 8">
            <a:extLst>
              <a:ext uri="{FF2B5EF4-FFF2-40B4-BE49-F238E27FC236}">
                <a16:creationId xmlns:a16="http://schemas.microsoft.com/office/drawing/2014/main" id="{7489BB0E-AEE3-FFE0-B83D-8AE513DA201E}"/>
              </a:ext>
            </a:extLst>
          </p:cNvPr>
          <p:cNvSpPr/>
          <p:nvPr/>
        </p:nvSpPr>
        <p:spPr>
          <a:xfrm>
            <a:off x="623143" y="5352096"/>
            <a:ext cx="813317" cy="81331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V0</a:t>
            </a:r>
          </a:p>
        </p:txBody>
      </p:sp>
      <p:sp>
        <p:nvSpPr>
          <p:cNvPr id="25" name="Rettangolo 10">
            <a:extLst>
              <a:ext uri="{FF2B5EF4-FFF2-40B4-BE49-F238E27FC236}">
                <a16:creationId xmlns:a16="http://schemas.microsoft.com/office/drawing/2014/main" id="{28761238-3F03-736D-1391-622E5125C46C}"/>
              </a:ext>
            </a:extLst>
          </p:cNvPr>
          <p:cNvSpPr/>
          <p:nvPr/>
        </p:nvSpPr>
        <p:spPr>
          <a:xfrm>
            <a:off x="1812233" y="5681184"/>
            <a:ext cx="1050105" cy="48422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V0</a:t>
            </a:r>
          </a:p>
        </p:txBody>
      </p:sp>
      <p:sp>
        <p:nvSpPr>
          <p:cNvPr id="26" name="Freccia in giù 11">
            <a:extLst>
              <a:ext uri="{FF2B5EF4-FFF2-40B4-BE49-F238E27FC236}">
                <a16:creationId xmlns:a16="http://schemas.microsoft.com/office/drawing/2014/main" id="{2AF90F65-9FA8-D56F-B631-B3AD0F6A5138}"/>
              </a:ext>
            </a:extLst>
          </p:cNvPr>
          <p:cNvSpPr/>
          <p:nvPr/>
        </p:nvSpPr>
        <p:spPr>
          <a:xfrm>
            <a:off x="857358" y="4955376"/>
            <a:ext cx="344888" cy="396720"/>
          </a:xfrm>
          <a:prstGeom prst="down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reccia in giù 13">
            <a:extLst>
              <a:ext uri="{FF2B5EF4-FFF2-40B4-BE49-F238E27FC236}">
                <a16:creationId xmlns:a16="http://schemas.microsoft.com/office/drawing/2014/main" id="{ADBA5ED6-F9ED-5B18-77A2-950A41E16D01}"/>
              </a:ext>
            </a:extLst>
          </p:cNvPr>
          <p:cNvSpPr/>
          <p:nvPr/>
        </p:nvSpPr>
        <p:spPr>
          <a:xfrm>
            <a:off x="2164842" y="5279038"/>
            <a:ext cx="344888" cy="396720"/>
          </a:xfrm>
          <a:prstGeom prst="down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0" name="Gruppo 26">
            <a:extLst>
              <a:ext uri="{FF2B5EF4-FFF2-40B4-BE49-F238E27FC236}">
                <a16:creationId xmlns:a16="http://schemas.microsoft.com/office/drawing/2014/main" id="{904942F7-1F37-E79E-94B0-184D3790A75D}"/>
              </a:ext>
            </a:extLst>
          </p:cNvPr>
          <p:cNvGrpSpPr/>
          <p:nvPr/>
        </p:nvGrpSpPr>
        <p:grpSpPr>
          <a:xfrm flipH="1">
            <a:off x="2160739" y="5279317"/>
            <a:ext cx="883464" cy="396442"/>
            <a:chOff x="2987039" y="5532120"/>
            <a:chExt cx="1552006" cy="480060"/>
          </a:xfrm>
        </p:grpSpPr>
        <p:cxnSp>
          <p:nvCxnSpPr>
            <p:cNvPr id="31" name="Connettore diritto 22">
              <a:extLst>
                <a:ext uri="{FF2B5EF4-FFF2-40B4-BE49-F238E27FC236}">
                  <a16:creationId xmlns:a16="http://schemas.microsoft.com/office/drawing/2014/main" id="{715235BF-5BC7-D5EC-525B-578F6D1FCE4E}"/>
                </a:ext>
              </a:extLst>
            </p:cNvPr>
            <p:cNvCxnSpPr/>
            <p:nvPr/>
          </p:nvCxnSpPr>
          <p:spPr>
            <a:xfrm>
              <a:off x="2987040" y="5532120"/>
              <a:ext cx="155200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diritto 23">
              <a:extLst>
                <a:ext uri="{FF2B5EF4-FFF2-40B4-BE49-F238E27FC236}">
                  <a16:creationId xmlns:a16="http://schemas.microsoft.com/office/drawing/2014/main" id="{0077E19F-FFD7-7F76-A273-09D4BDF1ABD8}"/>
                </a:ext>
              </a:extLst>
            </p:cNvPr>
            <p:cNvCxnSpPr/>
            <p:nvPr/>
          </p:nvCxnSpPr>
          <p:spPr>
            <a:xfrm>
              <a:off x="2987039" y="6012180"/>
              <a:ext cx="155200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2 25">
              <a:extLst>
                <a:ext uri="{FF2B5EF4-FFF2-40B4-BE49-F238E27FC236}">
                  <a16:creationId xmlns:a16="http://schemas.microsoft.com/office/drawing/2014/main" id="{6D5C47BC-8715-4EB1-FDA3-B5126303E6BF}"/>
                </a:ext>
              </a:extLst>
            </p:cNvPr>
            <p:cNvCxnSpPr/>
            <p:nvPr/>
          </p:nvCxnSpPr>
          <p:spPr>
            <a:xfrm>
              <a:off x="3139440" y="5532120"/>
              <a:ext cx="0" cy="48006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Rettangolo 10">
            <a:extLst>
              <a:ext uri="{FF2B5EF4-FFF2-40B4-BE49-F238E27FC236}">
                <a16:creationId xmlns:a16="http://schemas.microsoft.com/office/drawing/2014/main" id="{205570DF-1239-3DBE-1A9A-E216031913B0}"/>
              </a:ext>
            </a:extLst>
          </p:cNvPr>
          <p:cNvSpPr/>
          <p:nvPr/>
        </p:nvSpPr>
        <p:spPr>
          <a:xfrm>
            <a:off x="1718160" y="5681184"/>
            <a:ext cx="1245870" cy="484229"/>
          </a:xfrm>
          <a:custGeom>
            <a:avLst/>
            <a:gdLst>
              <a:gd name="connsiteX0" fmla="*/ 0 w 1050105"/>
              <a:gd name="connsiteY0" fmla="*/ 0 h 484229"/>
              <a:gd name="connsiteX1" fmla="*/ 1050105 w 1050105"/>
              <a:gd name="connsiteY1" fmla="*/ 0 h 484229"/>
              <a:gd name="connsiteX2" fmla="*/ 1050105 w 1050105"/>
              <a:gd name="connsiteY2" fmla="*/ 484229 h 484229"/>
              <a:gd name="connsiteX3" fmla="*/ 0 w 1050105"/>
              <a:gd name="connsiteY3" fmla="*/ 484229 h 484229"/>
              <a:gd name="connsiteX4" fmla="*/ 0 w 1050105"/>
              <a:gd name="connsiteY4" fmla="*/ 0 h 484229"/>
              <a:gd name="connsiteX0" fmla="*/ 411 w 1050516"/>
              <a:gd name="connsiteY0" fmla="*/ 0 h 484229"/>
              <a:gd name="connsiteX1" fmla="*/ 1050516 w 1050516"/>
              <a:gd name="connsiteY1" fmla="*/ 0 h 484229"/>
              <a:gd name="connsiteX2" fmla="*/ 1050516 w 1050516"/>
              <a:gd name="connsiteY2" fmla="*/ 484229 h 484229"/>
              <a:gd name="connsiteX3" fmla="*/ 411 w 1050516"/>
              <a:gd name="connsiteY3" fmla="*/ 484229 h 484229"/>
              <a:gd name="connsiteX4" fmla="*/ 0 w 1050516"/>
              <a:gd name="connsiteY4" fmla="*/ 242835 h 484229"/>
              <a:gd name="connsiteX5" fmla="*/ 411 w 1050516"/>
              <a:gd name="connsiteY5" fmla="*/ 0 h 484229"/>
              <a:gd name="connsiteX0" fmla="*/ 411 w 1050516"/>
              <a:gd name="connsiteY0" fmla="*/ 0 h 484229"/>
              <a:gd name="connsiteX1" fmla="*/ 1050516 w 1050516"/>
              <a:gd name="connsiteY1" fmla="*/ 0 h 484229"/>
              <a:gd name="connsiteX2" fmla="*/ 1047750 w 1050516"/>
              <a:gd name="connsiteY2" fmla="*/ 242835 h 484229"/>
              <a:gd name="connsiteX3" fmla="*/ 1050516 w 1050516"/>
              <a:gd name="connsiteY3" fmla="*/ 484229 h 484229"/>
              <a:gd name="connsiteX4" fmla="*/ 411 w 1050516"/>
              <a:gd name="connsiteY4" fmla="*/ 484229 h 484229"/>
              <a:gd name="connsiteX5" fmla="*/ 0 w 1050516"/>
              <a:gd name="connsiteY5" fmla="*/ 242835 h 484229"/>
              <a:gd name="connsiteX6" fmla="*/ 411 w 1050516"/>
              <a:gd name="connsiteY6" fmla="*/ 0 h 484229"/>
              <a:gd name="connsiteX0" fmla="*/ 91851 w 1141956"/>
              <a:gd name="connsiteY0" fmla="*/ 0 h 484229"/>
              <a:gd name="connsiteX1" fmla="*/ 1141956 w 1141956"/>
              <a:gd name="connsiteY1" fmla="*/ 0 h 484229"/>
              <a:gd name="connsiteX2" fmla="*/ 1139190 w 1141956"/>
              <a:gd name="connsiteY2" fmla="*/ 242835 h 484229"/>
              <a:gd name="connsiteX3" fmla="*/ 1141956 w 1141956"/>
              <a:gd name="connsiteY3" fmla="*/ 484229 h 484229"/>
              <a:gd name="connsiteX4" fmla="*/ 91851 w 1141956"/>
              <a:gd name="connsiteY4" fmla="*/ 484229 h 484229"/>
              <a:gd name="connsiteX5" fmla="*/ 0 w 1141956"/>
              <a:gd name="connsiteY5" fmla="*/ 254265 h 484229"/>
              <a:gd name="connsiteX6" fmla="*/ 91851 w 1141956"/>
              <a:gd name="connsiteY6" fmla="*/ 0 h 484229"/>
              <a:gd name="connsiteX0" fmla="*/ 91851 w 1141956"/>
              <a:gd name="connsiteY0" fmla="*/ 0 h 484229"/>
              <a:gd name="connsiteX1" fmla="*/ 1141956 w 1141956"/>
              <a:gd name="connsiteY1" fmla="*/ 0 h 484229"/>
              <a:gd name="connsiteX2" fmla="*/ 1139190 w 1141956"/>
              <a:gd name="connsiteY2" fmla="*/ 242835 h 484229"/>
              <a:gd name="connsiteX3" fmla="*/ 1141956 w 1141956"/>
              <a:gd name="connsiteY3" fmla="*/ 484229 h 484229"/>
              <a:gd name="connsiteX4" fmla="*/ 91851 w 1141956"/>
              <a:gd name="connsiteY4" fmla="*/ 484229 h 484229"/>
              <a:gd name="connsiteX5" fmla="*/ 0 w 1141956"/>
              <a:gd name="connsiteY5" fmla="*/ 254265 h 484229"/>
              <a:gd name="connsiteX6" fmla="*/ 91851 w 1141956"/>
              <a:gd name="connsiteY6" fmla="*/ 0 h 484229"/>
              <a:gd name="connsiteX0" fmla="*/ 91851 w 1141956"/>
              <a:gd name="connsiteY0" fmla="*/ 0 h 484229"/>
              <a:gd name="connsiteX1" fmla="*/ 1141956 w 1141956"/>
              <a:gd name="connsiteY1" fmla="*/ 0 h 484229"/>
              <a:gd name="connsiteX2" fmla="*/ 1139190 w 1141956"/>
              <a:gd name="connsiteY2" fmla="*/ 242835 h 484229"/>
              <a:gd name="connsiteX3" fmla="*/ 1141956 w 1141956"/>
              <a:gd name="connsiteY3" fmla="*/ 484229 h 484229"/>
              <a:gd name="connsiteX4" fmla="*/ 91851 w 1141956"/>
              <a:gd name="connsiteY4" fmla="*/ 484229 h 484229"/>
              <a:gd name="connsiteX5" fmla="*/ 0 w 1141956"/>
              <a:gd name="connsiteY5" fmla="*/ 254265 h 484229"/>
              <a:gd name="connsiteX6" fmla="*/ 91851 w 1141956"/>
              <a:gd name="connsiteY6" fmla="*/ 0 h 484229"/>
              <a:gd name="connsiteX0" fmla="*/ 91851 w 1211580"/>
              <a:gd name="connsiteY0" fmla="*/ 0 h 484229"/>
              <a:gd name="connsiteX1" fmla="*/ 1141956 w 1211580"/>
              <a:gd name="connsiteY1" fmla="*/ 0 h 484229"/>
              <a:gd name="connsiteX2" fmla="*/ 1211580 w 1211580"/>
              <a:gd name="connsiteY2" fmla="*/ 242835 h 484229"/>
              <a:gd name="connsiteX3" fmla="*/ 1141956 w 1211580"/>
              <a:gd name="connsiteY3" fmla="*/ 484229 h 484229"/>
              <a:gd name="connsiteX4" fmla="*/ 91851 w 1211580"/>
              <a:gd name="connsiteY4" fmla="*/ 484229 h 484229"/>
              <a:gd name="connsiteX5" fmla="*/ 0 w 1211580"/>
              <a:gd name="connsiteY5" fmla="*/ 254265 h 484229"/>
              <a:gd name="connsiteX6" fmla="*/ 91851 w 1211580"/>
              <a:gd name="connsiteY6" fmla="*/ 0 h 484229"/>
              <a:gd name="connsiteX0" fmla="*/ 91851 w 1245870"/>
              <a:gd name="connsiteY0" fmla="*/ 0 h 484229"/>
              <a:gd name="connsiteX1" fmla="*/ 1141956 w 1245870"/>
              <a:gd name="connsiteY1" fmla="*/ 0 h 484229"/>
              <a:gd name="connsiteX2" fmla="*/ 1245870 w 1245870"/>
              <a:gd name="connsiteY2" fmla="*/ 242835 h 484229"/>
              <a:gd name="connsiteX3" fmla="*/ 1141956 w 1245870"/>
              <a:gd name="connsiteY3" fmla="*/ 484229 h 484229"/>
              <a:gd name="connsiteX4" fmla="*/ 91851 w 1245870"/>
              <a:gd name="connsiteY4" fmla="*/ 484229 h 484229"/>
              <a:gd name="connsiteX5" fmla="*/ 0 w 1245870"/>
              <a:gd name="connsiteY5" fmla="*/ 254265 h 484229"/>
              <a:gd name="connsiteX6" fmla="*/ 91851 w 1245870"/>
              <a:gd name="connsiteY6" fmla="*/ 0 h 484229"/>
              <a:gd name="connsiteX0" fmla="*/ 91851 w 1245989"/>
              <a:gd name="connsiteY0" fmla="*/ 0 h 484229"/>
              <a:gd name="connsiteX1" fmla="*/ 1141956 w 1245989"/>
              <a:gd name="connsiteY1" fmla="*/ 0 h 484229"/>
              <a:gd name="connsiteX2" fmla="*/ 1245870 w 1245989"/>
              <a:gd name="connsiteY2" fmla="*/ 242835 h 484229"/>
              <a:gd name="connsiteX3" fmla="*/ 1141956 w 1245989"/>
              <a:gd name="connsiteY3" fmla="*/ 484229 h 484229"/>
              <a:gd name="connsiteX4" fmla="*/ 91851 w 1245989"/>
              <a:gd name="connsiteY4" fmla="*/ 484229 h 484229"/>
              <a:gd name="connsiteX5" fmla="*/ 0 w 1245989"/>
              <a:gd name="connsiteY5" fmla="*/ 254265 h 484229"/>
              <a:gd name="connsiteX6" fmla="*/ 91851 w 1245989"/>
              <a:gd name="connsiteY6" fmla="*/ 0 h 484229"/>
              <a:gd name="connsiteX0" fmla="*/ 91851 w 1245989"/>
              <a:gd name="connsiteY0" fmla="*/ 0 h 484229"/>
              <a:gd name="connsiteX1" fmla="*/ 1141956 w 1245989"/>
              <a:gd name="connsiteY1" fmla="*/ 0 h 484229"/>
              <a:gd name="connsiteX2" fmla="*/ 1245870 w 1245989"/>
              <a:gd name="connsiteY2" fmla="*/ 242835 h 484229"/>
              <a:gd name="connsiteX3" fmla="*/ 1141956 w 1245989"/>
              <a:gd name="connsiteY3" fmla="*/ 484229 h 484229"/>
              <a:gd name="connsiteX4" fmla="*/ 91851 w 1245989"/>
              <a:gd name="connsiteY4" fmla="*/ 484229 h 484229"/>
              <a:gd name="connsiteX5" fmla="*/ 0 w 1245989"/>
              <a:gd name="connsiteY5" fmla="*/ 254265 h 484229"/>
              <a:gd name="connsiteX6" fmla="*/ 91851 w 1245989"/>
              <a:gd name="connsiteY6" fmla="*/ 0 h 484229"/>
              <a:gd name="connsiteX0" fmla="*/ 91851 w 1245870"/>
              <a:gd name="connsiteY0" fmla="*/ 0 h 484229"/>
              <a:gd name="connsiteX1" fmla="*/ 1141956 w 1245870"/>
              <a:gd name="connsiteY1" fmla="*/ 0 h 484229"/>
              <a:gd name="connsiteX2" fmla="*/ 1245870 w 1245870"/>
              <a:gd name="connsiteY2" fmla="*/ 242835 h 484229"/>
              <a:gd name="connsiteX3" fmla="*/ 1141956 w 1245870"/>
              <a:gd name="connsiteY3" fmla="*/ 484229 h 484229"/>
              <a:gd name="connsiteX4" fmla="*/ 91851 w 1245870"/>
              <a:gd name="connsiteY4" fmla="*/ 484229 h 484229"/>
              <a:gd name="connsiteX5" fmla="*/ 0 w 1245870"/>
              <a:gd name="connsiteY5" fmla="*/ 254265 h 484229"/>
              <a:gd name="connsiteX6" fmla="*/ 91851 w 1245870"/>
              <a:gd name="connsiteY6" fmla="*/ 0 h 484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45870" h="484229">
                <a:moveTo>
                  <a:pt x="91851" y="0"/>
                </a:moveTo>
                <a:lnTo>
                  <a:pt x="1141956" y="0"/>
                </a:lnTo>
                <a:cubicBezTo>
                  <a:pt x="1176594" y="80945"/>
                  <a:pt x="1245522" y="116170"/>
                  <a:pt x="1245870" y="242835"/>
                </a:cubicBezTo>
                <a:cubicBezTo>
                  <a:pt x="1241712" y="365210"/>
                  <a:pt x="1176594" y="403764"/>
                  <a:pt x="1141956" y="484229"/>
                </a:cubicBezTo>
                <a:lnTo>
                  <a:pt x="91851" y="484229"/>
                </a:lnTo>
                <a:cubicBezTo>
                  <a:pt x="61234" y="407574"/>
                  <a:pt x="3947" y="372830"/>
                  <a:pt x="0" y="254265"/>
                </a:cubicBezTo>
                <a:cubicBezTo>
                  <a:pt x="3947" y="142840"/>
                  <a:pt x="61234" y="84755"/>
                  <a:pt x="91851" y="0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Arrow: Right 46">
            <a:extLst>
              <a:ext uri="{FF2B5EF4-FFF2-40B4-BE49-F238E27FC236}">
                <a16:creationId xmlns:a16="http://schemas.microsoft.com/office/drawing/2014/main" id="{961B08E4-0E2E-1E2F-09D8-31C79D29F440}"/>
              </a:ext>
            </a:extLst>
          </p:cNvPr>
          <p:cNvSpPr/>
          <p:nvPr/>
        </p:nvSpPr>
        <p:spPr>
          <a:xfrm>
            <a:off x="6206947" y="4945918"/>
            <a:ext cx="893815" cy="415636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8" name="Grafico 6">
            <a:extLst>
              <a:ext uri="{FF2B5EF4-FFF2-40B4-BE49-F238E27FC236}">
                <a16:creationId xmlns:a16="http://schemas.microsoft.com/office/drawing/2014/main" id="{889AA8B8-F3BD-A945-D891-B94158C1C2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9432738"/>
              </p:ext>
            </p:extLst>
          </p:nvPr>
        </p:nvGraphicFramePr>
        <p:xfrm>
          <a:off x="6956996" y="3640008"/>
          <a:ext cx="5158804" cy="2713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153292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BBAD6E10-1B2D-53A7-B3E1-1A4945728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72186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Hyperelastic</a:t>
            </a:r>
            <a:r>
              <a:rPr lang="en-GB" dirty="0"/>
              <a:t> behaviour noted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Different proposed models from Ansys library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Ansys material definition workflow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GB" dirty="0"/>
              <a:t>Import test data </a:t>
            </a:r>
            <a:r>
              <a:rPr lang="en-GB" b="1" dirty="0"/>
              <a:t>(true stress – true strain)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GB" b="0" dirty="0"/>
              <a:t>Chose the fit model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GB" dirty="0"/>
              <a:t>Fit the curve(s)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DE648F93-0251-DC3A-B673-C42F72BFC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Material model proposal for static studies: </a:t>
            </a:r>
            <a:r>
              <a:rPr lang="it-IT" b="0" i="1" dirty="0"/>
              <a:t>hyperelastic model </a:t>
            </a:r>
            <a:endParaRPr lang="en-GB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FB40A2A-E40C-3415-D930-080E28724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3659730-0A5C-95E4-F03D-E38E5B8D1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1" name="Segnaposto piè di pagina 4">
            <a:extLst>
              <a:ext uri="{FF2B5EF4-FFF2-40B4-BE49-F238E27FC236}">
                <a16:creationId xmlns:a16="http://schemas.microsoft.com/office/drawing/2014/main" id="{F59255A2-27E0-FAE6-0CBF-A7AED5C05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Piacentini</a:t>
            </a:r>
            <a:r>
              <a:rPr lang="en-US" dirty="0"/>
              <a:t> | PU jacks mechanical model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53F26707-5F52-1ECD-8DA0-8A7B71E884BB}"/>
              </a:ext>
            </a:extLst>
          </p:cNvPr>
          <p:cNvSpPr/>
          <p:nvPr/>
        </p:nvSpPr>
        <p:spPr>
          <a:xfrm>
            <a:off x="65706" y="2289025"/>
            <a:ext cx="579120" cy="5520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B9A8E833-23A4-A56F-167F-2DF31662FE83}"/>
              </a:ext>
            </a:extLst>
          </p:cNvPr>
          <p:cNvSpPr/>
          <p:nvPr/>
        </p:nvSpPr>
        <p:spPr>
          <a:xfrm>
            <a:off x="65706" y="3000556"/>
            <a:ext cx="579120" cy="5520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magine 20" descr="Immagine che contiene linea, Diagramma, testo, diagramma&#10;&#10;Descrizione generata automaticamente">
            <a:extLst>
              <a:ext uri="{FF2B5EF4-FFF2-40B4-BE49-F238E27FC236}">
                <a16:creationId xmlns:a16="http://schemas.microsoft.com/office/drawing/2014/main" id="{46D55B70-FF1C-4156-DCAD-3441915481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38328" y="885379"/>
            <a:ext cx="4745683" cy="2669447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4" name="Immagine 20" descr="Immagine che contiene linea, Diagramma, testo, diagramma&#10;&#10;Descrizione generata automaticamente">
            <a:extLst>
              <a:ext uri="{FF2B5EF4-FFF2-40B4-BE49-F238E27FC236}">
                <a16:creationId xmlns:a16="http://schemas.microsoft.com/office/drawing/2014/main" id="{B8A7A04E-E0F5-4653-2A02-871BDB9DA0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91591" t="3467" r="1156" b="90443"/>
          <a:stretch/>
        </p:blipFill>
        <p:spPr>
          <a:xfrm>
            <a:off x="9629900" y="2109471"/>
            <a:ext cx="2427666" cy="1146570"/>
          </a:xfrm>
          <a:prstGeom prst="rect">
            <a:avLst/>
          </a:prstGeom>
          <a:effectLst>
            <a:softEdge rad="0"/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EB8D91D-15B1-977C-164B-310F64278CC8}"/>
              </a:ext>
            </a:extLst>
          </p:cNvPr>
          <p:cNvSpPr txBox="1"/>
          <p:nvPr/>
        </p:nvSpPr>
        <p:spPr>
          <a:xfrm>
            <a:off x="7932738" y="991976"/>
            <a:ext cx="32805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dirty="0"/>
              <a:t>Mooney Rivlin 9par</a:t>
            </a:r>
            <a:endParaRPr lang="en-GB" dirty="0"/>
          </a:p>
        </p:txBody>
      </p:sp>
      <p:pic>
        <p:nvPicPr>
          <p:cNvPr id="16" name="Immagine 28" descr="Immagine che contiene linea, diagramma, Diagramma, testo&#10;&#10;Descrizione generata automaticamente">
            <a:extLst>
              <a:ext uri="{FF2B5EF4-FFF2-40B4-BE49-F238E27FC236}">
                <a16:creationId xmlns:a16="http://schemas.microsoft.com/office/drawing/2014/main" id="{FF5AFC78-4E64-1991-2747-0ABF8B2BBC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8832" y="3601959"/>
            <a:ext cx="4863103" cy="273549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CEE2CD8-F30F-29C9-39AE-8DAD1ED59302}"/>
              </a:ext>
            </a:extLst>
          </p:cNvPr>
          <p:cNvSpPr txBox="1"/>
          <p:nvPr/>
        </p:nvSpPr>
        <p:spPr>
          <a:xfrm>
            <a:off x="7980379" y="3758019"/>
            <a:ext cx="32805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t-IT" dirty="0"/>
              <a:t>Yeoh 3rd order</a:t>
            </a:r>
            <a:endParaRPr lang="en-GB" dirty="0"/>
          </a:p>
        </p:txBody>
      </p:sp>
      <p:sp>
        <p:nvSpPr>
          <p:cNvPr id="20" name="CasellaDiTesto 30">
            <a:extLst>
              <a:ext uri="{FF2B5EF4-FFF2-40B4-BE49-F238E27FC236}">
                <a16:creationId xmlns:a16="http://schemas.microsoft.com/office/drawing/2014/main" id="{4758399C-6E4E-A2A4-53B3-F3DF275BDAC0}"/>
              </a:ext>
            </a:extLst>
          </p:cNvPr>
          <p:cNvSpPr txBox="1"/>
          <p:nvPr/>
        </p:nvSpPr>
        <p:spPr>
          <a:xfrm>
            <a:off x="407989" y="4239373"/>
            <a:ext cx="457199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MR 9 better fit to uniaxial test data, </a:t>
            </a:r>
            <a:r>
              <a:rPr lang="en-GB" b="1" dirty="0">
                <a:solidFill>
                  <a:srgbClr val="FF0000"/>
                </a:solidFill>
              </a:rPr>
              <a:t>but grows exponentially on biaxial and shear</a:t>
            </a:r>
          </a:p>
        </p:txBody>
      </p:sp>
      <p:sp>
        <p:nvSpPr>
          <p:cNvPr id="34" name="CasellaDiTesto 31">
            <a:extLst>
              <a:ext uri="{FF2B5EF4-FFF2-40B4-BE49-F238E27FC236}">
                <a16:creationId xmlns:a16="http://schemas.microsoft.com/office/drawing/2014/main" id="{CC88A611-6C1F-4213-05EF-F669EC8C6B24}"/>
              </a:ext>
            </a:extLst>
          </p:cNvPr>
          <p:cNvSpPr txBox="1"/>
          <p:nvPr/>
        </p:nvSpPr>
        <p:spPr>
          <a:xfrm>
            <a:off x="407988" y="4969707"/>
            <a:ext cx="38608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Yeoh 3</a:t>
            </a:r>
            <a:r>
              <a:rPr lang="en-GB" baseline="30000" dirty="0"/>
              <a:t>rd</a:t>
            </a:r>
            <a:r>
              <a:rPr lang="en-GB" dirty="0"/>
              <a:t> worse fit to uniaxial, </a:t>
            </a:r>
            <a:r>
              <a:rPr lang="en-GB" b="1" dirty="0"/>
              <a:t>does not explode for low strain</a:t>
            </a:r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5E48A350-8954-72AB-D9C8-55B24B250703}"/>
              </a:ext>
            </a:extLst>
          </p:cNvPr>
          <p:cNvSpPr/>
          <p:nvPr/>
        </p:nvSpPr>
        <p:spPr>
          <a:xfrm>
            <a:off x="64505" y="3414727"/>
            <a:ext cx="579120" cy="5520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362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DE648F93-0251-DC3A-B673-C42F72BFC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Material model validation by simulating the compression test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FB40A2A-E40C-3415-D930-080E28724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3659730-0A5C-95E4-F03D-E38E5B8D1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2" name="Segnaposto piè di pagina 4">
            <a:extLst>
              <a:ext uri="{FF2B5EF4-FFF2-40B4-BE49-F238E27FC236}">
                <a16:creationId xmlns:a16="http://schemas.microsoft.com/office/drawing/2014/main" id="{17BF5AA3-603F-8557-0507-FB3175FB9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Piacentini</a:t>
            </a:r>
            <a:r>
              <a:rPr lang="en-US" dirty="0"/>
              <a:t> | PU jacks mechanical model</a:t>
            </a:r>
          </a:p>
        </p:txBody>
      </p:sp>
      <p:pic>
        <p:nvPicPr>
          <p:cNvPr id="5" name="Immagine 4" descr="Immagine che contiene testo, schermata, diagramma&#10;&#10;Descrizione generata automaticamente">
            <a:extLst>
              <a:ext uri="{FF2B5EF4-FFF2-40B4-BE49-F238E27FC236}">
                <a16:creationId xmlns:a16="http://schemas.microsoft.com/office/drawing/2014/main" id="{2CA2E19C-6EE4-F155-3A12-312671EF38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3482"/>
          <a:stretch/>
        </p:blipFill>
        <p:spPr>
          <a:xfrm>
            <a:off x="407987" y="3946499"/>
            <a:ext cx="5323965" cy="2145853"/>
          </a:xfrm>
          <a:prstGeom prst="rect">
            <a:avLst/>
          </a:prstGeom>
        </p:spPr>
      </p:pic>
      <p:pic>
        <p:nvPicPr>
          <p:cNvPr id="9" name="Immagine 8" descr="Immagine che contiene testo, schermata, diagramma, Mongolfiera&#10;&#10;Descrizione generata automaticamente">
            <a:extLst>
              <a:ext uri="{FF2B5EF4-FFF2-40B4-BE49-F238E27FC236}">
                <a16:creationId xmlns:a16="http://schemas.microsoft.com/office/drawing/2014/main" id="{188E45DB-41C3-6F15-55A6-6470439D72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1976"/>
          <a:stretch/>
        </p:blipFill>
        <p:spPr>
          <a:xfrm>
            <a:off x="6108023" y="3946498"/>
            <a:ext cx="5680777" cy="2145853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3211BF6-3BB7-B833-8855-06793F2F4DD6}"/>
              </a:ext>
            </a:extLst>
          </p:cNvPr>
          <p:cNvSpPr txBox="1"/>
          <p:nvPr/>
        </p:nvSpPr>
        <p:spPr>
          <a:xfrm>
            <a:off x="538481" y="3047514"/>
            <a:ext cx="520204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Mooney Rivlin 9par </a:t>
            </a:r>
            <a:r>
              <a:rPr lang="en-GB" b="1" dirty="0"/>
              <a:t>fails to converge</a:t>
            </a:r>
            <a:r>
              <a:rPr lang="en-GB" dirty="0"/>
              <a:t> when refining mesh, different measures tried, no results +</a:t>
            </a:r>
            <a:r>
              <a:rPr lang="en-GB" b="1" dirty="0"/>
              <a:t> high element distortion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3574659-5C20-860B-273C-B4C6BC18356E}"/>
              </a:ext>
            </a:extLst>
          </p:cNvPr>
          <p:cNvSpPr txBox="1"/>
          <p:nvPr/>
        </p:nvSpPr>
        <p:spPr>
          <a:xfrm>
            <a:off x="6451473" y="3005098"/>
            <a:ext cx="52020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Yeoh 3</a:t>
            </a:r>
            <a:r>
              <a:rPr lang="en-GB" baseline="30000" dirty="0"/>
              <a:t>rd</a:t>
            </a:r>
            <a:r>
              <a:rPr lang="en-GB" dirty="0"/>
              <a:t> order</a:t>
            </a:r>
            <a:r>
              <a:rPr lang="en-GB" b="1" dirty="0"/>
              <a:t>: solution converges </a:t>
            </a:r>
            <a:r>
              <a:rPr lang="en-GB" dirty="0"/>
              <a:t>with finer mesh, the elements seem to behave better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977F381D-4A59-DCAE-5D6F-47C1C22A4A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460357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/>
              <a:t>Simulate the compression test </a:t>
            </a:r>
            <a:r>
              <a:rPr lang="it-IT" dirty="0"/>
              <a:t>(hard barreling hypothesis)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/>
              <a:t>Check the force displacement curve against the real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608DDB5C-21E7-C705-80D2-DD7A1D41A9D8}"/>
              </a:ext>
            </a:extLst>
          </p:cNvPr>
          <p:cNvSpPr/>
          <p:nvPr/>
        </p:nvSpPr>
        <p:spPr>
          <a:xfrm>
            <a:off x="65706" y="1450036"/>
            <a:ext cx="579120" cy="5520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383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DE648F93-0251-DC3A-B673-C42F72BFC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Material model validation by simulating the compression test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FB40A2A-E40C-3415-D930-080E28724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3659730-0A5C-95E4-F03D-E38E5B8D1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2" name="Segnaposto piè di pagina 4">
            <a:extLst>
              <a:ext uri="{FF2B5EF4-FFF2-40B4-BE49-F238E27FC236}">
                <a16:creationId xmlns:a16="http://schemas.microsoft.com/office/drawing/2014/main" id="{17BF5AA3-603F-8557-0507-FB3175FB9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Piacentini</a:t>
            </a:r>
            <a:r>
              <a:rPr lang="en-US" dirty="0"/>
              <a:t> | PU jacks mechanical model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977F381D-4A59-DCAE-5D6F-47C1C22A4A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460357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/>
              <a:t>Simulate the compression test </a:t>
            </a:r>
            <a:r>
              <a:rPr lang="it-IT" dirty="0"/>
              <a:t>(hard barreling hypothesis)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/>
              <a:t>Check the force displacement curve against the real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911E5D83-3315-27DF-663C-EB4A9E652F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4319237"/>
              </p:ext>
            </p:extLst>
          </p:nvPr>
        </p:nvGraphicFramePr>
        <p:xfrm>
          <a:off x="267968" y="2682146"/>
          <a:ext cx="9552183" cy="3742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2" name="Immagine 4" descr="Immagine che contiene testo, schermata, diagramma&#10;&#10;Descrizione generata automaticamente">
            <a:extLst>
              <a:ext uri="{FF2B5EF4-FFF2-40B4-BE49-F238E27FC236}">
                <a16:creationId xmlns:a16="http://schemas.microsoft.com/office/drawing/2014/main" id="{D7BD79ED-2228-972B-FFE3-4DEE70F170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458" t="13598" r="31021" b="40379"/>
          <a:stretch/>
        </p:blipFill>
        <p:spPr>
          <a:xfrm>
            <a:off x="9792308" y="4319074"/>
            <a:ext cx="2103881" cy="1484513"/>
          </a:xfrm>
          <a:prstGeom prst="rect">
            <a:avLst/>
          </a:prstGeom>
        </p:spPr>
      </p:pic>
      <p:pic>
        <p:nvPicPr>
          <p:cNvPr id="13" name="Immagine 8" descr="Immagine che contiene testo, schermata, diagramma, Mongolfiera&#10;&#10;Descrizione generata automaticamente">
            <a:extLst>
              <a:ext uri="{FF2B5EF4-FFF2-40B4-BE49-F238E27FC236}">
                <a16:creationId xmlns:a16="http://schemas.microsoft.com/office/drawing/2014/main" id="{5518D959-F795-C222-ACD3-E6817B62556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596" t="15153" r="30115" b="39029"/>
          <a:stretch/>
        </p:blipFill>
        <p:spPr>
          <a:xfrm>
            <a:off x="9820151" y="2480911"/>
            <a:ext cx="2151844" cy="1393485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187628B0-DBF3-E2AA-C2F7-7E8249F15F6E}"/>
              </a:ext>
            </a:extLst>
          </p:cNvPr>
          <p:cNvSpPr/>
          <p:nvPr/>
        </p:nvSpPr>
        <p:spPr>
          <a:xfrm>
            <a:off x="65706" y="1883672"/>
            <a:ext cx="579120" cy="5520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D17814-58D6-9AD2-7440-74627D458785}"/>
              </a:ext>
            </a:extLst>
          </p:cNvPr>
          <p:cNvSpPr/>
          <p:nvPr/>
        </p:nvSpPr>
        <p:spPr>
          <a:xfrm>
            <a:off x="7060676" y="3497344"/>
            <a:ext cx="2655825" cy="46191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F24D4B-5BF3-1316-2F5E-0B923116CE17}"/>
              </a:ext>
            </a:extLst>
          </p:cNvPr>
          <p:cNvSpPr/>
          <p:nvPr/>
        </p:nvSpPr>
        <p:spPr>
          <a:xfrm>
            <a:off x="7032833" y="4541902"/>
            <a:ext cx="2655825" cy="5805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623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DE648F93-0251-DC3A-B673-C42F72BFC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Material model validation by simulating the compression test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FB40A2A-E40C-3415-D930-080E28724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November 2023</a:t>
            </a:fld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3659730-0A5C-95E4-F03D-E38E5B8D1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2" name="Segnaposto piè di pagina 4">
            <a:extLst>
              <a:ext uri="{FF2B5EF4-FFF2-40B4-BE49-F238E27FC236}">
                <a16:creationId xmlns:a16="http://schemas.microsoft.com/office/drawing/2014/main" id="{17BF5AA3-603F-8557-0507-FB3175FB9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L. </a:t>
            </a:r>
            <a:r>
              <a:rPr lang="en-US" dirty="0" err="1"/>
              <a:t>Piacentini</a:t>
            </a:r>
            <a:r>
              <a:rPr lang="en-US" dirty="0"/>
              <a:t> | PU jacks mechanical model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977F381D-4A59-DCAE-5D6F-47C1C22A4A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460357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/>
              <a:t>Simulate the compression test </a:t>
            </a:r>
            <a:r>
              <a:rPr lang="it-IT" dirty="0"/>
              <a:t>(hard barreling hypothesis)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0" dirty="0"/>
              <a:t>Check the force displacement curve against the real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187628B0-DBF3-E2AA-C2F7-7E8249F15F6E}"/>
              </a:ext>
            </a:extLst>
          </p:cNvPr>
          <p:cNvSpPr/>
          <p:nvPr/>
        </p:nvSpPr>
        <p:spPr>
          <a:xfrm>
            <a:off x="65706" y="1883672"/>
            <a:ext cx="579120" cy="5520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3E715B8-5DA7-BD9F-05DB-6E0D2DB3CE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1684683"/>
              </p:ext>
            </p:extLst>
          </p:nvPr>
        </p:nvGraphicFramePr>
        <p:xfrm>
          <a:off x="323655" y="2518124"/>
          <a:ext cx="10783891" cy="3794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E2A3691-9B32-EC97-7C0D-2AC00AF09B65}"/>
              </a:ext>
            </a:extLst>
          </p:cNvPr>
          <p:cNvCxnSpPr/>
          <p:nvPr/>
        </p:nvCxnSpPr>
        <p:spPr>
          <a:xfrm>
            <a:off x="8101915" y="2950464"/>
            <a:ext cx="0" cy="2700528"/>
          </a:xfrm>
          <a:prstGeom prst="line">
            <a:avLst/>
          </a:prstGeom>
          <a:ln w="762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8D213D4-9DF2-93D6-D6AA-142A3D7D14AA}"/>
              </a:ext>
            </a:extLst>
          </p:cNvPr>
          <p:cNvSpPr txBox="1"/>
          <p:nvPr/>
        </p:nvSpPr>
        <p:spPr>
          <a:xfrm>
            <a:off x="8028431" y="2334768"/>
            <a:ext cx="409786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it-IT" dirty="0"/>
              <a:t>Max vertical displacement 10 mm (2 pads, ±5 mm each)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88327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3102</TotalTime>
  <Words>910</Words>
  <Application>Microsoft Office PowerPoint</Application>
  <PresentationFormat>Widescreen</PresentationFormat>
  <Paragraphs>151</Paragraphs>
  <Slides>15</Slides>
  <Notes>0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9" baseType="lpstr">
      <vt:lpstr>Arial</vt:lpstr>
      <vt:lpstr>Calibri</vt:lpstr>
      <vt:lpstr>Cambria Math</vt:lpstr>
      <vt:lpstr>Tema di Office</vt:lpstr>
      <vt:lpstr>PU jacks mechanical simulations and tests proposals</vt:lpstr>
      <vt:lpstr>Outline</vt:lpstr>
      <vt:lpstr>Material model proposal for static studies: hyperelastic model </vt:lpstr>
      <vt:lpstr>Material model proposal for static studies: hyperelastic model </vt:lpstr>
      <vt:lpstr>Material model proposal for static studies: hyperelastic model </vt:lpstr>
      <vt:lpstr>Material model proposal for static studies: hyperelastic model </vt:lpstr>
      <vt:lpstr>Material model validation by simulating the compression test</vt:lpstr>
      <vt:lpstr>Material model validation by simulating the compression test</vt:lpstr>
      <vt:lpstr>Material model validation by simulating the compression test</vt:lpstr>
      <vt:lpstr>Compression simulation ShA 90 with 4 piston, no jack (SPS)</vt:lpstr>
      <vt:lpstr>Compression simulation ShA 90 with 4 piston, no jack (SPS)</vt:lpstr>
      <vt:lpstr>Compression simulation ShA 75 with 4 piston, no jack (SPS)</vt:lpstr>
      <vt:lpstr>Additional discussion topics</vt:lpstr>
      <vt:lpstr>Future tasks and proposals</vt:lpstr>
      <vt:lpstr>Test samples geometry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 jacks mechanical model: Ansys library material creation</dc:title>
  <dc:creator>PIACENTINI LUCA</dc:creator>
  <cp:lastModifiedBy>PIACENTINI LUCA</cp:lastModifiedBy>
  <cp:revision>33</cp:revision>
  <dcterms:created xsi:type="dcterms:W3CDTF">2023-09-29T09:24:41Z</dcterms:created>
  <dcterms:modified xsi:type="dcterms:W3CDTF">2023-11-01T07:56:37Z</dcterms:modified>
</cp:coreProperties>
</file>