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58" r:id="rId9"/>
    <p:sldId id="259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D24FF1-48E0-2FC7-FD97-19A5720639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3B71233-A6B4-F36A-50FF-7C83E837FA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8A5356-193E-F549-9149-3F3B2F919C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356CD-0B27-4DF5-A2BB-B2103E7D2DE7}" type="datetimeFigureOut">
              <a:rPr lang="en-GB" smtClean="0"/>
              <a:t>30/01/2024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DC37DE-BBB8-E0E4-0809-31D6AC8603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1DA9B1-D461-552D-B28E-DCB3850473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56E85-56F8-4A81-B983-96348ADC2C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5352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74A336-D7D0-1F16-F3A9-0F88E8E65E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392BD0-3FB2-B19D-060B-7F66EB715F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E707A9-C388-C3AA-C0F4-CA5733EC09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356CD-0B27-4DF5-A2BB-B2103E7D2DE7}" type="datetimeFigureOut">
              <a:rPr lang="en-GB" smtClean="0"/>
              <a:t>30/01/2024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94CE7F-14E9-C5DE-C95E-31CF14C27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9851B6-3CF7-AD41-0313-9F2F80930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56E85-56F8-4A81-B983-96348ADC2C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3988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8E9D2A6-767F-31D9-947E-775ED43B2E1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A311DD3-617B-A79F-2203-4DAB7DBCAC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99FF78-9577-6CF5-B153-A3C7A39E75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356CD-0B27-4DF5-A2BB-B2103E7D2DE7}" type="datetimeFigureOut">
              <a:rPr lang="en-GB" smtClean="0"/>
              <a:t>30/01/2024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1507EB-C69F-A136-A747-0079ACBB33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790AE8-E7FF-8F4C-7329-429EC55777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56E85-56F8-4A81-B983-96348ADC2C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83401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89924E-15F2-AF65-AAE5-8050CC5C76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05650C-AB26-DCC5-D8C0-32C026F1A8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776BBE-EEAB-C9A7-E4B7-F337427620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356CD-0B27-4DF5-A2BB-B2103E7D2DE7}" type="datetimeFigureOut">
              <a:rPr lang="en-GB" smtClean="0"/>
              <a:t>30/01/2024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BA6B4C-F957-25D1-C8A4-B6AB06339B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894197-7280-2549-8577-EB3BAD283C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56E85-56F8-4A81-B983-96348ADC2C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2963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7FFFD3-120C-CFDC-F81B-0757606B30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36A70C-20C1-14C0-BC47-E6F23DD385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C0F1D-A9FB-2C9E-2A70-F625C2ABE6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356CD-0B27-4DF5-A2BB-B2103E7D2DE7}" type="datetimeFigureOut">
              <a:rPr lang="en-GB" smtClean="0"/>
              <a:t>30/01/2024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004D20-CEF2-9884-BE14-80513E39CF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41AD0A-B554-7F60-907F-91F1F5B9E2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56E85-56F8-4A81-B983-96348ADC2C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3578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90D4E2-337D-A3C6-FFA1-01958B6E00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7EA257-928F-624C-9B0B-9E8C9128ABC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3F63EEB-C41B-BA4D-DC52-4CFD04C1BF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D9E638-1414-D11B-FE39-CD7916F944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356CD-0B27-4DF5-A2BB-B2103E7D2DE7}" type="datetimeFigureOut">
              <a:rPr lang="en-GB" smtClean="0"/>
              <a:t>30/01/2024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B0F371-3D91-6BF2-118C-D7BDC2A38E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994622-638E-C810-72AF-620A9F36FF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56E85-56F8-4A81-B983-96348ADC2C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7436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C20066-277C-83E4-7895-4D9FAB08CC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39FDD7-349B-1AEA-D223-F9E11410B8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5A7FF44-7E30-5976-BAAF-DA42D1FA83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A785551-F555-51CC-1D90-6C7B19827CD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1BA9F4B-9608-629A-CFDA-130EB5FC18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7135E5C-0D53-351C-B75A-B319C89C57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356CD-0B27-4DF5-A2BB-B2103E7D2DE7}" type="datetimeFigureOut">
              <a:rPr lang="en-GB" smtClean="0"/>
              <a:t>30/01/2024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E5B30D3-E698-9E54-3C16-BF6B3F2FA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3B2ADD-5FEB-7C0A-CCC9-CF6AB688D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56E85-56F8-4A81-B983-96348ADC2C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79351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B1B325-3E87-2080-9489-FABDCA0F7F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C242A0C-684E-CE19-0373-67D45D78B9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356CD-0B27-4DF5-A2BB-B2103E7D2DE7}" type="datetimeFigureOut">
              <a:rPr lang="en-GB" smtClean="0"/>
              <a:t>30/01/2024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95730D-B15D-FF74-7927-033006CC07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A596EB-D1E4-E223-3C4C-8AB29FEF03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56E85-56F8-4A81-B983-96348ADC2C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9998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DDB52BC-A10B-6D17-949E-899499A66A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356CD-0B27-4DF5-A2BB-B2103E7D2DE7}" type="datetimeFigureOut">
              <a:rPr lang="en-GB" smtClean="0"/>
              <a:t>30/01/2024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6437E3E-379F-75CD-22A0-AD487D72D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B8CCEB-860F-BEE4-1BDE-8D5A350C57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56E85-56F8-4A81-B983-96348ADC2C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21019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50B979-E41F-2CEF-B133-135D6E8A55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BE3671-4B08-9CFD-99DC-3C38DECC4A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45D2A8-5D48-6190-F302-7996E54B07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161948-6E9B-E80E-3BC0-9C2E2D81DD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356CD-0B27-4DF5-A2BB-B2103E7D2DE7}" type="datetimeFigureOut">
              <a:rPr lang="en-GB" smtClean="0"/>
              <a:t>30/01/2024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5E09E6-EEA7-0EBC-2EBC-730F62E12D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9ACB64-42C5-CE86-D7AF-1BE56CCB7E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56E85-56F8-4A81-B983-96348ADC2C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44117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14B6F3-88F3-8807-240B-A3240CADC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B684BCC-2BC0-5D07-B181-554032C0194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41B189-EE8A-DF7C-D525-F1E2BB15CD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E5CCA7-62F5-A924-6722-051106BE58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356CD-0B27-4DF5-A2BB-B2103E7D2DE7}" type="datetimeFigureOut">
              <a:rPr lang="en-GB" smtClean="0"/>
              <a:t>30/01/2024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6CEBCC-EA22-A877-B26C-BCFD176FE0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E3B9D3-A8B0-37A7-59FB-3FFA58508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56E85-56F8-4A81-B983-96348ADC2C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14987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37139B7-AB30-9B2D-9AFF-6671ECB0A6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7E292A-F18D-AEAE-E727-18119FC967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EB905F-A82C-1822-6770-5E1F592DABB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3356CD-0B27-4DF5-A2BB-B2103E7D2DE7}" type="datetimeFigureOut">
              <a:rPr lang="en-GB" smtClean="0"/>
              <a:t>30/01/2024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996893-5738-87EA-667B-E1DA0E06D0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02736E-4FE0-4C32-5F82-52EABCE89C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C56E85-56F8-4A81-B983-96348ADC2C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2672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56DC51-A94C-E4DB-1BD7-CCBF40E4BD3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b="1" i="0" dirty="0">
                <a:solidFill>
                  <a:srgbClr val="1A63A0"/>
                </a:solidFill>
                <a:effectLst/>
                <a:latin typeface="Roboto" panose="02000000000000000000" pitchFamily="2" charset="0"/>
              </a:rPr>
              <a:t>Transport volumes 3D model configuration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98899E8-C7A9-25C0-997A-37CAD38E20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María PÉREZ ORNEDO</a:t>
            </a:r>
          </a:p>
          <a:p>
            <a:r>
              <a:rPr lang="en-GB" dirty="0"/>
              <a:t>EN-HE-PO</a:t>
            </a:r>
          </a:p>
          <a:p>
            <a:r>
              <a:rPr lang="en-GB"/>
              <a:t>20/10/2023</a:t>
            </a:r>
          </a:p>
        </p:txBody>
      </p:sp>
    </p:spTree>
    <p:extLst>
      <p:ext uri="{BB962C8B-B14F-4D97-AF65-F5344CB8AC3E}">
        <p14:creationId xmlns:p14="http://schemas.microsoft.com/office/powerpoint/2010/main" val="38239098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76B2AC9-0E34-C6AF-877F-F0C05F470B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2549" y="0"/>
            <a:ext cx="72146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1892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8DAA6BA-413A-2592-9F0B-ACF4BF9769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0746" y="794988"/>
            <a:ext cx="5249008" cy="5001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39716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BEA347D-379A-0197-FEBD-9332CEC997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2444" y="69804"/>
            <a:ext cx="9247112" cy="671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92236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BEA347D-379A-0197-FEBD-9332CEC9971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62" t="2097" r="64621" b="16292"/>
          <a:stretch/>
        </p:blipFill>
        <p:spPr>
          <a:xfrm>
            <a:off x="2407514" y="145856"/>
            <a:ext cx="3298004" cy="601373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B735F79-B491-9496-6DD4-672EE02068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4743" y="505452"/>
            <a:ext cx="4896960" cy="5565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05299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BEA347D-379A-0197-FEBD-9332CEC9971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2964" t="857" r="2260" b="17694"/>
          <a:stretch/>
        </p:blipFill>
        <p:spPr>
          <a:xfrm>
            <a:off x="369869" y="96546"/>
            <a:ext cx="3595956" cy="6118903"/>
          </a:xfrm>
          <a:prstGeom prst="rect">
            <a:avLst/>
          </a:prstGeom>
        </p:spPr>
      </p:pic>
      <p:pic>
        <p:nvPicPr>
          <p:cNvPr id="2" name="Picture 1" descr="A machine on wheels with a blue barrel&#10;&#10;Description automatically generated">
            <a:extLst>
              <a:ext uri="{FF2B5EF4-FFF2-40B4-BE49-F238E27FC236}">
                <a16:creationId xmlns:a16="http://schemas.microsoft.com/office/drawing/2014/main" id="{08C1F954-C13D-DEA0-24E9-EB96A54317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8985" y="247952"/>
            <a:ext cx="2461237" cy="3281650"/>
          </a:xfrm>
          <a:prstGeom prst="rect">
            <a:avLst/>
          </a:prstGeom>
        </p:spPr>
      </p:pic>
      <p:pic>
        <p:nvPicPr>
          <p:cNvPr id="4" name="Picture 3" descr="A large orange machine with a yellow tape measure&#10;&#10;Description automatically generated">
            <a:extLst>
              <a:ext uri="{FF2B5EF4-FFF2-40B4-BE49-F238E27FC236}">
                <a16:creationId xmlns:a16="http://schemas.microsoft.com/office/drawing/2014/main" id="{6FA0D2CE-09FB-2A60-BDC7-3E7BBDFEF5F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9556" y="247865"/>
            <a:ext cx="4375418" cy="3281564"/>
          </a:xfrm>
          <a:prstGeom prst="rect">
            <a:avLst/>
          </a:prstGeom>
        </p:spPr>
      </p:pic>
      <p:pic>
        <p:nvPicPr>
          <p:cNvPr id="5" name="Content Placeholder 4" descr="A person working on a machine&#10;&#10;Description automatically generated">
            <a:extLst>
              <a:ext uri="{FF2B5EF4-FFF2-40B4-BE49-F238E27FC236}">
                <a16:creationId xmlns:a16="http://schemas.microsoft.com/office/drawing/2014/main" id="{68750759-0499-795E-5BF5-34BC2134AEB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8985" y="3619721"/>
            <a:ext cx="4054029" cy="3040522"/>
          </a:xfrm>
          <a:prstGeom prst="rect">
            <a:avLst/>
          </a:prstGeom>
        </p:spPr>
      </p:pic>
      <p:pic>
        <p:nvPicPr>
          <p:cNvPr id="6" name="Picture 5" descr="A large pipes in a tunnel&#10;&#10;Description automatically generated">
            <a:extLst>
              <a:ext uri="{FF2B5EF4-FFF2-40B4-BE49-F238E27FC236}">
                <a16:creationId xmlns:a16="http://schemas.microsoft.com/office/drawing/2014/main" id="{687D0918-2699-8BC8-5C8A-C27477A2EA5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6174" y="3619721"/>
            <a:ext cx="3756421" cy="2817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587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12413AB-9AB9-2870-8E38-14A721A318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97289"/>
            <a:ext cx="12192000" cy="3863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9278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D641F23-8F30-445D-1300-B79D5F397B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94641"/>
            <a:ext cx="12192000" cy="4068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26473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226F28E-092B-8D29-AB47-9F21365634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0383"/>
            <a:ext cx="12192000" cy="6257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4374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57C6572-8F92-51C9-0E29-85A281688F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6574" y="464633"/>
            <a:ext cx="8963025" cy="390738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29C919F-FC3D-8BD5-C41F-643189B9CFF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043" t="15972" r="23686" b="1250"/>
          <a:stretch/>
        </p:blipFill>
        <p:spPr>
          <a:xfrm>
            <a:off x="352425" y="2878689"/>
            <a:ext cx="4083316" cy="3838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24265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4194</TotalTime>
  <Words>10</Words>
  <Application>Microsoft Office PowerPoint</Application>
  <PresentationFormat>Widescreen</PresentationFormat>
  <Paragraphs>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Roboto</vt:lpstr>
      <vt:lpstr>Office Theme</vt:lpstr>
      <vt:lpstr>Transport volumes 3D model configuration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Maria Perez Ornedo</dc:creator>
  <cp:lastModifiedBy>Maria Perez Ornedo</cp:lastModifiedBy>
  <cp:revision>2</cp:revision>
  <dcterms:created xsi:type="dcterms:W3CDTF">2023-10-20T08:37:30Z</dcterms:created>
  <dcterms:modified xsi:type="dcterms:W3CDTF">2024-01-30T08:18:29Z</dcterms:modified>
</cp:coreProperties>
</file>