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709" r:id="rId1"/>
  </p:sldMasterIdLst>
  <p:notesMasterIdLst>
    <p:notesMasterId r:id="rId27"/>
  </p:notesMasterIdLst>
  <p:handoutMasterIdLst>
    <p:handoutMasterId r:id="rId28"/>
  </p:handoutMasterIdLst>
  <p:sldIdLst>
    <p:sldId id="2092" r:id="rId2"/>
    <p:sldId id="2016" r:id="rId3"/>
    <p:sldId id="2095" r:id="rId4"/>
    <p:sldId id="2096" r:id="rId5"/>
    <p:sldId id="2052" r:id="rId6"/>
    <p:sldId id="2088" r:id="rId7"/>
    <p:sldId id="2089" r:id="rId8"/>
    <p:sldId id="2036" r:id="rId9"/>
    <p:sldId id="2042" r:id="rId10"/>
    <p:sldId id="2059" r:id="rId11"/>
    <p:sldId id="2097" r:id="rId12"/>
    <p:sldId id="2019" r:id="rId13"/>
    <p:sldId id="2046" r:id="rId14"/>
    <p:sldId id="2071" r:id="rId15"/>
    <p:sldId id="2070" r:id="rId16"/>
    <p:sldId id="2076" r:id="rId17"/>
    <p:sldId id="2099" r:id="rId18"/>
    <p:sldId id="2105" r:id="rId19"/>
    <p:sldId id="2082" r:id="rId20"/>
    <p:sldId id="2058" r:id="rId21"/>
    <p:sldId id="2101" r:id="rId22"/>
    <p:sldId id="2090" r:id="rId23"/>
    <p:sldId id="2086" r:id="rId24"/>
    <p:sldId id="2103" r:id="rId25"/>
    <p:sldId id="2020" r:id="rId26"/>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FF0066"/>
    <a:srgbClr val="CC9900"/>
    <a:srgbClr val="CC6600"/>
    <a:srgbClr val="800000"/>
    <a:srgbClr val="FF9933"/>
    <a:srgbClr val="FF9900"/>
    <a:srgbClr val="FFFFFF"/>
    <a:srgbClr val="1E5AAE"/>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5372B4-785A-5E4A-B5FD-8CC9EEBFF0B2}" v="239" dt="2023-12-07T11:21:15.0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371"/>
    <p:restoredTop sz="94694"/>
  </p:normalViewPr>
  <p:slideViewPr>
    <p:cSldViewPr snapToGrid="0">
      <p:cViewPr varScale="1">
        <p:scale>
          <a:sx n="118" d="100"/>
          <a:sy n="118" d="100"/>
        </p:scale>
        <p:origin x="224" y="264"/>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vin Shing Bruce Li" userId="6378f547-896a-4b95-bef6-11d9eff0679e" providerId="ADAL" clId="{8A73E845-29F3-9C40-B095-194427F9EBC4}"/>
    <pc:docChg chg="undo custSel addSld delSld modSld">
      <pc:chgData name="Kevin Shing Bruce Li" userId="6378f547-896a-4b95-bef6-11d9eff0679e" providerId="ADAL" clId="{8A73E845-29F3-9C40-B095-194427F9EBC4}" dt="2023-11-21T09:32:35.982" v="1040" actId="20577"/>
      <pc:docMkLst>
        <pc:docMk/>
      </pc:docMkLst>
      <pc:sldChg chg="addSp modSp mod">
        <pc:chgData name="Kevin Shing Bruce Li" userId="6378f547-896a-4b95-bef6-11d9eff0679e" providerId="ADAL" clId="{8A73E845-29F3-9C40-B095-194427F9EBC4}" dt="2023-11-21T09:24:02.022" v="723" actId="12788"/>
        <pc:sldMkLst>
          <pc:docMk/>
          <pc:sldMk cId="4098975101" sldId="2019"/>
        </pc:sldMkLst>
        <pc:spChg chg="add mod">
          <ac:chgData name="Kevin Shing Bruce Li" userId="6378f547-896a-4b95-bef6-11d9eff0679e" providerId="ADAL" clId="{8A73E845-29F3-9C40-B095-194427F9EBC4}" dt="2023-11-21T09:24:02.022" v="723" actId="12788"/>
          <ac:spMkLst>
            <pc:docMk/>
            <pc:sldMk cId="4098975101" sldId="2019"/>
            <ac:spMk id="7" creationId="{64770AF4-81CB-7024-DBFF-0A0F609795DB}"/>
          </ac:spMkLst>
        </pc:spChg>
      </pc:sldChg>
      <pc:sldChg chg="delSp modSp mod">
        <pc:chgData name="Kevin Shing Bruce Li" userId="6378f547-896a-4b95-bef6-11d9eff0679e" providerId="ADAL" clId="{8A73E845-29F3-9C40-B095-194427F9EBC4}" dt="2023-11-21T09:17:28.061" v="329" actId="478"/>
        <pc:sldMkLst>
          <pc:docMk/>
          <pc:sldMk cId="862810986" sldId="2046"/>
        </pc:sldMkLst>
        <pc:spChg chg="del mod">
          <ac:chgData name="Kevin Shing Bruce Li" userId="6378f547-896a-4b95-bef6-11d9eff0679e" providerId="ADAL" clId="{8A73E845-29F3-9C40-B095-194427F9EBC4}" dt="2023-11-21T09:17:28.061" v="329" actId="478"/>
          <ac:spMkLst>
            <pc:docMk/>
            <pc:sldMk cId="862810986" sldId="2046"/>
            <ac:spMk id="8" creationId="{31A745F7-CA7B-862C-71A7-2AA6B7111E19}"/>
          </ac:spMkLst>
        </pc:spChg>
        <pc:picChg chg="del mod">
          <ac:chgData name="Kevin Shing Bruce Li" userId="6378f547-896a-4b95-bef6-11d9eff0679e" providerId="ADAL" clId="{8A73E845-29F3-9C40-B095-194427F9EBC4}" dt="2023-11-21T09:17:26.137" v="326" actId="478"/>
          <ac:picMkLst>
            <pc:docMk/>
            <pc:sldMk cId="862810986" sldId="2046"/>
            <ac:picMk id="10" creationId="{6E7142DE-4520-967A-CCED-C722592D1FF7}"/>
          </ac:picMkLst>
        </pc:picChg>
        <pc:picChg chg="del mod">
          <ac:chgData name="Kevin Shing Bruce Li" userId="6378f547-896a-4b95-bef6-11d9eff0679e" providerId="ADAL" clId="{8A73E845-29F3-9C40-B095-194427F9EBC4}" dt="2023-11-21T09:17:26.867" v="327" actId="478"/>
          <ac:picMkLst>
            <pc:docMk/>
            <pc:sldMk cId="862810986" sldId="2046"/>
            <ac:picMk id="12" creationId="{A83A5F8B-6F22-57E8-FF60-389733606AA5}"/>
          </ac:picMkLst>
        </pc:picChg>
        <pc:picChg chg="del mod">
          <ac:chgData name="Kevin Shing Bruce Li" userId="6378f547-896a-4b95-bef6-11d9eff0679e" providerId="ADAL" clId="{8A73E845-29F3-9C40-B095-194427F9EBC4}" dt="2023-11-21T09:17:27.613" v="328" actId="478"/>
          <ac:picMkLst>
            <pc:docMk/>
            <pc:sldMk cId="862810986" sldId="2046"/>
            <ac:picMk id="14" creationId="{62E07BC2-58B8-4051-37BA-C1974E806054}"/>
          </ac:picMkLst>
        </pc:picChg>
      </pc:sldChg>
      <pc:sldChg chg="modSp mod">
        <pc:chgData name="Kevin Shing Bruce Li" userId="6378f547-896a-4b95-bef6-11d9eff0679e" providerId="ADAL" clId="{8A73E845-29F3-9C40-B095-194427F9EBC4}" dt="2023-11-21T09:32:35.982" v="1040" actId="20577"/>
        <pc:sldMkLst>
          <pc:docMk/>
          <pc:sldMk cId="2152648885" sldId="2060"/>
        </pc:sldMkLst>
        <pc:spChg chg="mod">
          <ac:chgData name="Kevin Shing Bruce Li" userId="6378f547-896a-4b95-bef6-11d9eff0679e" providerId="ADAL" clId="{8A73E845-29F3-9C40-B095-194427F9EBC4}" dt="2023-11-21T09:32:35.982" v="1040" actId="20577"/>
          <ac:spMkLst>
            <pc:docMk/>
            <pc:sldMk cId="2152648885" sldId="2060"/>
            <ac:spMk id="3" creationId="{F3B0F521-3502-EDC9-9141-F0014C0DD5C2}"/>
          </ac:spMkLst>
        </pc:spChg>
      </pc:sldChg>
      <pc:sldChg chg="addSp modSp mod">
        <pc:chgData name="Kevin Shing Bruce Li" userId="6378f547-896a-4b95-bef6-11d9eff0679e" providerId="ADAL" clId="{8A73E845-29F3-9C40-B095-194427F9EBC4}" dt="2023-11-21T09:30:27.426" v="924" actId="14100"/>
        <pc:sldMkLst>
          <pc:docMk/>
          <pc:sldMk cId="1772063085" sldId="2068"/>
        </pc:sldMkLst>
        <pc:spChg chg="mod">
          <ac:chgData name="Kevin Shing Bruce Li" userId="6378f547-896a-4b95-bef6-11d9eff0679e" providerId="ADAL" clId="{8A73E845-29F3-9C40-B095-194427F9EBC4}" dt="2023-11-21T09:30:27.426" v="924" actId="14100"/>
          <ac:spMkLst>
            <pc:docMk/>
            <pc:sldMk cId="1772063085" sldId="2068"/>
            <ac:spMk id="7" creationId="{632A95E3-D108-D8ED-7228-4385A9DBC92A}"/>
          </ac:spMkLst>
        </pc:spChg>
        <pc:spChg chg="add mod">
          <ac:chgData name="Kevin Shing Bruce Li" userId="6378f547-896a-4b95-bef6-11d9eff0679e" providerId="ADAL" clId="{8A73E845-29F3-9C40-B095-194427F9EBC4}" dt="2023-11-21T09:30:17.295" v="921" actId="1076"/>
          <ac:spMkLst>
            <pc:docMk/>
            <pc:sldMk cId="1772063085" sldId="2068"/>
            <ac:spMk id="8" creationId="{25D44905-215F-9CD4-D39D-CCBF84B8F4C2}"/>
          </ac:spMkLst>
        </pc:spChg>
      </pc:sldChg>
      <pc:sldChg chg="addSp modSp mod">
        <pc:chgData name="Kevin Shing Bruce Li" userId="6378f547-896a-4b95-bef6-11d9eff0679e" providerId="ADAL" clId="{8A73E845-29F3-9C40-B095-194427F9EBC4}" dt="2023-11-21T09:24:41.002" v="759" actId="20577"/>
        <pc:sldMkLst>
          <pc:docMk/>
          <pc:sldMk cId="2218069516" sldId="2070"/>
        </pc:sldMkLst>
        <pc:spChg chg="mod">
          <ac:chgData name="Kevin Shing Bruce Li" userId="6378f547-896a-4b95-bef6-11d9eff0679e" providerId="ADAL" clId="{8A73E845-29F3-9C40-B095-194427F9EBC4}" dt="2023-11-21T09:16:54.133" v="324" actId="20577"/>
          <ac:spMkLst>
            <pc:docMk/>
            <pc:sldMk cId="2218069516" sldId="2070"/>
            <ac:spMk id="8" creationId="{31A745F7-CA7B-862C-71A7-2AA6B7111E19}"/>
          </ac:spMkLst>
        </pc:spChg>
        <pc:spChg chg="add mod">
          <ac:chgData name="Kevin Shing Bruce Li" userId="6378f547-896a-4b95-bef6-11d9eff0679e" providerId="ADAL" clId="{8A73E845-29F3-9C40-B095-194427F9EBC4}" dt="2023-11-21T09:24:41.002" v="759" actId="20577"/>
          <ac:spMkLst>
            <pc:docMk/>
            <pc:sldMk cId="2218069516" sldId="2070"/>
            <ac:spMk id="10" creationId="{C23D0CD5-C63D-551D-1703-21A7639603B2}"/>
          </ac:spMkLst>
        </pc:spChg>
        <pc:picChg chg="add mod">
          <ac:chgData name="Kevin Shing Bruce Li" userId="6378f547-896a-4b95-bef6-11d9eff0679e" providerId="ADAL" clId="{8A73E845-29F3-9C40-B095-194427F9EBC4}" dt="2023-11-21T09:21:48.728" v="567" actId="1076"/>
          <ac:picMkLst>
            <pc:docMk/>
            <pc:sldMk cId="2218069516" sldId="2070"/>
            <ac:picMk id="7" creationId="{632BEE21-2697-1225-9FFE-80B49F2CB541}"/>
          </ac:picMkLst>
        </pc:picChg>
        <pc:picChg chg="add mod">
          <ac:chgData name="Kevin Shing Bruce Li" userId="6378f547-896a-4b95-bef6-11d9eff0679e" providerId="ADAL" clId="{8A73E845-29F3-9C40-B095-194427F9EBC4}" dt="2023-11-21T09:21:58.853" v="570" actId="1076"/>
          <ac:picMkLst>
            <pc:docMk/>
            <pc:sldMk cId="2218069516" sldId="2070"/>
            <ac:picMk id="9" creationId="{5FA4DBEE-D692-3BB1-E115-C28021219A57}"/>
          </ac:picMkLst>
        </pc:picChg>
      </pc:sldChg>
      <pc:sldChg chg="modSp add mod">
        <pc:chgData name="Kevin Shing Bruce Li" userId="6378f547-896a-4b95-bef6-11d9eff0679e" providerId="ADAL" clId="{8A73E845-29F3-9C40-B095-194427F9EBC4}" dt="2023-11-21T09:21:35.945" v="563" actId="1076"/>
        <pc:sldMkLst>
          <pc:docMk/>
          <pc:sldMk cId="587234578" sldId="2071"/>
        </pc:sldMkLst>
        <pc:picChg chg="mod">
          <ac:chgData name="Kevin Shing Bruce Li" userId="6378f547-896a-4b95-bef6-11d9eff0679e" providerId="ADAL" clId="{8A73E845-29F3-9C40-B095-194427F9EBC4}" dt="2023-11-21T09:21:31.506" v="561" actId="1076"/>
          <ac:picMkLst>
            <pc:docMk/>
            <pc:sldMk cId="587234578" sldId="2071"/>
            <ac:picMk id="10" creationId="{6E7142DE-4520-967A-CCED-C722592D1FF7}"/>
          </ac:picMkLst>
        </pc:picChg>
        <pc:picChg chg="mod">
          <ac:chgData name="Kevin Shing Bruce Li" userId="6378f547-896a-4b95-bef6-11d9eff0679e" providerId="ADAL" clId="{8A73E845-29F3-9C40-B095-194427F9EBC4}" dt="2023-11-21T09:21:35.945" v="563" actId="1076"/>
          <ac:picMkLst>
            <pc:docMk/>
            <pc:sldMk cId="587234578" sldId="2071"/>
            <ac:picMk id="12" creationId="{A83A5F8B-6F22-57E8-FF60-389733606AA5}"/>
          </ac:picMkLst>
        </pc:picChg>
        <pc:picChg chg="mod">
          <ac:chgData name="Kevin Shing Bruce Li" userId="6378f547-896a-4b95-bef6-11d9eff0679e" providerId="ADAL" clId="{8A73E845-29F3-9C40-B095-194427F9EBC4}" dt="2023-11-21T09:21:31.506" v="561" actId="1076"/>
          <ac:picMkLst>
            <pc:docMk/>
            <pc:sldMk cId="587234578" sldId="2071"/>
            <ac:picMk id="14" creationId="{62E07BC2-58B8-4051-37BA-C1974E806054}"/>
          </ac:picMkLst>
        </pc:picChg>
      </pc:sldChg>
      <pc:sldChg chg="delSp modSp add del mod">
        <pc:chgData name="Kevin Shing Bruce Li" userId="6378f547-896a-4b95-bef6-11d9eff0679e" providerId="ADAL" clId="{8A73E845-29F3-9C40-B095-194427F9EBC4}" dt="2023-11-21T09:28:12.864" v="783" actId="2696"/>
        <pc:sldMkLst>
          <pc:docMk/>
          <pc:sldMk cId="2335992889" sldId="2072"/>
        </pc:sldMkLst>
        <pc:spChg chg="del mod">
          <ac:chgData name="Kevin Shing Bruce Li" userId="6378f547-896a-4b95-bef6-11d9eff0679e" providerId="ADAL" clId="{8A73E845-29F3-9C40-B095-194427F9EBC4}" dt="2023-11-21T09:28:10.680" v="782" actId="21"/>
          <ac:spMkLst>
            <pc:docMk/>
            <pc:sldMk cId="2335992889" sldId="2072"/>
            <ac:spMk id="7" creationId="{632A95E3-D108-D8ED-7228-4385A9DBC92A}"/>
          </ac:spMkLst>
        </pc:spChg>
      </pc:sldChg>
      <pc:sldChg chg="add">
        <pc:chgData name="Kevin Shing Bruce Li" userId="6378f547-896a-4b95-bef6-11d9eff0679e" providerId="ADAL" clId="{8A73E845-29F3-9C40-B095-194427F9EBC4}" dt="2023-11-21T09:31:04.031" v="925" actId="2890"/>
        <pc:sldMkLst>
          <pc:docMk/>
          <pc:sldMk cId="2370492146" sldId="2072"/>
        </pc:sldMkLst>
      </pc:sldChg>
    </pc:docChg>
  </pc:docChgLst>
  <pc:docChgLst>
    <pc:chgData name="Kevin Shing Bruce Li" userId="6378f547-896a-4b95-bef6-11d9eff0679e" providerId="ADAL" clId="{F5C490AE-0AFD-5D47-8332-2FC9D68D7EF4}"/>
    <pc:docChg chg="undo custSel addSld delSld modSld sldOrd">
      <pc:chgData name="Kevin Shing Bruce Li" userId="6378f547-896a-4b95-bef6-11d9eff0679e" providerId="ADAL" clId="{F5C490AE-0AFD-5D47-8332-2FC9D68D7EF4}" dt="2023-11-20T12:12:55.024" v="4558" actId="20577"/>
      <pc:docMkLst>
        <pc:docMk/>
      </pc:docMkLst>
      <pc:sldChg chg="del">
        <pc:chgData name="Kevin Shing Bruce Li" userId="6378f547-896a-4b95-bef6-11d9eff0679e" providerId="ADAL" clId="{F5C490AE-0AFD-5D47-8332-2FC9D68D7EF4}" dt="2023-11-19T16:13:11.014" v="29" actId="2696"/>
        <pc:sldMkLst>
          <pc:docMk/>
          <pc:sldMk cId="1501874141" sldId="2014"/>
        </pc:sldMkLst>
      </pc:sldChg>
      <pc:sldChg chg="modSp add mod">
        <pc:chgData name="Kevin Shing Bruce Li" userId="6378f547-896a-4b95-bef6-11d9eff0679e" providerId="ADAL" clId="{F5C490AE-0AFD-5D47-8332-2FC9D68D7EF4}" dt="2023-11-19T16:24:46.872" v="477" actId="14100"/>
        <pc:sldMkLst>
          <pc:docMk/>
          <pc:sldMk cId="1738080820" sldId="2014"/>
        </pc:sldMkLst>
        <pc:spChg chg="mod">
          <ac:chgData name="Kevin Shing Bruce Li" userId="6378f547-896a-4b95-bef6-11d9eff0679e" providerId="ADAL" clId="{F5C490AE-0AFD-5D47-8332-2FC9D68D7EF4}" dt="2023-11-19T16:24:46.872" v="477" actId="14100"/>
          <ac:spMkLst>
            <pc:docMk/>
            <pc:sldMk cId="1738080820" sldId="2014"/>
            <ac:spMk id="3" creationId="{7A6D5F32-CC92-67CB-DB82-99EF275A60DE}"/>
          </ac:spMkLst>
        </pc:spChg>
      </pc:sldChg>
      <pc:sldChg chg="modSp mod">
        <pc:chgData name="Kevin Shing Bruce Li" userId="6378f547-896a-4b95-bef6-11d9eff0679e" providerId="ADAL" clId="{F5C490AE-0AFD-5D47-8332-2FC9D68D7EF4}" dt="2023-11-20T07:39:36.173" v="480" actId="33524"/>
        <pc:sldMkLst>
          <pc:docMk/>
          <pc:sldMk cId="776286964" sldId="2016"/>
        </pc:sldMkLst>
        <pc:spChg chg="mod">
          <ac:chgData name="Kevin Shing Bruce Li" userId="6378f547-896a-4b95-bef6-11d9eff0679e" providerId="ADAL" clId="{F5C490AE-0AFD-5D47-8332-2FC9D68D7EF4}" dt="2023-11-20T07:39:36.173" v="480" actId="33524"/>
          <ac:spMkLst>
            <pc:docMk/>
            <pc:sldMk cId="776286964" sldId="2016"/>
            <ac:spMk id="3" creationId="{A1232DBE-E98D-32DB-18F8-3DE85B0F5CFA}"/>
          </ac:spMkLst>
        </pc:spChg>
      </pc:sldChg>
      <pc:sldChg chg="modSp mod">
        <pc:chgData name="Kevin Shing Bruce Li" userId="6378f547-896a-4b95-bef6-11d9eff0679e" providerId="ADAL" clId="{F5C490AE-0AFD-5D47-8332-2FC9D68D7EF4}" dt="2023-11-20T11:26:11.686" v="2994" actId="20577"/>
        <pc:sldMkLst>
          <pc:docMk/>
          <pc:sldMk cId="4098975101" sldId="2019"/>
        </pc:sldMkLst>
        <pc:spChg chg="mod">
          <ac:chgData name="Kevin Shing Bruce Li" userId="6378f547-896a-4b95-bef6-11d9eff0679e" providerId="ADAL" clId="{F5C490AE-0AFD-5D47-8332-2FC9D68D7EF4}" dt="2023-11-20T11:26:11.686" v="2994" actId="20577"/>
          <ac:spMkLst>
            <pc:docMk/>
            <pc:sldMk cId="4098975101" sldId="2019"/>
            <ac:spMk id="3" creationId="{A1232DBE-E98D-32DB-18F8-3DE85B0F5CFA}"/>
          </ac:spMkLst>
        </pc:spChg>
      </pc:sldChg>
      <pc:sldChg chg="modSp add mod">
        <pc:chgData name="Kevin Shing Bruce Li" userId="6378f547-896a-4b95-bef6-11d9eff0679e" providerId="ADAL" clId="{F5C490AE-0AFD-5D47-8332-2FC9D68D7EF4}" dt="2023-11-20T07:51:30.246" v="978" actId="313"/>
        <pc:sldMkLst>
          <pc:docMk/>
          <pc:sldMk cId="4095212223" sldId="2021"/>
        </pc:sldMkLst>
        <pc:spChg chg="mod">
          <ac:chgData name="Kevin Shing Bruce Li" userId="6378f547-896a-4b95-bef6-11d9eff0679e" providerId="ADAL" clId="{F5C490AE-0AFD-5D47-8332-2FC9D68D7EF4}" dt="2023-11-20T07:51:30.246" v="978" actId="313"/>
          <ac:spMkLst>
            <pc:docMk/>
            <pc:sldMk cId="4095212223" sldId="2021"/>
            <ac:spMk id="3" creationId="{A1232DBE-E98D-32DB-18F8-3DE85B0F5CFA}"/>
          </ac:spMkLst>
        </pc:spChg>
      </pc:sldChg>
      <pc:sldChg chg="del">
        <pc:chgData name="Kevin Shing Bruce Li" userId="6378f547-896a-4b95-bef6-11d9eff0679e" providerId="ADAL" clId="{F5C490AE-0AFD-5D47-8332-2FC9D68D7EF4}" dt="2023-11-20T07:51:10.027" v="976" actId="2696"/>
        <pc:sldMkLst>
          <pc:docMk/>
          <pc:sldMk cId="4231156073" sldId="2021"/>
        </pc:sldMkLst>
      </pc:sldChg>
      <pc:sldChg chg="modSp mod">
        <pc:chgData name="Kevin Shing Bruce Li" userId="6378f547-896a-4b95-bef6-11d9eff0679e" providerId="ADAL" clId="{F5C490AE-0AFD-5D47-8332-2FC9D68D7EF4}" dt="2023-11-20T07:53:33.844" v="1150" actId="20577"/>
        <pc:sldMkLst>
          <pc:docMk/>
          <pc:sldMk cId="3669678659" sldId="2031"/>
        </pc:sldMkLst>
        <pc:spChg chg="mod">
          <ac:chgData name="Kevin Shing Bruce Li" userId="6378f547-896a-4b95-bef6-11d9eff0679e" providerId="ADAL" clId="{F5C490AE-0AFD-5D47-8332-2FC9D68D7EF4}" dt="2023-11-20T07:53:33.844" v="1150" actId="20577"/>
          <ac:spMkLst>
            <pc:docMk/>
            <pc:sldMk cId="3669678659" sldId="2031"/>
            <ac:spMk id="3" creationId="{014DF8A1-DAD8-2FB8-FE5C-E386E3051407}"/>
          </ac:spMkLst>
        </pc:spChg>
      </pc:sldChg>
      <pc:sldChg chg="modSp mod ord">
        <pc:chgData name="Kevin Shing Bruce Li" userId="6378f547-896a-4b95-bef6-11d9eff0679e" providerId="ADAL" clId="{F5C490AE-0AFD-5D47-8332-2FC9D68D7EF4}" dt="2023-11-20T07:40:31.185" v="486" actId="20577"/>
        <pc:sldMkLst>
          <pc:docMk/>
          <pc:sldMk cId="904144132" sldId="2032"/>
        </pc:sldMkLst>
        <pc:spChg chg="mod">
          <ac:chgData name="Kevin Shing Bruce Li" userId="6378f547-896a-4b95-bef6-11d9eff0679e" providerId="ADAL" clId="{F5C490AE-0AFD-5D47-8332-2FC9D68D7EF4}" dt="2023-11-20T07:40:31.185" v="486" actId="20577"/>
          <ac:spMkLst>
            <pc:docMk/>
            <pc:sldMk cId="904144132" sldId="2032"/>
            <ac:spMk id="3" creationId="{9082A1BF-5D6F-CB01-225C-D6121947EA7A}"/>
          </ac:spMkLst>
        </pc:spChg>
      </pc:sldChg>
      <pc:sldChg chg="addSp modSp mod">
        <pc:chgData name="Kevin Shing Bruce Li" userId="6378f547-896a-4b95-bef6-11d9eff0679e" providerId="ADAL" clId="{F5C490AE-0AFD-5D47-8332-2FC9D68D7EF4}" dt="2023-11-20T11:46:35.319" v="4091" actId="20577"/>
        <pc:sldMkLst>
          <pc:docMk/>
          <pc:sldMk cId="1113204175" sldId="2033"/>
        </pc:sldMkLst>
        <pc:spChg chg="mod">
          <ac:chgData name="Kevin Shing Bruce Li" userId="6378f547-896a-4b95-bef6-11d9eff0679e" providerId="ADAL" clId="{F5C490AE-0AFD-5D47-8332-2FC9D68D7EF4}" dt="2023-11-20T11:46:35.319" v="4091" actId="20577"/>
          <ac:spMkLst>
            <pc:docMk/>
            <pc:sldMk cId="1113204175" sldId="2033"/>
            <ac:spMk id="2" creationId="{DEB328F3-58C0-DB4E-28C0-A204235AC076}"/>
          </ac:spMkLst>
        </pc:spChg>
        <pc:spChg chg="mod">
          <ac:chgData name="Kevin Shing Bruce Li" userId="6378f547-896a-4b95-bef6-11d9eff0679e" providerId="ADAL" clId="{F5C490AE-0AFD-5D47-8332-2FC9D68D7EF4}" dt="2023-11-20T08:43:12.079" v="2407" actId="20577"/>
          <ac:spMkLst>
            <pc:docMk/>
            <pc:sldMk cId="1113204175" sldId="2033"/>
            <ac:spMk id="3" creationId="{3DE1752C-F1D1-6D51-2AE5-ECA9961903C6}"/>
          </ac:spMkLst>
        </pc:spChg>
        <pc:spChg chg="add mod">
          <ac:chgData name="Kevin Shing Bruce Li" userId="6378f547-896a-4b95-bef6-11d9eff0679e" providerId="ADAL" clId="{F5C490AE-0AFD-5D47-8332-2FC9D68D7EF4}" dt="2023-11-20T08:09:20.805" v="1547" actId="1076"/>
          <ac:spMkLst>
            <pc:docMk/>
            <pc:sldMk cId="1113204175" sldId="2033"/>
            <ac:spMk id="8" creationId="{5C616795-D75C-E3C8-53C0-43D0795CD470}"/>
          </ac:spMkLst>
        </pc:spChg>
        <pc:picChg chg="add mod">
          <ac:chgData name="Kevin Shing Bruce Li" userId="6378f547-896a-4b95-bef6-11d9eff0679e" providerId="ADAL" clId="{F5C490AE-0AFD-5D47-8332-2FC9D68D7EF4}" dt="2023-11-20T08:00:43.658" v="1506" actId="1076"/>
          <ac:picMkLst>
            <pc:docMk/>
            <pc:sldMk cId="1113204175" sldId="2033"/>
            <ac:picMk id="7" creationId="{8B8D9820-C47E-3883-0882-5461C5D0F7A2}"/>
          </ac:picMkLst>
        </pc:picChg>
      </pc:sldChg>
      <pc:sldChg chg="modSp del mod ord">
        <pc:chgData name="Kevin Shing Bruce Li" userId="6378f547-896a-4b95-bef6-11d9eff0679e" providerId="ADAL" clId="{F5C490AE-0AFD-5D47-8332-2FC9D68D7EF4}" dt="2023-11-20T11:50:25.717" v="4114" actId="2696"/>
        <pc:sldMkLst>
          <pc:docMk/>
          <pc:sldMk cId="1891069487" sldId="2034"/>
        </pc:sldMkLst>
        <pc:spChg chg="mod">
          <ac:chgData name="Kevin Shing Bruce Li" userId="6378f547-896a-4b95-bef6-11d9eff0679e" providerId="ADAL" clId="{F5C490AE-0AFD-5D47-8332-2FC9D68D7EF4}" dt="2023-11-19T16:16:53.538" v="134" actId="20577"/>
          <ac:spMkLst>
            <pc:docMk/>
            <pc:sldMk cId="1891069487" sldId="2034"/>
            <ac:spMk id="2" creationId="{518414BF-38CB-8677-C622-4A5099AE876B}"/>
          </ac:spMkLst>
        </pc:spChg>
        <pc:spChg chg="mod">
          <ac:chgData name="Kevin Shing Bruce Li" userId="6378f547-896a-4b95-bef6-11d9eff0679e" providerId="ADAL" clId="{F5C490AE-0AFD-5D47-8332-2FC9D68D7EF4}" dt="2023-11-20T11:50:11.934" v="4110" actId="21"/>
          <ac:spMkLst>
            <pc:docMk/>
            <pc:sldMk cId="1891069487" sldId="2034"/>
            <ac:spMk id="3" creationId="{A1232DBE-E98D-32DB-18F8-3DE85B0F5CFA}"/>
          </ac:spMkLst>
        </pc:spChg>
      </pc:sldChg>
      <pc:sldChg chg="modSp mod">
        <pc:chgData name="Kevin Shing Bruce Li" userId="6378f547-896a-4b95-bef6-11d9eff0679e" providerId="ADAL" clId="{F5C490AE-0AFD-5D47-8332-2FC9D68D7EF4}" dt="2023-11-20T11:43:45.598" v="4060" actId="20577"/>
        <pc:sldMkLst>
          <pc:docMk/>
          <pc:sldMk cId="883979018" sldId="2039"/>
        </pc:sldMkLst>
        <pc:spChg chg="mod">
          <ac:chgData name="Kevin Shing Bruce Li" userId="6378f547-896a-4b95-bef6-11d9eff0679e" providerId="ADAL" clId="{F5C490AE-0AFD-5D47-8332-2FC9D68D7EF4}" dt="2023-11-20T11:43:45.598" v="4060" actId="20577"/>
          <ac:spMkLst>
            <pc:docMk/>
            <pc:sldMk cId="883979018" sldId="2039"/>
            <ac:spMk id="2" creationId="{518414BF-38CB-8677-C622-4A5099AE876B}"/>
          </ac:spMkLst>
        </pc:spChg>
        <pc:spChg chg="mod">
          <ac:chgData name="Kevin Shing Bruce Li" userId="6378f547-896a-4b95-bef6-11d9eff0679e" providerId="ADAL" clId="{F5C490AE-0AFD-5D47-8332-2FC9D68D7EF4}" dt="2023-11-20T11:31:08.548" v="3123" actId="14100"/>
          <ac:spMkLst>
            <pc:docMk/>
            <pc:sldMk cId="883979018" sldId="2039"/>
            <ac:spMk id="3" creationId="{A1232DBE-E98D-32DB-18F8-3DE85B0F5CFA}"/>
          </ac:spMkLst>
        </pc:spChg>
      </pc:sldChg>
      <pc:sldChg chg="del">
        <pc:chgData name="Kevin Shing Bruce Li" userId="6378f547-896a-4b95-bef6-11d9eff0679e" providerId="ADAL" clId="{F5C490AE-0AFD-5D47-8332-2FC9D68D7EF4}" dt="2023-11-19T16:17:22.066" v="135" actId="2696"/>
        <pc:sldMkLst>
          <pc:docMk/>
          <pc:sldMk cId="2444037857" sldId="2040"/>
        </pc:sldMkLst>
      </pc:sldChg>
      <pc:sldChg chg="modSp add del mod">
        <pc:chgData name="Kevin Shing Bruce Li" userId="6378f547-896a-4b95-bef6-11d9eff0679e" providerId="ADAL" clId="{F5C490AE-0AFD-5D47-8332-2FC9D68D7EF4}" dt="2023-11-19T16:22:14.656" v="305" actId="2696"/>
        <pc:sldMkLst>
          <pc:docMk/>
          <pc:sldMk cId="3121073345" sldId="2040"/>
        </pc:sldMkLst>
        <pc:spChg chg="mod">
          <ac:chgData name="Kevin Shing Bruce Li" userId="6378f547-896a-4b95-bef6-11d9eff0679e" providerId="ADAL" clId="{F5C490AE-0AFD-5D47-8332-2FC9D68D7EF4}" dt="2023-11-19T16:22:12.281" v="304" actId="123"/>
          <ac:spMkLst>
            <pc:docMk/>
            <pc:sldMk cId="3121073345" sldId="2040"/>
            <ac:spMk id="3" creationId="{A1232DBE-E98D-32DB-18F8-3DE85B0F5CFA}"/>
          </ac:spMkLst>
        </pc:spChg>
      </pc:sldChg>
      <pc:sldChg chg="add">
        <pc:chgData name="Kevin Shing Bruce Li" userId="6378f547-896a-4b95-bef6-11d9eff0679e" providerId="ADAL" clId="{F5C490AE-0AFD-5D47-8332-2FC9D68D7EF4}" dt="2023-11-19T16:22:17.316" v="306"/>
        <pc:sldMkLst>
          <pc:docMk/>
          <pc:sldMk cId="3960220760" sldId="2040"/>
        </pc:sldMkLst>
      </pc:sldChg>
      <pc:sldChg chg="add">
        <pc:chgData name="Kevin Shing Bruce Li" userId="6378f547-896a-4b95-bef6-11d9eff0679e" providerId="ADAL" clId="{F5C490AE-0AFD-5D47-8332-2FC9D68D7EF4}" dt="2023-11-20T07:51:11.945" v="977"/>
        <pc:sldMkLst>
          <pc:docMk/>
          <pc:sldMk cId="1183621128" sldId="2041"/>
        </pc:sldMkLst>
      </pc:sldChg>
      <pc:sldChg chg="del">
        <pc:chgData name="Kevin Shing Bruce Li" userId="6378f547-896a-4b95-bef6-11d9eff0679e" providerId="ADAL" clId="{F5C490AE-0AFD-5D47-8332-2FC9D68D7EF4}" dt="2023-11-20T07:51:10.027" v="976" actId="2696"/>
        <pc:sldMkLst>
          <pc:docMk/>
          <pc:sldMk cId="2277111836" sldId="2041"/>
        </pc:sldMkLst>
      </pc:sldChg>
      <pc:sldChg chg="modSp mod">
        <pc:chgData name="Kevin Shing Bruce Li" userId="6378f547-896a-4b95-bef6-11d9eff0679e" providerId="ADAL" clId="{F5C490AE-0AFD-5D47-8332-2FC9D68D7EF4}" dt="2023-11-20T07:42:41.280" v="531" actId="20577"/>
        <pc:sldMkLst>
          <pc:docMk/>
          <pc:sldMk cId="186754174" sldId="2042"/>
        </pc:sldMkLst>
        <pc:spChg chg="mod">
          <ac:chgData name="Kevin Shing Bruce Li" userId="6378f547-896a-4b95-bef6-11d9eff0679e" providerId="ADAL" clId="{F5C490AE-0AFD-5D47-8332-2FC9D68D7EF4}" dt="2023-11-20T07:42:41.280" v="531" actId="20577"/>
          <ac:spMkLst>
            <pc:docMk/>
            <pc:sldMk cId="186754174" sldId="2042"/>
            <ac:spMk id="3" creationId="{DFBABA53-CE10-C151-348C-20FEDBEA9A67}"/>
          </ac:spMkLst>
        </pc:spChg>
      </pc:sldChg>
      <pc:sldChg chg="addSp modSp del mod">
        <pc:chgData name="Kevin Shing Bruce Li" userId="6378f547-896a-4b95-bef6-11d9eff0679e" providerId="ADAL" clId="{F5C490AE-0AFD-5D47-8332-2FC9D68D7EF4}" dt="2023-11-20T12:08:43.942" v="4524" actId="2696"/>
        <pc:sldMkLst>
          <pc:docMk/>
          <pc:sldMk cId="3373561199" sldId="2047"/>
        </pc:sldMkLst>
        <pc:spChg chg="mod">
          <ac:chgData name="Kevin Shing Bruce Li" userId="6378f547-896a-4b95-bef6-11d9eff0679e" providerId="ADAL" clId="{F5C490AE-0AFD-5D47-8332-2FC9D68D7EF4}" dt="2023-11-20T12:04:06.545" v="4256" actId="20577"/>
          <ac:spMkLst>
            <pc:docMk/>
            <pc:sldMk cId="3373561199" sldId="2047"/>
            <ac:spMk id="3" creationId="{A1232DBE-E98D-32DB-18F8-3DE85B0F5CFA}"/>
          </ac:spMkLst>
        </pc:spChg>
        <pc:spChg chg="add mod">
          <ac:chgData name="Kevin Shing Bruce Li" userId="6378f547-896a-4b95-bef6-11d9eff0679e" providerId="ADAL" clId="{F5C490AE-0AFD-5D47-8332-2FC9D68D7EF4}" dt="2023-11-20T12:05:13.373" v="4339" actId="27636"/>
          <ac:spMkLst>
            <pc:docMk/>
            <pc:sldMk cId="3373561199" sldId="2047"/>
            <ac:spMk id="7" creationId="{632A95E3-D108-D8ED-7228-4385A9DBC92A}"/>
          </ac:spMkLst>
        </pc:spChg>
      </pc:sldChg>
      <pc:sldChg chg="del">
        <pc:chgData name="Kevin Shing Bruce Li" userId="6378f547-896a-4b95-bef6-11d9eff0679e" providerId="ADAL" clId="{F5C490AE-0AFD-5D47-8332-2FC9D68D7EF4}" dt="2023-11-20T07:51:10.027" v="976" actId="2696"/>
        <pc:sldMkLst>
          <pc:docMk/>
          <pc:sldMk cId="1874407041" sldId="2048"/>
        </pc:sldMkLst>
      </pc:sldChg>
      <pc:sldChg chg="add">
        <pc:chgData name="Kevin Shing Bruce Li" userId="6378f547-896a-4b95-bef6-11d9eff0679e" providerId="ADAL" clId="{F5C490AE-0AFD-5D47-8332-2FC9D68D7EF4}" dt="2023-11-20T07:51:11.945" v="977"/>
        <pc:sldMkLst>
          <pc:docMk/>
          <pc:sldMk cId="3444734044" sldId="2048"/>
        </pc:sldMkLst>
      </pc:sldChg>
      <pc:sldChg chg="ord">
        <pc:chgData name="Kevin Shing Bruce Li" userId="6378f547-896a-4b95-bef6-11d9eff0679e" providerId="ADAL" clId="{F5C490AE-0AFD-5D47-8332-2FC9D68D7EF4}" dt="2023-11-19T16:12:23.373" v="24" actId="20578"/>
        <pc:sldMkLst>
          <pc:docMk/>
          <pc:sldMk cId="469317397" sldId="2050"/>
        </pc:sldMkLst>
      </pc:sldChg>
      <pc:sldChg chg="modSp mod">
        <pc:chgData name="Kevin Shing Bruce Li" userId="6378f547-896a-4b95-bef6-11d9eff0679e" providerId="ADAL" clId="{F5C490AE-0AFD-5D47-8332-2FC9D68D7EF4}" dt="2023-11-20T12:12:55.024" v="4558" actId="20577"/>
        <pc:sldMkLst>
          <pc:docMk/>
          <pc:sldMk cId="376648185" sldId="2053"/>
        </pc:sldMkLst>
        <pc:spChg chg="mod">
          <ac:chgData name="Kevin Shing Bruce Li" userId="6378f547-896a-4b95-bef6-11d9eff0679e" providerId="ADAL" clId="{F5C490AE-0AFD-5D47-8332-2FC9D68D7EF4}" dt="2023-11-20T12:12:55.024" v="4558" actId="20577"/>
          <ac:spMkLst>
            <pc:docMk/>
            <pc:sldMk cId="376648185" sldId="2053"/>
            <ac:spMk id="3" creationId="{2BDA00D0-7C43-4DB9-1C7C-9FC76B0D7307}"/>
          </ac:spMkLst>
        </pc:spChg>
      </pc:sldChg>
      <pc:sldChg chg="add del">
        <pc:chgData name="Kevin Shing Bruce Li" userId="6378f547-896a-4b95-bef6-11d9eff0679e" providerId="ADAL" clId="{F5C490AE-0AFD-5D47-8332-2FC9D68D7EF4}" dt="2023-11-19T16:20:51.592" v="292" actId="2696"/>
        <pc:sldMkLst>
          <pc:docMk/>
          <pc:sldMk cId="2986588853" sldId="2055"/>
        </pc:sldMkLst>
      </pc:sldChg>
      <pc:sldChg chg="addSp modSp add mod">
        <pc:chgData name="Kevin Shing Bruce Li" userId="6378f547-896a-4b95-bef6-11d9eff0679e" providerId="ADAL" clId="{F5C490AE-0AFD-5D47-8332-2FC9D68D7EF4}" dt="2023-11-19T16:18:07.951" v="177" actId="1076"/>
        <pc:sldMkLst>
          <pc:docMk/>
          <pc:sldMk cId="68341415" sldId="2056"/>
        </pc:sldMkLst>
        <pc:spChg chg="add mod">
          <ac:chgData name="Kevin Shing Bruce Li" userId="6378f547-896a-4b95-bef6-11d9eff0679e" providerId="ADAL" clId="{F5C490AE-0AFD-5D47-8332-2FC9D68D7EF4}" dt="2023-11-19T16:18:07.951" v="177" actId="1076"/>
          <ac:spMkLst>
            <pc:docMk/>
            <pc:sldMk cId="68341415" sldId="2056"/>
            <ac:spMk id="7" creationId="{F8B3EC09-B233-E477-1FEB-B5F9307AAE13}"/>
          </ac:spMkLst>
        </pc:spChg>
      </pc:sldChg>
      <pc:sldChg chg="addSp modSp add del mod">
        <pc:chgData name="Kevin Shing Bruce Li" userId="6378f547-896a-4b95-bef6-11d9eff0679e" providerId="ADAL" clId="{F5C490AE-0AFD-5D47-8332-2FC9D68D7EF4}" dt="2023-11-20T11:26:28.435" v="2995" actId="2696"/>
        <pc:sldMkLst>
          <pc:docMk/>
          <pc:sldMk cId="1326712193" sldId="2057"/>
        </pc:sldMkLst>
        <pc:spChg chg="add mod">
          <ac:chgData name="Kevin Shing Bruce Li" userId="6378f547-896a-4b95-bef6-11d9eff0679e" providerId="ADAL" clId="{F5C490AE-0AFD-5D47-8332-2FC9D68D7EF4}" dt="2023-11-19T16:16:05.369" v="94" actId="1076"/>
          <ac:spMkLst>
            <pc:docMk/>
            <pc:sldMk cId="1326712193" sldId="2057"/>
            <ac:spMk id="7" creationId="{88163733-F6E3-1818-2BC3-69BB323CF192}"/>
          </ac:spMkLst>
        </pc:spChg>
      </pc:sldChg>
      <pc:sldChg chg="modSp add mod">
        <pc:chgData name="Kevin Shing Bruce Li" userId="6378f547-896a-4b95-bef6-11d9eff0679e" providerId="ADAL" clId="{F5C490AE-0AFD-5D47-8332-2FC9D68D7EF4}" dt="2023-11-20T11:43:54.288" v="4061"/>
        <pc:sldMkLst>
          <pc:docMk/>
          <pc:sldMk cId="3510181385" sldId="2058"/>
        </pc:sldMkLst>
        <pc:spChg chg="mod">
          <ac:chgData name="Kevin Shing Bruce Li" userId="6378f547-896a-4b95-bef6-11d9eff0679e" providerId="ADAL" clId="{F5C490AE-0AFD-5D47-8332-2FC9D68D7EF4}" dt="2023-11-20T11:43:54.288" v="4061"/>
          <ac:spMkLst>
            <pc:docMk/>
            <pc:sldMk cId="3510181385" sldId="2058"/>
            <ac:spMk id="2" creationId="{518414BF-38CB-8677-C622-4A5099AE876B}"/>
          </ac:spMkLst>
        </pc:spChg>
        <pc:spChg chg="mod">
          <ac:chgData name="Kevin Shing Bruce Li" userId="6378f547-896a-4b95-bef6-11d9eff0679e" providerId="ADAL" clId="{F5C490AE-0AFD-5D47-8332-2FC9D68D7EF4}" dt="2023-11-20T11:32:52.749" v="3187" actId="123"/>
          <ac:spMkLst>
            <pc:docMk/>
            <pc:sldMk cId="3510181385" sldId="2058"/>
            <ac:spMk id="3" creationId="{A1232DBE-E98D-32DB-18F8-3DE85B0F5CFA}"/>
          </ac:spMkLst>
        </pc:spChg>
      </pc:sldChg>
      <pc:sldChg chg="modSp add mod">
        <pc:chgData name="Kevin Shing Bruce Li" userId="6378f547-896a-4b95-bef6-11d9eff0679e" providerId="ADAL" clId="{F5C490AE-0AFD-5D47-8332-2FC9D68D7EF4}" dt="2023-11-20T07:48:15.186" v="958" actId="20577"/>
        <pc:sldMkLst>
          <pc:docMk/>
          <pc:sldMk cId="2458125026" sldId="2059"/>
        </pc:sldMkLst>
        <pc:spChg chg="mod">
          <ac:chgData name="Kevin Shing Bruce Li" userId="6378f547-896a-4b95-bef6-11d9eff0679e" providerId="ADAL" clId="{F5C490AE-0AFD-5D47-8332-2FC9D68D7EF4}" dt="2023-11-20T07:48:15.186" v="958" actId="20577"/>
          <ac:spMkLst>
            <pc:docMk/>
            <pc:sldMk cId="2458125026" sldId="2059"/>
            <ac:spMk id="3" creationId="{DFBABA53-CE10-C151-348C-20FEDBEA9A67}"/>
          </ac:spMkLst>
        </pc:spChg>
      </pc:sldChg>
      <pc:sldChg chg="modSp new mod">
        <pc:chgData name="Kevin Shing Bruce Li" userId="6378f547-896a-4b95-bef6-11d9eff0679e" providerId="ADAL" clId="{F5C490AE-0AFD-5D47-8332-2FC9D68D7EF4}" dt="2023-11-20T11:46:04.500" v="4067" actId="20577"/>
        <pc:sldMkLst>
          <pc:docMk/>
          <pc:sldMk cId="2152648885" sldId="2060"/>
        </pc:sldMkLst>
        <pc:spChg chg="mod">
          <ac:chgData name="Kevin Shing Bruce Li" userId="6378f547-896a-4b95-bef6-11d9eff0679e" providerId="ADAL" clId="{F5C490AE-0AFD-5D47-8332-2FC9D68D7EF4}" dt="2023-11-20T11:46:04.500" v="4067" actId="20577"/>
          <ac:spMkLst>
            <pc:docMk/>
            <pc:sldMk cId="2152648885" sldId="2060"/>
            <ac:spMk id="2" creationId="{00B0DD52-760E-8592-FA42-4A28E8633A0E}"/>
          </ac:spMkLst>
        </pc:spChg>
      </pc:sldChg>
      <pc:sldChg chg="add del">
        <pc:chgData name="Kevin Shing Bruce Li" userId="6378f547-896a-4b95-bef6-11d9eff0679e" providerId="ADAL" clId="{F5C490AE-0AFD-5D47-8332-2FC9D68D7EF4}" dt="2023-11-20T08:04:49.520" v="1541" actId="2696"/>
        <pc:sldMkLst>
          <pc:docMk/>
          <pc:sldMk cId="1731423006" sldId="2061"/>
        </pc:sldMkLst>
      </pc:sldChg>
      <pc:sldChg chg="addSp delSp modSp add del mod">
        <pc:chgData name="Kevin Shing Bruce Li" userId="6378f547-896a-4b95-bef6-11d9eff0679e" providerId="ADAL" clId="{F5C490AE-0AFD-5D47-8332-2FC9D68D7EF4}" dt="2023-11-20T11:33:17.612" v="3191" actId="2696"/>
        <pc:sldMkLst>
          <pc:docMk/>
          <pc:sldMk cId="3617255396" sldId="2062"/>
        </pc:sldMkLst>
        <pc:spChg chg="add del mod">
          <ac:chgData name="Kevin Shing Bruce Li" userId="6378f547-896a-4b95-bef6-11d9eff0679e" providerId="ADAL" clId="{F5C490AE-0AFD-5D47-8332-2FC9D68D7EF4}" dt="2023-11-20T11:33:12.379" v="3189" actId="21"/>
          <ac:spMkLst>
            <pc:docMk/>
            <pc:sldMk cId="3617255396" sldId="2062"/>
            <ac:spMk id="8" creationId="{36D5EC11-7885-93D5-9FC2-E85EFB18708E}"/>
          </ac:spMkLst>
        </pc:spChg>
      </pc:sldChg>
      <pc:sldChg chg="add del">
        <pc:chgData name="Kevin Shing Bruce Li" userId="6378f547-896a-4b95-bef6-11d9eff0679e" providerId="ADAL" clId="{F5C490AE-0AFD-5D47-8332-2FC9D68D7EF4}" dt="2023-11-20T11:45:23.381" v="4064" actId="2696"/>
        <pc:sldMkLst>
          <pc:docMk/>
          <pc:sldMk cId="1408060186" sldId="2063"/>
        </pc:sldMkLst>
      </pc:sldChg>
      <pc:sldChg chg="addSp modSp add mod">
        <pc:chgData name="Kevin Shing Bruce Li" userId="6378f547-896a-4b95-bef6-11d9eff0679e" providerId="ADAL" clId="{F5C490AE-0AFD-5D47-8332-2FC9D68D7EF4}" dt="2023-11-20T11:43:58.323" v="4062"/>
        <pc:sldMkLst>
          <pc:docMk/>
          <pc:sldMk cId="3152627856" sldId="2064"/>
        </pc:sldMkLst>
        <pc:spChg chg="mod">
          <ac:chgData name="Kevin Shing Bruce Li" userId="6378f547-896a-4b95-bef6-11d9eff0679e" providerId="ADAL" clId="{F5C490AE-0AFD-5D47-8332-2FC9D68D7EF4}" dt="2023-11-20T11:43:58.323" v="4062"/>
          <ac:spMkLst>
            <pc:docMk/>
            <pc:sldMk cId="3152627856" sldId="2064"/>
            <ac:spMk id="2" creationId="{518414BF-38CB-8677-C622-4A5099AE876B}"/>
          </ac:spMkLst>
        </pc:spChg>
        <pc:spChg chg="add mod">
          <ac:chgData name="Kevin Shing Bruce Li" userId="6378f547-896a-4b95-bef6-11d9eff0679e" providerId="ADAL" clId="{F5C490AE-0AFD-5D47-8332-2FC9D68D7EF4}" dt="2023-11-20T11:42:27.979" v="4020" actId="12"/>
          <ac:spMkLst>
            <pc:docMk/>
            <pc:sldMk cId="3152627856" sldId="2064"/>
            <ac:spMk id="8" creationId="{00BFCE33-9614-0C17-CECC-F10A2CF122EC}"/>
          </ac:spMkLst>
        </pc:spChg>
      </pc:sldChg>
      <pc:sldChg chg="add ord">
        <pc:chgData name="Kevin Shing Bruce Li" userId="6378f547-896a-4b95-bef6-11d9eff0679e" providerId="ADAL" clId="{F5C490AE-0AFD-5D47-8332-2FC9D68D7EF4}" dt="2023-11-20T11:46:24.451" v="4085" actId="20578"/>
        <pc:sldMkLst>
          <pc:docMk/>
          <pc:sldMk cId="1222434694" sldId="2065"/>
        </pc:sldMkLst>
      </pc:sldChg>
      <pc:sldChg chg="modSp add del mod">
        <pc:chgData name="Kevin Shing Bruce Li" userId="6378f547-896a-4b95-bef6-11d9eff0679e" providerId="ADAL" clId="{F5C490AE-0AFD-5D47-8332-2FC9D68D7EF4}" dt="2023-11-20T12:08:53.806" v="4525" actId="2696"/>
        <pc:sldMkLst>
          <pc:docMk/>
          <pc:sldMk cId="2160289181" sldId="2066"/>
        </pc:sldMkLst>
        <pc:spChg chg="mod">
          <ac:chgData name="Kevin Shing Bruce Li" userId="6378f547-896a-4b95-bef6-11d9eff0679e" providerId="ADAL" clId="{F5C490AE-0AFD-5D47-8332-2FC9D68D7EF4}" dt="2023-11-20T12:05:42.953" v="4342" actId="27636"/>
          <ac:spMkLst>
            <pc:docMk/>
            <pc:sldMk cId="2160289181" sldId="2066"/>
            <ac:spMk id="3" creationId="{A1232DBE-E98D-32DB-18F8-3DE85B0F5CFA}"/>
          </ac:spMkLst>
        </pc:spChg>
      </pc:sldChg>
      <pc:sldChg chg="modSp add mod">
        <pc:chgData name="Kevin Shing Bruce Li" userId="6378f547-896a-4b95-bef6-11d9eff0679e" providerId="ADAL" clId="{F5C490AE-0AFD-5D47-8332-2FC9D68D7EF4}" dt="2023-11-20T12:08:36.981" v="4523" actId="20577"/>
        <pc:sldMkLst>
          <pc:docMk/>
          <pc:sldMk cId="749365941" sldId="2067"/>
        </pc:sldMkLst>
        <pc:spChg chg="mod">
          <ac:chgData name="Kevin Shing Bruce Li" userId="6378f547-896a-4b95-bef6-11d9eff0679e" providerId="ADAL" clId="{F5C490AE-0AFD-5D47-8332-2FC9D68D7EF4}" dt="2023-11-20T12:08:36.981" v="4523" actId="20577"/>
          <ac:spMkLst>
            <pc:docMk/>
            <pc:sldMk cId="749365941" sldId="2067"/>
            <ac:spMk id="7" creationId="{632A95E3-D108-D8ED-7228-4385A9DBC92A}"/>
          </ac:spMkLst>
        </pc:spChg>
      </pc:sldChg>
      <pc:sldChg chg="addSp delSp modSp add mod">
        <pc:chgData name="Kevin Shing Bruce Li" userId="6378f547-896a-4b95-bef6-11d9eff0679e" providerId="ADAL" clId="{F5C490AE-0AFD-5D47-8332-2FC9D68D7EF4}" dt="2023-11-20T12:11:53.924" v="4555" actId="12084"/>
        <pc:sldMkLst>
          <pc:docMk/>
          <pc:sldMk cId="1772063085" sldId="2068"/>
        </pc:sldMkLst>
        <pc:spChg chg="mod">
          <ac:chgData name="Kevin Shing Bruce Li" userId="6378f547-896a-4b95-bef6-11d9eff0679e" providerId="ADAL" clId="{F5C490AE-0AFD-5D47-8332-2FC9D68D7EF4}" dt="2023-11-20T12:11:40.063" v="4552" actId="14100"/>
          <ac:spMkLst>
            <pc:docMk/>
            <pc:sldMk cId="1772063085" sldId="2068"/>
            <ac:spMk id="3" creationId="{A1232DBE-E98D-32DB-18F8-3DE85B0F5CFA}"/>
          </ac:spMkLst>
        </pc:spChg>
        <pc:spChg chg="add del">
          <ac:chgData name="Kevin Shing Bruce Li" userId="6378f547-896a-4b95-bef6-11d9eff0679e" providerId="ADAL" clId="{F5C490AE-0AFD-5D47-8332-2FC9D68D7EF4}" dt="2023-11-20T12:11:53.924" v="4555" actId="12084"/>
          <ac:spMkLst>
            <pc:docMk/>
            <pc:sldMk cId="1772063085" sldId="2068"/>
            <ac:spMk id="7" creationId="{632A95E3-D108-D8ED-7228-4385A9DBC92A}"/>
          </ac:spMkLst>
        </pc:spChg>
        <pc:graphicFrameChg chg="add del mod modGraphic">
          <ac:chgData name="Kevin Shing Bruce Li" userId="6378f547-896a-4b95-bef6-11d9eff0679e" providerId="ADAL" clId="{F5C490AE-0AFD-5D47-8332-2FC9D68D7EF4}" dt="2023-11-20T12:11:53.924" v="4555" actId="12084"/>
          <ac:graphicFrameMkLst>
            <pc:docMk/>
            <pc:sldMk cId="1772063085" sldId="2068"/>
            <ac:graphicFrameMk id="8" creationId="{046FBFB5-30C5-EE20-5687-56807C8B2D60}"/>
          </ac:graphicFrameMkLst>
        </pc:graphicFrameChg>
      </pc:sldChg>
    </pc:docChg>
  </pc:docChgLst>
  <pc:docChgLst>
    <pc:chgData name="Kevin Shing Bruce Li" userId="6378f547-896a-4b95-bef6-11d9eff0679e" providerId="ADAL" clId="{0FD8F858-2CC4-AD45-A567-7D09C98E410F}"/>
    <pc:docChg chg="undo custSel addSld delSld modSld sldOrd">
      <pc:chgData name="Kevin Shing Bruce Li" userId="6378f547-896a-4b95-bef6-11d9eff0679e" providerId="ADAL" clId="{0FD8F858-2CC4-AD45-A567-7D09C98E410F}" dt="2023-11-27T07:53:50.166" v="1434" actId="2890"/>
      <pc:docMkLst>
        <pc:docMk/>
      </pc:docMkLst>
      <pc:sldChg chg="modTransition">
        <pc:chgData name="Kevin Shing Bruce Li" userId="6378f547-896a-4b95-bef6-11d9eff0679e" providerId="ADAL" clId="{0FD8F858-2CC4-AD45-A567-7D09C98E410F}" dt="2023-11-26T21:01:43.681" v="1177"/>
        <pc:sldMkLst>
          <pc:docMk/>
          <pc:sldMk cId="429440755" sldId="1080"/>
        </pc:sldMkLst>
      </pc:sldChg>
      <pc:sldChg chg="modTransition">
        <pc:chgData name="Kevin Shing Bruce Li" userId="6378f547-896a-4b95-bef6-11d9eff0679e" providerId="ADAL" clId="{0FD8F858-2CC4-AD45-A567-7D09C98E410F}" dt="2023-11-26T21:01:43.681" v="1177"/>
        <pc:sldMkLst>
          <pc:docMk/>
          <pc:sldMk cId="2321286143" sldId="1877"/>
        </pc:sldMkLst>
      </pc:sldChg>
      <pc:sldChg chg="modTransition">
        <pc:chgData name="Kevin Shing Bruce Li" userId="6378f547-896a-4b95-bef6-11d9eff0679e" providerId="ADAL" clId="{0FD8F858-2CC4-AD45-A567-7D09C98E410F}" dt="2023-11-26T21:01:43.681" v="1177"/>
        <pc:sldMkLst>
          <pc:docMk/>
          <pc:sldMk cId="914083913" sldId="1917"/>
        </pc:sldMkLst>
      </pc:sldChg>
      <pc:sldChg chg="modTransition">
        <pc:chgData name="Kevin Shing Bruce Li" userId="6378f547-896a-4b95-bef6-11d9eff0679e" providerId="ADAL" clId="{0FD8F858-2CC4-AD45-A567-7D09C98E410F}" dt="2023-11-26T21:01:43.681" v="1177"/>
        <pc:sldMkLst>
          <pc:docMk/>
          <pc:sldMk cId="3408059276" sldId="1970"/>
        </pc:sldMkLst>
      </pc:sldChg>
      <pc:sldChg chg="del">
        <pc:chgData name="Kevin Shing Bruce Li" userId="6378f547-896a-4b95-bef6-11d9eff0679e" providerId="ADAL" clId="{0FD8F858-2CC4-AD45-A567-7D09C98E410F}" dt="2023-11-26T19:51:36.063" v="3" actId="2696"/>
        <pc:sldMkLst>
          <pc:docMk/>
          <pc:sldMk cId="1738080820" sldId="2014"/>
        </pc:sldMkLst>
      </pc:sldChg>
      <pc:sldChg chg="addSp modSp mod modTransition modAnim">
        <pc:chgData name="Kevin Shing Bruce Li" userId="6378f547-896a-4b95-bef6-11d9eff0679e" providerId="ADAL" clId="{0FD8F858-2CC4-AD45-A567-7D09C98E410F}" dt="2023-11-27T07:43:38.393" v="1369" actId="207"/>
        <pc:sldMkLst>
          <pc:docMk/>
          <pc:sldMk cId="776286964" sldId="2016"/>
        </pc:sldMkLst>
        <pc:spChg chg="mod">
          <ac:chgData name="Kevin Shing Bruce Li" userId="6378f547-896a-4b95-bef6-11d9eff0679e" providerId="ADAL" clId="{0FD8F858-2CC4-AD45-A567-7D09C98E410F}" dt="2023-11-27T07:43:38.393" v="1369" actId="207"/>
          <ac:spMkLst>
            <pc:docMk/>
            <pc:sldMk cId="776286964" sldId="2016"/>
            <ac:spMk id="3" creationId="{A1232DBE-E98D-32DB-18F8-3DE85B0F5CFA}"/>
          </ac:spMkLst>
        </pc:spChg>
        <pc:picChg chg="add mod">
          <ac:chgData name="Kevin Shing Bruce Li" userId="6378f547-896a-4b95-bef6-11d9eff0679e" providerId="ADAL" clId="{0FD8F858-2CC4-AD45-A567-7D09C98E410F}" dt="2023-11-27T07:42:28.882" v="1355"/>
          <ac:picMkLst>
            <pc:docMk/>
            <pc:sldMk cId="776286964" sldId="2016"/>
            <ac:picMk id="1026" creationId="{8B872779-4119-41CB-C4DC-800793358FC8}"/>
          </ac:picMkLst>
        </pc:picChg>
      </pc:sldChg>
      <pc:sldChg chg="modTransition">
        <pc:chgData name="Kevin Shing Bruce Li" userId="6378f547-896a-4b95-bef6-11d9eff0679e" providerId="ADAL" clId="{0FD8F858-2CC4-AD45-A567-7D09C98E410F}" dt="2023-11-26T21:01:43.681" v="1177"/>
        <pc:sldMkLst>
          <pc:docMk/>
          <pc:sldMk cId="4098975101" sldId="2019"/>
        </pc:sldMkLst>
      </pc:sldChg>
      <pc:sldChg chg="modTransition">
        <pc:chgData name="Kevin Shing Bruce Li" userId="6378f547-896a-4b95-bef6-11d9eff0679e" providerId="ADAL" clId="{0FD8F858-2CC4-AD45-A567-7D09C98E410F}" dt="2023-11-26T21:01:43.681" v="1177"/>
        <pc:sldMkLst>
          <pc:docMk/>
          <pc:sldMk cId="37164809" sldId="2020"/>
        </pc:sldMkLst>
      </pc:sldChg>
      <pc:sldChg chg="modTransition">
        <pc:chgData name="Kevin Shing Bruce Li" userId="6378f547-896a-4b95-bef6-11d9eff0679e" providerId="ADAL" clId="{0FD8F858-2CC4-AD45-A567-7D09C98E410F}" dt="2023-11-26T21:01:43.681" v="1177"/>
        <pc:sldMkLst>
          <pc:docMk/>
          <pc:sldMk cId="4095212223" sldId="2021"/>
        </pc:sldMkLst>
      </pc:sldChg>
      <pc:sldChg chg="modTransition">
        <pc:chgData name="Kevin Shing Bruce Li" userId="6378f547-896a-4b95-bef6-11d9eff0679e" providerId="ADAL" clId="{0FD8F858-2CC4-AD45-A567-7D09C98E410F}" dt="2023-11-26T21:01:43.681" v="1177"/>
        <pc:sldMkLst>
          <pc:docMk/>
          <pc:sldMk cId="3669678659" sldId="2031"/>
        </pc:sldMkLst>
      </pc:sldChg>
      <pc:sldChg chg="modSp del mod">
        <pc:chgData name="Kevin Shing Bruce Li" userId="6378f547-896a-4b95-bef6-11d9eff0679e" providerId="ADAL" clId="{0FD8F858-2CC4-AD45-A567-7D09C98E410F}" dt="2023-11-26T20:59:13.654" v="1042" actId="2696"/>
        <pc:sldMkLst>
          <pc:docMk/>
          <pc:sldMk cId="904144132" sldId="2032"/>
        </pc:sldMkLst>
        <pc:spChg chg="mod">
          <ac:chgData name="Kevin Shing Bruce Li" userId="6378f547-896a-4b95-bef6-11d9eff0679e" providerId="ADAL" clId="{0FD8F858-2CC4-AD45-A567-7D09C98E410F}" dt="2023-11-26T20:58:25.858" v="1028" actId="21"/>
          <ac:spMkLst>
            <pc:docMk/>
            <pc:sldMk cId="904144132" sldId="2032"/>
            <ac:spMk id="3" creationId="{9082A1BF-5D6F-CB01-225C-D6121947EA7A}"/>
          </ac:spMkLst>
        </pc:spChg>
      </pc:sldChg>
      <pc:sldChg chg="modTransition">
        <pc:chgData name="Kevin Shing Bruce Li" userId="6378f547-896a-4b95-bef6-11d9eff0679e" providerId="ADAL" clId="{0FD8F858-2CC4-AD45-A567-7D09C98E410F}" dt="2023-11-26T21:01:43.681" v="1177"/>
        <pc:sldMkLst>
          <pc:docMk/>
          <pc:sldMk cId="2377029387" sldId="2036"/>
        </pc:sldMkLst>
      </pc:sldChg>
      <pc:sldChg chg="del modTransition">
        <pc:chgData name="Kevin Shing Bruce Li" userId="6378f547-896a-4b95-bef6-11d9eff0679e" providerId="ADAL" clId="{0FD8F858-2CC4-AD45-A567-7D09C98E410F}" dt="2023-11-27T07:52:33.315" v="1432" actId="2696"/>
        <pc:sldMkLst>
          <pc:docMk/>
          <pc:sldMk cId="883979018" sldId="2039"/>
        </pc:sldMkLst>
      </pc:sldChg>
      <pc:sldChg chg="modTransition">
        <pc:chgData name="Kevin Shing Bruce Li" userId="6378f547-896a-4b95-bef6-11d9eff0679e" providerId="ADAL" clId="{0FD8F858-2CC4-AD45-A567-7D09C98E410F}" dt="2023-11-26T21:01:43.681" v="1177"/>
        <pc:sldMkLst>
          <pc:docMk/>
          <pc:sldMk cId="3960220760" sldId="2040"/>
        </pc:sldMkLst>
      </pc:sldChg>
      <pc:sldChg chg="modSp mod modTransition">
        <pc:chgData name="Kevin Shing Bruce Li" userId="6378f547-896a-4b95-bef6-11d9eff0679e" providerId="ADAL" clId="{0FD8F858-2CC4-AD45-A567-7D09C98E410F}" dt="2023-11-27T07:49:06.556" v="1411" actId="14100"/>
        <pc:sldMkLst>
          <pc:docMk/>
          <pc:sldMk cId="186754174" sldId="2042"/>
        </pc:sldMkLst>
        <pc:spChg chg="mod">
          <ac:chgData name="Kevin Shing Bruce Li" userId="6378f547-896a-4b95-bef6-11d9eff0679e" providerId="ADAL" clId="{0FD8F858-2CC4-AD45-A567-7D09C98E410F}" dt="2023-11-27T07:49:06.556" v="1411" actId="14100"/>
          <ac:spMkLst>
            <pc:docMk/>
            <pc:sldMk cId="186754174" sldId="2042"/>
            <ac:spMk id="3" creationId="{DFBABA53-CE10-C151-348C-20FEDBEA9A67}"/>
          </ac:spMkLst>
        </pc:spChg>
      </pc:sldChg>
      <pc:sldChg chg="addSp delSp modSp mod modTransition setBg">
        <pc:chgData name="Kevin Shing Bruce Li" userId="6378f547-896a-4b95-bef6-11d9eff0679e" providerId="ADAL" clId="{0FD8F858-2CC4-AD45-A567-7D09C98E410F}" dt="2023-11-26T21:10:11.515" v="1193" actId="26606"/>
        <pc:sldMkLst>
          <pc:docMk/>
          <pc:sldMk cId="2766308911" sldId="2043"/>
        </pc:sldMkLst>
        <pc:spChg chg="mod">
          <ac:chgData name="Kevin Shing Bruce Li" userId="6378f547-896a-4b95-bef6-11d9eff0679e" providerId="ADAL" clId="{0FD8F858-2CC4-AD45-A567-7D09C98E410F}" dt="2023-11-26T21:10:11.515" v="1193" actId="26606"/>
          <ac:spMkLst>
            <pc:docMk/>
            <pc:sldMk cId="2766308911" sldId="2043"/>
            <ac:spMk id="2" creationId="{1DAA3FC7-5C50-F3E9-2C7B-98E5F08F6311}"/>
          </ac:spMkLst>
        </pc:spChg>
        <pc:spChg chg="mod ord">
          <ac:chgData name="Kevin Shing Bruce Li" userId="6378f547-896a-4b95-bef6-11d9eff0679e" providerId="ADAL" clId="{0FD8F858-2CC4-AD45-A567-7D09C98E410F}" dt="2023-11-26T21:10:11.515" v="1193" actId="26606"/>
          <ac:spMkLst>
            <pc:docMk/>
            <pc:sldMk cId="2766308911" sldId="2043"/>
            <ac:spMk id="3" creationId="{DF31FB6E-3AC6-88D3-644B-FAAC1FC6D523}"/>
          </ac:spMkLst>
        </pc:spChg>
        <pc:spChg chg="add del">
          <ac:chgData name="Kevin Shing Bruce Li" userId="6378f547-896a-4b95-bef6-11d9eff0679e" providerId="ADAL" clId="{0FD8F858-2CC4-AD45-A567-7D09C98E410F}" dt="2023-11-26T21:09:55.627" v="1182" actId="26606"/>
          <ac:spMkLst>
            <pc:docMk/>
            <pc:sldMk cId="2766308911" sldId="2043"/>
            <ac:spMk id="1031" creationId="{362D44EE-C852-4460-B8B5-C4F2BC20510C}"/>
          </ac:spMkLst>
        </pc:spChg>
        <pc:spChg chg="add del">
          <ac:chgData name="Kevin Shing Bruce Li" userId="6378f547-896a-4b95-bef6-11d9eff0679e" providerId="ADAL" clId="{0FD8F858-2CC4-AD45-A567-7D09C98E410F}" dt="2023-11-26T21:09:55.627" v="1182" actId="26606"/>
          <ac:spMkLst>
            <pc:docMk/>
            <pc:sldMk cId="2766308911" sldId="2043"/>
            <ac:spMk id="1033" creationId="{658970D8-8D1D-4B5C-894B-E871CC86543D}"/>
          </ac:spMkLst>
        </pc:spChg>
        <pc:spChg chg="add del">
          <ac:chgData name="Kevin Shing Bruce Li" userId="6378f547-896a-4b95-bef6-11d9eff0679e" providerId="ADAL" clId="{0FD8F858-2CC4-AD45-A567-7D09C98E410F}" dt="2023-11-26T21:09:55.627" v="1182" actId="26606"/>
          <ac:spMkLst>
            <pc:docMk/>
            <pc:sldMk cId="2766308911" sldId="2043"/>
            <ac:spMk id="1035" creationId="{F227E5B6-9132-43CA-B503-37A18562ADF2}"/>
          </ac:spMkLst>
        </pc:spChg>
        <pc:spChg chg="add del">
          <ac:chgData name="Kevin Shing Bruce Li" userId="6378f547-896a-4b95-bef6-11d9eff0679e" providerId="ADAL" clId="{0FD8F858-2CC4-AD45-A567-7D09C98E410F}" dt="2023-11-26T21:09:55.627" v="1182" actId="26606"/>
          <ac:spMkLst>
            <pc:docMk/>
            <pc:sldMk cId="2766308911" sldId="2043"/>
            <ac:spMk id="1037" creationId="{03C2051E-A88D-48E5-BACF-AAED17892722}"/>
          </ac:spMkLst>
        </pc:spChg>
        <pc:spChg chg="add del">
          <ac:chgData name="Kevin Shing Bruce Li" userId="6378f547-896a-4b95-bef6-11d9eff0679e" providerId="ADAL" clId="{0FD8F858-2CC4-AD45-A567-7D09C98E410F}" dt="2023-11-26T21:09:55.627" v="1182" actId="26606"/>
          <ac:spMkLst>
            <pc:docMk/>
            <pc:sldMk cId="2766308911" sldId="2043"/>
            <ac:spMk id="1039" creationId="{7821A508-2985-4905-874A-527429BAABFA}"/>
          </ac:spMkLst>
        </pc:spChg>
        <pc:spChg chg="add del">
          <ac:chgData name="Kevin Shing Bruce Li" userId="6378f547-896a-4b95-bef6-11d9eff0679e" providerId="ADAL" clId="{0FD8F858-2CC4-AD45-A567-7D09C98E410F}" dt="2023-11-26T21:09:55.627" v="1182" actId="26606"/>
          <ac:spMkLst>
            <pc:docMk/>
            <pc:sldMk cId="2766308911" sldId="2043"/>
            <ac:spMk id="1041" creationId="{D2929CB1-0E3C-4B2D-ADC5-0154FB33BA44}"/>
          </ac:spMkLst>
        </pc:spChg>
        <pc:spChg chg="add del">
          <ac:chgData name="Kevin Shing Bruce Li" userId="6378f547-896a-4b95-bef6-11d9eff0679e" providerId="ADAL" clId="{0FD8F858-2CC4-AD45-A567-7D09C98E410F}" dt="2023-11-26T21:09:55.627" v="1182" actId="26606"/>
          <ac:spMkLst>
            <pc:docMk/>
            <pc:sldMk cId="2766308911" sldId="2043"/>
            <ac:spMk id="1043" creationId="{5F2F0C84-BE8C-4DC2-A6D3-30349A801D5C}"/>
          </ac:spMkLst>
        </pc:spChg>
        <pc:spChg chg="add del">
          <ac:chgData name="Kevin Shing Bruce Li" userId="6378f547-896a-4b95-bef6-11d9eff0679e" providerId="ADAL" clId="{0FD8F858-2CC4-AD45-A567-7D09C98E410F}" dt="2023-11-26T21:09:57.856" v="1184" actId="26606"/>
          <ac:spMkLst>
            <pc:docMk/>
            <pc:sldMk cId="2766308911" sldId="2043"/>
            <ac:spMk id="1045" creationId="{AE3A741D-C19B-960A-5803-1C5887147820}"/>
          </ac:spMkLst>
        </pc:spChg>
        <pc:spChg chg="add del">
          <ac:chgData name="Kevin Shing Bruce Li" userId="6378f547-896a-4b95-bef6-11d9eff0679e" providerId="ADAL" clId="{0FD8F858-2CC4-AD45-A567-7D09C98E410F}" dt="2023-11-26T21:09:57.856" v="1184" actId="26606"/>
          <ac:spMkLst>
            <pc:docMk/>
            <pc:sldMk cId="2766308911" sldId="2043"/>
            <ac:spMk id="1046" creationId="{DC39DE25-0E4E-0AA7-0932-1D78C2372786}"/>
          </ac:spMkLst>
        </pc:spChg>
        <pc:spChg chg="add del">
          <ac:chgData name="Kevin Shing Bruce Li" userId="6378f547-896a-4b95-bef6-11d9eff0679e" providerId="ADAL" clId="{0FD8F858-2CC4-AD45-A567-7D09C98E410F}" dt="2023-11-26T21:09:57.856" v="1184" actId="26606"/>
          <ac:spMkLst>
            <pc:docMk/>
            <pc:sldMk cId="2766308911" sldId="2043"/>
            <ac:spMk id="1047" creationId="{8D6EA299-0840-6DEA-E670-C49AEBC87E89}"/>
          </ac:spMkLst>
        </pc:spChg>
        <pc:spChg chg="add del">
          <ac:chgData name="Kevin Shing Bruce Li" userId="6378f547-896a-4b95-bef6-11d9eff0679e" providerId="ADAL" clId="{0FD8F858-2CC4-AD45-A567-7D09C98E410F}" dt="2023-11-26T21:09:58.836" v="1186" actId="26606"/>
          <ac:spMkLst>
            <pc:docMk/>
            <pc:sldMk cId="2766308911" sldId="2043"/>
            <ac:spMk id="1049" creationId="{362D44EE-C852-4460-B8B5-C4F2BC20510C}"/>
          </ac:spMkLst>
        </pc:spChg>
        <pc:spChg chg="add del">
          <ac:chgData name="Kevin Shing Bruce Li" userId="6378f547-896a-4b95-bef6-11d9eff0679e" providerId="ADAL" clId="{0FD8F858-2CC4-AD45-A567-7D09C98E410F}" dt="2023-11-26T21:09:58.836" v="1186" actId="26606"/>
          <ac:spMkLst>
            <pc:docMk/>
            <pc:sldMk cId="2766308911" sldId="2043"/>
            <ac:spMk id="1050" creationId="{658970D8-8D1D-4B5C-894B-E871CC86543D}"/>
          </ac:spMkLst>
        </pc:spChg>
        <pc:spChg chg="add del">
          <ac:chgData name="Kevin Shing Bruce Li" userId="6378f547-896a-4b95-bef6-11d9eff0679e" providerId="ADAL" clId="{0FD8F858-2CC4-AD45-A567-7D09C98E410F}" dt="2023-11-26T21:09:58.836" v="1186" actId="26606"/>
          <ac:spMkLst>
            <pc:docMk/>
            <pc:sldMk cId="2766308911" sldId="2043"/>
            <ac:spMk id="1051" creationId="{F227E5B6-9132-43CA-B503-37A18562ADF2}"/>
          </ac:spMkLst>
        </pc:spChg>
        <pc:spChg chg="add del">
          <ac:chgData name="Kevin Shing Bruce Li" userId="6378f547-896a-4b95-bef6-11d9eff0679e" providerId="ADAL" clId="{0FD8F858-2CC4-AD45-A567-7D09C98E410F}" dt="2023-11-26T21:09:58.836" v="1186" actId="26606"/>
          <ac:spMkLst>
            <pc:docMk/>
            <pc:sldMk cId="2766308911" sldId="2043"/>
            <ac:spMk id="1052" creationId="{03C2051E-A88D-48E5-BACF-AAED17892722}"/>
          </ac:spMkLst>
        </pc:spChg>
        <pc:spChg chg="add del">
          <ac:chgData name="Kevin Shing Bruce Li" userId="6378f547-896a-4b95-bef6-11d9eff0679e" providerId="ADAL" clId="{0FD8F858-2CC4-AD45-A567-7D09C98E410F}" dt="2023-11-26T21:09:58.836" v="1186" actId="26606"/>
          <ac:spMkLst>
            <pc:docMk/>
            <pc:sldMk cId="2766308911" sldId="2043"/>
            <ac:spMk id="1053" creationId="{7821A508-2985-4905-874A-527429BAABFA}"/>
          </ac:spMkLst>
        </pc:spChg>
        <pc:spChg chg="add del">
          <ac:chgData name="Kevin Shing Bruce Li" userId="6378f547-896a-4b95-bef6-11d9eff0679e" providerId="ADAL" clId="{0FD8F858-2CC4-AD45-A567-7D09C98E410F}" dt="2023-11-26T21:09:58.836" v="1186" actId="26606"/>
          <ac:spMkLst>
            <pc:docMk/>
            <pc:sldMk cId="2766308911" sldId="2043"/>
            <ac:spMk id="1054" creationId="{D2929CB1-0E3C-4B2D-ADC5-0154FB33BA44}"/>
          </ac:spMkLst>
        </pc:spChg>
        <pc:spChg chg="add del">
          <ac:chgData name="Kevin Shing Bruce Li" userId="6378f547-896a-4b95-bef6-11d9eff0679e" providerId="ADAL" clId="{0FD8F858-2CC4-AD45-A567-7D09C98E410F}" dt="2023-11-26T21:09:58.836" v="1186" actId="26606"/>
          <ac:spMkLst>
            <pc:docMk/>
            <pc:sldMk cId="2766308911" sldId="2043"/>
            <ac:spMk id="1055" creationId="{5F2F0C84-BE8C-4DC2-A6D3-30349A801D5C}"/>
          </ac:spMkLst>
        </pc:spChg>
        <pc:spChg chg="add del">
          <ac:chgData name="Kevin Shing Bruce Li" userId="6378f547-896a-4b95-bef6-11d9eff0679e" providerId="ADAL" clId="{0FD8F858-2CC4-AD45-A567-7D09C98E410F}" dt="2023-11-26T21:10:01.679" v="1188" actId="26606"/>
          <ac:spMkLst>
            <pc:docMk/>
            <pc:sldMk cId="2766308911" sldId="2043"/>
            <ac:spMk id="1057" creationId="{AE3A741D-C19B-960A-5803-1C5887147820}"/>
          </ac:spMkLst>
        </pc:spChg>
        <pc:spChg chg="add del">
          <ac:chgData name="Kevin Shing Bruce Li" userId="6378f547-896a-4b95-bef6-11d9eff0679e" providerId="ADAL" clId="{0FD8F858-2CC4-AD45-A567-7D09C98E410F}" dt="2023-11-26T21:10:01.679" v="1188" actId="26606"/>
          <ac:spMkLst>
            <pc:docMk/>
            <pc:sldMk cId="2766308911" sldId="2043"/>
            <ac:spMk id="1058" creationId="{DC39DE25-0E4E-0AA7-0932-1D78C2372786}"/>
          </ac:spMkLst>
        </pc:spChg>
        <pc:spChg chg="add del">
          <ac:chgData name="Kevin Shing Bruce Li" userId="6378f547-896a-4b95-bef6-11d9eff0679e" providerId="ADAL" clId="{0FD8F858-2CC4-AD45-A567-7D09C98E410F}" dt="2023-11-26T21:10:01.679" v="1188" actId="26606"/>
          <ac:spMkLst>
            <pc:docMk/>
            <pc:sldMk cId="2766308911" sldId="2043"/>
            <ac:spMk id="1059" creationId="{8D6EA299-0840-6DEA-E670-C49AEBC87E89}"/>
          </ac:spMkLst>
        </pc:spChg>
        <pc:spChg chg="add del">
          <ac:chgData name="Kevin Shing Bruce Li" userId="6378f547-896a-4b95-bef6-11d9eff0679e" providerId="ADAL" clId="{0FD8F858-2CC4-AD45-A567-7D09C98E410F}" dt="2023-11-26T21:10:11.505" v="1192" actId="26606"/>
          <ac:spMkLst>
            <pc:docMk/>
            <pc:sldMk cId="2766308911" sldId="2043"/>
            <ac:spMk id="1063" creationId="{9F7D5CDA-D291-4307-BF55-1381FED29634}"/>
          </ac:spMkLst>
        </pc:spChg>
        <pc:spChg chg="add">
          <ac:chgData name="Kevin Shing Bruce Li" userId="6378f547-896a-4b95-bef6-11d9eff0679e" providerId="ADAL" clId="{0FD8F858-2CC4-AD45-A567-7D09C98E410F}" dt="2023-11-26T21:10:11.515" v="1193" actId="26606"/>
          <ac:spMkLst>
            <pc:docMk/>
            <pc:sldMk cId="2766308911" sldId="2043"/>
            <ac:spMk id="1065" creationId="{362D44EE-C852-4460-B8B5-C4F2BC20510C}"/>
          </ac:spMkLst>
        </pc:spChg>
        <pc:spChg chg="add">
          <ac:chgData name="Kevin Shing Bruce Li" userId="6378f547-896a-4b95-bef6-11d9eff0679e" providerId="ADAL" clId="{0FD8F858-2CC4-AD45-A567-7D09C98E410F}" dt="2023-11-26T21:10:11.515" v="1193" actId="26606"/>
          <ac:spMkLst>
            <pc:docMk/>
            <pc:sldMk cId="2766308911" sldId="2043"/>
            <ac:spMk id="1066" creationId="{658970D8-8D1D-4B5C-894B-E871CC86543D}"/>
          </ac:spMkLst>
        </pc:spChg>
        <pc:spChg chg="add">
          <ac:chgData name="Kevin Shing Bruce Li" userId="6378f547-896a-4b95-bef6-11d9eff0679e" providerId="ADAL" clId="{0FD8F858-2CC4-AD45-A567-7D09C98E410F}" dt="2023-11-26T21:10:11.515" v="1193" actId="26606"/>
          <ac:spMkLst>
            <pc:docMk/>
            <pc:sldMk cId="2766308911" sldId="2043"/>
            <ac:spMk id="1067" creationId="{F227E5B6-9132-43CA-B503-37A18562ADF2}"/>
          </ac:spMkLst>
        </pc:spChg>
        <pc:spChg chg="add">
          <ac:chgData name="Kevin Shing Bruce Li" userId="6378f547-896a-4b95-bef6-11d9eff0679e" providerId="ADAL" clId="{0FD8F858-2CC4-AD45-A567-7D09C98E410F}" dt="2023-11-26T21:10:11.515" v="1193" actId="26606"/>
          <ac:spMkLst>
            <pc:docMk/>
            <pc:sldMk cId="2766308911" sldId="2043"/>
            <ac:spMk id="1068" creationId="{03C2051E-A88D-48E5-BACF-AAED17892722}"/>
          </ac:spMkLst>
        </pc:spChg>
        <pc:spChg chg="add">
          <ac:chgData name="Kevin Shing Bruce Li" userId="6378f547-896a-4b95-bef6-11d9eff0679e" providerId="ADAL" clId="{0FD8F858-2CC4-AD45-A567-7D09C98E410F}" dt="2023-11-26T21:10:11.515" v="1193" actId="26606"/>
          <ac:spMkLst>
            <pc:docMk/>
            <pc:sldMk cId="2766308911" sldId="2043"/>
            <ac:spMk id="1069" creationId="{7821A508-2985-4905-874A-527429BAABFA}"/>
          </ac:spMkLst>
        </pc:spChg>
        <pc:spChg chg="add">
          <ac:chgData name="Kevin Shing Bruce Li" userId="6378f547-896a-4b95-bef6-11d9eff0679e" providerId="ADAL" clId="{0FD8F858-2CC4-AD45-A567-7D09C98E410F}" dt="2023-11-26T21:10:11.515" v="1193" actId="26606"/>
          <ac:spMkLst>
            <pc:docMk/>
            <pc:sldMk cId="2766308911" sldId="2043"/>
            <ac:spMk id="1070" creationId="{D2929CB1-0E3C-4B2D-ADC5-0154FB33BA44}"/>
          </ac:spMkLst>
        </pc:spChg>
        <pc:spChg chg="add">
          <ac:chgData name="Kevin Shing Bruce Li" userId="6378f547-896a-4b95-bef6-11d9eff0679e" providerId="ADAL" clId="{0FD8F858-2CC4-AD45-A567-7D09C98E410F}" dt="2023-11-26T21:10:11.515" v="1193" actId="26606"/>
          <ac:spMkLst>
            <pc:docMk/>
            <pc:sldMk cId="2766308911" sldId="2043"/>
            <ac:spMk id="1071" creationId="{5F2F0C84-BE8C-4DC2-A6D3-30349A801D5C}"/>
          </ac:spMkLst>
        </pc:spChg>
        <pc:picChg chg="add mod">
          <ac:chgData name="Kevin Shing Bruce Li" userId="6378f547-896a-4b95-bef6-11d9eff0679e" providerId="ADAL" clId="{0FD8F858-2CC4-AD45-A567-7D09C98E410F}" dt="2023-11-26T21:10:11.515" v="1193" actId="26606"/>
          <ac:picMkLst>
            <pc:docMk/>
            <pc:sldMk cId="2766308911" sldId="2043"/>
            <ac:picMk id="1026" creationId="{70ACFEA5-F6AF-19B2-3C7D-F7BC57B7B2A8}"/>
          </ac:picMkLst>
        </pc:picChg>
        <pc:cxnChg chg="add del">
          <ac:chgData name="Kevin Shing Bruce Li" userId="6378f547-896a-4b95-bef6-11d9eff0679e" providerId="ADAL" clId="{0FD8F858-2CC4-AD45-A567-7D09C98E410F}" dt="2023-11-26T21:10:03.840" v="1190" actId="26606"/>
          <ac:cxnSpMkLst>
            <pc:docMk/>
            <pc:sldMk cId="2766308911" sldId="2043"/>
            <ac:cxnSpMk id="1061" creationId="{249EDD1B-F94D-B4E6-ACAA-566B9A26FDE3}"/>
          </ac:cxnSpMkLst>
        </pc:cxnChg>
      </pc:sldChg>
      <pc:sldChg chg="modTransition">
        <pc:chgData name="Kevin Shing Bruce Li" userId="6378f547-896a-4b95-bef6-11d9eff0679e" providerId="ADAL" clId="{0FD8F858-2CC4-AD45-A567-7D09C98E410F}" dt="2023-11-26T21:01:43.681" v="1177"/>
        <pc:sldMkLst>
          <pc:docMk/>
          <pc:sldMk cId="862810986" sldId="2046"/>
        </pc:sldMkLst>
      </pc:sldChg>
      <pc:sldChg chg="modTransition">
        <pc:chgData name="Kevin Shing Bruce Li" userId="6378f547-896a-4b95-bef6-11d9eff0679e" providerId="ADAL" clId="{0FD8F858-2CC4-AD45-A567-7D09C98E410F}" dt="2023-11-26T21:01:43.681" v="1177"/>
        <pc:sldMkLst>
          <pc:docMk/>
          <pc:sldMk cId="3444734044" sldId="2048"/>
        </pc:sldMkLst>
      </pc:sldChg>
      <pc:sldChg chg="addSp modSp mod modTransition">
        <pc:chgData name="Kevin Shing Bruce Li" userId="6378f547-896a-4b95-bef6-11d9eff0679e" providerId="ADAL" clId="{0FD8F858-2CC4-AD45-A567-7D09C98E410F}" dt="2023-11-26T21:01:43.681" v="1177"/>
        <pc:sldMkLst>
          <pc:docMk/>
          <pc:sldMk cId="3492787404" sldId="2052"/>
        </pc:sldMkLst>
        <pc:spChg chg="mod">
          <ac:chgData name="Kevin Shing Bruce Li" userId="6378f547-896a-4b95-bef6-11d9eff0679e" providerId="ADAL" clId="{0FD8F858-2CC4-AD45-A567-7D09C98E410F}" dt="2023-11-26T20:20:07.730" v="227" actId="27636"/>
          <ac:spMkLst>
            <pc:docMk/>
            <pc:sldMk cId="3492787404" sldId="2052"/>
            <ac:spMk id="3" creationId="{2BDA00D0-7C43-4DB9-1C7C-9FC76B0D7307}"/>
          </ac:spMkLst>
        </pc:spChg>
        <pc:spChg chg="add mod">
          <ac:chgData name="Kevin Shing Bruce Li" userId="6378f547-896a-4b95-bef6-11d9eff0679e" providerId="ADAL" clId="{0FD8F858-2CC4-AD45-A567-7D09C98E410F}" dt="2023-11-26T20:18:41.344" v="186" actId="465"/>
          <ac:spMkLst>
            <pc:docMk/>
            <pc:sldMk cId="3492787404" sldId="2052"/>
            <ac:spMk id="9" creationId="{3A2909F1-96B9-4A6F-C6AA-0C48C070089E}"/>
          </ac:spMkLst>
        </pc:spChg>
        <pc:spChg chg="add mod">
          <ac:chgData name="Kevin Shing Bruce Li" userId="6378f547-896a-4b95-bef6-11d9eff0679e" providerId="ADAL" clId="{0FD8F858-2CC4-AD45-A567-7D09C98E410F}" dt="2023-11-26T20:18:41.344" v="186" actId="465"/>
          <ac:spMkLst>
            <pc:docMk/>
            <pc:sldMk cId="3492787404" sldId="2052"/>
            <ac:spMk id="10" creationId="{E81964A6-87D2-E53B-90C0-AA60E941EE19}"/>
          </ac:spMkLst>
        </pc:spChg>
        <pc:spChg chg="add mod">
          <ac:chgData name="Kevin Shing Bruce Li" userId="6378f547-896a-4b95-bef6-11d9eff0679e" providerId="ADAL" clId="{0FD8F858-2CC4-AD45-A567-7D09C98E410F}" dt="2023-11-26T20:18:41.344" v="186" actId="465"/>
          <ac:spMkLst>
            <pc:docMk/>
            <pc:sldMk cId="3492787404" sldId="2052"/>
            <ac:spMk id="11" creationId="{5E00E6DB-0D36-E677-9D7A-EF4F39BD56D7}"/>
          </ac:spMkLst>
        </pc:spChg>
        <pc:spChg chg="add mod">
          <ac:chgData name="Kevin Shing Bruce Li" userId="6378f547-896a-4b95-bef6-11d9eff0679e" providerId="ADAL" clId="{0FD8F858-2CC4-AD45-A567-7D09C98E410F}" dt="2023-11-26T20:18:41.344" v="186" actId="465"/>
          <ac:spMkLst>
            <pc:docMk/>
            <pc:sldMk cId="3492787404" sldId="2052"/>
            <ac:spMk id="12" creationId="{9770D887-6DB7-BB44-EF95-28F6279A65AF}"/>
          </ac:spMkLst>
        </pc:spChg>
        <pc:spChg chg="add mod">
          <ac:chgData name="Kevin Shing Bruce Li" userId="6378f547-896a-4b95-bef6-11d9eff0679e" providerId="ADAL" clId="{0FD8F858-2CC4-AD45-A567-7D09C98E410F}" dt="2023-11-26T20:19:22.711" v="205" actId="465"/>
          <ac:spMkLst>
            <pc:docMk/>
            <pc:sldMk cId="3492787404" sldId="2052"/>
            <ac:spMk id="13" creationId="{1172D17B-E82B-E57F-864A-A023D6759EDA}"/>
          </ac:spMkLst>
        </pc:spChg>
        <pc:spChg chg="add mod">
          <ac:chgData name="Kevin Shing Bruce Li" userId="6378f547-896a-4b95-bef6-11d9eff0679e" providerId="ADAL" clId="{0FD8F858-2CC4-AD45-A567-7D09C98E410F}" dt="2023-11-26T20:19:22.711" v="205" actId="465"/>
          <ac:spMkLst>
            <pc:docMk/>
            <pc:sldMk cId="3492787404" sldId="2052"/>
            <ac:spMk id="14" creationId="{66F7CBFE-01BB-FEC4-4185-31AAD43654A8}"/>
          </ac:spMkLst>
        </pc:spChg>
        <pc:spChg chg="add mod">
          <ac:chgData name="Kevin Shing Bruce Li" userId="6378f547-896a-4b95-bef6-11d9eff0679e" providerId="ADAL" clId="{0FD8F858-2CC4-AD45-A567-7D09C98E410F}" dt="2023-11-26T20:19:22.711" v="205" actId="465"/>
          <ac:spMkLst>
            <pc:docMk/>
            <pc:sldMk cId="3492787404" sldId="2052"/>
            <ac:spMk id="15" creationId="{0BB44995-FE9F-410D-7FD4-8E37D98A7DD8}"/>
          </ac:spMkLst>
        </pc:spChg>
        <pc:spChg chg="add mod">
          <ac:chgData name="Kevin Shing Bruce Li" userId="6378f547-896a-4b95-bef6-11d9eff0679e" providerId="ADAL" clId="{0FD8F858-2CC4-AD45-A567-7D09C98E410F}" dt="2023-11-26T20:19:22.711" v="205" actId="465"/>
          <ac:spMkLst>
            <pc:docMk/>
            <pc:sldMk cId="3492787404" sldId="2052"/>
            <ac:spMk id="16" creationId="{AFE10635-6CD9-08DA-19D7-9FFE763767ED}"/>
          </ac:spMkLst>
        </pc:spChg>
        <pc:picChg chg="add mod">
          <ac:chgData name="Kevin Shing Bruce Li" userId="6378f547-896a-4b95-bef6-11d9eff0679e" providerId="ADAL" clId="{0FD8F858-2CC4-AD45-A567-7D09C98E410F}" dt="2023-11-26T20:15:21.669" v="98" actId="1440"/>
          <ac:picMkLst>
            <pc:docMk/>
            <pc:sldMk cId="3492787404" sldId="2052"/>
            <ac:picMk id="7" creationId="{26FB4FA6-543F-FB07-CD02-8E445793ECD8}"/>
          </ac:picMkLst>
        </pc:picChg>
        <pc:picChg chg="add mod">
          <ac:chgData name="Kevin Shing Bruce Li" userId="6378f547-896a-4b95-bef6-11d9eff0679e" providerId="ADAL" clId="{0FD8F858-2CC4-AD45-A567-7D09C98E410F}" dt="2023-11-26T20:15:52.994" v="104" actId="1076"/>
          <ac:picMkLst>
            <pc:docMk/>
            <pc:sldMk cId="3492787404" sldId="2052"/>
            <ac:picMk id="8" creationId="{FC8CD8A0-07A5-6B54-F2E6-ACAE5E51169A}"/>
          </ac:picMkLst>
        </pc:picChg>
      </pc:sldChg>
      <pc:sldChg chg="modSp mod modTransition">
        <pc:chgData name="Kevin Shing Bruce Li" userId="6378f547-896a-4b95-bef6-11d9eff0679e" providerId="ADAL" clId="{0FD8F858-2CC4-AD45-A567-7D09C98E410F}" dt="2023-11-27T07:53:41.269" v="1433" actId="20577"/>
        <pc:sldMkLst>
          <pc:docMk/>
          <pc:sldMk cId="376648185" sldId="2053"/>
        </pc:sldMkLst>
        <pc:spChg chg="mod">
          <ac:chgData name="Kevin Shing Bruce Li" userId="6378f547-896a-4b95-bef6-11d9eff0679e" providerId="ADAL" clId="{0FD8F858-2CC4-AD45-A567-7D09C98E410F}" dt="2023-11-27T07:53:41.269" v="1433" actId="20577"/>
          <ac:spMkLst>
            <pc:docMk/>
            <pc:sldMk cId="376648185" sldId="2053"/>
            <ac:spMk id="3" creationId="{2BDA00D0-7C43-4DB9-1C7C-9FC76B0D7307}"/>
          </ac:spMkLst>
        </pc:spChg>
      </pc:sldChg>
      <pc:sldChg chg="del">
        <pc:chgData name="Kevin Shing Bruce Li" userId="6378f547-896a-4b95-bef6-11d9eff0679e" providerId="ADAL" clId="{0FD8F858-2CC4-AD45-A567-7D09C98E410F}" dt="2023-11-26T20:35:14.473" v="589" actId="2696"/>
        <pc:sldMkLst>
          <pc:docMk/>
          <pc:sldMk cId="4216602143" sldId="2054"/>
        </pc:sldMkLst>
      </pc:sldChg>
      <pc:sldChg chg="modTransition">
        <pc:chgData name="Kevin Shing Bruce Li" userId="6378f547-896a-4b95-bef6-11d9eff0679e" providerId="ADAL" clId="{0FD8F858-2CC4-AD45-A567-7D09C98E410F}" dt="2023-11-26T21:01:43.681" v="1177"/>
        <pc:sldMkLst>
          <pc:docMk/>
          <pc:sldMk cId="3510181385" sldId="2058"/>
        </pc:sldMkLst>
      </pc:sldChg>
      <pc:sldChg chg="modSp mod modTransition">
        <pc:chgData name="Kevin Shing Bruce Li" userId="6378f547-896a-4b95-bef6-11d9eff0679e" providerId="ADAL" clId="{0FD8F858-2CC4-AD45-A567-7D09C98E410F}" dt="2023-11-27T07:50:50.265" v="1427" actId="113"/>
        <pc:sldMkLst>
          <pc:docMk/>
          <pc:sldMk cId="2458125026" sldId="2059"/>
        </pc:sldMkLst>
        <pc:spChg chg="mod">
          <ac:chgData name="Kevin Shing Bruce Li" userId="6378f547-896a-4b95-bef6-11d9eff0679e" providerId="ADAL" clId="{0FD8F858-2CC4-AD45-A567-7D09C98E410F}" dt="2023-11-27T07:50:50.265" v="1427" actId="113"/>
          <ac:spMkLst>
            <pc:docMk/>
            <pc:sldMk cId="2458125026" sldId="2059"/>
            <ac:spMk id="3" creationId="{DFBABA53-CE10-C151-348C-20FEDBEA9A67}"/>
          </ac:spMkLst>
        </pc:spChg>
      </pc:sldChg>
      <pc:sldChg chg="del">
        <pc:chgData name="Kevin Shing Bruce Li" userId="6378f547-896a-4b95-bef6-11d9eff0679e" providerId="ADAL" clId="{0FD8F858-2CC4-AD45-A567-7D09C98E410F}" dt="2023-11-26T19:51:17.248" v="2" actId="2696"/>
        <pc:sldMkLst>
          <pc:docMk/>
          <pc:sldMk cId="2152648885" sldId="2060"/>
        </pc:sldMkLst>
      </pc:sldChg>
      <pc:sldChg chg="modTransition">
        <pc:chgData name="Kevin Shing Bruce Li" userId="6378f547-896a-4b95-bef6-11d9eff0679e" providerId="ADAL" clId="{0FD8F858-2CC4-AD45-A567-7D09C98E410F}" dt="2023-11-26T21:01:43.681" v="1177"/>
        <pc:sldMkLst>
          <pc:docMk/>
          <pc:sldMk cId="3152627856" sldId="2064"/>
        </pc:sldMkLst>
      </pc:sldChg>
      <pc:sldChg chg="modTransition">
        <pc:chgData name="Kevin Shing Bruce Li" userId="6378f547-896a-4b95-bef6-11d9eff0679e" providerId="ADAL" clId="{0FD8F858-2CC4-AD45-A567-7D09C98E410F}" dt="2023-11-26T21:01:43.681" v="1177"/>
        <pc:sldMkLst>
          <pc:docMk/>
          <pc:sldMk cId="2367191089" sldId="2067"/>
        </pc:sldMkLst>
      </pc:sldChg>
      <pc:sldChg chg="modTransition">
        <pc:chgData name="Kevin Shing Bruce Li" userId="6378f547-896a-4b95-bef6-11d9eff0679e" providerId="ADAL" clId="{0FD8F858-2CC4-AD45-A567-7D09C98E410F}" dt="2023-11-26T21:01:43.681" v="1177"/>
        <pc:sldMkLst>
          <pc:docMk/>
          <pc:sldMk cId="2218069516" sldId="2070"/>
        </pc:sldMkLst>
      </pc:sldChg>
      <pc:sldChg chg="modTransition">
        <pc:chgData name="Kevin Shing Bruce Li" userId="6378f547-896a-4b95-bef6-11d9eff0679e" providerId="ADAL" clId="{0FD8F858-2CC4-AD45-A567-7D09C98E410F}" dt="2023-11-26T21:01:43.681" v="1177"/>
        <pc:sldMkLst>
          <pc:docMk/>
          <pc:sldMk cId="587234578" sldId="2071"/>
        </pc:sldMkLst>
      </pc:sldChg>
      <pc:sldChg chg="modTransition">
        <pc:chgData name="Kevin Shing Bruce Li" userId="6378f547-896a-4b95-bef6-11d9eff0679e" providerId="ADAL" clId="{0FD8F858-2CC4-AD45-A567-7D09C98E410F}" dt="2023-11-26T21:01:43.681" v="1177"/>
        <pc:sldMkLst>
          <pc:docMk/>
          <pc:sldMk cId="1506926619" sldId="2075"/>
        </pc:sldMkLst>
      </pc:sldChg>
      <pc:sldChg chg="modTransition">
        <pc:chgData name="Kevin Shing Bruce Li" userId="6378f547-896a-4b95-bef6-11d9eff0679e" providerId="ADAL" clId="{0FD8F858-2CC4-AD45-A567-7D09C98E410F}" dt="2023-11-26T21:01:43.681" v="1177"/>
        <pc:sldMkLst>
          <pc:docMk/>
          <pc:sldMk cId="2524731911" sldId="2076"/>
        </pc:sldMkLst>
      </pc:sldChg>
      <pc:sldChg chg="modTransition">
        <pc:chgData name="Kevin Shing Bruce Li" userId="6378f547-896a-4b95-bef6-11d9eff0679e" providerId="ADAL" clId="{0FD8F858-2CC4-AD45-A567-7D09C98E410F}" dt="2023-11-26T21:01:43.681" v="1177"/>
        <pc:sldMkLst>
          <pc:docMk/>
          <pc:sldMk cId="3640393025" sldId="2077"/>
        </pc:sldMkLst>
      </pc:sldChg>
      <pc:sldChg chg="del">
        <pc:chgData name="Kevin Shing Bruce Li" userId="6378f547-896a-4b95-bef6-11d9eff0679e" providerId="ADAL" clId="{0FD8F858-2CC4-AD45-A567-7D09C98E410F}" dt="2023-11-26T20:53:19.396" v="942" actId="2696"/>
        <pc:sldMkLst>
          <pc:docMk/>
          <pc:sldMk cId="2449713211" sldId="2078"/>
        </pc:sldMkLst>
      </pc:sldChg>
      <pc:sldChg chg="modTransition">
        <pc:chgData name="Kevin Shing Bruce Li" userId="6378f547-896a-4b95-bef6-11d9eff0679e" providerId="ADAL" clId="{0FD8F858-2CC4-AD45-A567-7D09C98E410F}" dt="2023-11-26T21:01:43.681" v="1177"/>
        <pc:sldMkLst>
          <pc:docMk/>
          <pc:sldMk cId="2194290373" sldId="2079"/>
        </pc:sldMkLst>
      </pc:sldChg>
      <pc:sldChg chg="del">
        <pc:chgData name="Kevin Shing Bruce Li" userId="6378f547-896a-4b95-bef6-11d9eff0679e" providerId="ADAL" clId="{0FD8F858-2CC4-AD45-A567-7D09C98E410F}" dt="2023-11-26T19:51:03.095" v="1" actId="2696"/>
        <pc:sldMkLst>
          <pc:docMk/>
          <pc:sldMk cId="2641243741" sldId="2081"/>
        </pc:sldMkLst>
      </pc:sldChg>
      <pc:sldChg chg="modTransition">
        <pc:chgData name="Kevin Shing Bruce Li" userId="6378f547-896a-4b95-bef6-11d9eff0679e" providerId="ADAL" clId="{0FD8F858-2CC4-AD45-A567-7D09C98E410F}" dt="2023-11-26T21:01:43.681" v="1177"/>
        <pc:sldMkLst>
          <pc:docMk/>
          <pc:sldMk cId="997050223" sldId="2082"/>
        </pc:sldMkLst>
      </pc:sldChg>
      <pc:sldChg chg="modTransition">
        <pc:chgData name="Kevin Shing Bruce Li" userId="6378f547-896a-4b95-bef6-11d9eff0679e" providerId="ADAL" clId="{0FD8F858-2CC4-AD45-A567-7D09C98E410F}" dt="2023-11-26T21:01:43.681" v="1177"/>
        <pc:sldMkLst>
          <pc:docMk/>
          <pc:sldMk cId="2041492228" sldId="2086"/>
        </pc:sldMkLst>
      </pc:sldChg>
      <pc:sldChg chg="add del">
        <pc:chgData name="Kevin Shing Bruce Li" userId="6378f547-896a-4b95-bef6-11d9eff0679e" providerId="ADAL" clId="{0FD8F858-2CC4-AD45-A567-7D09C98E410F}" dt="2023-11-26T20:35:15.396" v="590" actId="2696"/>
        <pc:sldMkLst>
          <pc:docMk/>
          <pc:sldMk cId="3674632861" sldId="2087"/>
        </pc:sldMkLst>
      </pc:sldChg>
      <pc:sldChg chg="addSp modSp add mod modTransition">
        <pc:chgData name="Kevin Shing Bruce Li" userId="6378f547-896a-4b95-bef6-11d9eff0679e" providerId="ADAL" clId="{0FD8F858-2CC4-AD45-A567-7D09C98E410F}" dt="2023-11-26T21:01:43.681" v="1177"/>
        <pc:sldMkLst>
          <pc:docMk/>
          <pc:sldMk cId="1729695249" sldId="2088"/>
        </pc:sldMkLst>
        <pc:spChg chg="mod">
          <ac:chgData name="Kevin Shing Bruce Li" userId="6378f547-896a-4b95-bef6-11d9eff0679e" providerId="ADAL" clId="{0FD8F858-2CC4-AD45-A567-7D09C98E410F}" dt="2023-11-26T20:20:50.168" v="252" actId="207"/>
          <ac:spMkLst>
            <pc:docMk/>
            <pc:sldMk cId="1729695249" sldId="2088"/>
            <ac:spMk id="3" creationId="{2BDA00D0-7C43-4DB9-1C7C-9FC76B0D7307}"/>
          </ac:spMkLst>
        </pc:spChg>
        <pc:picChg chg="add mod">
          <ac:chgData name="Kevin Shing Bruce Li" userId="6378f547-896a-4b95-bef6-11d9eff0679e" providerId="ADAL" clId="{0FD8F858-2CC4-AD45-A567-7D09C98E410F}" dt="2023-11-26T20:32:29.586" v="551" actId="1076"/>
          <ac:picMkLst>
            <pc:docMk/>
            <pc:sldMk cId="1729695249" sldId="2088"/>
            <ac:picMk id="7" creationId="{2DE10575-D125-89D1-F3BA-3E7268F1D8AA}"/>
          </ac:picMkLst>
        </pc:picChg>
        <pc:picChg chg="add mod">
          <ac:chgData name="Kevin Shing Bruce Li" userId="6378f547-896a-4b95-bef6-11d9eff0679e" providerId="ADAL" clId="{0FD8F858-2CC4-AD45-A567-7D09C98E410F}" dt="2023-11-26T20:32:29.586" v="551" actId="1076"/>
          <ac:picMkLst>
            <pc:docMk/>
            <pc:sldMk cId="1729695249" sldId="2088"/>
            <ac:picMk id="8" creationId="{1D6470FC-AE58-6201-5A12-1387DF02280C}"/>
          </ac:picMkLst>
        </pc:picChg>
      </pc:sldChg>
      <pc:sldChg chg="addSp delSp modSp add mod modTransition">
        <pc:chgData name="Kevin Shing Bruce Li" userId="6378f547-896a-4b95-bef6-11d9eff0679e" providerId="ADAL" clId="{0FD8F858-2CC4-AD45-A567-7D09C98E410F}" dt="2023-11-26T21:01:43.681" v="1177"/>
        <pc:sldMkLst>
          <pc:docMk/>
          <pc:sldMk cId="2081589799" sldId="2089"/>
        </pc:sldMkLst>
        <pc:spChg chg="mod">
          <ac:chgData name="Kevin Shing Bruce Li" userId="6378f547-896a-4b95-bef6-11d9eff0679e" providerId="ADAL" clId="{0FD8F858-2CC4-AD45-A567-7D09C98E410F}" dt="2023-11-26T20:39:59.508" v="631" actId="207"/>
          <ac:spMkLst>
            <pc:docMk/>
            <pc:sldMk cId="2081589799" sldId="2089"/>
            <ac:spMk id="3" creationId="{2BDA00D0-7C43-4DB9-1C7C-9FC76B0D7307}"/>
          </ac:spMkLst>
        </pc:spChg>
        <pc:spChg chg="add del mod">
          <ac:chgData name="Kevin Shing Bruce Li" userId="6378f547-896a-4b95-bef6-11d9eff0679e" providerId="ADAL" clId="{0FD8F858-2CC4-AD45-A567-7D09C98E410F}" dt="2023-11-26T20:34:58.651" v="587" actId="21"/>
          <ac:spMkLst>
            <pc:docMk/>
            <pc:sldMk cId="2081589799" sldId="2089"/>
            <ac:spMk id="9" creationId="{974B66CF-DCA2-A4EC-71E2-A7DE0651848D}"/>
          </ac:spMkLst>
        </pc:spChg>
        <pc:spChg chg="add mod">
          <ac:chgData name="Kevin Shing Bruce Li" userId="6378f547-896a-4b95-bef6-11d9eff0679e" providerId="ADAL" clId="{0FD8F858-2CC4-AD45-A567-7D09C98E410F}" dt="2023-11-26T20:41:53.543" v="660" actId="255"/>
          <ac:spMkLst>
            <pc:docMk/>
            <pc:sldMk cId="2081589799" sldId="2089"/>
            <ac:spMk id="10" creationId="{2AA00D8F-F455-E84C-590D-45609DD6DFA6}"/>
          </ac:spMkLst>
        </pc:spChg>
        <pc:picChg chg="del">
          <ac:chgData name="Kevin Shing Bruce Li" userId="6378f547-896a-4b95-bef6-11d9eff0679e" providerId="ADAL" clId="{0FD8F858-2CC4-AD45-A567-7D09C98E410F}" dt="2023-11-26T20:32:51.431" v="553" actId="478"/>
          <ac:picMkLst>
            <pc:docMk/>
            <pc:sldMk cId="2081589799" sldId="2089"/>
            <ac:picMk id="7" creationId="{2DE10575-D125-89D1-F3BA-3E7268F1D8AA}"/>
          </ac:picMkLst>
        </pc:picChg>
        <pc:picChg chg="del">
          <ac:chgData name="Kevin Shing Bruce Li" userId="6378f547-896a-4b95-bef6-11d9eff0679e" providerId="ADAL" clId="{0FD8F858-2CC4-AD45-A567-7D09C98E410F}" dt="2023-11-26T20:32:52.173" v="554" actId="478"/>
          <ac:picMkLst>
            <pc:docMk/>
            <pc:sldMk cId="2081589799" sldId="2089"/>
            <ac:picMk id="8" creationId="{1D6470FC-AE58-6201-5A12-1387DF02280C}"/>
          </ac:picMkLst>
        </pc:picChg>
        <pc:picChg chg="add mod">
          <ac:chgData name="Kevin Shing Bruce Li" userId="6378f547-896a-4b95-bef6-11d9eff0679e" providerId="ADAL" clId="{0FD8F858-2CC4-AD45-A567-7D09C98E410F}" dt="2023-11-26T20:40:58.378" v="658" actId="14861"/>
          <ac:picMkLst>
            <pc:docMk/>
            <pc:sldMk cId="2081589799" sldId="2089"/>
            <ac:picMk id="1026" creationId="{767BCC86-CFB2-80B1-72CF-3A563C2A4124}"/>
          </ac:picMkLst>
        </pc:picChg>
      </pc:sldChg>
      <pc:sldChg chg="addSp delSp modSp add mod ord modTransition">
        <pc:chgData name="Kevin Shing Bruce Li" userId="6378f547-896a-4b95-bef6-11d9eff0679e" providerId="ADAL" clId="{0FD8F858-2CC4-AD45-A567-7D09C98E410F}" dt="2023-11-26T21:01:43.681" v="1177"/>
        <pc:sldMkLst>
          <pc:docMk/>
          <pc:sldMk cId="2366514132" sldId="2090"/>
        </pc:sldMkLst>
        <pc:spChg chg="mod">
          <ac:chgData name="Kevin Shing Bruce Li" userId="6378f547-896a-4b95-bef6-11d9eff0679e" providerId="ADAL" clId="{0FD8F858-2CC4-AD45-A567-7D09C98E410F}" dt="2023-11-26T20:52:59.605" v="940" actId="14100"/>
          <ac:spMkLst>
            <pc:docMk/>
            <pc:sldMk cId="2366514132" sldId="2090"/>
            <ac:spMk id="3" creationId="{3DE1752C-F1D1-6D51-2AE5-ECA9961903C6}"/>
          </ac:spMkLst>
        </pc:spChg>
        <pc:spChg chg="mod">
          <ac:chgData name="Kevin Shing Bruce Li" userId="6378f547-896a-4b95-bef6-11d9eff0679e" providerId="ADAL" clId="{0FD8F858-2CC4-AD45-A567-7D09C98E410F}" dt="2023-11-26T20:50:04.508" v="878" actId="206"/>
          <ac:spMkLst>
            <pc:docMk/>
            <pc:sldMk cId="2366514132" sldId="2090"/>
            <ac:spMk id="12" creationId="{7CDAAE65-BBB3-86A0-B50D-DFCDACD8A5E5}"/>
          </ac:spMkLst>
        </pc:spChg>
        <pc:picChg chg="add del mod">
          <ac:chgData name="Kevin Shing Bruce Li" userId="6378f547-896a-4b95-bef6-11d9eff0679e" providerId="ADAL" clId="{0FD8F858-2CC4-AD45-A567-7D09C98E410F}" dt="2023-11-26T20:45:35.714" v="709" actId="478"/>
          <ac:picMkLst>
            <pc:docMk/>
            <pc:sldMk cId="2366514132" sldId="2090"/>
            <ac:picMk id="7" creationId="{2BC73DA6-2D76-8102-7B67-6C47517A45D8}"/>
          </ac:picMkLst>
        </pc:picChg>
        <pc:picChg chg="del">
          <ac:chgData name="Kevin Shing Bruce Li" userId="6378f547-896a-4b95-bef6-11d9eff0679e" providerId="ADAL" clId="{0FD8F858-2CC4-AD45-A567-7D09C98E410F}" dt="2023-11-26T20:43:47.063" v="665" actId="478"/>
          <ac:picMkLst>
            <pc:docMk/>
            <pc:sldMk cId="2366514132" sldId="2090"/>
            <ac:picMk id="11" creationId="{B0EFB90A-592E-C5E1-0924-5AD8C74F68DE}"/>
          </ac:picMkLst>
        </pc:picChg>
        <pc:picChg chg="add mod">
          <ac:chgData name="Kevin Shing Bruce Li" userId="6378f547-896a-4b95-bef6-11d9eff0679e" providerId="ADAL" clId="{0FD8F858-2CC4-AD45-A567-7D09C98E410F}" dt="2023-11-26T20:46:22.868" v="830" actId="12789"/>
          <ac:picMkLst>
            <pc:docMk/>
            <pc:sldMk cId="2366514132" sldId="2090"/>
            <ac:picMk id="2050" creationId="{F38F1F92-51CB-3C96-B9B5-30248252A86B}"/>
          </ac:picMkLst>
        </pc:picChg>
        <pc:picChg chg="del">
          <ac:chgData name="Kevin Shing Bruce Li" userId="6378f547-896a-4b95-bef6-11d9eff0679e" providerId="ADAL" clId="{0FD8F858-2CC4-AD45-A567-7D09C98E410F}" dt="2023-11-26T20:43:46.150" v="664" actId="478"/>
          <ac:picMkLst>
            <pc:docMk/>
            <pc:sldMk cId="2366514132" sldId="2090"/>
            <ac:picMk id="2054" creationId="{BDCAECD7-799D-B4F4-C08F-FFC54AE9F000}"/>
          </ac:picMkLst>
        </pc:picChg>
      </pc:sldChg>
      <pc:sldChg chg="addSp delSp modSp add del mod modTransition">
        <pc:chgData name="Kevin Shing Bruce Li" userId="6378f547-896a-4b95-bef6-11d9eff0679e" providerId="ADAL" clId="{0FD8F858-2CC4-AD45-A567-7D09C98E410F}" dt="2023-11-27T07:46:34.096" v="1388" actId="2696"/>
        <pc:sldMkLst>
          <pc:docMk/>
          <pc:sldMk cId="3050848713" sldId="2091"/>
        </pc:sldMkLst>
        <pc:spChg chg="mod">
          <ac:chgData name="Kevin Shing Bruce Li" userId="6378f547-896a-4b95-bef6-11d9eff0679e" providerId="ADAL" clId="{0FD8F858-2CC4-AD45-A567-7D09C98E410F}" dt="2023-11-27T07:45:01.141" v="1379" actId="113"/>
          <ac:spMkLst>
            <pc:docMk/>
            <pc:sldMk cId="3050848713" sldId="2091"/>
            <ac:spMk id="3" creationId="{A1232DBE-E98D-32DB-18F8-3DE85B0F5CFA}"/>
          </ac:spMkLst>
        </pc:spChg>
        <pc:spChg chg="add del mod">
          <ac:chgData name="Kevin Shing Bruce Li" userId="6378f547-896a-4b95-bef6-11d9eff0679e" providerId="ADAL" clId="{0FD8F858-2CC4-AD45-A567-7D09C98E410F}" dt="2023-11-27T07:46:28.914" v="1386" actId="21"/>
          <ac:spMkLst>
            <pc:docMk/>
            <pc:sldMk cId="3050848713" sldId="2091"/>
            <ac:spMk id="7" creationId="{7FA5188E-4502-BE45-5678-2ABC7001B274}"/>
          </ac:spMkLst>
        </pc:spChg>
      </pc:sldChg>
      <pc:sldChg chg="add ord">
        <pc:chgData name="Kevin Shing Bruce Li" userId="6378f547-896a-4b95-bef6-11d9eff0679e" providerId="ADAL" clId="{0FD8F858-2CC4-AD45-A567-7D09C98E410F}" dt="2023-11-26T21:17:01.733" v="1233" actId="20578"/>
        <pc:sldMkLst>
          <pc:docMk/>
          <pc:sldMk cId="2675678430" sldId="2092"/>
        </pc:sldMkLst>
      </pc:sldChg>
      <pc:sldChg chg="addSp delSp modSp add mod setBg setClrOvrMap">
        <pc:chgData name="Kevin Shing Bruce Li" userId="6378f547-896a-4b95-bef6-11d9eff0679e" providerId="ADAL" clId="{0FD8F858-2CC4-AD45-A567-7D09C98E410F}" dt="2023-11-26T21:16:48.727" v="1232" actId="27636"/>
        <pc:sldMkLst>
          <pc:docMk/>
          <pc:sldMk cId="128867920" sldId="2093"/>
        </pc:sldMkLst>
        <pc:spChg chg="mod">
          <ac:chgData name="Kevin Shing Bruce Li" userId="6378f547-896a-4b95-bef6-11d9eff0679e" providerId="ADAL" clId="{0FD8F858-2CC4-AD45-A567-7D09C98E410F}" dt="2023-11-26T21:16:48.384" v="1231" actId="26606"/>
          <ac:spMkLst>
            <pc:docMk/>
            <pc:sldMk cId="128867920" sldId="2093"/>
            <ac:spMk id="2" creationId="{1DAA3FC7-5C50-F3E9-2C7B-98E5F08F6311}"/>
          </ac:spMkLst>
        </pc:spChg>
        <pc:spChg chg="mod">
          <ac:chgData name="Kevin Shing Bruce Li" userId="6378f547-896a-4b95-bef6-11d9eff0679e" providerId="ADAL" clId="{0FD8F858-2CC4-AD45-A567-7D09C98E410F}" dt="2023-11-26T21:16:48.384" v="1231" actId="26606"/>
          <ac:spMkLst>
            <pc:docMk/>
            <pc:sldMk cId="128867920" sldId="2093"/>
            <ac:spMk id="3" creationId="{DF31FB6E-3AC6-88D3-644B-FAAC1FC6D523}"/>
          </ac:spMkLst>
        </pc:spChg>
        <pc:spChg chg="add del">
          <ac:chgData name="Kevin Shing Bruce Li" userId="6378f547-896a-4b95-bef6-11d9eff0679e" providerId="ADAL" clId="{0FD8F858-2CC4-AD45-A567-7D09C98E410F}" dt="2023-11-26T21:15:59.268" v="1220" actId="26606"/>
          <ac:spMkLst>
            <pc:docMk/>
            <pc:sldMk cId="128867920" sldId="2093"/>
            <ac:spMk id="2052" creationId="{0D7B6173-1D58-48E2-83CF-37350F315F75}"/>
          </ac:spMkLst>
        </pc:spChg>
        <pc:spChg chg="add del">
          <ac:chgData name="Kevin Shing Bruce Li" userId="6378f547-896a-4b95-bef6-11d9eff0679e" providerId="ADAL" clId="{0FD8F858-2CC4-AD45-A567-7D09C98E410F}" dt="2023-11-26T21:15:59.268" v="1220" actId="26606"/>
          <ac:spMkLst>
            <pc:docMk/>
            <pc:sldMk cId="128867920" sldId="2093"/>
            <ac:spMk id="2053" creationId="{2F36CA75-CFBF-4844-B719-8FE9EBADA9AF}"/>
          </ac:spMkLst>
        </pc:spChg>
        <pc:spChg chg="add del">
          <ac:chgData name="Kevin Shing Bruce Li" userId="6378f547-896a-4b95-bef6-11d9eff0679e" providerId="ADAL" clId="{0FD8F858-2CC4-AD45-A567-7D09C98E410F}" dt="2023-11-26T21:15:59.268" v="1220" actId="26606"/>
          <ac:spMkLst>
            <pc:docMk/>
            <pc:sldMk cId="128867920" sldId="2093"/>
            <ac:spMk id="2054" creationId="{3D4A84B9-E564-4DD0-97F8-DBF1C460C28A}"/>
          </ac:spMkLst>
        </pc:spChg>
        <pc:spChg chg="add del">
          <ac:chgData name="Kevin Shing Bruce Li" userId="6378f547-896a-4b95-bef6-11d9eff0679e" providerId="ADAL" clId="{0FD8F858-2CC4-AD45-A567-7D09C98E410F}" dt="2023-11-26T21:15:14.737" v="1196" actId="26606"/>
          <ac:spMkLst>
            <pc:docMk/>
            <pc:sldMk cId="128867920" sldId="2093"/>
            <ac:spMk id="2055" creationId="{E91DC736-0EF8-4F87-9146-EBF1D2EE4D3D}"/>
          </ac:spMkLst>
        </pc:spChg>
        <pc:spChg chg="add del">
          <ac:chgData name="Kevin Shing Bruce Li" userId="6378f547-896a-4b95-bef6-11d9eff0679e" providerId="ADAL" clId="{0FD8F858-2CC4-AD45-A567-7D09C98E410F}" dt="2023-11-26T21:15:59.268" v="1220" actId="26606"/>
          <ac:spMkLst>
            <pc:docMk/>
            <pc:sldMk cId="128867920" sldId="2093"/>
            <ac:spMk id="2056" creationId="{102382E0-0A09-46AE-B955-B911CAFE7F00}"/>
          </ac:spMkLst>
        </pc:spChg>
        <pc:spChg chg="add del">
          <ac:chgData name="Kevin Shing Bruce Li" userId="6378f547-896a-4b95-bef6-11d9eff0679e" providerId="ADAL" clId="{0FD8F858-2CC4-AD45-A567-7D09C98E410F}" dt="2023-11-26T21:15:14.737" v="1196" actId="26606"/>
          <ac:spMkLst>
            <pc:docMk/>
            <pc:sldMk cId="128867920" sldId="2093"/>
            <ac:spMk id="2057" creationId="{097CD68E-23E3-4007-8847-CD0944C4F7BE}"/>
          </ac:spMkLst>
        </pc:spChg>
        <pc:spChg chg="add del">
          <ac:chgData name="Kevin Shing Bruce Li" userId="6378f547-896a-4b95-bef6-11d9eff0679e" providerId="ADAL" clId="{0FD8F858-2CC4-AD45-A567-7D09C98E410F}" dt="2023-11-26T21:15:14.737" v="1196" actId="26606"/>
          <ac:spMkLst>
            <pc:docMk/>
            <pc:sldMk cId="128867920" sldId="2093"/>
            <ac:spMk id="2059" creationId="{AF2F604E-43BE-4DC3-B983-E071523364F8}"/>
          </ac:spMkLst>
        </pc:spChg>
        <pc:spChg chg="add del">
          <ac:chgData name="Kevin Shing Bruce Li" userId="6378f547-896a-4b95-bef6-11d9eff0679e" providerId="ADAL" clId="{0FD8F858-2CC4-AD45-A567-7D09C98E410F}" dt="2023-11-26T21:15:14.737" v="1196" actId="26606"/>
          <ac:spMkLst>
            <pc:docMk/>
            <pc:sldMk cId="128867920" sldId="2093"/>
            <ac:spMk id="2061" creationId="{08C9B587-E65E-4B52-B37C-ABEBB6E87928}"/>
          </ac:spMkLst>
        </pc:spChg>
        <pc:spChg chg="add del">
          <ac:chgData name="Kevin Shing Bruce Li" userId="6378f547-896a-4b95-bef6-11d9eff0679e" providerId="ADAL" clId="{0FD8F858-2CC4-AD45-A567-7D09C98E410F}" dt="2023-11-26T21:15:59.268" v="1220" actId="26606"/>
          <ac:spMkLst>
            <pc:docMk/>
            <pc:sldMk cId="128867920" sldId="2093"/>
            <ac:spMk id="2062" creationId="{7DE75D4A-0965-4973-BE75-DECCAC9A9614}"/>
          </ac:spMkLst>
        </pc:spChg>
        <pc:spChg chg="add del">
          <ac:chgData name="Kevin Shing Bruce Li" userId="6378f547-896a-4b95-bef6-11d9eff0679e" providerId="ADAL" clId="{0FD8F858-2CC4-AD45-A567-7D09C98E410F}" dt="2023-11-26T21:15:39.151" v="1218"/>
          <ac:spMkLst>
            <pc:docMk/>
            <pc:sldMk cId="128867920" sldId="2093"/>
            <ac:spMk id="2063" creationId="{3BA513B0-82FF-4F41-8178-885375D1CFB5}"/>
          </ac:spMkLst>
        </pc:spChg>
        <pc:spChg chg="add">
          <ac:chgData name="Kevin Shing Bruce Li" userId="6378f547-896a-4b95-bef6-11d9eff0679e" providerId="ADAL" clId="{0FD8F858-2CC4-AD45-A567-7D09C98E410F}" dt="2023-11-26T21:16:48.384" v="1231" actId="26606"/>
          <ac:spMkLst>
            <pc:docMk/>
            <pc:sldMk cId="128867920" sldId="2093"/>
            <ac:spMk id="2066" creationId="{21A75659-5A6F-4F77-9679-678A00B9D8DC}"/>
          </ac:spMkLst>
        </pc:spChg>
        <pc:spChg chg="add del">
          <ac:chgData name="Kevin Shing Bruce Li" userId="6378f547-896a-4b95-bef6-11d9eff0679e" providerId="ADAL" clId="{0FD8F858-2CC4-AD45-A567-7D09C98E410F}" dt="2023-11-26T21:15:38.543" v="1216"/>
          <ac:spMkLst>
            <pc:docMk/>
            <pc:sldMk cId="128867920" sldId="2093"/>
            <ac:spMk id="2068" creationId="{4D4677D2-D5AC-4CF9-9EED-2B89D0A1C212}"/>
          </ac:spMkLst>
        </pc:spChg>
        <pc:spChg chg="add del">
          <ac:chgData name="Kevin Shing Bruce Li" userId="6378f547-896a-4b95-bef6-11d9eff0679e" providerId="ADAL" clId="{0FD8F858-2CC4-AD45-A567-7D09C98E410F}" dt="2023-11-26T21:15:38.543" v="1216"/>
          <ac:spMkLst>
            <pc:docMk/>
            <pc:sldMk cId="128867920" sldId="2093"/>
            <ac:spMk id="2069" creationId="{C6D54F7E-825A-4BBA-815F-35CCA8B97786}"/>
          </ac:spMkLst>
        </pc:spChg>
        <pc:spChg chg="add del">
          <ac:chgData name="Kevin Shing Bruce Li" userId="6378f547-896a-4b95-bef6-11d9eff0679e" providerId="ADAL" clId="{0FD8F858-2CC4-AD45-A567-7D09C98E410F}" dt="2023-11-26T21:16:11.293" v="1230"/>
          <ac:spMkLst>
            <pc:docMk/>
            <pc:sldMk cId="128867920" sldId="2093"/>
            <ac:spMk id="2070" creationId="{3BA513B0-82FF-4F41-8178-885375D1CFB5}"/>
          </ac:spMkLst>
        </pc:spChg>
        <pc:spChg chg="add del">
          <ac:chgData name="Kevin Shing Bruce Li" userId="6378f547-896a-4b95-bef6-11d9eff0679e" providerId="ADAL" clId="{0FD8F858-2CC4-AD45-A567-7D09C98E410F}" dt="2023-11-26T21:15:38.038" v="1214"/>
          <ac:spMkLst>
            <pc:docMk/>
            <pc:sldMk cId="128867920" sldId="2093"/>
            <ac:spMk id="2071" creationId="{7DA3C418-758E-4180-A5D0-8655D6804587}"/>
          </ac:spMkLst>
        </pc:spChg>
        <pc:spChg chg="add del">
          <ac:chgData name="Kevin Shing Bruce Li" userId="6378f547-896a-4b95-bef6-11d9eff0679e" providerId="ADAL" clId="{0FD8F858-2CC4-AD45-A567-7D09C98E410F}" dt="2023-11-26T21:15:38.038" v="1214"/>
          <ac:spMkLst>
            <pc:docMk/>
            <pc:sldMk cId="128867920" sldId="2093"/>
            <ac:spMk id="2072" creationId="{28C8EF06-5EC3-4883-AFAF-D74FF46550FB}"/>
          </ac:spMkLst>
        </pc:spChg>
        <pc:spChg chg="add del">
          <ac:chgData name="Kevin Shing Bruce Li" userId="6378f547-896a-4b95-bef6-11d9eff0679e" providerId="ADAL" clId="{0FD8F858-2CC4-AD45-A567-7D09C98E410F}" dt="2023-11-26T21:15:37.461" v="1212"/>
          <ac:spMkLst>
            <pc:docMk/>
            <pc:sldMk cId="128867920" sldId="2093"/>
            <ac:spMk id="2074" creationId="{8181FC64-B306-4821-98E2-780662EFC486}"/>
          </ac:spMkLst>
        </pc:spChg>
        <pc:spChg chg="add del">
          <ac:chgData name="Kevin Shing Bruce Li" userId="6378f547-896a-4b95-bef6-11d9eff0679e" providerId="ADAL" clId="{0FD8F858-2CC4-AD45-A567-7D09C98E410F}" dt="2023-11-26T21:15:37.461" v="1212"/>
          <ac:spMkLst>
            <pc:docMk/>
            <pc:sldMk cId="128867920" sldId="2093"/>
            <ac:spMk id="2075" creationId="{5871FC61-DD4E-47D4-81FD-8A7E7D12B371}"/>
          </ac:spMkLst>
        </pc:spChg>
        <pc:spChg chg="add del">
          <ac:chgData name="Kevin Shing Bruce Li" userId="6378f547-896a-4b95-bef6-11d9eff0679e" providerId="ADAL" clId="{0FD8F858-2CC4-AD45-A567-7D09C98E410F}" dt="2023-11-26T21:15:37.461" v="1212"/>
          <ac:spMkLst>
            <pc:docMk/>
            <pc:sldMk cId="128867920" sldId="2093"/>
            <ac:spMk id="2076" creationId="{F9EC3F91-A75C-4F74-867E-E4C28C13546B}"/>
          </ac:spMkLst>
        </pc:spChg>
        <pc:spChg chg="add del">
          <ac:chgData name="Kevin Shing Bruce Li" userId="6378f547-896a-4b95-bef6-11d9eff0679e" providerId="ADAL" clId="{0FD8F858-2CC4-AD45-A567-7D09C98E410F}" dt="2023-11-26T21:15:37.461" v="1212"/>
          <ac:spMkLst>
            <pc:docMk/>
            <pc:sldMk cId="128867920" sldId="2093"/>
            <ac:spMk id="2077" creationId="{829A1E2C-5AC8-40FC-99E9-832069D39792}"/>
          </ac:spMkLst>
        </pc:spChg>
        <pc:spChg chg="add del">
          <ac:chgData name="Kevin Shing Bruce Li" userId="6378f547-896a-4b95-bef6-11d9eff0679e" providerId="ADAL" clId="{0FD8F858-2CC4-AD45-A567-7D09C98E410F}" dt="2023-11-26T21:15:36.738" v="1210"/>
          <ac:spMkLst>
            <pc:docMk/>
            <pc:sldMk cId="128867920" sldId="2093"/>
            <ac:spMk id="2079" creationId="{71B2258F-86CA-4D4D-8270-BC05FCDEBFB3}"/>
          </ac:spMkLst>
        </pc:spChg>
        <pc:spChg chg="add">
          <ac:chgData name="Kevin Shing Bruce Li" userId="6378f547-896a-4b95-bef6-11d9eff0679e" providerId="ADAL" clId="{0FD8F858-2CC4-AD45-A567-7D09C98E410F}" dt="2023-11-26T21:16:48.384" v="1231" actId="26606"/>
          <ac:spMkLst>
            <pc:docMk/>
            <pc:sldMk cId="128867920" sldId="2093"/>
            <ac:spMk id="2081" creationId="{E30A3A45-140E-431E-AED0-07EF836310B3}"/>
          </ac:spMkLst>
        </pc:spChg>
        <pc:spChg chg="add del">
          <ac:chgData name="Kevin Shing Bruce Li" userId="6378f547-896a-4b95-bef6-11d9eff0679e" providerId="ADAL" clId="{0FD8F858-2CC4-AD45-A567-7D09C98E410F}" dt="2023-11-26T21:16:10.185" v="1228"/>
          <ac:spMkLst>
            <pc:docMk/>
            <pc:sldMk cId="128867920" sldId="2093"/>
            <ac:spMk id="2082" creationId="{0D7B6173-1D58-48E2-83CF-37350F315F75}"/>
          </ac:spMkLst>
        </pc:spChg>
        <pc:spChg chg="add del">
          <ac:chgData name="Kevin Shing Bruce Li" userId="6378f547-896a-4b95-bef6-11d9eff0679e" providerId="ADAL" clId="{0FD8F858-2CC4-AD45-A567-7D09C98E410F}" dt="2023-11-26T21:16:10.185" v="1228"/>
          <ac:spMkLst>
            <pc:docMk/>
            <pc:sldMk cId="128867920" sldId="2093"/>
            <ac:spMk id="2083" creationId="{2F36CA75-CFBF-4844-B719-8FE9EBADA9AF}"/>
          </ac:spMkLst>
        </pc:spChg>
        <pc:spChg chg="add del">
          <ac:chgData name="Kevin Shing Bruce Li" userId="6378f547-896a-4b95-bef6-11d9eff0679e" providerId="ADAL" clId="{0FD8F858-2CC4-AD45-A567-7D09C98E410F}" dt="2023-11-26T21:16:10.185" v="1228"/>
          <ac:spMkLst>
            <pc:docMk/>
            <pc:sldMk cId="128867920" sldId="2093"/>
            <ac:spMk id="2084" creationId="{3D4A84B9-E564-4DD0-97F8-DBF1C460C28A}"/>
          </ac:spMkLst>
        </pc:spChg>
        <pc:spChg chg="add del">
          <ac:chgData name="Kevin Shing Bruce Li" userId="6378f547-896a-4b95-bef6-11d9eff0679e" providerId="ADAL" clId="{0FD8F858-2CC4-AD45-A567-7D09C98E410F}" dt="2023-11-26T21:16:10.185" v="1228"/>
          <ac:spMkLst>
            <pc:docMk/>
            <pc:sldMk cId="128867920" sldId="2093"/>
            <ac:spMk id="2085" creationId="{102382E0-0A09-46AE-B955-B911CAFE7F00}"/>
          </ac:spMkLst>
        </pc:spChg>
        <pc:spChg chg="add del">
          <ac:chgData name="Kevin Shing Bruce Li" userId="6378f547-896a-4b95-bef6-11d9eff0679e" providerId="ADAL" clId="{0FD8F858-2CC4-AD45-A567-7D09C98E410F}" dt="2023-11-26T21:16:10.185" v="1228"/>
          <ac:spMkLst>
            <pc:docMk/>
            <pc:sldMk cId="128867920" sldId="2093"/>
            <ac:spMk id="2086" creationId="{7DE75D4A-0965-4973-BE75-DECCAC9A9614}"/>
          </ac:spMkLst>
        </pc:spChg>
        <pc:spChg chg="add">
          <ac:chgData name="Kevin Shing Bruce Li" userId="6378f547-896a-4b95-bef6-11d9eff0679e" providerId="ADAL" clId="{0FD8F858-2CC4-AD45-A567-7D09C98E410F}" dt="2023-11-26T21:16:48.384" v="1231" actId="26606"/>
          <ac:spMkLst>
            <pc:docMk/>
            <pc:sldMk cId="128867920" sldId="2093"/>
            <ac:spMk id="2087" creationId="{55D4142C-5077-457F-A6AD-3FECFDB39685}"/>
          </ac:spMkLst>
        </pc:spChg>
        <pc:spChg chg="add del">
          <ac:chgData name="Kevin Shing Bruce Li" userId="6378f547-896a-4b95-bef6-11d9eff0679e" providerId="ADAL" clId="{0FD8F858-2CC4-AD45-A567-7D09C98E410F}" dt="2023-11-26T21:16:09.230" v="1226" actId="26606"/>
          <ac:spMkLst>
            <pc:docMk/>
            <pc:sldMk cId="128867920" sldId="2093"/>
            <ac:spMk id="2088" creationId="{8181FC64-B306-4821-98E2-780662EFC486}"/>
          </ac:spMkLst>
        </pc:spChg>
        <pc:spChg chg="add del">
          <ac:chgData name="Kevin Shing Bruce Li" userId="6378f547-896a-4b95-bef6-11d9eff0679e" providerId="ADAL" clId="{0FD8F858-2CC4-AD45-A567-7D09C98E410F}" dt="2023-11-26T21:16:09.230" v="1226" actId="26606"/>
          <ac:spMkLst>
            <pc:docMk/>
            <pc:sldMk cId="128867920" sldId="2093"/>
            <ac:spMk id="2089" creationId="{5871FC61-DD4E-47D4-81FD-8A7E7D12B371}"/>
          </ac:spMkLst>
        </pc:spChg>
        <pc:spChg chg="add del">
          <ac:chgData name="Kevin Shing Bruce Li" userId="6378f547-896a-4b95-bef6-11d9eff0679e" providerId="ADAL" clId="{0FD8F858-2CC4-AD45-A567-7D09C98E410F}" dt="2023-11-26T21:16:09.230" v="1226" actId="26606"/>
          <ac:spMkLst>
            <pc:docMk/>
            <pc:sldMk cId="128867920" sldId="2093"/>
            <ac:spMk id="2090" creationId="{F9EC3F91-A75C-4F74-867E-E4C28C13546B}"/>
          </ac:spMkLst>
        </pc:spChg>
        <pc:spChg chg="add del">
          <ac:chgData name="Kevin Shing Bruce Li" userId="6378f547-896a-4b95-bef6-11d9eff0679e" providerId="ADAL" clId="{0FD8F858-2CC4-AD45-A567-7D09C98E410F}" dt="2023-11-26T21:16:09.230" v="1226" actId="26606"/>
          <ac:spMkLst>
            <pc:docMk/>
            <pc:sldMk cId="128867920" sldId="2093"/>
            <ac:spMk id="2091" creationId="{829A1E2C-5AC8-40FC-99E9-832069D39792}"/>
          </ac:spMkLst>
        </pc:spChg>
        <pc:spChg chg="add">
          <ac:chgData name="Kevin Shing Bruce Li" userId="6378f547-896a-4b95-bef6-11d9eff0679e" providerId="ADAL" clId="{0FD8F858-2CC4-AD45-A567-7D09C98E410F}" dt="2023-11-26T21:16:48.384" v="1231" actId="26606"/>
          <ac:spMkLst>
            <pc:docMk/>
            <pc:sldMk cId="128867920" sldId="2093"/>
            <ac:spMk id="2092" creationId="{7A5F0580-5EE9-419F-96EE-B6529EF6E7D0}"/>
          </ac:spMkLst>
        </pc:spChg>
        <pc:grpChg chg="add del">
          <ac:chgData name="Kevin Shing Bruce Li" userId="6378f547-896a-4b95-bef6-11d9eff0679e" providerId="ADAL" clId="{0FD8F858-2CC4-AD45-A567-7D09C98E410F}" dt="2023-11-26T21:15:39.151" v="1218"/>
          <ac:grpSpMkLst>
            <pc:docMk/>
            <pc:sldMk cId="128867920" sldId="2093"/>
            <ac:grpSpMk id="2064" creationId="{93DB8501-F9F2-4ACD-B56A-9019CD5006D6}"/>
          </ac:grpSpMkLst>
        </pc:grpChg>
        <pc:grpChg chg="add del">
          <ac:chgData name="Kevin Shing Bruce Li" userId="6378f547-896a-4b95-bef6-11d9eff0679e" providerId="ADAL" clId="{0FD8F858-2CC4-AD45-A567-7D09C98E410F}" dt="2023-11-26T21:16:11.293" v="1230"/>
          <ac:grpSpMkLst>
            <pc:docMk/>
            <pc:sldMk cId="128867920" sldId="2093"/>
            <ac:grpSpMk id="2073" creationId="{93DB8501-F9F2-4ACD-B56A-9019CD5006D6}"/>
          </ac:grpSpMkLst>
        </pc:grpChg>
        <pc:picChg chg="add mod ord">
          <ac:chgData name="Kevin Shing Bruce Li" userId="6378f547-896a-4b95-bef6-11d9eff0679e" providerId="ADAL" clId="{0FD8F858-2CC4-AD45-A567-7D09C98E410F}" dt="2023-11-26T21:16:48.727" v="1232" actId="27636"/>
          <ac:picMkLst>
            <pc:docMk/>
            <pc:sldMk cId="128867920" sldId="2093"/>
            <ac:picMk id="2050" creationId="{C3BF50C4-1285-BF17-FF53-DDA9ABEBF65D}"/>
          </ac:picMkLst>
        </pc:picChg>
        <pc:picChg chg="add del">
          <ac:chgData name="Kevin Shing Bruce Li" userId="6378f547-896a-4b95-bef6-11d9eff0679e" providerId="ADAL" clId="{0FD8F858-2CC4-AD45-A567-7D09C98E410F}" dt="2023-11-26T21:16:10.185" v="1228"/>
          <ac:picMkLst>
            <pc:docMk/>
            <pc:sldMk cId="128867920" sldId="2093"/>
            <ac:picMk id="2065" creationId="{4A599609-F5C2-4A0B-A992-913F814A631A}"/>
          </ac:picMkLst>
        </pc:picChg>
        <pc:picChg chg="add del">
          <ac:chgData name="Kevin Shing Bruce Li" userId="6378f547-896a-4b95-bef6-11d9eff0679e" providerId="ADAL" clId="{0FD8F858-2CC4-AD45-A567-7D09C98E410F}" dt="2023-11-26T21:15:59.268" v="1220" actId="26606"/>
          <ac:picMkLst>
            <pc:docMk/>
            <pc:sldMk cId="128867920" sldId="2093"/>
            <ac:picMk id="2067" creationId="{4A599609-F5C2-4A0B-A992-913F814A631A}"/>
          </ac:picMkLst>
        </pc:picChg>
      </pc:sldChg>
      <pc:sldChg chg="add del">
        <pc:chgData name="Kevin Shing Bruce Li" userId="6378f547-896a-4b95-bef6-11d9eff0679e" providerId="ADAL" clId="{0FD8F858-2CC4-AD45-A567-7D09C98E410F}" dt="2023-11-27T07:44:21.998" v="1376" actId="2696"/>
        <pc:sldMkLst>
          <pc:docMk/>
          <pc:sldMk cId="1427444593" sldId="2094"/>
        </pc:sldMkLst>
      </pc:sldChg>
      <pc:sldChg chg="modSp add modAnim">
        <pc:chgData name="Kevin Shing Bruce Li" userId="6378f547-896a-4b95-bef6-11d9eff0679e" providerId="ADAL" clId="{0FD8F858-2CC4-AD45-A567-7D09C98E410F}" dt="2023-11-27T07:51:11.268" v="1428" actId="113"/>
        <pc:sldMkLst>
          <pc:docMk/>
          <pc:sldMk cId="2142297859" sldId="2095"/>
        </pc:sldMkLst>
        <pc:spChg chg="mod">
          <ac:chgData name="Kevin Shing Bruce Li" userId="6378f547-896a-4b95-bef6-11d9eff0679e" providerId="ADAL" clId="{0FD8F858-2CC4-AD45-A567-7D09C98E410F}" dt="2023-11-27T07:51:11.268" v="1428" actId="113"/>
          <ac:spMkLst>
            <pc:docMk/>
            <pc:sldMk cId="2142297859" sldId="2095"/>
            <ac:spMk id="3" creationId="{A1232DBE-E98D-32DB-18F8-3DE85B0F5CFA}"/>
          </ac:spMkLst>
        </pc:spChg>
        <pc:picChg chg="mod">
          <ac:chgData name="Kevin Shing Bruce Li" userId="6378f547-896a-4b95-bef6-11d9eff0679e" providerId="ADAL" clId="{0FD8F858-2CC4-AD45-A567-7D09C98E410F}" dt="2023-11-27T07:44:45.941" v="1377"/>
          <ac:picMkLst>
            <pc:docMk/>
            <pc:sldMk cId="2142297859" sldId="2095"/>
            <ac:picMk id="1026" creationId="{8B872779-4119-41CB-C4DC-800793358FC8}"/>
          </ac:picMkLst>
        </pc:picChg>
      </pc:sldChg>
      <pc:sldChg chg="addSp delSp modSp add mod">
        <pc:chgData name="Kevin Shing Bruce Li" userId="6378f547-896a-4b95-bef6-11d9eff0679e" providerId="ADAL" clId="{0FD8F858-2CC4-AD45-A567-7D09C98E410F}" dt="2023-11-27T07:51:25.656" v="1431"/>
        <pc:sldMkLst>
          <pc:docMk/>
          <pc:sldMk cId="2875836593" sldId="2096"/>
        </pc:sldMkLst>
        <pc:spChg chg="mod">
          <ac:chgData name="Kevin Shing Bruce Li" userId="6378f547-896a-4b95-bef6-11d9eff0679e" providerId="ADAL" clId="{0FD8F858-2CC4-AD45-A567-7D09C98E410F}" dt="2023-11-27T07:51:23.972" v="1430" actId="113"/>
          <ac:spMkLst>
            <pc:docMk/>
            <pc:sldMk cId="2875836593" sldId="2096"/>
            <ac:spMk id="3" creationId="{A1232DBE-E98D-32DB-18F8-3DE85B0F5CFA}"/>
          </ac:spMkLst>
        </pc:spChg>
        <pc:spChg chg="add del mod">
          <ac:chgData name="Kevin Shing Bruce Li" userId="6378f547-896a-4b95-bef6-11d9eff0679e" providerId="ADAL" clId="{0FD8F858-2CC4-AD45-A567-7D09C98E410F}" dt="2023-11-27T07:51:17.388" v="1429" actId="21"/>
          <ac:spMkLst>
            <pc:docMk/>
            <pc:sldMk cId="2875836593" sldId="2096"/>
            <ac:spMk id="7" creationId="{3F05C282-BB12-D905-2D9B-F1CD60089705}"/>
          </ac:spMkLst>
        </pc:spChg>
        <pc:spChg chg="add mod">
          <ac:chgData name="Kevin Shing Bruce Li" userId="6378f547-896a-4b95-bef6-11d9eff0679e" providerId="ADAL" clId="{0FD8F858-2CC4-AD45-A567-7D09C98E410F}" dt="2023-11-27T07:51:25.656" v="1431"/>
          <ac:spMkLst>
            <pc:docMk/>
            <pc:sldMk cId="2875836593" sldId="2096"/>
            <ac:spMk id="8" creationId="{59F44D8E-CABD-84E8-AE6E-05094C9A33B9}"/>
          </ac:spMkLst>
        </pc:spChg>
        <pc:picChg chg="del">
          <ac:chgData name="Kevin Shing Bruce Li" userId="6378f547-896a-4b95-bef6-11d9eff0679e" providerId="ADAL" clId="{0FD8F858-2CC4-AD45-A567-7D09C98E410F}" dt="2023-11-27T07:46:24.267" v="1385" actId="478"/>
          <ac:picMkLst>
            <pc:docMk/>
            <pc:sldMk cId="2875836593" sldId="2096"/>
            <ac:picMk id="1026" creationId="{8B872779-4119-41CB-C4DC-800793358FC8}"/>
          </ac:picMkLst>
        </pc:picChg>
      </pc:sldChg>
      <pc:sldChg chg="add">
        <pc:chgData name="Kevin Shing Bruce Li" userId="6378f547-896a-4b95-bef6-11d9eff0679e" providerId="ADAL" clId="{0FD8F858-2CC4-AD45-A567-7D09C98E410F}" dt="2023-11-27T07:53:50.166" v="1434" actId="2890"/>
        <pc:sldMkLst>
          <pc:docMk/>
          <pc:sldMk cId="806632136" sldId="2097"/>
        </pc:sldMkLst>
      </pc:sldChg>
    </pc:docChg>
  </pc:docChgLst>
  <pc:docChgLst>
    <pc:chgData name="Kevin Shing Bruce Li" userId="6378f547-896a-4b95-bef6-11d9eff0679e" providerId="ADAL" clId="{DF5372B4-785A-5E4A-B5FD-8CC9EEBFF0B2}"/>
    <pc:docChg chg="custSel delSld modSld">
      <pc:chgData name="Kevin Shing Bruce Li" userId="6378f547-896a-4b95-bef6-11d9eff0679e" providerId="ADAL" clId="{DF5372B4-785A-5E4A-B5FD-8CC9EEBFF0B2}" dt="2023-12-07T11:21:15.006" v="472"/>
      <pc:docMkLst>
        <pc:docMk/>
      </pc:docMkLst>
      <pc:sldChg chg="addSp delSp modSp modAnim">
        <pc:chgData name="Kevin Shing Bruce Li" userId="6378f547-896a-4b95-bef6-11d9eff0679e" providerId="ADAL" clId="{DF5372B4-785A-5E4A-B5FD-8CC9EEBFF0B2}" dt="2023-12-06T18:30:33.294" v="36" actId="167"/>
        <pc:sldMkLst>
          <pc:docMk/>
          <pc:sldMk cId="776286964" sldId="2016"/>
        </pc:sldMkLst>
        <pc:picChg chg="add mod">
          <ac:chgData name="Kevin Shing Bruce Li" userId="6378f547-896a-4b95-bef6-11d9eff0679e" providerId="ADAL" clId="{DF5372B4-785A-5E4A-B5FD-8CC9EEBFF0B2}" dt="2023-12-06T18:30:33.294" v="36" actId="167"/>
          <ac:picMkLst>
            <pc:docMk/>
            <pc:sldMk cId="776286964" sldId="2016"/>
            <ac:picMk id="7" creationId="{8E00556E-F907-8D7B-047E-C6FB117F83C9}"/>
          </ac:picMkLst>
        </pc:picChg>
        <pc:picChg chg="del">
          <ac:chgData name="Kevin Shing Bruce Li" userId="6378f547-896a-4b95-bef6-11d9eff0679e" providerId="ADAL" clId="{DF5372B4-785A-5E4A-B5FD-8CC9EEBFF0B2}" dt="2023-12-06T18:27:07.385" v="0" actId="478"/>
          <ac:picMkLst>
            <pc:docMk/>
            <pc:sldMk cId="776286964" sldId="2016"/>
            <ac:picMk id="1026" creationId="{8B872779-4119-41CB-C4DC-800793358FC8}"/>
          </ac:picMkLst>
        </pc:picChg>
      </pc:sldChg>
      <pc:sldChg chg="addSp modSp mod">
        <pc:chgData name="Kevin Shing Bruce Li" userId="6378f547-896a-4b95-bef6-11d9eff0679e" providerId="ADAL" clId="{DF5372B4-785A-5E4A-B5FD-8CC9EEBFF0B2}" dt="2023-12-07T10:00:32.830" v="295" actId="113"/>
        <pc:sldMkLst>
          <pc:docMk/>
          <pc:sldMk cId="2366514132" sldId="2090"/>
        </pc:sldMkLst>
        <pc:spChg chg="mod">
          <ac:chgData name="Kevin Shing Bruce Li" userId="6378f547-896a-4b95-bef6-11d9eff0679e" providerId="ADAL" clId="{DF5372B4-785A-5E4A-B5FD-8CC9EEBFF0B2}" dt="2023-12-07T10:00:32.830" v="295" actId="113"/>
          <ac:spMkLst>
            <pc:docMk/>
            <pc:sldMk cId="2366514132" sldId="2090"/>
            <ac:spMk id="3" creationId="{3DE1752C-F1D1-6D51-2AE5-ECA9961903C6}"/>
          </ac:spMkLst>
        </pc:spChg>
        <pc:spChg chg="add mod">
          <ac:chgData name="Kevin Shing Bruce Li" userId="6378f547-896a-4b95-bef6-11d9eff0679e" providerId="ADAL" clId="{DF5372B4-785A-5E4A-B5FD-8CC9EEBFF0B2}" dt="2023-12-07T09:59:16.519" v="269" actId="12788"/>
          <ac:spMkLst>
            <pc:docMk/>
            <pc:sldMk cId="2366514132" sldId="2090"/>
            <ac:spMk id="7" creationId="{96D0F3CE-1196-A415-E893-F417D566EF5F}"/>
          </ac:spMkLst>
        </pc:spChg>
      </pc:sldChg>
      <pc:sldChg chg="addSp delSp modSp mod">
        <pc:chgData name="Kevin Shing Bruce Li" userId="6378f547-896a-4b95-bef6-11d9eff0679e" providerId="ADAL" clId="{DF5372B4-785A-5E4A-B5FD-8CC9EEBFF0B2}" dt="2023-12-07T08:01:49.296" v="155" actId="20577"/>
        <pc:sldMkLst>
          <pc:docMk/>
          <pc:sldMk cId="2142297859" sldId="2095"/>
        </pc:sldMkLst>
        <pc:spChg chg="mod">
          <ac:chgData name="Kevin Shing Bruce Li" userId="6378f547-896a-4b95-bef6-11d9eff0679e" providerId="ADAL" clId="{DF5372B4-785A-5E4A-B5FD-8CC9EEBFF0B2}" dt="2023-12-07T08:01:49.296" v="155" actId="20577"/>
          <ac:spMkLst>
            <pc:docMk/>
            <pc:sldMk cId="2142297859" sldId="2095"/>
            <ac:spMk id="3" creationId="{A1232DBE-E98D-32DB-18F8-3DE85B0F5CFA}"/>
          </ac:spMkLst>
        </pc:spChg>
        <pc:picChg chg="add mod">
          <ac:chgData name="Kevin Shing Bruce Li" userId="6378f547-896a-4b95-bef6-11d9eff0679e" providerId="ADAL" clId="{DF5372B4-785A-5E4A-B5FD-8CC9EEBFF0B2}" dt="2023-12-06T18:30:26.660" v="35"/>
          <ac:picMkLst>
            <pc:docMk/>
            <pc:sldMk cId="2142297859" sldId="2095"/>
            <ac:picMk id="7" creationId="{DC62FC2A-68E4-95D7-3C79-17651D804C6D}"/>
          </ac:picMkLst>
        </pc:picChg>
        <pc:picChg chg="del">
          <ac:chgData name="Kevin Shing Bruce Li" userId="6378f547-896a-4b95-bef6-11d9eff0679e" providerId="ADAL" clId="{DF5372B4-785A-5E4A-B5FD-8CC9EEBFF0B2}" dt="2023-12-06T18:30:04.606" v="32" actId="478"/>
          <ac:picMkLst>
            <pc:docMk/>
            <pc:sldMk cId="2142297859" sldId="2095"/>
            <ac:picMk id="1026" creationId="{8B872779-4119-41CB-C4DC-800793358FC8}"/>
          </ac:picMkLst>
        </pc:picChg>
      </pc:sldChg>
      <pc:sldChg chg="modAnim">
        <pc:chgData name="Kevin Shing Bruce Li" userId="6378f547-896a-4b95-bef6-11d9eff0679e" providerId="ADAL" clId="{DF5372B4-785A-5E4A-B5FD-8CC9EEBFF0B2}" dt="2023-12-07T11:21:15.006" v="472"/>
        <pc:sldMkLst>
          <pc:docMk/>
          <pc:sldMk cId="806632136" sldId="2097"/>
        </pc:sldMkLst>
      </pc:sldChg>
      <pc:sldChg chg="del">
        <pc:chgData name="Kevin Shing Bruce Li" userId="6378f547-896a-4b95-bef6-11d9eff0679e" providerId="ADAL" clId="{DF5372B4-785A-5E4A-B5FD-8CC9EEBFF0B2}" dt="2023-12-07T10:07:12.816" v="469" actId="2696"/>
        <pc:sldMkLst>
          <pc:docMk/>
          <pc:sldMk cId="69362535" sldId="2098"/>
        </pc:sldMkLst>
      </pc:sldChg>
      <pc:sldChg chg="modSp mod">
        <pc:chgData name="Kevin Shing Bruce Li" userId="6378f547-896a-4b95-bef6-11d9eff0679e" providerId="ADAL" clId="{DF5372B4-785A-5E4A-B5FD-8CC9EEBFF0B2}" dt="2023-12-07T07:55:21.893" v="98" actId="113"/>
        <pc:sldMkLst>
          <pc:docMk/>
          <pc:sldMk cId="4226941210" sldId="2101"/>
        </pc:sldMkLst>
        <pc:spChg chg="mod">
          <ac:chgData name="Kevin Shing Bruce Li" userId="6378f547-896a-4b95-bef6-11d9eff0679e" providerId="ADAL" clId="{DF5372B4-785A-5E4A-B5FD-8CC9EEBFF0B2}" dt="2023-12-07T07:55:21.893" v="98" actId="113"/>
          <ac:spMkLst>
            <pc:docMk/>
            <pc:sldMk cId="4226941210" sldId="2101"/>
            <ac:spMk id="8" creationId="{6DCFE316-AD73-AD0D-BDCA-74D016692160}"/>
          </ac:spMkLst>
        </pc:spChg>
      </pc:sldChg>
      <pc:sldChg chg="modSp mod">
        <pc:chgData name="Kevin Shing Bruce Li" userId="6378f547-896a-4b95-bef6-11d9eff0679e" providerId="ADAL" clId="{DF5372B4-785A-5E4A-B5FD-8CC9EEBFF0B2}" dt="2023-12-07T10:05:16.471" v="468" actId="20577"/>
        <pc:sldMkLst>
          <pc:docMk/>
          <pc:sldMk cId="1944870463" sldId="2103"/>
        </pc:sldMkLst>
        <pc:spChg chg="mod">
          <ac:chgData name="Kevin Shing Bruce Li" userId="6378f547-896a-4b95-bef6-11d9eff0679e" providerId="ADAL" clId="{DF5372B4-785A-5E4A-B5FD-8CC9EEBFF0B2}" dt="2023-12-07T10:05:16.471" v="468" actId="20577"/>
          <ac:spMkLst>
            <pc:docMk/>
            <pc:sldMk cId="1944870463" sldId="2103"/>
            <ac:spMk id="8" creationId="{1C467971-ADD6-EBDA-0BD6-44F85F3F6584}"/>
          </ac:spMkLst>
        </pc:spChg>
      </pc:sldChg>
    </pc:docChg>
  </pc:docChgLst>
  <pc:docChgLst>
    <pc:chgData name="Kevin Shing Bruce Li" userId="6378f547-896a-4b95-bef6-11d9eff0679e" providerId="ADAL" clId="{93E618A9-F2D9-7447-A67F-3E52724E4300}"/>
    <pc:docChg chg="undo custSel addSld delSld modSld sldOrd">
      <pc:chgData name="Kevin Shing Bruce Li" userId="6378f547-896a-4b95-bef6-11d9eff0679e" providerId="ADAL" clId="{93E618A9-F2D9-7447-A67F-3E52724E4300}" dt="2023-11-24T14:41:56.070" v="7011" actId="20577"/>
      <pc:docMkLst>
        <pc:docMk/>
      </pc:docMkLst>
      <pc:sldChg chg="del">
        <pc:chgData name="Kevin Shing Bruce Li" userId="6378f547-896a-4b95-bef6-11d9eff0679e" providerId="ADAL" clId="{93E618A9-F2D9-7447-A67F-3E52724E4300}" dt="2023-11-21T11:59:37.241" v="2201" actId="2696"/>
        <pc:sldMkLst>
          <pc:docMk/>
          <pc:sldMk cId="2825447874" sldId="260"/>
        </pc:sldMkLst>
      </pc:sldChg>
      <pc:sldChg chg="del">
        <pc:chgData name="Kevin Shing Bruce Li" userId="6378f547-896a-4b95-bef6-11d9eff0679e" providerId="ADAL" clId="{93E618A9-F2D9-7447-A67F-3E52724E4300}" dt="2023-11-21T11:59:33.495" v="2200" actId="2696"/>
        <pc:sldMkLst>
          <pc:docMk/>
          <pc:sldMk cId="4153325629" sldId="1702"/>
        </pc:sldMkLst>
      </pc:sldChg>
      <pc:sldChg chg="del">
        <pc:chgData name="Kevin Shing Bruce Li" userId="6378f547-896a-4b95-bef6-11d9eff0679e" providerId="ADAL" clId="{93E618A9-F2D9-7447-A67F-3E52724E4300}" dt="2023-11-21T11:59:45.507" v="2204" actId="2696"/>
        <pc:sldMkLst>
          <pc:docMk/>
          <pc:sldMk cId="2054590434" sldId="1936"/>
        </pc:sldMkLst>
      </pc:sldChg>
      <pc:sldChg chg="del">
        <pc:chgData name="Kevin Shing Bruce Li" userId="6378f547-896a-4b95-bef6-11d9eff0679e" providerId="ADAL" clId="{93E618A9-F2D9-7447-A67F-3E52724E4300}" dt="2023-11-21T11:59:46.956" v="2205" actId="2696"/>
        <pc:sldMkLst>
          <pc:docMk/>
          <pc:sldMk cId="2111450847" sldId="1962"/>
        </pc:sldMkLst>
      </pc:sldChg>
      <pc:sldChg chg="del">
        <pc:chgData name="Kevin Shing Bruce Li" userId="6378f547-896a-4b95-bef6-11d9eff0679e" providerId="ADAL" clId="{93E618A9-F2D9-7447-A67F-3E52724E4300}" dt="2023-11-21T11:59:58.962" v="2208" actId="2696"/>
        <pc:sldMkLst>
          <pc:docMk/>
          <pc:sldMk cId="757307081" sldId="1972"/>
        </pc:sldMkLst>
      </pc:sldChg>
      <pc:sldChg chg="del">
        <pc:chgData name="Kevin Shing Bruce Li" userId="6378f547-896a-4b95-bef6-11d9eff0679e" providerId="ADAL" clId="{93E618A9-F2D9-7447-A67F-3E52724E4300}" dt="2023-11-21T12:00:01.031" v="2209" actId="2696"/>
        <pc:sldMkLst>
          <pc:docMk/>
          <pc:sldMk cId="2735298776" sldId="1973"/>
        </pc:sldMkLst>
      </pc:sldChg>
      <pc:sldChg chg="del">
        <pc:chgData name="Kevin Shing Bruce Li" userId="6378f547-896a-4b95-bef6-11d9eff0679e" providerId="ADAL" clId="{93E618A9-F2D9-7447-A67F-3E52724E4300}" dt="2023-11-21T11:59:47.998" v="2206" actId="2696"/>
        <pc:sldMkLst>
          <pc:docMk/>
          <pc:sldMk cId="2140879843" sldId="1981"/>
        </pc:sldMkLst>
      </pc:sldChg>
      <pc:sldChg chg="del">
        <pc:chgData name="Kevin Shing Bruce Li" userId="6378f547-896a-4b95-bef6-11d9eff0679e" providerId="ADAL" clId="{93E618A9-F2D9-7447-A67F-3E52724E4300}" dt="2023-11-21T12:00:02.944" v="2210" actId="2696"/>
        <pc:sldMkLst>
          <pc:docMk/>
          <pc:sldMk cId="3711378953" sldId="1986"/>
        </pc:sldMkLst>
      </pc:sldChg>
      <pc:sldChg chg="del">
        <pc:chgData name="Kevin Shing Bruce Li" userId="6378f547-896a-4b95-bef6-11d9eff0679e" providerId="ADAL" clId="{93E618A9-F2D9-7447-A67F-3E52724E4300}" dt="2023-11-21T11:59:41.640" v="2203" actId="2696"/>
        <pc:sldMkLst>
          <pc:docMk/>
          <pc:sldMk cId="4285608781" sldId="1994"/>
        </pc:sldMkLst>
      </pc:sldChg>
      <pc:sldChg chg="del">
        <pc:chgData name="Kevin Shing Bruce Li" userId="6378f547-896a-4b95-bef6-11d9eff0679e" providerId="ADAL" clId="{93E618A9-F2D9-7447-A67F-3E52724E4300}" dt="2023-11-21T11:59:54.210" v="2207" actId="2696"/>
        <pc:sldMkLst>
          <pc:docMk/>
          <pc:sldMk cId="1700010643" sldId="2012"/>
        </pc:sldMkLst>
      </pc:sldChg>
      <pc:sldChg chg="del">
        <pc:chgData name="Kevin Shing Bruce Li" userId="6378f547-896a-4b95-bef6-11d9eff0679e" providerId="ADAL" clId="{93E618A9-F2D9-7447-A67F-3E52724E4300}" dt="2023-11-21T11:59:39.712" v="2202" actId="2696"/>
        <pc:sldMkLst>
          <pc:docMk/>
          <pc:sldMk cId="3746644517" sldId="2013"/>
        </pc:sldMkLst>
      </pc:sldChg>
      <pc:sldChg chg="modSp mod">
        <pc:chgData name="Kevin Shing Bruce Li" userId="6378f547-896a-4b95-bef6-11d9eff0679e" providerId="ADAL" clId="{93E618A9-F2D9-7447-A67F-3E52724E4300}" dt="2023-11-21T12:29:54.169" v="3482" actId="20577"/>
        <pc:sldMkLst>
          <pc:docMk/>
          <pc:sldMk cId="4098975101" sldId="2019"/>
        </pc:sldMkLst>
        <pc:spChg chg="mod">
          <ac:chgData name="Kevin Shing Bruce Li" userId="6378f547-896a-4b95-bef6-11d9eff0679e" providerId="ADAL" clId="{93E618A9-F2D9-7447-A67F-3E52724E4300}" dt="2023-11-21T12:29:54.169" v="3482" actId="20577"/>
          <ac:spMkLst>
            <pc:docMk/>
            <pc:sldMk cId="4098975101" sldId="2019"/>
            <ac:spMk id="2" creationId="{518414BF-38CB-8677-C622-4A5099AE876B}"/>
          </ac:spMkLst>
        </pc:spChg>
      </pc:sldChg>
      <pc:sldChg chg="addSp modSp mod ord">
        <pc:chgData name="Kevin Shing Bruce Li" userId="6378f547-896a-4b95-bef6-11d9eff0679e" providerId="ADAL" clId="{93E618A9-F2D9-7447-A67F-3E52724E4300}" dt="2023-11-21T18:35:03.335" v="4660" actId="1076"/>
        <pc:sldMkLst>
          <pc:docMk/>
          <pc:sldMk cId="3669678659" sldId="2031"/>
        </pc:sldMkLst>
        <pc:spChg chg="mod">
          <ac:chgData name="Kevin Shing Bruce Li" userId="6378f547-896a-4b95-bef6-11d9eff0679e" providerId="ADAL" clId="{93E618A9-F2D9-7447-A67F-3E52724E4300}" dt="2023-11-21T18:34:21.892" v="4640" actId="20577"/>
          <ac:spMkLst>
            <pc:docMk/>
            <pc:sldMk cId="3669678659" sldId="2031"/>
            <ac:spMk id="3" creationId="{014DF8A1-DAD8-2FB8-FE5C-E386E3051407}"/>
          </ac:spMkLst>
        </pc:spChg>
        <pc:picChg chg="add mod">
          <ac:chgData name="Kevin Shing Bruce Li" userId="6378f547-896a-4b95-bef6-11d9eff0679e" providerId="ADAL" clId="{93E618A9-F2D9-7447-A67F-3E52724E4300}" dt="2023-11-21T18:35:03.335" v="4660" actId="1076"/>
          <ac:picMkLst>
            <pc:docMk/>
            <pc:sldMk cId="3669678659" sldId="2031"/>
            <ac:picMk id="7" creationId="{5F047A08-D613-CEE1-D7FB-95A4F3BFEB09}"/>
          </ac:picMkLst>
        </pc:picChg>
      </pc:sldChg>
      <pc:sldChg chg="modSp mod">
        <pc:chgData name="Kevin Shing Bruce Li" userId="6378f547-896a-4b95-bef6-11d9eff0679e" providerId="ADAL" clId="{93E618A9-F2D9-7447-A67F-3E52724E4300}" dt="2023-11-24T14:41:56.070" v="7011" actId="20577"/>
        <pc:sldMkLst>
          <pc:docMk/>
          <pc:sldMk cId="1113204175" sldId="2033"/>
        </pc:sldMkLst>
        <pc:spChg chg="mod">
          <ac:chgData name="Kevin Shing Bruce Li" userId="6378f547-896a-4b95-bef6-11d9eff0679e" providerId="ADAL" clId="{93E618A9-F2D9-7447-A67F-3E52724E4300}" dt="2023-11-21T12:31:19.594" v="3536" actId="20577"/>
          <ac:spMkLst>
            <pc:docMk/>
            <pc:sldMk cId="1113204175" sldId="2033"/>
            <ac:spMk id="2" creationId="{DEB328F3-58C0-DB4E-28C0-A204235AC076}"/>
          </ac:spMkLst>
        </pc:spChg>
        <pc:spChg chg="mod">
          <ac:chgData name="Kevin Shing Bruce Li" userId="6378f547-896a-4b95-bef6-11d9eff0679e" providerId="ADAL" clId="{93E618A9-F2D9-7447-A67F-3E52724E4300}" dt="2023-11-24T14:41:56.070" v="7011" actId="20577"/>
          <ac:spMkLst>
            <pc:docMk/>
            <pc:sldMk cId="1113204175" sldId="2033"/>
            <ac:spMk id="3" creationId="{3DE1752C-F1D1-6D51-2AE5-ECA9961903C6}"/>
          </ac:spMkLst>
        </pc:spChg>
        <pc:spChg chg="mod">
          <ac:chgData name="Kevin Shing Bruce Li" userId="6378f547-896a-4b95-bef6-11d9eff0679e" providerId="ADAL" clId="{93E618A9-F2D9-7447-A67F-3E52724E4300}" dt="2023-11-21T12:04:28.628" v="2242" actId="1076"/>
          <ac:spMkLst>
            <pc:docMk/>
            <pc:sldMk cId="1113204175" sldId="2033"/>
            <ac:spMk id="8" creationId="{5C616795-D75C-E3C8-53C0-43D0795CD470}"/>
          </ac:spMkLst>
        </pc:spChg>
      </pc:sldChg>
      <pc:sldChg chg="modSp mod">
        <pc:chgData name="Kevin Shing Bruce Li" userId="6378f547-896a-4b95-bef6-11d9eff0679e" providerId="ADAL" clId="{93E618A9-F2D9-7447-A67F-3E52724E4300}" dt="2023-11-21T18:37:55.049" v="4784" actId="27636"/>
        <pc:sldMkLst>
          <pc:docMk/>
          <pc:sldMk cId="883979018" sldId="2039"/>
        </pc:sldMkLst>
        <pc:spChg chg="mod">
          <ac:chgData name="Kevin Shing Bruce Li" userId="6378f547-896a-4b95-bef6-11d9eff0679e" providerId="ADAL" clId="{93E618A9-F2D9-7447-A67F-3E52724E4300}" dt="2023-11-21T12:30:56.357" v="3505" actId="20577"/>
          <ac:spMkLst>
            <pc:docMk/>
            <pc:sldMk cId="883979018" sldId="2039"/>
            <ac:spMk id="2" creationId="{518414BF-38CB-8677-C622-4A5099AE876B}"/>
          </ac:spMkLst>
        </pc:spChg>
        <pc:spChg chg="mod">
          <ac:chgData name="Kevin Shing Bruce Li" userId="6378f547-896a-4b95-bef6-11d9eff0679e" providerId="ADAL" clId="{93E618A9-F2D9-7447-A67F-3E52724E4300}" dt="2023-11-21T18:37:55.049" v="4784" actId="27636"/>
          <ac:spMkLst>
            <pc:docMk/>
            <pc:sldMk cId="883979018" sldId="2039"/>
            <ac:spMk id="3" creationId="{A1232DBE-E98D-32DB-18F8-3DE85B0F5CFA}"/>
          </ac:spMkLst>
        </pc:spChg>
      </pc:sldChg>
      <pc:sldChg chg="addSp modSp mod">
        <pc:chgData name="Kevin Shing Bruce Li" userId="6378f547-896a-4b95-bef6-11d9eff0679e" providerId="ADAL" clId="{93E618A9-F2D9-7447-A67F-3E52724E4300}" dt="2023-11-21T12:29:45.097" v="3477" actId="313"/>
        <pc:sldMkLst>
          <pc:docMk/>
          <pc:sldMk cId="862810986" sldId="2046"/>
        </pc:sldMkLst>
        <pc:spChg chg="mod">
          <ac:chgData name="Kevin Shing Bruce Li" userId="6378f547-896a-4b95-bef6-11d9eff0679e" providerId="ADAL" clId="{93E618A9-F2D9-7447-A67F-3E52724E4300}" dt="2023-11-21T12:29:45.097" v="3477" actId="313"/>
          <ac:spMkLst>
            <pc:docMk/>
            <pc:sldMk cId="862810986" sldId="2046"/>
            <ac:spMk id="2" creationId="{518414BF-38CB-8677-C622-4A5099AE876B}"/>
          </ac:spMkLst>
        </pc:spChg>
        <pc:spChg chg="mod">
          <ac:chgData name="Kevin Shing Bruce Li" userId="6378f547-896a-4b95-bef6-11d9eff0679e" providerId="ADAL" clId="{93E618A9-F2D9-7447-A67F-3E52724E4300}" dt="2023-11-21T12:22:52.815" v="3345" actId="20577"/>
          <ac:spMkLst>
            <pc:docMk/>
            <pc:sldMk cId="862810986" sldId="2046"/>
            <ac:spMk id="3" creationId="{A1232DBE-E98D-32DB-18F8-3DE85B0F5CFA}"/>
          </ac:spMkLst>
        </pc:spChg>
        <pc:picChg chg="add mod">
          <ac:chgData name="Kevin Shing Bruce Li" userId="6378f547-896a-4b95-bef6-11d9eff0679e" providerId="ADAL" clId="{93E618A9-F2D9-7447-A67F-3E52724E4300}" dt="2023-11-21T12:26:04.848" v="3404" actId="167"/>
          <ac:picMkLst>
            <pc:docMk/>
            <pc:sldMk cId="862810986" sldId="2046"/>
            <ac:picMk id="7" creationId="{64DA6048-49E0-206A-8051-C8E50512F21B}"/>
          </ac:picMkLst>
        </pc:picChg>
      </pc:sldChg>
      <pc:sldChg chg="delSp del">
        <pc:chgData name="Kevin Shing Bruce Li" userId="6378f547-896a-4b95-bef6-11d9eff0679e" providerId="ADAL" clId="{93E618A9-F2D9-7447-A67F-3E52724E4300}" dt="2023-11-21T12:23:12.518" v="3347" actId="2696"/>
        <pc:sldMkLst>
          <pc:docMk/>
          <pc:sldMk cId="469317397" sldId="2050"/>
        </pc:sldMkLst>
        <pc:picChg chg="del">
          <ac:chgData name="Kevin Shing Bruce Li" userId="6378f547-896a-4b95-bef6-11d9eff0679e" providerId="ADAL" clId="{93E618A9-F2D9-7447-A67F-3E52724E4300}" dt="2023-11-21T12:23:10.788" v="3346" actId="21"/>
          <ac:picMkLst>
            <pc:docMk/>
            <pc:sldMk cId="469317397" sldId="2050"/>
            <ac:picMk id="1026" creationId="{543484AF-B4A6-5E8D-DA4E-F2E30145B662}"/>
          </ac:picMkLst>
        </pc:picChg>
      </pc:sldChg>
      <pc:sldChg chg="modSp mod">
        <pc:chgData name="Kevin Shing Bruce Li" userId="6378f547-896a-4b95-bef6-11d9eff0679e" providerId="ADAL" clId="{93E618A9-F2D9-7447-A67F-3E52724E4300}" dt="2023-11-21T12:31:01.023" v="3506"/>
        <pc:sldMkLst>
          <pc:docMk/>
          <pc:sldMk cId="3510181385" sldId="2058"/>
        </pc:sldMkLst>
        <pc:spChg chg="mod">
          <ac:chgData name="Kevin Shing Bruce Li" userId="6378f547-896a-4b95-bef6-11d9eff0679e" providerId="ADAL" clId="{93E618A9-F2D9-7447-A67F-3E52724E4300}" dt="2023-11-21T12:31:01.023" v="3506"/>
          <ac:spMkLst>
            <pc:docMk/>
            <pc:sldMk cId="3510181385" sldId="2058"/>
            <ac:spMk id="2" creationId="{518414BF-38CB-8677-C622-4A5099AE876B}"/>
          </ac:spMkLst>
        </pc:spChg>
      </pc:sldChg>
      <pc:sldChg chg="modSp mod ord">
        <pc:chgData name="Kevin Shing Bruce Li" userId="6378f547-896a-4b95-bef6-11d9eff0679e" providerId="ADAL" clId="{93E618A9-F2D9-7447-A67F-3E52724E4300}" dt="2023-11-21T12:05:09.738" v="2256" actId="20578"/>
        <pc:sldMkLst>
          <pc:docMk/>
          <pc:sldMk cId="2152648885" sldId="2060"/>
        </pc:sldMkLst>
        <pc:spChg chg="mod">
          <ac:chgData name="Kevin Shing Bruce Li" userId="6378f547-896a-4b95-bef6-11d9eff0679e" providerId="ADAL" clId="{93E618A9-F2D9-7447-A67F-3E52724E4300}" dt="2023-11-21T09:55:50.110" v="80" actId="20577"/>
          <ac:spMkLst>
            <pc:docMk/>
            <pc:sldMk cId="2152648885" sldId="2060"/>
            <ac:spMk id="3" creationId="{F3B0F521-3502-EDC9-9141-F0014C0DD5C2}"/>
          </ac:spMkLst>
        </pc:spChg>
      </pc:sldChg>
      <pc:sldChg chg="modSp mod">
        <pc:chgData name="Kevin Shing Bruce Li" userId="6378f547-896a-4b95-bef6-11d9eff0679e" providerId="ADAL" clId="{93E618A9-F2D9-7447-A67F-3E52724E4300}" dt="2023-11-21T12:31:04.644" v="3507"/>
        <pc:sldMkLst>
          <pc:docMk/>
          <pc:sldMk cId="3152627856" sldId="2064"/>
        </pc:sldMkLst>
        <pc:spChg chg="mod">
          <ac:chgData name="Kevin Shing Bruce Li" userId="6378f547-896a-4b95-bef6-11d9eff0679e" providerId="ADAL" clId="{93E618A9-F2D9-7447-A67F-3E52724E4300}" dt="2023-11-21T12:31:04.644" v="3507"/>
          <ac:spMkLst>
            <pc:docMk/>
            <pc:sldMk cId="3152627856" sldId="2064"/>
            <ac:spMk id="2" creationId="{518414BF-38CB-8677-C622-4A5099AE876B}"/>
          </ac:spMkLst>
        </pc:spChg>
        <pc:spChg chg="mod">
          <ac:chgData name="Kevin Shing Bruce Li" userId="6378f547-896a-4b95-bef6-11d9eff0679e" providerId="ADAL" clId="{93E618A9-F2D9-7447-A67F-3E52724E4300}" dt="2023-11-21T11:49:40.424" v="2070" actId="692"/>
          <ac:spMkLst>
            <pc:docMk/>
            <pc:sldMk cId="3152627856" sldId="2064"/>
            <ac:spMk id="8" creationId="{00BFCE33-9614-0C17-CECC-F10A2CF122EC}"/>
          </ac:spMkLst>
        </pc:spChg>
      </pc:sldChg>
      <pc:sldChg chg="del">
        <pc:chgData name="Kevin Shing Bruce Li" userId="6378f547-896a-4b95-bef6-11d9eff0679e" providerId="ADAL" clId="{93E618A9-F2D9-7447-A67F-3E52724E4300}" dt="2023-11-21T11:46:22.900" v="2021" actId="2696"/>
        <pc:sldMkLst>
          <pc:docMk/>
          <pc:sldMk cId="749365941" sldId="2067"/>
        </pc:sldMkLst>
      </pc:sldChg>
      <pc:sldChg chg="add">
        <pc:chgData name="Kevin Shing Bruce Li" userId="6378f547-896a-4b95-bef6-11d9eff0679e" providerId="ADAL" clId="{93E618A9-F2D9-7447-A67F-3E52724E4300}" dt="2023-11-21T11:46:33.425" v="2022"/>
        <pc:sldMkLst>
          <pc:docMk/>
          <pc:sldMk cId="2367191089" sldId="2067"/>
        </pc:sldMkLst>
      </pc:sldChg>
      <pc:sldChg chg="delSp modSp del mod">
        <pc:chgData name="Kevin Shing Bruce Li" userId="6378f547-896a-4b95-bef6-11d9eff0679e" providerId="ADAL" clId="{93E618A9-F2D9-7447-A67F-3E52724E4300}" dt="2023-11-21T11:28:22.474" v="1316" actId="2696"/>
        <pc:sldMkLst>
          <pc:docMk/>
          <pc:sldMk cId="1772063085" sldId="2068"/>
        </pc:sldMkLst>
        <pc:spChg chg="mod">
          <ac:chgData name="Kevin Shing Bruce Li" userId="6378f547-896a-4b95-bef6-11d9eff0679e" providerId="ADAL" clId="{93E618A9-F2D9-7447-A67F-3E52724E4300}" dt="2023-11-21T11:22:01.330" v="1115" actId="27636"/>
          <ac:spMkLst>
            <pc:docMk/>
            <pc:sldMk cId="1772063085" sldId="2068"/>
            <ac:spMk id="7" creationId="{632A95E3-D108-D8ED-7228-4385A9DBC92A}"/>
          </ac:spMkLst>
        </pc:spChg>
        <pc:spChg chg="del">
          <ac:chgData name="Kevin Shing Bruce Li" userId="6378f547-896a-4b95-bef6-11d9eff0679e" providerId="ADAL" clId="{93E618A9-F2D9-7447-A67F-3E52724E4300}" dt="2023-11-21T11:18:42.552" v="848" actId="478"/>
          <ac:spMkLst>
            <pc:docMk/>
            <pc:sldMk cId="1772063085" sldId="2068"/>
            <ac:spMk id="8" creationId="{25D44905-215F-9CD4-D39D-CCBF84B8F4C2}"/>
          </ac:spMkLst>
        </pc:spChg>
      </pc:sldChg>
      <pc:sldChg chg="modSp mod">
        <pc:chgData name="Kevin Shing Bruce Li" userId="6378f547-896a-4b95-bef6-11d9eff0679e" providerId="ADAL" clId="{93E618A9-F2D9-7447-A67F-3E52724E4300}" dt="2023-11-21T12:30:10.955" v="3484"/>
        <pc:sldMkLst>
          <pc:docMk/>
          <pc:sldMk cId="2218069516" sldId="2070"/>
        </pc:sldMkLst>
        <pc:spChg chg="mod">
          <ac:chgData name="Kevin Shing Bruce Li" userId="6378f547-896a-4b95-bef6-11d9eff0679e" providerId="ADAL" clId="{93E618A9-F2D9-7447-A67F-3E52724E4300}" dt="2023-11-21T12:30:10.955" v="3484"/>
          <ac:spMkLst>
            <pc:docMk/>
            <pc:sldMk cId="2218069516" sldId="2070"/>
            <ac:spMk id="2" creationId="{518414BF-38CB-8677-C622-4A5099AE876B}"/>
          </ac:spMkLst>
        </pc:spChg>
      </pc:sldChg>
      <pc:sldChg chg="modSp mod">
        <pc:chgData name="Kevin Shing Bruce Li" userId="6378f547-896a-4b95-bef6-11d9eff0679e" providerId="ADAL" clId="{93E618A9-F2D9-7447-A67F-3E52724E4300}" dt="2023-11-21T12:30:06.921" v="3483"/>
        <pc:sldMkLst>
          <pc:docMk/>
          <pc:sldMk cId="587234578" sldId="2071"/>
        </pc:sldMkLst>
        <pc:spChg chg="mod">
          <ac:chgData name="Kevin Shing Bruce Li" userId="6378f547-896a-4b95-bef6-11d9eff0679e" providerId="ADAL" clId="{93E618A9-F2D9-7447-A67F-3E52724E4300}" dt="2023-11-21T12:30:06.921" v="3483"/>
          <ac:spMkLst>
            <pc:docMk/>
            <pc:sldMk cId="587234578" sldId="2071"/>
            <ac:spMk id="2" creationId="{518414BF-38CB-8677-C622-4A5099AE876B}"/>
          </ac:spMkLst>
        </pc:spChg>
      </pc:sldChg>
      <pc:sldChg chg="del">
        <pc:chgData name="Kevin Shing Bruce Li" userId="6378f547-896a-4b95-bef6-11d9eff0679e" providerId="ADAL" clId="{93E618A9-F2D9-7447-A67F-3E52724E4300}" dt="2023-11-21T11:45:58.465" v="2020" actId="2696"/>
        <pc:sldMkLst>
          <pc:docMk/>
          <pc:sldMk cId="2370492146" sldId="2072"/>
        </pc:sldMkLst>
      </pc:sldChg>
      <pc:sldChg chg="addSp modSp add del mod ord">
        <pc:chgData name="Kevin Shing Bruce Li" userId="6378f547-896a-4b95-bef6-11d9eff0679e" providerId="ADAL" clId="{93E618A9-F2D9-7447-A67F-3E52724E4300}" dt="2023-11-21T11:55:13.807" v="2149" actId="2696"/>
        <pc:sldMkLst>
          <pc:docMk/>
          <pc:sldMk cId="3272970469" sldId="2073"/>
        </pc:sldMkLst>
        <pc:spChg chg="mod">
          <ac:chgData name="Kevin Shing Bruce Li" userId="6378f547-896a-4b95-bef6-11d9eff0679e" providerId="ADAL" clId="{93E618A9-F2D9-7447-A67F-3E52724E4300}" dt="2023-11-21T10:14:26.447" v="845" actId="20577"/>
          <ac:spMkLst>
            <pc:docMk/>
            <pc:sldMk cId="3272970469" sldId="2073"/>
            <ac:spMk id="3" creationId="{F3B0F521-3502-EDC9-9141-F0014C0DD5C2}"/>
          </ac:spMkLst>
        </pc:spChg>
        <pc:picChg chg="add">
          <ac:chgData name="Kevin Shing Bruce Li" userId="6378f547-896a-4b95-bef6-11d9eff0679e" providerId="ADAL" clId="{93E618A9-F2D9-7447-A67F-3E52724E4300}" dt="2023-11-21T11:50:51.833" v="2072"/>
          <ac:picMkLst>
            <pc:docMk/>
            <pc:sldMk cId="3272970469" sldId="2073"/>
            <ac:picMk id="6146" creationId="{F72FF725-B275-FDD8-535B-F0EA15E048C5}"/>
          </ac:picMkLst>
        </pc:picChg>
      </pc:sldChg>
      <pc:sldChg chg="modSp add del mod">
        <pc:chgData name="Kevin Shing Bruce Li" userId="6378f547-896a-4b95-bef6-11d9eff0679e" providerId="ADAL" clId="{93E618A9-F2D9-7447-A67F-3E52724E4300}" dt="2023-11-21T11:45:56.987" v="2019" actId="2696"/>
        <pc:sldMkLst>
          <pc:docMk/>
          <pc:sldMk cId="2554359082" sldId="2074"/>
        </pc:sldMkLst>
        <pc:spChg chg="mod">
          <ac:chgData name="Kevin Shing Bruce Li" userId="6378f547-896a-4b95-bef6-11d9eff0679e" providerId="ADAL" clId="{93E618A9-F2D9-7447-A67F-3E52724E4300}" dt="2023-11-21T11:35:20.057" v="1660" actId="27636"/>
          <ac:spMkLst>
            <pc:docMk/>
            <pc:sldMk cId="2554359082" sldId="2074"/>
            <ac:spMk id="8" creationId="{25D44905-215F-9CD4-D39D-CCBF84B8F4C2}"/>
          </ac:spMkLst>
        </pc:spChg>
      </pc:sldChg>
      <pc:sldChg chg="addSp delSp modSp add del mod">
        <pc:chgData name="Kevin Shing Bruce Li" userId="6378f547-896a-4b95-bef6-11d9eff0679e" providerId="ADAL" clId="{93E618A9-F2D9-7447-A67F-3E52724E4300}" dt="2023-11-21T11:46:22.900" v="2021" actId="2696"/>
        <pc:sldMkLst>
          <pc:docMk/>
          <pc:sldMk cId="529370364" sldId="2075"/>
        </pc:sldMkLst>
        <pc:spChg chg="mod">
          <ac:chgData name="Kevin Shing Bruce Li" userId="6378f547-896a-4b95-bef6-11d9eff0679e" providerId="ADAL" clId="{93E618A9-F2D9-7447-A67F-3E52724E4300}" dt="2023-11-21T11:28:53.231" v="1324" actId="3064"/>
          <ac:spMkLst>
            <pc:docMk/>
            <pc:sldMk cId="529370364" sldId="2075"/>
            <ac:spMk id="7" creationId="{632A95E3-D108-D8ED-7228-4385A9DBC92A}"/>
          </ac:spMkLst>
        </pc:spChg>
        <pc:spChg chg="add del">
          <ac:chgData name="Kevin Shing Bruce Li" userId="6378f547-896a-4b95-bef6-11d9eff0679e" providerId="ADAL" clId="{93E618A9-F2D9-7447-A67F-3E52724E4300}" dt="2023-11-21T11:22:54.847" v="1118" actId="478"/>
          <ac:spMkLst>
            <pc:docMk/>
            <pc:sldMk cId="529370364" sldId="2075"/>
            <ac:spMk id="9" creationId="{C84AC981-4047-6B87-8AC7-50660248903C}"/>
          </ac:spMkLst>
        </pc:spChg>
        <pc:picChg chg="add mod">
          <ac:chgData name="Kevin Shing Bruce Li" userId="6378f547-896a-4b95-bef6-11d9eff0679e" providerId="ADAL" clId="{93E618A9-F2D9-7447-A67F-3E52724E4300}" dt="2023-11-21T11:29:10.546" v="1332" actId="1076"/>
          <ac:picMkLst>
            <pc:docMk/>
            <pc:sldMk cId="529370364" sldId="2075"/>
            <ac:picMk id="10" creationId="{A505401C-6B2F-B7A8-4D26-60F514421F1E}"/>
          </ac:picMkLst>
        </pc:picChg>
        <pc:picChg chg="add mod">
          <ac:chgData name="Kevin Shing Bruce Li" userId="6378f547-896a-4b95-bef6-11d9eff0679e" providerId="ADAL" clId="{93E618A9-F2D9-7447-A67F-3E52724E4300}" dt="2023-11-21T11:24:59.045" v="1214" actId="571"/>
          <ac:picMkLst>
            <pc:docMk/>
            <pc:sldMk cId="529370364" sldId="2075"/>
            <ac:picMk id="11" creationId="{897BAD25-7DE4-9498-8AF0-008C8062C0C5}"/>
          </ac:picMkLst>
        </pc:picChg>
        <pc:picChg chg="add del">
          <ac:chgData name="Kevin Shing Bruce Li" userId="6378f547-896a-4b95-bef6-11d9eff0679e" providerId="ADAL" clId="{93E618A9-F2D9-7447-A67F-3E52724E4300}" dt="2023-11-21T11:23:20.663" v="1120" actId="21"/>
          <ac:picMkLst>
            <pc:docMk/>
            <pc:sldMk cId="529370364" sldId="2075"/>
            <ac:picMk id="1026" creationId="{071A03B2-A3D1-3DB7-25E9-754C637BD78E}"/>
          </ac:picMkLst>
        </pc:picChg>
      </pc:sldChg>
      <pc:sldChg chg="add">
        <pc:chgData name="Kevin Shing Bruce Li" userId="6378f547-896a-4b95-bef6-11d9eff0679e" providerId="ADAL" clId="{93E618A9-F2D9-7447-A67F-3E52724E4300}" dt="2023-11-21T11:46:33.425" v="2022"/>
        <pc:sldMkLst>
          <pc:docMk/>
          <pc:sldMk cId="1506926619" sldId="2075"/>
        </pc:sldMkLst>
      </pc:sldChg>
      <pc:sldChg chg="delSp modSp add mod">
        <pc:chgData name="Kevin Shing Bruce Li" userId="6378f547-896a-4b95-bef6-11d9eff0679e" providerId="ADAL" clId="{93E618A9-F2D9-7447-A67F-3E52724E4300}" dt="2023-11-21T12:30:20.100" v="3488" actId="20577"/>
        <pc:sldMkLst>
          <pc:docMk/>
          <pc:sldMk cId="2524731911" sldId="2076"/>
        </pc:sldMkLst>
        <pc:spChg chg="mod">
          <ac:chgData name="Kevin Shing Bruce Li" userId="6378f547-896a-4b95-bef6-11d9eff0679e" providerId="ADAL" clId="{93E618A9-F2D9-7447-A67F-3E52724E4300}" dt="2023-11-21T12:30:20.100" v="3488" actId="20577"/>
          <ac:spMkLst>
            <pc:docMk/>
            <pc:sldMk cId="2524731911" sldId="2076"/>
            <ac:spMk id="2" creationId="{518414BF-38CB-8677-C622-4A5099AE876B}"/>
          </ac:spMkLst>
        </pc:spChg>
        <pc:spChg chg="del mod">
          <ac:chgData name="Kevin Shing Bruce Li" userId="6378f547-896a-4b95-bef6-11d9eff0679e" providerId="ADAL" clId="{93E618A9-F2D9-7447-A67F-3E52724E4300}" dt="2023-11-21T12:27:39.694" v="3408" actId="478"/>
          <ac:spMkLst>
            <pc:docMk/>
            <pc:sldMk cId="2524731911" sldId="2076"/>
            <ac:spMk id="7" creationId="{632A95E3-D108-D8ED-7228-4385A9DBC92A}"/>
          </ac:spMkLst>
        </pc:spChg>
        <pc:picChg chg="del mod">
          <ac:chgData name="Kevin Shing Bruce Li" userId="6378f547-896a-4b95-bef6-11d9eff0679e" providerId="ADAL" clId="{93E618A9-F2D9-7447-A67F-3E52724E4300}" dt="2023-11-21T12:27:40.928" v="3409" actId="478"/>
          <ac:picMkLst>
            <pc:docMk/>
            <pc:sldMk cId="2524731911" sldId="2076"/>
            <ac:picMk id="10" creationId="{A505401C-6B2F-B7A8-4D26-60F514421F1E}"/>
          </ac:picMkLst>
        </pc:picChg>
      </pc:sldChg>
      <pc:sldChg chg="add del">
        <pc:chgData name="Kevin Shing Bruce Li" userId="6378f547-896a-4b95-bef6-11d9eff0679e" providerId="ADAL" clId="{93E618A9-F2D9-7447-A67F-3E52724E4300}" dt="2023-11-21T11:29:25.093" v="1333" actId="2696"/>
        <pc:sldMkLst>
          <pc:docMk/>
          <pc:sldMk cId="3109796767" sldId="2076"/>
        </pc:sldMkLst>
      </pc:sldChg>
      <pc:sldChg chg="addSp delSp modSp add mod">
        <pc:chgData name="Kevin Shing Bruce Li" userId="6378f547-896a-4b95-bef6-11d9eff0679e" providerId="ADAL" clId="{93E618A9-F2D9-7447-A67F-3E52724E4300}" dt="2023-11-21T18:28:11.607" v="4304" actId="113"/>
        <pc:sldMkLst>
          <pc:docMk/>
          <pc:sldMk cId="3640393025" sldId="2077"/>
        </pc:sldMkLst>
        <pc:spChg chg="mod">
          <ac:chgData name="Kevin Shing Bruce Li" userId="6378f547-896a-4b95-bef6-11d9eff0679e" providerId="ADAL" clId="{93E618A9-F2D9-7447-A67F-3E52724E4300}" dt="2023-11-21T12:30:31.655" v="3490"/>
          <ac:spMkLst>
            <pc:docMk/>
            <pc:sldMk cId="3640393025" sldId="2077"/>
            <ac:spMk id="2" creationId="{518414BF-38CB-8677-C622-4A5099AE876B}"/>
          </ac:spMkLst>
        </pc:spChg>
        <pc:spChg chg="mod">
          <ac:chgData name="Kevin Shing Bruce Li" userId="6378f547-896a-4b95-bef6-11d9eff0679e" providerId="ADAL" clId="{93E618A9-F2D9-7447-A67F-3E52724E4300}" dt="2023-11-21T12:02:18.470" v="2225" actId="207"/>
          <ac:spMkLst>
            <pc:docMk/>
            <pc:sldMk cId="3640393025" sldId="2077"/>
            <ac:spMk id="7" creationId="{632A95E3-D108-D8ED-7228-4385A9DBC92A}"/>
          </ac:spMkLst>
        </pc:spChg>
        <pc:spChg chg="add del mod">
          <ac:chgData name="Kevin Shing Bruce Li" userId="6378f547-896a-4b95-bef6-11d9eff0679e" providerId="ADAL" clId="{93E618A9-F2D9-7447-A67F-3E52724E4300}" dt="2023-11-21T11:36:42.223" v="1681" actId="21"/>
          <ac:spMkLst>
            <pc:docMk/>
            <pc:sldMk cId="3640393025" sldId="2077"/>
            <ac:spMk id="8" creationId="{B2847618-BC46-9115-9E09-F17B3EFD724B}"/>
          </ac:spMkLst>
        </pc:spChg>
        <pc:spChg chg="add mod">
          <ac:chgData name="Kevin Shing Bruce Li" userId="6378f547-896a-4b95-bef6-11d9eff0679e" providerId="ADAL" clId="{93E618A9-F2D9-7447-A67F-3E52724E4300}" dt="2023-11-21T18:28:11.607" v="4304" actId="113"/>
          <ac:spMkLst>
            <pc:docMk/>
            <pc:sldMk cId="3640393025" sldId="2077"/>
            <ac:spMk id="9" creationId="{50DB3E03-E441-962C-9FD4-87C1B9EA4A2C}"/>
          </ac:spMkLst>
        </pc:spChg>
        <pc:picChg chg="add mod">
          <ac:chgData name="Kevin Shing Bruce Li" userId="6378f547-896a-4b95-bef6-11d9eff0679e" providerId="ADAL" clId="{93E618A9-F2D9-7447-A67F-3E52724E4300}" dt="2023-11-21T11:47:01.205" v="2042" actId="1076"/>
          <ac:picMkLst>
            <pc:docMk/>
            <pc:sldMk cId="3640393025" sldId="2077"/>
            <ac:picMk id="4098" creationId="{00134953-F245-0660-4737-2BD1FB5AC963}"/>
          </ac:picMkLst>
        </pc:picChg>
      </pc:sldChg>
      <pc:sldChg chg="modSp add mod">
        <pc:chgData name="Kevin Shing Bruce Li" userId="6378f547-896a-4b95-bef6-11d9eff0679e" providerId="ADAL" clId="{93E618A9-F2D9-7447-A67F-3E52724E4300}" dt="2023-11-21T14:21:44.657" v="4245" actId="5793"/>
        <pc:sldMkLst>
          <pc:docMk/>
          <pc:sldMk cId="2449713211" sldId="2078"/>
        </pc:sldMkLst>
        <pc:spChg chg="mod">
          <ac:chgData name="Kevin Shing Bruce Li" userId="6378f547-896a-4b95-bef6-11d9eff0679e" providerId="ADAL" clId="{93E618A9-F2D9-7447-A67F-3E52724E4300}" dt="2023-11-21T12:31:12.877" v="3522" actId="20577"/>
          <ac:spMkLst>
            <pc:docMk/>
            <pc:sldMk cId="2449713211" sldId="2078"/>
            <ac:spMk id="2" creationId="{00B0DD52-760E-8592-FA42-4A28E8633A0E}"/>
          </ac:spMkLst>
        </pc:spChg>
        <pc:spChg chg="mod">
          <ac:chgData name="Kevin Shing Bruce Li" userId="6378f547-896a-4b95-bef6-11d9eff0679e" providerId="ADAL" clId="{93E618A9-F2D9-7447-A67F-3E52724E4300}" dt="2023-11-21T14:21:44.657" v="4245" actId="5793"/>
          <ac:spMkLst>
            <pc:docMk/>
            <pc:sldMk cId="2449713211" sldId="2078"/>
            <ac:spMk id="3" creationId="{F3B0F521-3502-EDC9-9141-F0014C0DD5C2}"/>
          </ac:spMkLst>
        </pc:spChg>
        <pc:picChg chg="mod">
          <ac:chgData name="Kevin Shing Bruce Li" userId="6378f547-896a-4b95-bef6-11d9eff0679e" providerId="ADAL" clId="{93E618A9-F2D9-7447-A67F-3E52724E4300}" dt="2023-11-21T11:58:15.548" v="2196"/>
          <ac:picMkLst>
            <pc:docMk/>
            <pc:sldMk cId="2449713211" sldId="2078"/>
            <ac:picMk id="6146" creationId="{F72FF725-B275-FDD8-535B-F0EA15E048C5}"/>
          </ac:picMkLst>
        </pc:picChg>
      </pc:sldChg>
      <pc:sldChg chg="addSp delSp modSp add del mod setBg setClrOvrMap">
        <pc:chgData name="Kevin Shing Bruce Li" userId="6378f547-896a-4b95-bef6-11d9eff0679e" providerId="ADAL" clId="{93E618A9-F2D9-7447-A67F-3E52724E4300}" dt="2023-11-21T11:52:21.606" v="2100" actId="2696"/>
        <pc:sldMkLst>
          <pc:docMk/>
          <pc:sldMk cId="2660898286" sldId="2078"/>
        </pc:sldMkLst>
        <pc:spChg chg="mod">
          <ac:chgData name="Kevin Shing Bruce Li" userId="6378f547-896a-4b95-bef6-11d9eff0679e" providerId="ADAL" clId="{93E618A9-F2D9-7447-A67F-3E52724E4300}" dt="2023-11-21T11:51:50.595" v="2098" actId="26606"/>
          <ac:spMkLst>
            <pc:docMk/>
            <pc:sldMk cId="2660898286" sldId="2078"/>
            <ac:spMk id="2" creationId="{00B0DD52-760E-8592-FA42-4A28E8633A0E}"/>
          </ac:spMkLst>
        </pc:spChg>
        <pc:spChg chg="mod">
          <ac:chgData name="Kevin Shing Bruce Li" userId="6378f547-896a-4b95-bef6-11d9eff0679e" providerId="ADAL" clId="{93E618A9-F2D9-7447-A67F-3E52724E4300}" dt="2023-11-21T11:51:50.595" v="2098" actId="26606"/>
          <ac:spMkLst>
            <pc:docMk/>
            <pc:sldMk cId="2660898286" sldId="2078"/>
            <ac:spMk id="3" creationId="{F3B0F521-3502-EDC9-9141-F0014C0DD5C2}"/>
          </ac:spMkLst>
        </pc:spChg>
        <pc:spChg chg="mod ord">
          <ac:chgData name="Kevin Shing Bruce Li" userId="6378f547-896a-4b95-bef6-11d9eff0679e" providerId="ADAL" clId="{93E618A9-F2D9-7447-A67F-3E52724E4300}" dt="2023-11-21T11:51:50.595" v="2098" actId="26606"/>
          <ac:spMkLst>
            <pc:docMk/>
            <pc:sldMk cId="2660898286" sldId="2078"/>
            <ac:spMk id="4" creationId="{00D62B28-20ED-BA99-F68A-45C27BF3E293}"/>
          </ac:spMkLst>
        </pc:spChg>
        <pc:spChg chg="mod">
          <ac:chgData name="Kevin Shing Bruce Li" userId="6378f547-896a-4b95-bef6-11d9eff0679e" providerId="ADAL" clId="{93E618A9-F2D9-7447-A67F-3E52724E4300}" dt="2023-11-21T11:51:50.595" v="2098" actId="26606"/>
          <ac:spMkLst>
            <pc:docMk/>
            <pc:sldMk cId="2660898286" sldId="2078"/>
            <ac:spMk id="5" creationId="{83F41065-3066-366F-42E3-FCDBE1E7E2AE}"/>
          </ac:spMkLst>
        </pc:spChg>
        <pc:spChg chg="mod">
          <ac:chgData name="Kevin Shing Bruce Li" userId="6378f547-896a-4b95-bef6-11d9eff0679e" providerId="ADAL" clId="{93E618A9-F2D9-7447-A67F-3E52724E4300}" dt="2023-11-21T11:51:50.595" v="2098" actId="26606"/>
          <ac:spMkLst>
            <pc:docMk/>
            <pc:sldMk cId="2660898286" sldId="2078"/>
            <ac:spMk id="6" creationId="{805B5FD2-BCEA-1CC1-B341-D747D276CA01}"/>
          </ac:spMkLst>
        </pc:spChg>
        <pc:spChg chg="add del">
          <ac:chgData name="Kevin Shing Bruce Li" userId="6378f547-896a-4b95-bef6-11d9eff0679e" providerId="ADAL" clId="{93E618A9-F2D9-7447-A67F-3E52724E4300}" dt="2023-11-21T11:51:47.175" v="2093" actId="26606"/>
          <ac:spMkLst>
            <pc:docMk/>
            <pc:sldMk cId="2660898286" sldId="2078"/>
            <ac:spMk id="6148" creationId="{8F90786E-B72D-4C32-BDCE-A170B007822D}"/>
          </ac:spMkLst>
        </pc:spChg>
        <pc:spChg chg="add del">
          <ac:chgData name="Kevin Shing Bruce Li" userId="6378f547-896a-4b95-bef6-11d9eff0679e" providerId="ADAL" clId="{93E618A9-F2D9-7447-A67F-3E52724E4300}" dt="2023-11-21T11:51:47.175" v="2093" actId="26606"/>
          <ac:spMkLst>
            <pc:docMk/>
            <pc:sldMk cId="2660898286" sldId="2078"/>
            <ac:spMk id="6149" creationId="{5E46F2E7-848F-4A6C-A098-4764FDEA771A}"/>
          </ac:spMkLst>
        </pc:spChg>
        <pc:spChg chg="add del">
          <ac:chgData name="Kevin Shing Bruce Li" userId="6378f547-896a-4b95-bef6-11d9eff0679e" providerId="ADAL" clId="{93E618A9-F2D9-7447-A67F-3E52724E4300}" dt="2023-11-21T11:51:18.757" v="2075" actId="26606"/>
          <ac:spMkLst>
            <pc:docMk/>
            <pc:sldMk cId="2660898286" sldId="2078"/>
            <ac:spMk id="6151" creationId="{9228552E-C8B1-4A80-8448-0787CE0FC704}"/>
          </ac:spMkLst>
        </pc:spChg>
        <pc:spChg chg="add del">
          <ac:chgData name="Kevin Shing Bruce Li" userId="6378f547-896a-4b95-bef6-11d9eff0679e" providerId="ADAL" clId="{93E618A9-F2D9-7447-A67F-3E52724E4300}" dt="2023-11-21T11:51:48.494" v="2095" actId="26606"/>
          <ac:spMkLst>
            <pc:docMk/>
            <pc:sldMk cId="2660898286" sldId="2078"/>
            <ac:spMk id="6152" creationId="{04C21BAE-6866-4C7A-A7EC-C1B2E572D5BE}"/>
          </ac:spMkLst>
        </pc:spChg>
        <pc:spChg chg="add del">
          <ac:chgData name="Kevin Shing Bruce Li" userId="6378f547-896a-4b95-bef6-11d9eff0679e" providerId="ADAL" clId="{93E618A9-F2D9-7447-A67F-3E52724E4300}" dt="2023-11-21T11:51:25.351" v="2077" actId="26606"/>
          <ac:spMkLst>
            <pc:docMk/>
            <pc:sldMk cId="2660898286" sldId="2078"/>
            <ac:spMk id="6153" creationId="{59B296B9-C5A5-4E4F-9B60-C907B5F1466C}"/>
          </ac:spMkLst>
        </pc:spChg>
        <pc:spChg chg="add del">
          <ac:chgData name="Kevin Shing Bruce Li" userId="6378f547-896a-4b95-bef6-11d9eff0679e" providerId="ADAL" clId="{93E618A9-F2D9-7447-A67F-3E52724E4300}" dt="2023-11-21T11:51:25.351" v="2077" actId="26606"/>
          <ac:spMkLst>
            <pc:docMk/>
            <pc:sldMk cId="2660898286" sldId="2078"/>
            <ac:spMk id="6154" creationId="{9F7D5CDA-D291-4307-BF55-1381FED29634}"/>
          </ac:spMkLst>
        </pc:spChg>
        <pc:spChg chg="add del">
          <ac:chgData name="Kevin Shing Bruce Li" userId="6378f547-896a-4b95-bef6-11d9eff0679e" providerId="ADAL" clId="{93E618A9-F2D9-7447-A67F-3E52724E4300}" dt="2023-11-21T11:51:25.351" v="2077" actId="26606"/>
          <ac:spMkLst>
            <pc:docMk/>
            <pc:sldMk cId="2660898286" sldId="2078"/>
            <ac:spMk id="6155" creationId="{D0300FD3-5AF1-6305-15FA-9078072672E2}"/>
          </ac:spMkLst>
        </pc:spChg>
        <pc:spChg chg="add del">
          <ac:chgData name="Kevin Shing Bruce Li" userId="6378f547-896a-4b95-bef6-11d9eff0679e" providerId="ADAL" clId="{93E618A9-F2D9-7447-A67F-3E52724E4300}" dt="2023-11-21T11:51:48.494" v="2095" actId="26606"/>
          <ac:spMkLst>
            <pc:docMk/>
            <pc:sldMk cId="2660898286" sldId="2078"/>
            <ac:spMk id="6156" creationId="{C74F2646-08C7-4051-81DA-751C43A03FC1}"/>
          </ac:spMkLst>
        </pc:spChg>
        <pc:spChg chg="add del">
          <ac:chgData name="Kevin Shing Bruce Li" userId="6378f547-896a-4b95-bef6-11d9eff0679e" providerId="ADAL" clId="{93E618A9-F2D9-7447-A67F-3E52724E4300}" dt="2023-11-21T11:51:26.183" v="2079" actId="26606"/>
          <ac:spMkLst>
            <pc:docMk/>
            <pc:sldMk cId="2660898286" sldId="2078"/>
            <ac:spMk id="6157" creationId="{9228552E-C8B1-4A80-8448-0787CE0FC704}"/>
          </ac:spMkLst>
        </pc:spChg>
        <pc:spChg chg="add del">
          <ac:chgData name="Kevin Shing Bruce Li" userId="6378f547-896a-4b95-bef6-11d9eff0679e" providerId="ADAL" clId="{93E618A9-F2D9-7447-A67F-3E52724E4300}" dt="2023-11-21T11:51:48.494" v="2095" actId="26606"/>
          <ac:spMkLst>
            <pc:docMk/>
            <pc:sldMk cId="2660898286" sldId="2078"/>
            <ac:spMk id="6158" creationId="{DCD6552F-C98B-4FBA-842F-3EF2D5ACA1FF}"/>
          </ac:spMkLst>
        </pc:spChg>
        <pc:spChg chg="add del">
          <ac:chgData name="Kevin Shing Bruce Li" userId="6378f547-896a-4b95-bef6-11d9eff0679e" providerId="ADAL" clId="{93E618A9-F2D9-7447-A67F-3E52724E4300}" dt="2023-11-21T11:51:29.353" v="2081" actId="26606"/>
          <ac:spMkLst>
            <pc:docMk/>
            <pc:sldMk cId="2660898286" sldId="2078"/>
            <ac:spMk id="6159" creationId="{F13C74B1-5B17-4795-BED0-7140497B445A}"/>
          </ac:spMkLst>
        </pc:spChg>
        <pc:spChg chg="add del">
          <ac:chgData name="Kevin Shing Bruce Li" userId="6378f547-896a-4b95-bef6-11d9eff0679e" providerId="ADAL" clId="{93E618A9-F2D9-7447-A67F-3E52724E4300}" dt="2023-11-21T11:51:29.353" v="2081" actId="26606"/>
          <ac:spMkLst>
            <pc:docMk/>
            <pc:sldMk cId="2660898286" sldId="2078"/>
            <ac:spMk id="6160" creationId="{D4974D33-8DC5-464E-8C6D-BE58F0669C17}"/>
          </ac:spMkLst>
        </pc:spChg>
        <pc:spChg chg="add del">
          <ac:chgData name="Kevin Shing Bruce Li" userId="6378f547-896a-4b95-bef6-11d9eff0679e" providerId="ADAL" clId="{93E618A9-F2D9-7447-A67F-3E52724E4300}" dt="2023-11-21T11:51:48.494" v="2095" actId="26606"/>
          <ac:spMkLst>
            <pc:docMk/>
            <pc:sldMk cId="2660898286" sldId="2078"/>
            <ac:spMk id="6161" creationId="{F0C518C2-0AA4-470C-87B9-9CBF428FBA25}"/>
          </ac:spMkLst>
        </pc:spChg>
        <pc:spChg chg="add del">
          <ac:chgData name="Kevin Shing Bruce Li" userId="6378f547-896a-4b95-bef6-11d9eff0679e" providerId="ADAL" clId="{93E618A9-F2D9-7447-A67F-3E52724E4300}" dt="2023-11-21T11:51:31.536" v="2083" actId="26606"/>
          <ac:spMkLst>
            <pc:docMk/>
            <pc:sldMk cId="2660898286" sldId="2078"/>
            <ac:spMk id="6162" creationId="{45D37F4E-DDB4-456B-97E0-9937730A039F}"/>
          </ac:spMkLst>
        </pc:spChg>
        <pc:spChg chg="add del">
          <ac:chgData name="Kevin Shing Bruce Li" userId="6378f547-896a-4b95-bef6-11d9eff0679e" providerId="ADAL" clId="{93E618A9-F2D9-7447-A67F-3E52724E4300}" dt="2023-11-21T11:51:31.536" v="2083" actId="26606"/>
          <ac:spMkLst>
            <pc:docMk/>
            <pc:sldMk cId="2660898286" sldId="2078"/>
            <ac:spMk id="6163" creationId="{B2DD41CD-8F47-4F56-AD12-4E2FF7696987}"/>
          </ac:spMkLst>
        </pc:spChg>
        <pc:spChg chg="add del">
          <ac:chgData name="Kevin Shing Bruce Li" userId="6378f547-896a-4b95-bef6-11d9eff0679e" providerId="ADAL" clId="{93E618A9-F2D9-7447-A67F-3E52724E4300}" dt="2023-11-21T11:51:50.578" v="2097" actId="26606"/>
          <ac:spMkLst>
            <pc:docMk/>
            <pc:sldMk cId="2660898286" sldId="2078"/>
            <ac:spMk id="6164" creationId="{8181FC64-B306-4821-98E2-780662EFC486}"/>
          </ac:spMkLst>
        </pc:spChg>
        <pc:spChg chg="add del">
          <ac:chgData name="Kevin Shing Bruce Li" userId="6378f547-896a-4b95-bef6-11d9eff0679e" providerId="ADAL" clId="{93E618A9-F2D9-7447-A67F-3E52724E4300}" dt="2023-11-21T11:51:33.730" v="2085" actId="26606"/>
          <ac:spMkLst>
            <pc:docMk/>
            <pc:sldMk cId="2660898286" sldId="2078"/>
            <ac:spMk id="6165" creationId="{04812C46-200A-4DEB-A05E-3ED6C68C2387}"/>
          </ac:spMkLst>
        </pc:spChg>
        <pc:spChg chg="add del">
          <ac:chgData name="Kevin Shing Bruce Li" userId="6378f547-896a-4b95-bef6-11d9eff0679e" providerId="ADAL" clId="{93E618A9-F2D9-7447-A67F-3E52724E4300}" dt="2023-11-21T11:51:33.730" v="2085" actId="26606"/>
          <ac:spMkLst>
            <pc:docMk/>
            <pc:sldMk cId="2660898286" sldId="2078"/>
            <ac:spMk id="6166" creationId="{D1EA859B-E555-4109-94F3-6700E046E008}"/>
          </ac:spMkLst>
        </pc:spChg>
        <pc:spChg chg="add del">
          <ac:chgData name="Kevin Shing Bruce Li" userId="6378f547-896a-4b95-bef6-11d9eff0679e" providerId="ADAL" clId="{93E618A9-F2D9-7447-A67F-3E52724E4300}" dt="2023-11-21T11:51:50.578" v="2097" actId="26606"/>
          <ac:spMkLst>
            <pc:docMk/>
            <pc:sldMk cId="2660898286" sldId="2078"/>
            <ac:spMk id="6167" creationId="{5871FC61-DD4E-47D4-81FD-8A7E7D12B371}"/>
          </ac:spMkLst>
        </pc:spChg>
        <pc:spChg chg="add del">
          <ac:chgData name="Kevin Shing Bruce Li" userId="6378f547-896a-4b95-bef6-11d9eff0679e" providerId="ADAL" clId="{93E618A9-F2D9-7447-A67F-3E52724E4300}" dt="2023-11-21T11:51:38.715" v="2087" actId="26606"/>
          <ac:spMkLst>
            <pc:docMk/>
            <pc:sldMk cId="2660898286" sldId="2078"/>
            <ac:spMk id="6168" creationId="{04812C46-200A-4DEB-A05E-3ED6C68C2387}"/>
          </ac:spMkLst>
        </pc:spChg>
        <pc:spChg chg="add del">
          <ac:chgData name="Kevin Shing Bruce Li" userId="6378f547-896a-4b95-bef6-11d9eff0679e" providerId="ADAL" clId="{93E618A9-F2D9-7447-A67F-3E52724E4300}" dt="2023-11-21T11:51:38.715" v="2087" actId="26606"/>
          <ac:spMkLst>
            <pc:docMk/>
            <pc:sldMk cId="2660898286" sldId="2078"/>
            <ac:spMk id="6169" creationId="{D1EA859B-E555-4109-94F3-6700E046E008}"/>
          </ac:spMkLst>
        </pc:spChg>
        <pc:spChg chg="add del">
          <ac:chgData name="Kevin Shing Bruce Li" userId="6378f547-896a-4b95-bef6-11d9eff0679e" providerId="ADAL" clId="{93E618A9-F2D9-7447-A67F-3E52724E4300}" dt="2023-11-21T11:51:50.578" v="2097" actId="26606"/>
          <ac:spMkLst>
            <pc:docMk/>
            <pc:sldMk cId="2660898286" sldId="2078"/>
            <ac:spMk id="6170" creationId="{F9EC3F91-A75C-4F74-867E-E4C28C13546B}"/>
          </ac:spMkLst>
        </pc:spChg>
        <pc:spChg chg="add del">
          <ac:chgData name="Kevin Shing Bruce Li" userId="6378f547-896a-4b95-bef6-11d9eff0679e" providerId="ADAL" clId="{93E618A9-F2D9-7447-A67F-3E52724E4300}" dt="2023-11-21T11:51:40.410" v="2089" actId="26606"/>
          <ac:spMkLst>
            <pc:docMk/>
            <pc:sldMk cId="2660898286" sldId="2078"/>
            <ac:spMk id="6171" creationId="{79BB35BC-D5C2-4C8B-A22A-A71E6191913B}"/>
          </ac:spMkLst>
        </pc:spChg>
        <pc:spChg chg="add del">
          <ac:chgData name="Kevin Shing Bruce Li" userId="6378f547-896a-4b95-bef6-11d9eff0679e" providerId="ADAL" clId="{93E618A9-F2D9-7447-A67F-3E52724E4300}" dt="2023-11-21T11:51:50.578" v="2097" actId="26606"/>
          <ac:spMkLst>
            <pc:docMk/>
            <pc:sldMk cId="2660898286" sldId="2078"/>
            <ac:spMk id="6172" creationId="{829A1E2C-5AC8-40FC-99E9-832069D39792}"/>
          </ac:spMkLst>
        </pc:spChg>
        <pc:spChg chg="add">
          <ac:chgData name="Kevin Shing Bruce Li" userId="6378f547-896a-4b95-bef6-11d9eff0679e" providerId="ADAL" clId="{93E618A9-F2D9-7447-A67F-3E52724E4300}" dt="2023-11-21T11:51:50.595" v="2098" actId="26606"/>
          <ac:spMkLst>
            <pc:docMk/>
            <pc:sldMk cId="2660898286" sldId="2078"/>
            <ac:spMk id="6174" creationId="{04C21BAE-6866-4C7A-A7EC-C1B2E572D5BE}"/>
          </ac:spMkLst>
        </pc:spChg>
        <pc:spChg chg="add">
          <ac:chgData name="Kevin Shing Bruce Li" userId="6378f547-896a-4b95-bef6-11d9eff0679e" providerId="ADAL" clId="{93E618A9-F2D9-7447-A67F-3E52724E4300}" dt="2023-11-21T11:51:50.595" v="2098" actId="26606"/>
          <ac:spMkLst>
            <pc:docMk/>
            <pc:sldMk cId="2660898286" sldId="2078"/>
            <ac:spMk id="6175" creationId="{7E7D0C94-08B4-48AE-8813-CC4D60294F42}"/>
          </ac:spMkLst>
        </pc:spChg>
        <pc:spChg chg="add">
          <ac:chgData name="Kevin Shing Bruce Li" userId="6378f547-896a-4b95-bef6-11d9eff0679e" providerId="ADAL" clId="{93E618A9-F2D9-7447-A67F-3E52724E4300}" dt="2023-11-21T11:51:50.595" v="2098" actId="26606"/>
          <ac:spMkLst>
            <pc:docMk/>
            <pc:sldMk cId="2660898286" sldId="2078"/>
            <ac:spMk id="6176" creationId="{F0C518C2-0AA4-470C-87B9-9CBF428FBA25}"/>
          </ac:spMkLst>
        </pc:spChg>
        <pc:picChg chg="del mod ord">
          <ac:chgData name="Kevin Shing Bruce Li" userId="6378f547-896a-4b95-bef6-11d9eff0679e" providerId="ADAL" clId="{93E618A9-F2D9-7447-A67F-3E52724E4300}" dt="2023-11-21T11:52:18.598" v="2099" actId="478"/>
          <ac:picMkLst>
            <pc:docMk/>
            <pc:sldMk cId="2660898286" sldId="2078"/>
            <ac:picMk id="6146" creationId="{F72FF725-B275-FDD8-535B-F0EA15E048C5}"/>
          </ac:picMkLst>
        </pc:picChg>
      </pc:sldChg>
      <pc:sldChg chg="add del">
        <pc:chgData name="Kevin Shing Bruce Li" userId="6378f547-896a-4b95-bef6-11d9eff0679e" providerId="ADAL" clId="{93E618A9-F2D9-7447-A67F-3E52724E4300}" dt="2023-11-21T11:58:49.825" v="2199" actId="2696"/>
        <pc:sldMkLst>
          <pc:docMk/>
          <pc:sldMk cId="1663991353" sldId="2079"/>
        </pc:sldMkLst>
      </pc:sldChg>
      <pc:sldChg chg="modSp add mod">
        <pc:chgData name="Kevin Shing Bruce Li" userId="6378f547-896a-4b95-bef6-11d9eff0679e" providerId="ADAL" clId="{93E618A9-F2D9-7447-A67F-3E52724E4300}" dt="2023-11-21T12:30:27.775" v="3489"/>
        <pc:sldMkLst>
          <pc:docMk/>
          <pc:sldMk cId="2194290373" sldId="2079"/>
        </pc:sldMkLst>
        <pc:spChg chg="mod">
          <ac:chgData name="Kevin Shing Bruce Li" userId="6378f547-896a-4b95-bef6-11d9eff0679e" providerId="ADAL" clId="{93E618A9-F2D9-7447-A67F-3E52724E4300}" dt="2023-11-21T12:30:27.775" v="3489"/>
          <ac:spMkLst>
            <pc:docMk/>
            <pc:sldMk cId="2194290373" sldId="2079"/>
            <ac:spMk id="2" creationId="{518414BF-38CB-8677-C622-4A5099AE876B}"/>
          </ac:spMkLst>
        </pc:spChg>
      </pc:sldChg>
      <pc:sldChg chg="new del">
        <pc:chgData name="Kevin Shing Bruce Li" userId="6378f547-896a-4b95-bef6-11d9eff0679e" providerId="ADAL" clId="{93E618A9-F2D9-7447-A67F-3E52724E4300}" dt="2023-11-21T18:38:05.713" v="4785" actId="2696"/>
        <pc:sldMkLst>
          <pc:docMk/>
          <pc:sldMk cId="3673021815" sldId="2080"/>
        </pc:sldMkLst>
      </pc:sldChg>
      <pc:sldChg chg="new ord">
        <pc:chgData name="Kevin Shing Bruce Li" userId="6378f547-896a-4b95-bef6-11d9eff0679e" providerId="ADAL" clId="{93E618A9-F2D9-7447-A67F-3E52724E4300}" dt="2023-11-21T18:38:21.519" v="4786" actId="20578"/>
        <pc:sldMkLst>
          <pc:docMk/>
          <pc:sldMk cId="2641243741" sldId="2081"/>
        </pc:sldMkLst>
      </pc:sldChg>
      <pc:sldChg chg="add">
        <pc:chgData name="Kevin Shing Bruce Li" userId="6378f547-896a-4b95-bef6-11d9eff0679e" providerId="ADAL" clId="{93E618A9-F2D9-7447-A67F-3E52724E4300}" dt="2023-11-21T18:37:10.345" v="4661" actId="2890"/>
        <pc:sldMkLst>
          <pc:docMk/>
          <pc:sldMk cId="997050223" sldId="2082"/>
        </pc:sldMkLst>
      </pc:sldChg>
    </pc:docChg>
  </pc:docChgLst>
  <pc:docChgLst>
    <pc:chgData name="Kevin Shing Bruce Li" userId="6378f547-896a-4b95-bef6-11d9eff0679e" providerId="ADAL" clId="{8717E6F4-66E9-3141-A98B-197583EDD4BE}"/>
    <pc:docChg chg="undo custSel addSld delSld modSld">
      <pc:chgData name="Kevin Shing Bruce Li" userId="6378f547-896a-4b95-bef6-11d9eff0679e" providerId="ADAL" clId="{8717E6F4-66E9-3141-A98B-197583EDD4BE}" dt="2023-12-02T20:13:51.394" v="2600" actId="1076"/>
      <pc:docMkLst>
        <pc:docMk/>
      </pc:docMkLst>
      <pc:sldChg chg="modSp mod">
        <pc:chgData name="Kevin Shing Bruce Li" userId="6378f547-896a-4b95-bef6-11d9eff0679e" providerId="ADAL" clId="{8717E6F4-66E9-3141-A98B-197583EDD4BE}" dt="2023-12-01T08:26:38.920" v="546" actId="20577"/>
        <pc:sldMkLst>
          <pc:docMk/>
          <pc:sldMk cId="4098975101" sldId="2019"/>
        </pc:sldMkLst>
        <pc:spChg chg="mod">
          <ac:chgData name="Kevin Shing Bruce Li" userId="6378f547-896a-4b95-bef6-11d9eff0679e" providerId="ADAL" clId="{8717E6F4-66E9-3141-A98B-197583EDD4BE}" dt="2023-12-01T08:26:38.920" v="546" actId="20577"/>
          <ac:spMkLst>
            <pc:docMk/>
            <pc:sldMk cId="4098975101" sldId="2019"/>
            <ac:spMk id="3" creationId="{A1232DBE-E98D-32DB-18F8-3DE85B0F5CFA}"/>
          </ac:spMkLst>
        </pc:spChg>
      </pc:sldChg>
      <pc:sldChg chg="addSp modSp mod">
        <pc:chgData name="Kevin Shing Bruce Li" userId="6378f547-896a-4b95-bef6-11d9eff0679e" providerId="ADAL" clId="{8717E6F4-66E9-3141-A98B-197583EDD4BE}" dt="2023-12-02T20:01:18.628" v="2371" actId="1076"/>
        <pc:sldMkLst>
          <pc:docMk/>
          <pc:sldMk cId="3669678659" sldId="2031"/>
        </pc:sldMkLst>
        <pc:spChg chg="mod">
          <ac:chgData name="Kevin Shing Bruce Li" userId="6378f547-896a-4b95-bef6-11d9eff0679e" providerId="ADAL" clId="{8717E6F4-66E9-3141-A98B-197583EDD4BE}" dt="2023-12-02T19:57:35.220" v="2307" actId="20577"/>
          <ac:spMkLst>
            <pc:docMk/>
            <pc:sldMk cId="3669678659" sldId="2031"/>
            <ac:spMk id="3" creationId="{014DF8A1-DAD8-2FB8-FE5C-E386E3051407}"/>
          </ac:spMkLst>
        </pc:spChg>
        <pc:picChg chg="add mod">
          <ac:chgData name="Kevin Shing Bruce Li" userId="6378f547-896a-4b95-bef6-11d9eff0679e" providerId="ADAL" clId="{8717E6F4-66E9-3141-A98B-197583EDD4BE}" dt="2023-12-02T20:01:18.628" v="2371" actId="1076"/>
          <ac:picMkLst>
            <pc:docMk/>
            <pc:sldMk cId="3669678659" sldId="2031"/>
            <ac:picMk id="7" creationId="{77895B22-3484-C692-B85C-5F244D26CE39}"/>
          </ac:picMkLst>
        </pc:picChg>
      </pc:sldChg>
      <pc:sldChg chg="modSp mod">
        <pc:chgData name="Kevin Shing Bruce Li" userId="6378f547-896a-4b95-bef6-11d9eff0679e" providerId="ADAL" clId="{8717E6F4-66E9-3141-A98B-197583EDD4BE}" dt="2023-12-01T12:02:54.340" v="1143" actId="207"/>
        <pc:sldMkLst>
          <pc:docMk/>
          <pc:sldMk cId="186754174" sldId="2042"/>
        </pc:sldMkLst>
        <pc:spChg chg="mod">
          <ac:chgData name="Kevin Shing Bruce Li" userId="6378f547-896a-4b95-bef6-11d9eff0679e" providerId="ADAL" clId="{8717E6F4-66E9-3141-A98B-197583EDD4BE}" dt="2023-12-01T12:02:54.340" v="1143" actId="207"/>
          <ac:spMkLst>
            <pc:docMk/>
            <pc:sldMk cId="186754174" sldId="2042"/>
            <ac:spMk id="3" creationId="{DFBABA53-CE10-C151-348C-20FEDBEA9A67}"/>
          </ac:spMkLst>
        </pc:spChg>
      </pc:sldChg>
      <pc:sldChg chg="del">
        <pc:chgData name="Kevin Shing Bruce Li" userId="6378f547-896a-4b95-bef6-11d9eff0679e" providerId="ADAL" clId="{8717E6F4-66E9-3141-A98B-197583EDD4BE}" dt="2023-12-01T13:08:30.451" v="1211" actId="2696"/>
        <pc:sldMkLst>
          <pc:docMk/>
          <pc:sldMk cId="2766308911" sldId="2043"/>
        </pc:sldMkLst>
      </pc:sldChg>
      <pc:sldChg chg="modSp mod">
        <pc:chgData name="Kevin Shing Bruce Li" userId="6378f547-896a-4b95-bef6-11d9eff0679e" providerId="ADAL" clId="{8717E6F4-66E9-3141-A98B-197583EDD4BE}" dt="2023-12-01T07:54:56.813" v="173" actId="20577"/>
        <pc:sldMkLst>
          <pc:docMk/>
          <pc:sldMk cId="3510181385" sldId="2058"/>
        </pc:sldMkLst>
        <pc:spChg chg="mod">
          <ac:chgData name="Kevin Shing Bruce Li" userId="6378f547-896a-4b95-bef6-11d9eff0679e" providerId="ADAL" clId="{8717E6F4-66E9-3141-A98B-197583EDD4BE}" dt="2023-12-01T07:54:56.813" v="173" actId="20577"/>
          <ac:spMkLst>
            <pc:docMk/>
            <pc:sldMk cId="3510181385" sldId="2058"/>
            <ac:spMk id="3" creationId="{A1232DBE-E98D-32DB-18F8-3DE85B0F5CFA}"/>
          </ac:spMkLst>
        </pc:spChg>
      </pc:sldChg>
      <pc:sldChg chg="modSp mod">
        <pc:chgData name="Kevin Shing Bruce Li" userId="6378f547-896a-4b95-bef6-11d9eff0679e" providerId="ADAL" clId="{8717E6F4-66E9-3141-A98B-197583EDD4BE}" dt="2023-12-01T12:03:04.095" v="1145" actId="113"/>
        <pc:sldMkLst>
          <pc:docMk/>
          <pc:sldMk cId="2458125026" sldId="2059"/>
        </pc:sldMkLst>
        <pc:spChg chg="mod">
          <ac:chgData name="Kevin Shing Bruce Li" userId="6378f547-896a-4b95-bef6-11d9eff0679e" providerId="ADAL" clId="{8717E6F4-66E9-3141-A98B-197583EDD4BE}" dt="2023-12-01T12:03:04.095" v="1145" actId="113"/>
          <ac:spMkLst>
            <pc:docMk/>
            <pc:sldMk cId="2458125026" sldId="2059"/>
            <ac:spMk id="3" creationId="{DFBABA53-CE10-C151-348C-20FEDBEA9A67}"/>
          </ac:spMkLst>
        </pc:spChg>
      </pc:sldChg>
      <pc:sldChg chg="modSp mod">
        <pc:chgData name="Kevin Shing Bruce Li" userId="6378f547-896a-4b95-bef6-11d9eff0679e" providerId="ADAL" clId="{8717E6F4-66E9-3141-A98B-197583EDD4BE}" dt="2023-12-01T08:09:38.503" v="544" actId="20577"/>
        <pc:sldMkLst>
          <pc:docMk/>
          <pc:sldMk cId="2218069516" sldId="2070"/>
        </pc:sldMkLst>
        <pc:spChg chg="mod">
          <ac:chgData name="Kevin Shing Bruce Li" userId="6378f547-896a-4b95-bef6-11d9eff0679e" providerId="ADAL" clId="{8717E6F4-66E9-3141-A98B-197583EDD4BE}" dt="2023-12-01T08:09:38.503" v="544" actId="20577"/>
          <ac:spMkLst>
            <pc:docMk/>
            <pc:sldMk cId="2218069516" sldId="2070"/>
            <ac:spMk id="10" creationId="{C23D0CD5-C63D-551D-1703-21A7639603B2}"/>
          </ac:spMkLst>
        </pc:spChg>
      </pc:sldChg>
      <pc:sldChg chg="modSp mod">
        <pc:chgData name="Kevin Shing Bruce Li" userId="6378f547-896a-4b95-bef6-11d9eff0679e" providerId="ADAL" clId="{8717E6F4-66E9-3141-A98B-197583EDD4BE}" dt="2023-12-01T07:58:55.816" v="260" actId="1076"/>
        <pc:sldMkLst>
          <pc:docMk/>
          <pc:sldMk cId="587234578" sldId="2071"/>
        </pc:sldMkLst>
        <pc:spChg chg="mod">
          <ac:chgData name="Kevin Shing Bruce Li" userId="6378f547-896a-4b95-bef6-11d9eff0679e" providerId="ADAL" clId="{8717E6F4-66E9-3141-A98B-197583EDD4BE}" dt="2023-12-01T07:57:38.304" v="225" actId="20577"/>
          <ac:spMkLst>
            <pc:docMk/>
            <pc:sldMk cId="587234578" sldId="2071"/>
            <ac:spMk id="8" creationId="{31A745F7-CA7B-862C-71A7-2AA6B7111E19}"/>
          </ac:spMkLst>
        </pc:spChg>
        <pc:picChg chg="mod">
          <ac:chgData name="Kevin Shing Bruce Li" userId="6378f547-896a-4b95-bef6-11d9eff0679e" providerId="ADAL" clId="{8717E6F4-66E9-3141-A98B-197583EDD4BE}" dt="2023-12-01T07:58:12.922" v="239" actId="1076"/>
          <ac:picMkLst>
            <pc:docMk/>
            <pc:sldMk cId="587234578" sldId="2071"/>
            <ac:picMk id="10" creationId="{6E7142DE-4520-967A-CCED-C722592D1FF7}"/>
          </ac:picMkLst>
        </pc:picChg>
        <pc:picChg chg="mod">
          <ac:chgData name="Kevin Shing Bruce Li" userId="6378f547-896a-4b95-bef6-11d9eff0679e" providerId="ADAL" clId="{8717E6F4-66E9-3141-A98B-197583EDD4BE}" dt="2023-12-01T07:58:55.816" v="260" actId="1076"/>
          <ac:picMkLst>
            <pc:docMk/>
            <pc:sldMk cId="587234578" sldId="2071"/>
            <ac:picMk id="12" creationId="{A83A5F8B-6F22-57E8-FF60-389733606AA5}"/>
          </ac:picMkLst>
        </pc:picChg>
        <pc:picChg chg="mod">
          <ac:chgData name="Kevin Shing Bruce Li" userId="6378f547-896a-4b95-bef6-11d9eff0679e" providerId="ADAL" clId="{8717E6F4-66E9-3141-A98B-197583EDD4BE}" dt="2023-12-01T07:58:23.569" v="245" actId="1076"/>
          <ac:picMkLst>
            <pc:docMk/>
            <pc:sldMk cId="587234578" sldId="2071"/>
            <ac:picMk id="14" creationId="{62E07BC2-58B8-4051-37BA-C1974E806054}"/>
          </ac:picMkLst>
        </pc:picChg>
      </pc:sldChg>
      <pc:sldChg chg="addSp delSp modSp mod">
        <pc:chgData name="Kevin Shing Bruce Li" userId="6378f547-896a-4b95-bef6-11d9eff0679e" providerId="ADAL" clId="{8717E6F4-66E9-3141-A98B-197583EDD4BE}" dt="2023-12-02T20:13:51.394" v="2600" actId="1076"/>
        <pc:sldMkLst>
          <pc:docMk/>
          <pc:sldMk cId="3640393025" sldId="2077"/>
        </pc:sldMkLst>
        <pc:spChg chg="mod">
          <ac:chgData name="Kevin Shing Bruce Li" userId="6378f547-896a-4b95-bef6-11d9eff0679e" providerId="ADAL" clId="{8717E6F4-66E9-3141-A98B-197583EDD4BE}" dt="2023-12-01T08:01:01.157" v="275" actId="20577"/>
          <ac:spMkLst>
            <pc:docMk/>
            <pc:sldMk cId="3640393025" sldId="2077"/>
            <ac:spMk id="9" creationId="{50DB3E03-E441-962C-9FD4-87C1B9EA4A2C}"/>
          </ac:spMkLst>
        </pc:spChg>
        <pc:picChg chg="add mod">
          <ac:chgData name="Kevin Shing Bruce Li" userId="6378f547-896a-4b95-bef6-11d9eff0679e" providerId="ADAL" clId="{8717E6F4-66E9-3141-A98B-197583EDD4BE}" dt="2023-12-02T20:13:51.394" v="2600" actId="1076"/>
          <ac:picMkLst>
            <pc:docMk/>
            <pc:sldMk cId="3640393025" sldId="2077"/>
            <ac:picMk id="1026" creationId="{6A00F319-D361-1418-7EF7-D0B2E97A4D02}"/>
          </ac:picMkLst>
        </pc:picChg>
        <pc:picChg chg="del">
          <ac:chgData name="Kevin Shing Bruce Li" userId="6378f547-896a-4b95-bef6-11d9eff0679e" providerId="ADAL" clId="{8717E6F4-66E9-3141-A98B-197583EDD4BE}" dt="2023-12-02T20:01:31.130" v="2372" actId="478"/>
          <ac:picMkLst>
            <pc:docMk/>
            <pc:sldMk cId="3640393025" sldId="2077"/>
            <ac:picMk id="4098" creationId="{00134953-F245-0660-4737-2BD1FB5AC963}"/>
          </ac:picMkLst>
        </pc:picChg>
      </pc:sldChg>
      <pc:sldChg chg="addSp delSp modSp mod">
        <pc:chgData name="Kevin Shing Bruce Li" userId="6378f547-896a-4b95-bef6-11d9eff0679e" providerId="ADAL" clId="{8717E6F4-66E9-3141-A98B-197583EDD4BE}" dt="2023-12-01T11:52:26.768" v="965" actId="20577"/>
        <pc:sldMkLst>
          <pc:docMk/>
          <pc:sldMk cId="2041492228" sldId="2086"/>
        </pc:sldMkLst>
        <pc:spChg chg="mod">
          <ac:chgData name="Kevin Shing Bruce Li" userId="6378f547-896a-4b95-bef6-11d9eff0679e" providerId="ADAL" clId="{8717E6F4-66E9-3141-A98B-197583EDD4BE}" dt="2023-12-01T11:52:26.768" v="965" actId="20577"/>
          <ac:spMkLst>
            <pc:docMk/>
            <pc:sldMk cId="2041492228" sldId="2086"/>
            <ac:spMk id="3" creationId="{3DE1752C-F1D1-6D51-2AE5-ECA9961903C6}"/>
          </ac:spMkLst>
        </pc:spChg>
        <pc:spChg chg="mod">
          <ac:chgData name="Kevin Shing Bruce Li" userId="6378f547-896a-4b95-bef6-11d9eff0679e" providerId="ADAL" clId="{8717E6F4-66E9-3141-A98B-197583EDD4BE}" dt="2023-12-01T11:50:37.930" v="889" actId="1076"/>
          <ac:spMkLst>
            <pc:docMk/>
            <pc:sldMk cId="2041492228" sldId="2086"/>
            <ac:spMk id="12" creationId="{7CDAAE65-BBB3-86A0-B50D-DFCDACD8A5E5}"/>
          </ac:spMkLst>
        </pc:spChg>
        <pc:picChg chg="add mod">
          <ac:chgData name="Kevin Shing Bruce Li" userId="6378f547-896a-4b95-bef6-11d9eff0679e" providerId="ADAL" clId="{8717E6F4-66E9-3141-A98B-197583EDD4BE}" dt="2023-12-01T11:49:51.968" v="868" actId="1076"/>
          <ac:picMkLst>
            <pc:docMk/>
            <pc:sldMk cId="2041492228" sldId="2086"/>
            <ac:picMk id="8" creationId="{0F88C5DE-F824-755D-FDC9-5EA4E53E068C}"/>
          </ac:picMkLst>
        </pc:picChg>
        <pc:picChg chg="del">
          <ac:chgData name="Kevin Shing Bruce Li" userId="6378f547-896a-4b95-bef6-11d9eff0679e" providerId="ADAL" clId="{8717E6F4-66E9-3141-A98B-197583EDD4BE}" dt="2023-12-01T11:48:41.129" v="756" actId="478"/>
          <ac:picMkLst>
            <pc:docMk/>
            <pc:sldMk cId="2041492228" sldId="2086"/>
            <ac:picMk id="11" creationId="{B0EFB90A-592E-C5E1-0924-5AD8C74F68DE}"/>
          </ac:picMkLst>
        </pc:picChg>
        <pc:picChg chg="mod">
          <ac:chgData name="Kevin Shing Bruce Li" userId="6378f547-896a-4b95-bef6-11d9eff0679e" providerId="ADAL" clId="{8717E6F4-66E9-3141-A98B-197583EDD4BE}" dt="2023-12-01T11:50:27.972" v="882" actId="1076"/>
          <ac:picMkLst>
            <pc:docMk/>
            <pc:sldMk cId="2041492228" sldId="2086"/>
            <ac:picMk id="2054" creationId="{BDCAECD7-799D-B4F4-C08F-FFC54AE9F000}"/>
          </ac:picMkLst>
        </pc:picChg>
      </pc:sldChg>
      <pc:sldChg chg="modSp mod">
        <pc:chgData name="Kevin Shing Bruce Li" userId="6378f547-896a-4b95-bef6-11d9eff0679e" providerId="ADAL" clId="{8717E6F4-66E9-3141-A98B-197583EDD4BE}" dt="2023-12-01T13:46:25.123" v="1500" actId="113"/>
        <pc:sldMkLst>
          <pc:docMk/>
          <pc:sldMk cId="2081589799" sldId="2089"/>
        </pc:sldMkLst>
        <pc:spChg chg="mod">
          <ac:chgData name="Kevin Shing Bruce Li" userId="6378f547-896a-4b95-bef6-11d9eff0679e" providerId="ADAL" clId="{8717E6F4-66E9-3141-A98B-197583EDD4BE}" dt="2023-12-01T13:46:25.123" v="1500" actId="113"/>
          <ac:spMkLst>
            <pc:docMk/>
            <pc:sldMk cId="2081589799" sldId="2089"/>
            <ac:spMk id="10" creationId="{2AA00D8F-F455-E84C-590D-45609DD6DFA6}"/>
          </ac:spMkLst>
        </pc:spChg>
      </pc:sldChg>
      <pc:sldChg chg="modSp mod">
        <pc:chgData name="Kevin Shing Bruce Li" userId="6378f547-896a-4b95-bef6-11d9eff0679e" providerId="ADAL" clId="{8717E6F4-66E9-3141-A98B-197583EDD4BE}" dt="2023-12-01T08:03:27.259" v="535" actId="20577"/>
        <pc:sldMkLst>
          <pc:docMk/>
          <pc:sldMk cId="2366514132" sldId="2090"/>
        </pc:sldMkLst>
        <pc:spChg chg="mod">
          <ac:chgData name="Kevin Shing Bruce Li" userId="6378f547-896a-4b95-bef6-11d9eff0679e" providerId="ADAL" clId="{8717E6F4-66E9-3141-A98B-197583EDD4BE}" dt="2023-12-01T07:50:45.432" v="2" actId="20577"/>
          <ac:spMkLst>
            <pc:docMk/>
            <pc:sldMk cId="2366514132" sldId="2090"/>
            <ac:spMk id="2" creationId="{DEB328F3-58C0-DB4E-28C0-A204235AC076}"/>
          </ac:spMkLst>
        </pc:spChg>
        <pc:spChg chg="mod">
          <ac:chgData name="Kevin Shing Bruce Li" userId="6378f547-896a-4b95-bef6-11d9eff0679e" providerId="ADAL" clId="{8717E6F4-66E9-3141-A98B-197583EDD4BE}" dt="2023-12-01T08:03:27.259" v="535" actId="20577"/>
          <ac:spMkLst>
            <pc:docMk/>
            <pc:sldMk cId="2366514132" sldId="2090"/>
            <ac:spMk id="3" creationId="{3DE1752C-F1D1-6D51-2AE5-ECA9961903C6}"/>
          </ac:spMkLst>
        </pc:spChg>
      </pc:sldChg>
      <pc:sldChg chg="addSp delSp modSp mod setBg">
        <pc:chgData name="Kevin Shing Bruce Li" userId="6378f547-896a-4b95-bef6-11d9eff0679e" providerId="ADAL" clId="{8717E6F4-66E9-3141-A98B-197583EDD4BE}" dt="2023-12-01T13:22:56.947" v="1487" actId="20577"/>
        <pc:sldMkLst>
          <pc:docMk/>
          <pc:sldMk cId="2675678430" sldId="2092"/>
        </pc:sldMkLst>
        <pc:spChg chg="mod">
          <ac:chgData name="Kevin Shing Bruce Li" userId="6378f547-896a-4b95-bef6-11d9eff0679e" providerId="ADAL" clId="{8717E6F4-66E9-3141-A98B-197583EDD4BE}" dt="2023-12-01T13:20:33.208" v="1362" actId="26606"/>
          <ac:spMkLst>
            <pc:docMk/>
            <pc:sldMk cId="2675678430" sldId="2092"/>
            <ac:spMk id="2" creationId="{1DAA3FC7-5C50-F3E9-2C7B-98E5F08F6311}"/>
          </ac:spMkLst>
        </pc:spChg>
        <pc:spChg chg="mod ord">
          <ac:chgData name="Kevin Shing Bruce Li" userId="6378f547-896a-4b95-bef6-11d9eff0679e" providerId="ADAL" clId="{8717E6F4-66E9-3141-A98B-197583EDD4BE}" dt="2023-12-01T13:22:56.947" v="1487" actId="20577"/>
          <ac:spMkLst>
            <pc:docMk/>
            <pc:sldMk cId="2675678430" sldId="2092"/>
            <ac:spMk id="3" creationId="{DF31FB6E-3AC6-88D3-644B-FAAC1FC6D523}"/>
          </ac:spMkLst>
        </pc:spChg>
        <pc:spChg chg="add">
          <ac:chgData name="Kevin Shing Bruce Li" userId="6378f547-896a-4b95-bef6-11d9eff0679e" providerId="ADAL" clId="{8717E6F4-66E9-3141-A98B-197583EDD4BE}" dt="2023-12-01T13:20:33.208" v="1362" actId="26606"/>
          <ac:spMkLst>
            <pc:docMk/>
            <pc:sldMk cId="2675678430" sldId="2092"/>
            <ac:spMk id="2053" creationId="{F04E4CBA-303B-48BD-8451-C2701CB0EEBF}"/>
          </ac:spMkLst>
        </pc:spChg>
        <pc:spChg chg="add">
          <ac:chgData name="Kevin Shing Bruce Li" userId="6378f547-896a-4b95-bef6-11d9eff0679e" providerId="ADAL" clId="{8717E6F4-66E9-3141-A98B-197583EDD4BE}" dt="2023-12-01T13:20:33.208" v="1362" actId="26606"/>
          <ac:spMkLst>
            <pc:docMk/>
            <pc:sldMk cId="2675678430" sldId="2092"/>
            <ac:spMk id="2054" creationId="{F6CA58B3-AFCC-4A40-9882-50D5080879B0}"/>
          </ac:spMkLst>
        </pc:spChg>
        <pc:spChg chg="add">
          <ac:chgData name="Kevin Shing Bruce Li" userId="6378f547-896a-4b95-bef6-11d9eff0679e" providerId="ADAL" clId="{8717E6F4-66E9-3141-A98B-197583EDD4BE}" dt="2023-12-01T13:20:33.208" v="1362" actId="26606"/>
          <ac:spMkLst>
            <pc:docMk/>
            <pc:sldMk cId="2675678430" sldId="2092"/>
            <ac:spMk id="2055" creationId="{231BF440-39FA-4087-84CC-2EEC0BBDAF29}"/>
          </ac:spMkLst>
        </pc:spChg>
        <pc:spChg chg="add">
          <ac:chgData name="Kevin Shing Bruce Li" userId="6378f547-896a-4b95-bef6-11d9eff0679e" providerId="ADAL" clId="{8717E6F4-66E9-3141-A98B-197583EDD4BE}" dt="2023-12-01T13:20:33.208" v="1362" actId="26606"/>
          <ac:spMkLst>
            <pc:docMk/>
            <pc:sldMk cId="2675678430" sldId="2092"/>
            <ac:spMk id="2056" creationId="{75C56826-D4E5-42ED-8529-079651CB3005}"/>
          </ac:spMkLst>
        </pc:spChg>
        <pc:spChg chg="add del">
          <ac:chgData name="Kevin Shing Bruce Li" userId="6378f547-896a-4b95-bef6-11d9eff0679e" providerId="ADAL" clId="{8717E6F4-66E9-3141-A98B-197583EDD4BE}" dt="2023-12-01T13:19:14.411" v="1339" actId="26606"/>
          <ac:spMkLst>
            <pc:docMk/>
            <pc:sldMk cId="2675678430" sldId="2092"/>
            <ac:spMk id="2057" creationId="{99F1FFA9-D672-408C-9220-ADEEC6ABDD09}"/>
          </ac:spMkLst>
        </pc:spChg>
        <pc:spChg chg="add">
          <ac:chgData name="Kevin Shing Bruce Li" userId="6378f547-896a-4b95-bef6-11d9eff0679e" providerId="ADAL" clId="{8717E6F4-66E9-3141-A98B-197583EDD4BE}" dt="2023-12-01T13:20:33.208" v="1362" actId="26606"/>
          <ac:spMkLst>
            <pc:docMk/>
            <pc:sldMk cId="2675678430" sldId="2092"/>
            <ac:spMk id="2058" creationId="{82095FCE-EF05-4443-B97A-85DEE3A5CA17}"/>
          </ac:spMkLst>
        </pc:spChg>
        <pc:spChg chg="add del">
          <ac:chgData name="Kevin Shing Bruce Li" userId="6378f547-896a-4b95-bef6-11d9eff0679e" providerId="ADAL" clId="{8717E6F4-66E9-3141-A98B-197583EDD4BE}" dt="2023-12-01T13:19:33.793" v="1357"/>
          <ac:spMkLst>
            <pc:docMk/>
            <pc:sldMk cId="2675678430" sldId="2092"/>
            <ac:spMk id="2059" creationId="{A4121561-392E-4887-9C1F-E06486064434}"/>
          </ac:spMkLst>
        </pc:spChg>
        <pc:spChg chg="add">
          <ac:chgData name="Kevin Shing Bruce Li" userId="6378f547-896a-4b95-bef6-11d9eff0679e" providerId="ADAL" clId="{8717E6F4-66E9-3141-A98B-197583EDD4BE}" dt="2023-12-01T13:20:33.208" v="1362" actId="26606"/>
          <ac:spMkLst>
            <pc:docMk/>
            <pc:sldMk cId="2675678430" sldId="2092"/>
            <ac:spMk id="2060" creationId="{CA00AE6B-AA30-4CF8-BA6F-339B780AD76C}"/>
          </ac:spMkLst>
        </pc:spChg>
        <pc:spChg chg="add del">
          <ac:chgData name="Kevin Shing Bruce Li" userId="6378f547-896a-4b95-bef6-11d9eff0679e" providerId="ADAL" clId="{8717E6F4-66E9-3141-A98B-197583EDD4BE}" dt="2023-12-01T13:19:23.289" v="1343" actId="26606"/>
          <ac:spMkLst>
            <pc:docMk/>
            <pc:sldMk cId="2675678430" sldId="2092"/>
            <ac:spMk id="2061" creationId="{C125E75E-F290-415E-9397-4DAC206C5A43}"/>
          </ac:spMkLst>
        </pc:spChg>
        <pc:spChg chg="add del">
          <ac:chgData name="Kevin Shing Bruce Li" userId="6378f547-896a-4b95-bef6-11d9eff0679e" providerId="ADAL" clId="{8717E6F4-66E9-3141-A98B-197583EDD4BE}" dt="2023-12-01T13:19:23.289" v="1343" actId="26606"/>
          <ac:spMkLst>
            <pc:docMk/>
            <pc:sldMk cId="2675678430" sldId="2092"/>
            <ac:spMk id="2062" creationId="{A7C5F937-FDA4-49FD-A135-03738460F694}"/>
          </ac:spMkLst>
        </pc:spChg>
        <pc:spChg chg="add del">
          <ac:chgData name="Kevin Shing Bruce Li" userId="6378f547-896a-4b95-bef6-11d9eff0679e" providerId="ADAL" clId="{8717E6F4-66E9-3141-A98B-197583EDD4BE}" dt="2023-12-01T13:19:23.289" v="1343" actId="26606"/>
          <ac:spMkLst>
            <pc:docMk/>
            <pc:sldMk cId="2675678430" sldId="2092"/>
            <ac:spMk id="2063" creationId="{F515E37C-522A-423F-B958-36BF6614147F}"/>
          </ac:spMkLst>
        </pc:spChg>
        <pc:spChg chg="add del">
          <ac:chgData name="Kevin Shing Bruce Li" userId="6378f547-896a-4b95-bef6-11d9eff0679e" providerId="ADAL" clId="{8717E6F4-66E9-3141-A98B-197583EDD4BE}" dt="2023-12-01T13:19:31.651" v="1355"/>
          <ac:spMkLst>
            <pc:docMk/>
            <pc:sldMk cId="2675678430" sldId="2092"/>
            <ac:spMk id="2065" creationId="{C0A1ED06-4733-4020-9C60-81D4D801408D}"/>
          </ac:spMkLst>
        </pc:spChg>
        <pc:spChg chg="add del">
          <ac:chgData name="Kevin Shing Bruce Li" userId="6378f547-896a-4b95-bef6-11d9eff0679e" providerId="ADAL" clId="{8717E6F4-66E9-3141-A98B-197583EDD4BE}" dt="2023-12-01T13:19:31.651" v="1355"/>
          <ac:spMkLst>
            <pc:docMk/>
            <pc:sldMk cId="2675678430" sldId="2092"/>
            <ac:spMk id="2066" creationId="{B0CA3509-3AF9-45FE-93ED-57BB5D5E8E07}"/>
          </ac:spMkLst>
        </pc:spChg>
        <pc:spChg chg="add del">
          <ac:chgData name="Kevin Shing Bruce Li" userId="6378f547-896a-4b95-bef6-11d9eff0679e" providerId="ADAL" clId="{8717E6F4-66E9-3141-A98B-197583EDD4BE}" dt="2023-12-01T13:19:30.237" v="1351"/>
          <ac:spMkLst>
            <pc:docMk/>
            <pc:sldMk cId="2675678430" sldId="2092"/>
            <ac:spMk id="2067" creationId="{7DE75D4A-0965-4973-BE75-DECCAC9A9614}"/>
          </ac:spMkLst>
        </pc:spChg>
        <pc:spChg chg="add del">
          <ac:chgData name="Kevin Shing Bruce Li" userId="6378f547-896a-4b95-bef6-11d9eff0679e" providerId="ADAL" clId="{8717E6F4-66E9-3141-A98B-197583EDD4BE}" dt="2023-12-01T13:19:30.936" v="1353"/>
          <ac:spMkLst>
            <pc:docMk/>
            <pc:sldMk cId="2675678430" sldId="2092"/>
            <ac:spMk id="2068" creationId="{A7C5F937-FDA4-49FD-A135-03738460F694}"/>
          </ac:spMkLst>
        </pc:spChg>
        <pc:spChg chg="add del">
          <ac:chgData name="Kevin Shing Bruce Li" userId="6378f547-896a-4b95-bef6-11d9eff0679e" providerId="ADAL" clId="{8717E6F4-66E9-3141-A98B-197583EDD4BE}" dt="2023-12-01T13:19:30.936" v="1353"/>
          <ac:spMkLst>
            <pc:docMk/>
            <pc:sldMk cId="2675678430" sldId="2092"/>
            <ac:spMk id="2069" creationId="{F515E37C-522A-423F-B958-36BF6614147F}"/>
          </ac:spMkLst>
        </pc:spChg>
        <pc:spChg chg="add del">
          <ac:chgData name="Kevin Shing Bruce Li" userId="6378f547-896a-4b95-bef6-11d9eff0679e" providerId="ADAL" clId="{8717E6F4-66E9-3141-A98B-197583EDD4BE}" dt="2023-12-01T13:19:30.936" v="1353"/>
          <ac:spMkLst>
            <pc:docMk/>
            <pc:sldMk cId="2675678430" sldId="2092"/>
            <ac:spMk id="2070" creationId="{C125E75E-F290-415E-9397-4DAC206C5A43}"/>
          </ac:spMkLst>
        </pc:spChg>
        <pc:spChg chg="add del">
          <ac:chgData name="Kevin Shing Bruce Li" userId="6378f547-896a-4b95-bef6-11d9eff0679e" providerId="ADAL" clId="{8717E6F4-66E9-3141-A98B-197583EDD4BE}" dt="2023-12-01T13:19:30.237" v="1351"/>
          <ac:spMkLst>
            <pc:docMk/>
            <pc:sldMk cId="2675678430" sldId="2092"/>
            <ac:spMk id="2072" creationId="{0D7B6173-1D58-48E2-83CF-37350F315F75}"/>
          </ac:spMkLst>
        </pc:spChg>
        <pc:spChg chg="add del">
          <ac:chgData name="Kevin Shing Bruce Li" userId="6378f547-896a-4b95-bef6-11d9eff0679e" providerId="ADAL" clId="{8717E6F4-66E9-3141-A98B-197583EDD4BE}" dt="2023-12-01T13:19:30.237" v="1351"/>
          <ac:spMkLst>
            <pc:docMk/>
            <pc:sldMk cId="2675678430" sldId="2092"/>
            <ac:spMk id="2073" creationId="{2F36CA75-CFBF-4844-B719-8FE9EBADA9AF}"/>
          </ac:spMkLst>
        </pc:spChg>
        <pc:spChg chg="add del">
          <ac:chgData name="Kevin Shing Bruce Li" userId="6378f547-896a-4b95-bef6-11d9eff0679e" providerId="ADAL" clId="{8717E6F4-66E9-3141-A98B-197583EDD4BE}" dt="2023-12-01T13:19:30.237" v="1351"/>
          <ac:spMkLst>
            <pc:docMk/>
            <pc:sldMk cId="2675678430" sldId="2092"/>
            <ac:spMk id="2074" creationId="{3D4A84B9-E564-4DD0-97F8-DBF1C460C28A}"/>
          </ac:spMkLst>
        </pc:spChg>
        <pc:spChg chg="add del">
          <ac:chgData name="Kevin Shing Bruce Li" userId="6378f547-896a-4b95-bef6-11d9eff0679e" providerId="ADAL" clId="{8717E6F4-66E9-3141-A98B-197583EDD4BE}" dt="2023-12-01T13:19:30.237" v="1351"/>
          <ac:spMkLst>
            <pc:docMk/>
            <pc:sldMk cId="2675678430" sldId="2092"/>
            <ac:spMk id="2076" creationId="{102382E0-0A09-46AE-B955-B911CAFE7F00}"/>
          </ac:spMkLst>
        </pc:spChg>
        <pc:picChg chg="add mod ord">
          <ac:chgData name="Kevin Shing Bruce Li" userId="6378f547-896a-4b95-bef6-11d9eff0679e" providerId="ADAL" clId="{8717E6F4-66E9-3141-A98B-197583EDD4BE}" dt="2023-12-01T13:20:33.208" v="1362" actId="26606"/>
          <ac:picMkLst>
            <pc:docMk/>
            <pc:sldMk cId="2675678430" sldId="2092"/>
            <ac:picMk id="4" creationId="{11457179-07EB-C1C5-5614-89F3E717E7B5}"/>
          </ac:picMkLst>
        </pc:picChg>
        <pc:picChg chg="add mod ord">
          <ac:chgData name="Kevin Shing Bruce Li" userId="6378f547-896a-4b95-bef6-11d9eff0679e" providerId="ADAL" clId="{8717E6F4-66E9-3141-A98B-197583EDD4BE}" dt="2023-12-01T13:20:33.208" v="1362" actId="26606"/>
          <ac:picMkLst>
            <pc:docMk/>
            <pc:sldMk cId="2675678430" sldId="2092"/>
            <ac:picMk id="2050" creationId="{F7BF5CB3-1D84-3A30-E8CF-2CA353332D3B}"/>
          </ac:picMkLst>
        </pc:picChg>
        <pc:picChg chg="add del mod ord">
          <ac:chgData name="Kevin Shing Bruce Li" userId="6378f547-896a-4b95-bef6-11d9eff0679e" providerId="ADAL" clId="{8717E6F4-66E9-3141-A98B-197583EDD4BE}" dt="2023-12-01T13:20:25.633" v="1360" actId="21"/>
          <ac:picMkLst>
            <pc:docMk/>
            <pc:sldMk cId="2675678430" sldId="2092"/>
            <ac:picMk id="2052" creationId="{148FD53C-D09B-3C4C-B7F2-93D45F82224B}"/>
          </ac:picMkLst>
        </pc:picChg>
        <pc:picChg chg="add del">
          <ac:chgData name="Kevin Shing Bruce Li" userId="6378f547-896a-4b95-bef6-11d9eff0679e" providerId="ADAL" clId="{8717E6F4-66E9-3141-A98B-197583EDD4BE}" dt="2023-12-01T13:19:30.237" v="1351"/>
          <ac:picMkLst>
            <pc:docMk/>
            <pc:sldMk cId="2675678430" sldId="2092"/>
            <ac:picMk id="2075" creationId="{4A599609-F5C2-4A0B-A992-913F814A631A}"/>
          </ac:picMkLst>
        </pc:picChg>
      </pc:sldChg>
      <pc:sldChg chg="del">
        <pc:chgData name="Kevin Shing Bruce Li" userId="6378f547-896a-4b95-bef6-11d9eff0679e" providerId="ADAL" clId="{8717E6F4-66E9-3141-A98B-197583EDD4BE}" dt="2023-12-01T13:08:31.221" v="1212" actId="2696"/>
        <pc:sldMkLst>
          <pc:docMk/>
          <pc:sldMk cId="128867920" sldId="2093"/>
        </pc:sldMkLst>
      </pc:sldChg>
      <pc:sldChg chg="modSp mod modAnim">
        <pc:chgData name="Kevin Shing Bruce Li" userId="6378f547-896a-4b95-bef6-11d9eff0679e" providerId="ADAL" clId="{8717E6F4-66E9-3141-A98B-197583EDD4BE}" dt="2023-12-01T13:49:28.421" v="1536"/>
        <pc:sldMkLst>
          <pc:docMk/>
          <pc:sldMk cId="806632136" sldId="2097"/>
        </pc:sldMkLst>
        <pc:spChg chg="mod">
          <ac:chgData name="Kevin Shing Bruce Li" userId="6378f547-896a-4b95-bef6-11d9eff0679e" providerId="ADAL" clId="{8717E6F4-66E9-3141-A98B-197583EDD4BE}" dt="2023-12-01T13:47:53.962" v="1522" actId="20577"/>
          <ac:spMkLst>
            <pc:docMk/>
            <pc:sldMk cId="806632136" sldId="2097"/>
            <ac:spMk id="3" creationId="{2BDA00D0-7C43-4DB9-1C7C-9FC76B0D7307}"/>
          </ac:spMkLst>
        </pc:spChg>
      </pc:sldChg>
      <pc:sldChg chg="add">
        <pc:chgData name="Kevin Shing Bruce Li" userId="6378f547-896a-4b95-bef6-11d9eff0679e" providerId="ADAL" clId="{8717E6F4-66E9-3141-A98B-197583EDD4BE}" dt="2023-12-01T13:24:24.553" v="1499"/>
        <pc:sldMkLst>
          <pc:docMk/>
          <pc:sldMk cId="69362535" sldId="2098"/>
        </pc:sldMkLst>
      </pc:sldChg>
      <pc:sldChg chg="add del">
        <pc:chgData name="Kevin Shing Bruce Li" userId="6378f547-896a-4b95-bef6-11d9eff0679e" providerId="ADAL" clId="{8717E6F4-66E9-3141-A98B-197583EDD4BE}" dt="2023-12-01T13:24:11.577" v="1493"/>
        <pc:sldMkLst>
          <pc:docMk/>
          <pc:sldMk cId="862235865" sldId="2098"/>
        </pc:sldMkLst>
      </pc:sldChg>
      <pc:sldChg chg="add del">
        <pc:chgData name="Kevin Shing Bruce Li" userId="6378f547-896a-4b95-bef6-11d9eff0679e" providerId="ADAL" clId="{8717E6F4-66E9-3141-A98B-197583EDD4BE}" dt="2023-12-01T12:04:07.501" v="1146" actId="2696"/>
        <pc:sldMkLst>
          <pc:docMk/>
          <pc:sldMk cId="951708528" sldId="2098"/>
        </pc:sldMkLst>
      </pc:sldChg>
      <pc:sldChg chg="addSp delSp add del setBg delDesignElem">
        <pc:chgData name="Kevin Shing Bruce Li" userId="6378f547-896a-4b95-bef6-11d9eff0679e" providerId="ADAL" clId="{8717E6F4-66E9-3141-A98B-197583EDD4BE}" dt="2023-12-01T13:24:24.477" v="1498"/>
        <pc:sldMkLst>
          <pc:docMk/>
          <pc:sldMk cId="1127084213" sldId="2098"/>
        </pc:sldMkLst>
        <pc:spChg chg="add del">
          <ac:chgData name="Kevin Shing Bruce Li" userId="6378f547-896a-4b95-bef6-11d9eff0679e" providerId="ADAL" clId="{8717E6F4-66E9-3141-A98B-197583EDD4BE}" dt="2023-12-01T13:24:24.477" v="1498"/>
          <ac:spMkLst>
            <pc:docMk/>
            <pc:sldMk cId="1127084213" sldId="2098"/>
            <ac:spMk id="1071" creationId="{2DAA6C16-BF9B-4A3E-BC70-EE6015D4F967}"/>
          </ac:spMkLst>
        </pc:spChg>
        <pc:grpChg chg="add del">
          <ac:chgData name="Kevin Shing Bruce Li" userId="6378f547-896a-4b95-bef6-11d9eff0679e" providerId="ADAL" clId="{8717E6F4-66E9-3141-A98B-197583EDD4BE}" dt="2023-12-01T13:24:24.477" v="1498"/>
          <ac:grpSpMkLst>
            <pc:docMk/>
            <pc:sldMk cId="1127084213" sldId="2098"/>
            <ac:grpSpMk id="1072" creationId="{A4AE1828-51FD-4AD7-BCF6-9AF5C696CE5D}"/>
          </ac:grpSpMkLst>
        </pc:grpChg>
      </pc:sldChg>
      <pc:sldChg chg="addSp delSp modSp add del mod setBg">
        <pc:chgData name="Kevin Shing Bruce Li" userId="6378f547-896a-4b95-bef6-11d9eff0679e" providerId="ADAL" clId="{8717E6F4-66E9-3141-A98B-197583EDD4BE}" dt="2023-12-01T13:24:16.043" v="1495" actId="2696"/>
        <pc:sldMkLst>
          <pc:docMk/>
          <pc:sldMk cId="1976026722" sldId="2098"/>
        </pc:sldMkLst>
        <pc:spChg chg="mod ord">
          <ac:chgData name="Kevin Shing Bruce Li" userId="6378f547-896a-4b95-bef6-11d9eff0679e" providerId="ADAL" clId="{8717E6F4-66E9-3141-A98B-197583EDD4BE}" dt="2023-12-01T13:08:13.907" v="1210" actId="26606"/>
          <ac:spMkLst>
            <pc:docMk/>
            <pc:sldMk cId="1976026722" sldId="2098"/>
            <ac:spMk id="2" creationId="{1DAA3FC7-5C50-F3E9-2C7B-98E5F08F6311}"/>
          </ac:spMkLst>
        </pc:spChg>
        <pc:spChg chg="mod ord">
          <ac:chgData name="Kevin Shing Bruce Li" userId="6378f547-896a-4b95-bef6-11d9eff0679e" providerId="ADAL" clId="{8717E6F4-66E9-3141-A98B-197583EDD4BE}" dt="2023-12-01T13:10:09.448" v="1335" actId="403"/>
          <ac:spMkLst>
            <pc:docMk/>
            <pc:sldMk cId="1976026722" sldId="2098"/>
            <ac:spMk id="3" creationId="{DF31FB6E-3AC6-88D3-644B-FAAC1FC6D523}"/>
          </ac:spMkLst>
        </pc:spChg>
        <pc:spChg chg="add del">
          <ac:chgData name="Kevin Shing Bruce Li" userId="6378f547-896a-4b95-bef6-11d9eff0679e" providerId="ADAL" clId="{8717E6F4-66E9-3141-A98B-197583EDD4BE}" dt="2023-12-01T13:07:56.895" v="1201" actId="26606"/>
          <ac:spMkLst>
            <pc:docMk/>
            <pc:sldMk cId="1976026722" sldId="2098"/>
            <ac:spMk id="1034" creationId="{F8446B12-7391-4711-8B31-112A0B896C76}"/>
          </ac:spMkLst>
        </pc:spChg>
        <pc:spChg chg="add del">
          <ac:chgData name="Kevin Shing Bruce Li" userId="6378f547-896a-4b95-bef6-11d9eff0679e" providerId="ADAL" clId="{8717E6F4-66E9-3141-A98B-197583EDD4BE}" dt="2023-12-01T13:07:02.636" v="1183" actId="26606"/>
          <ac:spMkLst>
            <pc:docMk/>
            <pc:sldMk cId="1976026722" sldId="2098"/>
            <ac:spMk id="1037" creationId="{A8CCCB6D-5162-4AAE-A5E3-3AC55410DBCE}"/>
          </ac:spMkLst>
        </pc:spChg>
        <pc:spChg chg="add del">
          <ac:chgData name="Kevin Shing Bruce Li" userId="6378f547-896a-4b95-bef6-11d9eff0679e" providerId="ADAL" clId="{8717E6F4-66E9-3141-A98B-197583EDD4BE}" dt="2023-12-01T13:07:02.636" v="1183" actId="26606"/>
          <ac:spMkLst>
            <pc:docMk/>
            <pc:sldMk cId="1976026722" sldId="2098"/>
            <ac:spMk id="1039" creationId="{0BCD8C04-CC7B-40EF-82EB-E9821F79BB86}"/>
          </ac:spMkLst>
        </pc:spChg>
        <pc:spChg chg="add del">
          <ac:chgData name="Kevin Shing Bruce Li" userId="6378f547-896a-4b95-bef6-11d9eff0679e" providerId="ADAL" clId="{8717E6F4-66E9-3141-A98B-197583EDD4BE}" dt="2023-12-01T13:07:10.666" v="1186" actId="26606"/>
          <ac:spMkLst>
            <pc:docMk/>
            <pc:sldMk cId="1976026722" sldId="2098"/>
            <ac:spMk id="1041" creationId="{586B4EF9-43BA-4655-A6FF-1D8E21574C95}"/>
          </ac:spMkLst>
        </pc:spChg>
        <pc:spChg chg="add del">
          <ac:chgData name="Kevin Shing Bruce Li" userId="6378f547-896a-4b95-bef6-11d9eff0679e" providerId="ADAL" clId="{8717E6F4-66E9-3141-A98B-197583EDD4BE}" dt="2023-12-01T13:07:10.666" v="1186" actId="26606"/>
          <ac:spMkLst>
            <pc:docMk/>
            <pc:sldMk cId="1976026722" sldId="2098"/>
            <ac:spMk id="1042" creationId="{C1A1C5D3-C053-4EE9-BE1A-419B6E27CCAE}"/>
          </ac:spMkLst>
        </pc:spChg>
        <pc:spChg chg="add del">
          <ac:chgData name="Kevin Shing Bruce Li" userId="6378f547-896a-4b95-bef6-11d9eff0679e" providerId="ADAL" clId="{8717E6F4-66E9-3141-A98B-197583EDD4BE}" dt="2023-12-01T13:07:10.666" v="1186" actId="26606"/>
          <ac:spMkLst>
            <pc:docMk/>
            <pc:sldMk cId="1976026722" sldId="2098"/>
            <ac:spMk id="1043" creationId="{A3473CF9-37EB-43E7-89EF-D2D1C53D1DAC}"/>
          </ac:spMkLst>
        </pc:spChg>
        <pc:spChg chg="add del">
          <ac:chgData name="Kevin Shing Bruce Li" userId="6378f547-896a-4b95-bef6-11d9eff0679e" providerId="ADAL" clId="{8717E6F4-66E9-3141-A98B-197583EDD4BE}" dt="2023-12-01T13:07:59.658" v="1203" actId="26606"/>
          <ac:spMkLst>
            <pc:docMk/>
            <pc:sldMk cId="1976026722" sldId="2098"/>
            <ac:spMk id="1044" creationId="{2DAA6C16-BF9B-4A3E-BC70-EE6015D4F967}"/>
          </ac:spMkLst>
        </pc:spChg>
        <pc:spChg chg="add del">
          <ac:chgData name="Kevin Shing Bruce Li" userId="6378f547-896a-4b95-bef6-11d9eff0679e" providerId="ADAL" clId="{8717E6F4-66E9-3141-A98B-197583EDD4BE}" dt="2023-12-01T13:07:12.289" v="1188" actId="26606"/>
          <ac:spMkLst>
            <pc:docMk/>
            <pc:sldMk cId="1976026722" sldId="2098"/>
            <ac:spMk id="1045" creationId="{D2B783EE-0239-4717-BBEA-8C9EAC61C824}"/>
          </ac:spMkLst>
        </pc:spChg>
        <pc:spChg chg="add del">
          <ac:chgData name="Kevin Shing Bruce Li" userId="6378f547-896a-4b95-bef6-11d9eff0679e" providerId="ADAL" clId="{8717E6F4-66E9-3141-A98B-197583EDD4BE}" dt="2023-12-01T13:07:12.289" v="1188" actId="26606"/>
          <ac:spMkLst>
            <pc:docMk/>
            <pc:sldMk cId="1976026722" sldId="2098"/>
            <ac:spMk id="1046" creationId="{A7B99495-F43F-4D80-A44F-2CB4764EB90B}"/>
          </ac:spMkLst>
        </pc:spChg>
        <pc:spChg chg="add del">
          <ac:chgData name="Kevin Shing Bruce Li" userId="6378f547-896a-4b95-bef6-11d9eff0679e" providerId="ADAL" clId="{8717E6F4-66E9-3141-A98B-197583EDD4BE}" dt="2023-12-01T13:07:12.289" v="1188" actId="26606"/>
          <ac:spMkLst>
            <pc:docMk/>
            <pc:sldMk cId="1976026722" sldId="2098"/>
            <ac:spMk id="1047" creationId="{70BEB1E7-2F88-40BC-B73D-42E5B6F80BFC}"/>
          </ac:spMkLst>
        </pc:spChg>
        <pc:spChg chg="add del">
          <ac:chgData name="Kevin Shing Bruce Li" userId="6378f547-896a-4b95-bef6-11d9eff0679e" providerId="ADAL" clId="{8717E6F4-66E9-3141-A98B-197583EDD4BE}" dt="2023-12-01T13:07:14.312" v="1192" actId="26606"/>
          <ac:spMkLst>
            <pc:docMk/>
            <pc:sldMk cId="1976026722" sldId="2098"/>
            <ac:spMk id="1049" creationId="{FA69AAE0-49D5-4C8B-8BA2-55898C00E05E}"/>
          </ac:spMkLst>
        </pc:spChg>
        <pc:spChg chg="add del">
          <ac:chgData name="Kevin Shing Bruce Li" userId="6378f547-896a-4b95-bef6-11d9eff0679e" providerId="ADAL" clId="{8717E6F4-66E9-3141-A98B-197583EDD4BE}" dt="2023-12-01T13:07:22.600" v="1195" actId="26606"/>
          <ac:spMkLst>
            <pc:docMk/>
            <pc:sldMk cId="1976026722" sldId="2098"/>
            <ac:spMk id="1051" creationId="{A8CCCB6D-5162-4AAE-A5E3-3AC55410DBCE}"/>
          </ac:spMkLst>
        </pc:spChg>
        <pc:spChg chg="add del">
          <ac:chgData name="Kevin Shing Bruce Li" userId="6378f547-896a-4b95-bef6-11d9eff0679e" providerId="ADAL" clId="{8717E6F4-66E9-3141-A98B-197583EDD4BE}" dt="2023-12-01T13:07:22.600" v="1195" actId="26606"/>
          <ac:spMkLst>
            <pc:docMk/>
            <pc:sldMk cId="1976026722" sldId="2098"/>
            <ac:spMk id="1052" creationId="{0BCD8C04-CC7B-40EF-82EB-E9821F79BB86}"/>
          </ac:spMkLst>
        </pc:spChg>
        <pc:spChg chg="add del">
          <ac:chgData name="Kevin Shing Bruce Li" userId="6378f547-896a-4b95-bef6-11d9eff0679e" providerId="ADAL" clId="{8717E6F4-66E9-3141-A98B-197583EDD4BE}" dt="2023-12-01T13:08:01.004" v="1205" actId="26606"/>
          <ac:spMkLst>
            <pc:docMk/>
            <pc:sldMk cId="1976026722" sldId="2098"/>
            <ac:spMk id="1055" creationId="{F8446B12-7391-4711-8B31-112A0B896C76}"/>
          </ac:spMkLst>
        </pc:spChg>
        <pc:spChg chg="add del">
          <ac:chgData name="Kevin Shing Bruce Li" userId="6378f547-896a-4b95-bef6-11d9eff0679e" providerId="ADAL" clId="{8717E6F4-66E9-3141-A98B-197583EDD4BE}" dt="2023-12-01T13:08:09.734" v="1207" actId="26606"/>
          <ac:spMkLst>
            <pc:docMk/>
            <pc:sldMk cId="1976026722" sldId="2098"/>
            <ac:spMk id="1059" creationId="{2DAA6C16-BF9B-4A3E-BC70-EE6015D4F967}"/>
          </ac:spMkLst>
        </pc:spChg>
        <pc:spChg chg="add del">
          <ac:chgData name="Kevin Shing Bruce Li" userId="6378f547-896a-4b95-bef6-11d9eff0679e" providerId="ADAL" clId="{8717E6F4-66E9-3141-A98B-197583EDD4BE}" dt="2023-12-01T13:08:13.889" v="1209" actId="26606"/>
          <ac:spMkLst>
            <pc:docMk/>
            <pc:sldMk cId="1976026722" sldId="2098"/>
            <ac:spMk id="1064" creationId="{0D7B6173-1D58-48E2-83CF-37350F315F75}"/>
          </ac:spMkLst>
        </pc:spChg>
        <pc:spChg chg="add del">
          <ac:chgData name="Kevin Shing Bruce Li" userId="6378f547-896a-4b95-bef6-11d9eff0679e" providerId="ADAL" clId="{8717E6F4-66E9-3141-A98B-197583EDD4BE}" dt="2023-12-01T13:08:13.889" v="1209" actId="26606"/>
          <ac:spMkLst>
            <pc:docMk/>
            <pc:sldMk cId="1976026722" sldId="2098"/>
            <ac:spMk id="1065" creationId="{2F36CA75-CFBF-4844-B719-8FE9EBADA9AF}"/>
          </ac:spMkLst>
        </pc:spChg>
        <pc:spChg chg="add del">
          <ac:chgData name="Kevin Shing Bruce Li" userId="6378f547-896a-4b95-bef6-11d9eff0679e" providerId="ADAL" clId="{8717E6F4-66E9-3141-A98B-197583EDD4BE}" dt="2023-12-01T13:08:13.889" v="1209" actId="26606"/>
          <ac:spMkLst>
            <pc:docMk/>
            <pc:sldMk cId="1976026722" sldId="2098"/>
            <ac:spMk id="1066" creationId="{3D4A84B9-E564-4DD0-97F8-DBF1C460C28A}"/>
          </ac:spMkLst>
        </pc:spChg>
        <pc:spChg chg="add del">
          <ac:chgData name="Kevin Shing Bruce Li" userId="6378f547-896a-4b95-bef6-11d9eff0679e" providerId="ADAL" clId="{8717E6F4-66E9-3141-A98B-197583EDD4BE}" dt="2023-12-01T13:08:13.889" v="1209" actId="26606"/>
          <ac:spMkLst>
            <pc:docMk/>
            <pc:sldMk cId="1976026722" sldId="2098"/>
            <ac:spMk id="1068" creationId="{102382E0-0A09-46AE-B955-B911CAFE7F00}"/>
          </ac:spMkLst>
        </pc:spChg>
        <pc:spChg chg="add del">
          <ac:chgData name="Kevin Shing Bruce Li" userId="6378f547-896a-4b95-bef6-11d9eff0679e" providerId="ADAL" clId="{8717E6F4-66E9-3141-A98B-197583EDD4BE}" dt="2023-12-01T13:08:13.889" v="1209" actId="26606"/>
          <ac:spMkLst>
            <pc:docMk/>
            <pc:sldMk cId="1976026722" sldId="2098"/>
            <ac:spMk id="1069" creationId="{7DE75D4A-0965-4973-BE75-DECCAC9A9614}"/>
          </ac:spMkLst>
        </pc:spChg>
        <pc:spChg chg="add">
          <ac:chgData name="Kevin Shing Bruce Li" userId="6378f547-896a-4b95-bef6-11d9eff0679e" providerId="ADAL" clId="{8717E6F4-66E9-3141-A98B-197583EDD4BE}" dt="2023-12-01T13:08:13.907" v="1210" actId="26606"/>
          <ac:spMkLst>
            <pc:docMk/>
            <pc:sldMk cId="1976026722" sldId="2098"/>
            <ac:spMk id="1071" creationId="{2DAA6C16-BF9B-4A3E-BC70-EE6015D4F967}"/>
          </ac:spMkLst>
        </pc:spChg>
        <pc:grpChg chg="add del">
          <ac:chgData name="Kevin Shing Bruce Li" userId="6378f547-896a-4b95-bef6-11d9eff0679e" providerId="ADAL" clId="{8717E6F4-66E9-3141-A98B-197583EDD4BE}" dt="2023-12-01T13:07:56.895" v="1201" actId="26606"/>
          <ac:grpSpMkLst>
            <pc:docMk/>
            <pc:sldMk cId="1976026722" sldId="2098"/>
            <ac:grpSpMk id="1035" creationId="{AC0B7807-0C83-4963-821A-69B172722E49}"/>
          </ac:grpSpMkLst>
        </pc:grpChg>
        <pc:grpChg chg="add del">
          <ac:chgData name="Kevin Shing Bruce Li" userId="6378f547-896a-4b95-bef6-11d9eff0679e" providerId="ADAL" clId="{8717E6F4-66E9-3141-A98B-197583EDD4BE}" dt="2023-12-01T13:07:59.658" v="1203" actId="26606"/>
          <ac:grpSpMkLst>
            <pc:docMk/>
            <pc:sldMk cId="1976026722" sldId="2098"/>
            <ac:grpSpMk id="1048" creationId="{A4AE1828-51FD-4AD7-BCF6-9AF5C696CE5D}"/>
          </ac:grpSpMkLst>
        </pc:grpChg>
        <pc:grpChg chg="add del">
          <ac:chgData name="Kevin Shing Bruce Li" userId="6378f547-896a-4b95-bef6-11d9eff0679e" providerId="ADAL" clId="{8717E6F4-66E9-3141-A98B-197583EDD4BE}" dt="2023-12-01T13:08:01.004" v="1205" actId="26606"/>
          <ac:grpSpMkLst>
            <pc:docMk/>
            <pc:sldMk cId="1976026722" sldId="2098"/>
            <ac:grpSpMk id="1056" creationId="{AC0B7807-0C83-4963-821A-69B172722E49}"/>
          </ac:grpSpMkLst>
        </pc:grpChg>
        <pc:grpChg chg="add del">
          <ac:chgData name="Kevin Shing Bruce Li" userId="6378f547-896a-4b95-bef6-11d9eff0679e" providerId="ADAL" clId="{8717E6F4-66E9-3141-A98B-197583EDD4BE}" dt="2023-12-01T13:08:09.734" v="1207" actId="26606"/>
          <ac:grpSpMkLst>
            <pc:docMk/>
            <pc:sldMk cId="1976026722" sldId="2098"/>
            <ac:grpSpMk id="1060" creationId="{A4AE1828-51FD-4AD7-BCF6-9AF5C696CE5D}"/>
          </ac:grpSpMkLst>
        </pc:grpChg>
        <pc:grpChg chg="add">
          <ac:chgData name="Kevin Shing Bruce Li" userId="6378f547-896a-4b95-bef6-11d9eff0679e" providerId="ADAL" clId="{8717E6F4-66E9-3141-A98B-197583EDD4BE}" dt="2023-12-01T13:08:13.907" v="1210" actId="26606"/>
          <ac:grpSpMkLst>
            <pc:docMk/>
            <pc:sldMk cId="1976026722" sldId="2098"/>
            <ac:grpSpMk id="1072" creationId="{A4AE1828-51FD-4AD7-BCF6-9AF5C696CE5D}"/>
          </ac:grpSpMkLst>
        </pc:grpChg>
        <pc:picChg chg="add mod">
          <ac:chgData name="Kevin Shing Bruce Li" userId="6378f547-896a-4b95-bef6-11d9eff0679e" providerId="ADAL" clId="{8717E6F4-66E9-3141-A98B-197583EDD4BE}" dt="2023-12-01T13:08:13.907" v="1210" actId="26606"/>
          <ac:picMkLst>
            <pc:docMk/>
            <pc:sldMk cId="1976026722" sldId="2098"/>
            <ac:picMk id="4" creationId="{F0AA84AD-7CCE-760E-12DB-1759209A849D}"/>
          </ac:picMkLst>
        </pc:picChg>
        <pc:picChg chg="add del mod ord">
          <ac:chgData name="Kevin Shing Bruce Li" userId="6378f547-896a-4b95-bef6-11d9eff0679e" providerId="ADAL" clId="{8717E6F4-66E9-3141-A98B-197583EDD4BE}" dt="2023-12-01T13:07:25.729" v="1196" actId="21"/>
          <ac:picMkLst>
            <pc:docMk/>
            <pc:sldMk cId="1976026722" sldId="2098"/>
            <ac:picMk id="1026" creationId="{E4733275-6C97-1839-2CD5-3A8C87CCBE7F}"/>
          </ac:picMkLst>
        </pc:picChg>
        <pc:picChg chg="add del mod">
          <ac:chgData name="Kevin Shing Bruce Li" userId="6378f547-896a-4b95-bef6-11d9eff0679e" providerId="ADAL" clId="{8717E6F4-66E9-3141-A98B-197583EDD4BE}" dt="2023-12-01T12:09:36.096" v="1175" actId="478"/>
          <ac:picMkLst>
            <pc:docMk/>
            <pc:sldMk cId="1976026722" sldId="2098"/>
            <ac:picMk id="1028" creationId="{F133A549-A79A-68F4-9F65-ACF4D4689208}"/>
          </ac:picMkLst>
        </pc:picChg>
        <pc:picChg chg="add del mod">
          <ac:chgData name="Kevin Shing Bruce Li" userId="6378f547-896a-4b95-bef6-11d9eff0679e" providerId="ADAL" clId="{8717E6F4-66E9-3141-A98B-197583EDD4BE}" dt="2023-12-01T13:06:31.101" v="1180" actId="478"/>
          <ac:picMkLst>
            <pc:docMk/>
            <pc:sldMk cId="1976026722" sldId="2098"/>
            <ac:picMk id="1030" creationId="{C9925A36-5B19-FD99-C951-5DF5252F60A5}"/>
          </ac:picMkLst>
        </pc:picChg>
        <pc:picChg chg="add mod ord">
          <ac:chgData name="Kevin Shing Bruce Li" userId="6378f547-896a-4b95-bef6-11d9eff0679e" providerId="ADAL" clId="{8717E6F4-66E9-3141-A98B-197583EDD4BE}" dt="2023-12-01T13:08:13.907" v="1210" actId="26606"/>
          <ac:picMkLst>
            <pc:docMk/>
            <pc:sldMk cId="1976026722" sldId="2098"/>
            <ac:picMk id="1032" creationId="{A3FA5F4C-1F4A-9DE4-BFBB-8C972AA8A9C8}"/>
          </ac:picMkLst>
        </pc:picChg>
        <pc:picChg chg="add del">
          <ac:chgData name="Kevin Shing Bruce Li" userId="6378f547-896a-4b95-bef6-11d9eff0679e" providerId="ADAL" clId="{8717E6F4-66E9-3141-A98B-197583EDD4BE}" dt="2023-12-01T13:08:13.889" v="1209" actId="26606"/>
          <ac:picMkLst>
            <pc:docMk/>
            <pc:sldMk cId="1976026722" sldId="2098"/>
            <ac:picMk id="1067" creationId="{4A599609-F5C2-4A0B-A992-913F814A631A}"/>
          </ac:picMkLst>
        </pc:picChg>
      </pc:sldChg>
      <pc:sldChg chg="addSp delSp add del setBg delDesignElem">
        <pc:chgData name="Kevin Shing Bruce Li" userId="6378f547-896a-4b95-bef6-11d9eff0679e" providerId="ADAL" clId="{8717E6F4-66E9-3141-A98B-197583EDD4BE}" dt="2023-12-01T13:23:49.082" v="1491"/>
        <pc:sldMkLst>
          <pc:docMk/>
          <pc:sldMk cId="3875240931" sldId="2098"/>
        </pc:sldMkLst>
        <pc:spChg chg="add del">
          <ac:chgData name="Kevin Shing Bruce Li" userId="6378f547-896a-4b95-bef6-11d9eff0679e" providerId="ADAL" clId="{8717E6F4-66E9-3141-A98B-197583EDD4BE}" dt="2023-12-01T13:23:49.082" v="1491"/>
          <ac:spMkLst>
            <pc:docMk/>
            <pc:sldMk cId="3875240931" sldId="2098"/>
            <ac:spMk id="1071" creationId="{2DAA6C16-BF9B-4A3E-BC70-EE6015D4F967}"/>
          </ac:spMkLst>
        </pc:spChg>
        <pc:grpChg chg="add del">
          <ac:chgData name="Kevin Shing Bruce Li" userId="6378f547-896a-4b95-bef6-11d9eff0679e" providerId="ADAL" clId="{8717E6F4-66E9-3141-A98B-197583EDD4BE}" dt="2023-12-01T13:23:49.082" v="1491"/>
          <ac:grpSpMkLst>
            <pc:docMk/>
            <pc:sldMk cId="3875240931" sldId="2098"/>
            <ac:grpSpMk id="1072" creationId="{A4AE1828-51FD-4AD7-BCF6-9AF5C696CE5D}"/>
          </ac:grpSpMkLst>
        </pc:grpChg>
      </pc:sldChg>
      <pc:sldChg chg="add del">
        <pc:chgData name="Kevin Shing Bruce Li" userId="6378f547-896a-4b95-bef6-11d9eff0679e" providerId="ADAL" clId="{8717E6F4-66E9-3141-A98B-197583EDD4BE}" dt="2023-12-01T12:01:22.675" v="1086" actId="2696"/>
        <pc:sldMkLst>
          <pc:docMk/>
          <pc:sldMk cId="3910813689" sldId="2099"/>
        </pc:sldMkLst>
      </pc:sldChg>
    </pc:docChg>
  </pc:docChgLst>
  <pc:docChgLst>
    <pc:chgData name="Kevin Shing Bruce Li" userId="6378f547-896a-4b95-bef6-11d9eff0679e" providerId="ADAL" clId="{284EFCE2-1979-7640-8FF8-BB5A4773611A}"/>
    <pc:docChg chg="undo custSel addSld delSld modSld sldOrd">
      <pc:chgData name="Kevin Shing Bruce Li" userId="6378f547-896a-4b95-bef6-11d9eff0679e" providerId="ADAL" clId="{284EFCE2-1979-7640-8FF8-BB5A4773611A}" dt="2023-12-06T10:24:37.191" v="1760" actId="207"/>
      <pc:docMkLst>
        <pc:docMk/>
      </pc:docMkLst>
      <pc:sldChg chg="del">
        <pc:chgData name="Kevin Shing Bruce Li" userId="6378f547-896a-4b95-bef6-11d9eff0679e" providerId="ADAL" clId="{284EFCE2-1979-7640-8FF8-BB5A4773611A}" dt="2023-12-04T11:55:58.034" v="1646" actId="2696"/>
        <pc:sldMkLst>
          <pc:docMk/>
          <pc:sldMk cId="429440755" sldId="1080"/>
        </pc:sldMkLst>
      </pc:sldChg>
      <pc:sldChg chg="del">
        <pc:chgData name="Kevin Shing Bruce Li" userId="6378f547-896a-4b95-bef6-11d9eff0679e" providerId="ADAL" clId="{284EFCE2-1979-7640-8FF8-BB5A4773611A}" dt="2023-12-04T11:55:55.504" v="1644" actId="2696"/>
        <pc:sldMkLst>
          <pc:docMk/>
          <pc:sldMk cId="2321286143" sldId="1877"/>
        </pc:sldMkLst>
      </pc:sldChg>
      <pc:sldChg chg="del">
        <pc:chgData name="Kevin Shing Bruce Li" userId="6378f547-896a-4b95-bef6-11d9eff0679e" providerId="ADAL" clId="{284EFCE2-1979-7640-8FF8-BB5A4773611A}" dt="2023-12-04T11:55:55.004" v="1643" actId="2696"/>
        <pc:sldMkLst>
          <pc:docMk/>
          <pc:sldMk cId="914083913" sldId="1917"/>
        </pc:sldMkLst>
      </pc:sldChg>
      <pc:sldChg chg="del">
        <pc:chgData name="Kevin Shing Bruce Li" userId="6378f547-896a-4b95-bef6-11d9eff0679e" providerId="ADAL" clId="{284EFCE2-1979-7640-8FF8-BB5A4773611A}" dt="2023-12-04T11:55:56.138" v="1645" actId="2696"/>
        <pc:sldMkLst>
          <pc:docMk/>
          <pc:sldMk cId="3408059276" sldId="1970"/>
        </pc:sldMkLst>
      </pc:sldChg>
      <pc:sldChg chg="modSp mod modAnim">
        <pc:chgData name="Kevin Shing Bruce Li" userId="6378f547-896a-4b95-bef6-11d9eff0679e" providerId="ADAL" clId="{284EFCE2-1979-7640-8FF8-BB5A4773611A}" dt="2023-12-04T09:14:20.119" v="585"/>
        <pc:sldMkLst>
          <pc:docMk/>
          <pc:sldMk cId="4098975101" sldId="2019"/>
        </pc:sldMkLst>
        <pc:spChg chg="mod">
          <ac:chgData name="Kevin Shing Bruce Li" userId="6378f547-896a-4b95-bef6-11d9eff0679e" providerId="ADAL" clId="{284EFCE2-1979-7640-8FF8-BB5A4773611A}" dt="2023-12-02T21:25:47.456" v="272" actId="113"/>
          <ac:spMkLst>
            <pc:docMk/>
            <pc:sldMk cId="4098975101" sldId="2019"/>
            <ac:spMk id="3" creationId="{A1232DBE-E98D-32DB-18F8-3DE85B0F5CFA}"/>
          </ac:spMkLst>
        </pc:spChg>
        <pc:spChg chg="mod">
          <ac:chgData name="Kevin Shing Bruce Li" userId="6378f547-896a-4b95-bef6-11d9eff0679e" providerId="ADAL" clId="{284EFCE2-1979-7640-8FF8-BB5A4773611A}" dt="2023-12-02T21:25:57.766" v="281" actId="20577"/>
          <ac:spMkLst>
            <pc:docMk/>
            <pc:sldMk cId="4098975101" sldId="2019"/>
            <ac:spMk id="7" creationId="{64770AF4-81CB-7024-DBFF-0A0F609795DB}"/>
          </ac:spMkLst>
        </pc:spChg>
      </pc:sldChg>
      <pc:sldChg chg="del">
        <pc:chgData name="Kevin Shing Bruce Li" userId="6378f547-896a-4b95-bef6-11d9eff0679e" providerId="ADAL" clId="{284EFCE2-1979-7640-8FF8-BB5A4773611A}" dt="2023-12-04T11:56:13.075" v="1651" actId="2696"/>
        <pc:sldMkLst>
          <pc:docMk/>
          <pc:sldMk cId="4095212223" sldId="2021"/>
        </pc:sldMkLst>
      </pc:sldChg>
      <pc:sldChg chg="del">
        <pc:chgData name="Kevin Shing Bruce Li" userId="6378f547-896a-4b95-bef6-11d9eff0679e" providerId="ADAL" clId="{284EFCE2-1979-7640-8FF8-BB5A4773611A}" dt="2023-12-04T09:34:04.890" v="1202" actId="2696"/>
        <pc:sldMkLst>
          <pc:docMk/>
          <pc:sldMk cId="3669678659" sldId="2031"/>
        </pc:sldMkLst>
      </pc:sldChg>
      <pc:sldChg chg="ord">
        <pc:chgData name="Kevin Shing Bruce Li" userId="6378f547-896a-4b95-bef6-11d9eff0679e" providerId="ADAL" clId="{284EFCE2-1979-7640-8FF8-BB5A4773611A}" dt="2023-12-02T21:18:29.794" v="2" actId="20578"/>
        <pc:sldMkLst>
          <pc:docMk/>
          <pc:sldMk cId="2377029387" sldId="2036"/>
        </pc:sldMkLst>
      </pc:sldChg>
      <pc:sldChg chg="del">
        <pc:chgData name="Kevin Shing Bruce Li" userId="6378f547-896a-4b95-bef6-11d9eff0679e" providerId="ADAL" clId="{284EFCE2-1979-7640-8FF8-BB5A4773611A}" dt="2023-12-04T11:56:01.113" v="1647" actId="2696"/>
        <pc:sldMkLst>
          <pc:docMk/>
          <pc:sldMk cId="3960220760" sldId="2040"/>
        </pc:sldMkLst>
      </pc:sldChg>
      <pc:sldChg chg="modSp mod ord">
        <pc:chgData name="Kevin Shing Bruce Li" userId="6378f547-896a-4b95-bef6-11d9eff0679e" providerId="ADAL" clId="{284EFCE2-1979-7640-8FF8-BB5A4773611A}" dt="2023-12-04T09:12:06.160" v="564" actId="20577"/>
        <pc:sldMkLst>
          <pc:docMk/>
          <pc:sldMk cId="186754174" sldId="2042"/>
        </pc:sldMkLst>
        <pc:spChg chg="mod">
          <ac:chgData name="Kevin Shing Bruce Li" userId="6378f547-896a-4b95-bef6-11d9eff0679e" providerId="ADAL" clId="{284EFCE2-1979-7640-8FF8-BB5A4773611A}" dt="2023-12-04T09:12:06.160" v="564" actId="20577"/>
          <ac:spMkLst>
            <pc:docMk/>
            <pc:sldMk cId="186754174" sldId="2042"/>
            <ac:spMk id="3" creationId="{DFBABA53-CE10-C151-348C-20FEDBEA9A67}"/>
          </ac:spMkLst>
        </pc:spChg>
      </pc:sldChg>
      <pc:sldChg chg="modSp mod">
        <pc:chgData name="Kevin Shing Bruce Li" userId="6378f547-896a-4b95-bef6-11d9eff0679e" providerId="ADAL" clId="{284EFCE2-1979-7640-8FF8-BB5A4773611A}" dt="2023-12-04T09:19:30.757" v="826" actId="20577"/>
        <pc:sldMkLst>
          <pc:docMk/>
          <pc:sldMk cId="862810986" sldId="2046"/>
        </pc:sldMkLst>
        <pc:spChg chg="mod">
          <ac:chgData name="Kevin Shing Bruce Li" userId="6378f547-896a-4b95-bef6-11d9eff0679e" providerId="ADAL" clId="{284EFCE2-1979-7640-8FF8-BB5A4773611A}" dt="2023-12-04T09:19:30.757" v="826" actId="20577"/>
          <ac:spMkLst>
            <pc:docMk/>
            <pc:sldMk cId="862810986" sldId="2046"/>
            <ac:spMk id="3" creationId="{A1232DBE-E98D-32DB-18F8-3DE85B0F5CFA}"/>
          </ac:spMkLst>
        </pc:spChg>
      </pc:sldChg>
      <pc:sldChg chg="del">
        <pc:chgData name="Kevin Shing Bruce Li" userId="6378f547-896a-4b95-bef6-11d9eff0679e" providerId="ADAL" clId="{284EFCE2-1979-7640-8FF8-BB5A4773611A}" dt="2023-12-04T11:56:11.550" v="1650" actId="2696"/>
        <pc:sldMkLst>
          <pc:docMk/>
          <pc:sldMk cId="3444734044" sldId="2048"/>
        </pc:sldMkLst>
      </pc:sldChg>
      <pc:sldChg chg="addSp delSp modSp mod">
        <pc:chgData name="Kevin Shing Bruce Li" userId="6378f547-896a-4b95-bef6-11d9eff0679e" providerId="ADAL" clId="{284EFCE2-1979-7640-8FF8-BB5A4773611A}" dt="2023-12-04T09:20:39.331" v="830" actId="113"/>
        <pc:sldMkLst>
          <pc:docMk/>
          <pc:sldMk cId="3510181385" sldId="2058"/>
        </pc:sldMkLst>
        <pc:spChg chg="mod">
          <ac:chgData name="Kevin Shing Bruce Li" userId="6378f547-896a-4b95-bef6-11d9eff0679e" providerId="ADAL" clId="{284EFCE2-1979-7640-8FF8-BB5A4773611A}" dt="2023-12-04T09:20:39.331" v="830" actId="113"/>
          <ac:spMkLst>
            <pc:docMk/>
            <pc:sldMk cId="3510181385" sldId="2058"/>
            <ac:spMk id="3" creationId="{A1232DBE-E98D-32DB-18F8-3DE85B0F5CFA}"/>
          </ac:spMkLst>
        </pc:spChg>
        <pc:spChg chg="add del mod">
          <ac:chgData name="Kevin Shing Bruce Li" userId="6378f547-896a-4b95-bef6-11d9eff0679e" providerId="ADAL" clId="{284EFCE2-1979-7640-8FF8-BB5A4773611A}" dt="2023-12-02T21:31:16.778" v="375"/>
          <ac:spMkLst>
            <pc:docMk/>
            <pc:sldMk cId="3510181385" sldId="2058"/>
            <ac:spMk id="8" creationId="{1618FF81-43B5-5CA2-AF4C-940FFEDE6BFF}"/>
          </ac:spMkLst>
        </pc:spChg>
        <pc:spChg chg="add mod">
          <ac:chgData name="Kevin Shing Bruce Li" userId="6378f547-896a-4b95-bef6-11d9eff0679e" providerId="ADAL" clId="{284EFCE2-1979-7640-8FF8-BB5A4773611A}" dt="2023-12-02T21:34:43.985" v="435" actId="1076"/>
          <ac:spMkLst>
            <pc:docMk/>
            <pc:sldMk cId="3510181385" sldId="2058"/>
            <ac:spMk id="9" creationId="{FFA400D6-20C6-FE82-C639-F4DC3EF70AC8}"/>
          </ac:spMkLst>
        </pc:spChg>
      </pc:sldChg>
      <pc:sldChg chg="modSp mod ord">
        <pc:chgData name="Kevin Shing Bruce Li" userId="6378f547-896a-4b95-bef6-11d9eff0679e" providerId="ADAL" clId="{284EFCE2-1979-7640-8FF8-BB5A4773611A}" dt="2023-12-04T09:12:19.807" v="565"/>
        <pc:sldMkLst>
          <pc:docMk/>
          <pc:sldMk cId="2458125026" sldId="2059"/>
        </pc:sldMkLst>
        <pc:spChg chg="mod">
          <ac:chgData name="Kevin Shing Bruce Li" userId="6378f547-896a-4b95-bef6-11d9eff0679e" providerId="ADAL" clId="{284EFCE2-1979-7640-8FF8-BB5A4773611A}" dt="2023-12-04T09:12:19.807" v="565"/>
          <ac:spMkLst>
            <pc:docMk/>
            <pc:sldMk cId="2458125026" sldId="2059"/>
            <ac:spMk id="3" creationId="{DFBABA53-CE10-C151-348C-20FEDBEA9A67}"/>
          </ac:spMkLst>
        </pc:spChg>
      </pc:sldChg>
      <pc:sldChg chg="delSp modSp del mod">
        <pc:chgData name="Kevin Shing Bruce Li" userId="6378f547-896a-4b95-bef6-11d9eff0679e" providerId="ADAL" clId="{284EFCE2-1979-7640-8FF8-BB5A4773611A}" dt="2023-12-04T09:21:01.837" v="834" actId="2696"/>
        <pc:sldMkLst>
          <pc:docMk/>
          <pc:sldMk cId="3152627856" sldId="2064"/>
        </pc:sldMkLst>
        <pc:spChg chg="del mod">
          <ac:chgData name="Kevin Shing Bruce Li" userId="6378f547-896a-4b95-bef6-11d9eff0679e" providerId="ADAL" clId="{284EFCE2-1979-7640-8FF8-BB5A4773611A}" dt="2023-12-04T09:20:54.205" v="832" actId="21"/>
          <ac:spMkLst>
            <pc:docMk/>
            <pc:sldMk cId="3152627856" sldId="2064"/>
            <ac:spMk id="8" creationId="{00BFCE33-9614-0C17-CECC-F10A2CF122EC}"/>
          </ac:spMkLst>
        </pc:spChg>
      </pc:sldChg>
      <pc:sldChg chg="del">
        <pc:chgData name="Kevin Shing Bruce Li" userId="6378f547-896a-4b95-bef6-11d9eff0679e" providerId="ADAL" clId="{284EFCE2-1979-7640-8FF8-BB5A4773611A}" dt="2023-12-04T11:56:09.873" v="1649" actId="2696"/>
        <pc:sldMkLst>
          <pc:docMk/>
          <pc:sldMk cId="2367191089" sldId="2067"/>
        </pc:sldMkLst>
      </pc:sldChg>
      <pc:sldChg chg="del">
        <pc:chgData name="Kevin Shing Bruce Li" userId="6378f547-896a-4b95-bef6-11d9eff0679e" providerId="ADAL" clId="{284EFCE2-1979-7640-8FF8-BB5A4773611A}" dt="2023-12-04T11:56:06.701" v="1648" actId="2696"/>
        <pc:sldMkLst>
          <pc:docMk/>
          <pc:sldMk cId="1506926619" sldId="2075"/>
        </pc:sldMkLst>
      </pc:sldChg>
      <pc:sldChg chg="delSp del">
        <pc:chgData name="Kevin Shing Bruce Li" userId="6378f547-896a-4b95-bef6-11d9eff0679e" providerId="ADAL" clId="{284EFCE2-1979-7640-8FF8-BB5A4773611A}" dt="2023-12-04T11:05:14.051" v="1574" actId="2696"/>
        <pc:sldMkLst>
          <pc:docMk/>
          <pc:sldMk cId="3640393025" sldId="2077"/>
        </pc:sldMkLst>
        <pc:spChg chg="del">
          <ac:chgData name="Kevin Shing Bruce Li" userId="6378f547-896a-4b95-bef6-11d9eff0679e" providerId="ADAL" clId="{284EFCE2-1979-7640-8FF8-BB5A4773611A}" dt="2023-12-04T11:05:08.604" v="1572" actId="21"/>
          <ac:spMkLst>
            <pc:docMk/>
            <pc:sldMk cId="3640393025" sldId="2077"/>
            <ac:spMk id="9" creationId="{50DB3E03-E441-962C-9FD4-87C1B9EA4A2C}"/>
          </ac:spMkLst>
        </pc:spChg>
        <pc:picChg chg="del">
          <ac:chgData name="Kevin Shing Bruce Li" userId="6378f547-896a-4b95-bef6-11d9eff0679e" providerId="ADAL" clId="{284EFCE2-1979-7640-8FF8-BB5A4773611A}" dt="2023-12-04T11:05:08.604" v="1572" actId="21"/>
          <ac:picMkLst>
            <pc:docMk/>
            <pc:sldMk cId="3640393025" sldId="2077"/>
            <ac:picMk id="1026" creationId="{6A00F319-D361-1418-7EF7-D0B2E97A4D02}"/>
          </ac:picMkLst>
        </pc:picChg>
      </pc:sldChg>
      <pc:sldChg chg="del">
        <pc:chgData name="Kevin Shing Bruce Li" userId="6378f547-896a-4b95-bef6-11d9eff0679e" providerId="ADAL" clId="{284EFCE2-1979-7640-8FF8-BB5A4773611A}" dt="2023-12-04T11:02:28.149" v="1487" actId="2696"/>
        <pc:sldMkLst>
          <pc:docMk/>
          <pc:sldMk cId="2194290373" sldId="2079"/>
        </pc:sldMkLst>
      </pc:sldChg>
      <pc:sldChg chg="addSp modSp mod">
        <pc:chgData name="Kevin Shing Bruce Li" userId="6378f547-896a-4b95-bef6-11d9eff0679e" providerId="ADAL" clId="{284EFCE2-1979-7640-8FF8-BB5A4773611A}" dt="2023-12-02T21:35:41.850" v="512" actId="14100"/>
        <pc:sldMkLst>
          <pc:docMk/>
          <pc:sldMk cId="997050223" sldId="2082"/>
        </pc:sldMkLst>
        <pc:spChg chg="mod">
          <ac:chgData name="Kevin Shing Bruce Li" userId="6378f547-896a-4b95-bef6-11d9eff0679e" providerId="ADAL" clId="{284EFCE2-1979-7640-8FF8-BB5A4773611A}" dt="2023-12-02T21:28:13.304" v="317" actId="20577"/>
          <ac:spMkLst>
            <pc:docMk/>
            <pc:sldMk cId="997050223" sldId="2082"/>
            <ac:spMk id="3" creationId="{A1232DBE-E98D-32DB-18F8-3DE85B0F5CFA}"/>
          </ac:spMkLst>
        </pc:spChg>
        <pc:spChg chg="add mod">
          <ac:chgData name="Kevin Shing Bruce Li" userId="6378f547-896a-4b95-bef6-11d9eff0679e" providerId="ADAL" clId="{284EFCE2-1979-7640-8FF8-BB5A4773611A}" dt="2023-12-02T21:35:41.850" v="512" actId="14100"/>
          <ac:spMkLst>
            <pc:docMk/>
            <pc:sldMk cId="997050223" sldId="2082"/>
            <ac:spMk id="8" creationId="{F9F94385-0AE7-B368-626D-493D2D690842}"/>
          </ac:spMkLst>
        </pc:spChg>
      </pc:sldChg>
      <pc:sldChg chg="modSp mod modAnim">
        <pc:chgData name="Kevin Shing Bruce Li" userId="6378f547-896a-4b95-bef6-11d9eff0679e" providerId="ADAL" clId="{284EFCE2-1979-7640-8FF8-BB5A4773611A}" dt="2023-12-04T09:22:11.497" v="837"/>
        <pc:sldMkLst>
          <pc:docMk/>
          <pc:sldMk cId="2041492228" sldId="2086"/>
        </pc:sldMkLst>
        <pc:spChg chg="mod">
          <ac:chgData name="Kevin Shing Bruce Li" userId="6378f547-896a-4b95-bef6-11d9eff0679e" providerId="ADAL" clId="{284EFCE2-1979-7640-8FF8-BB5A4773611A}" dt="2023-12-04T09:22:04.096" v="836" actId="20577"/>
          <ac:spMkLst>
            <pc:docMk/>
            <pc:sldMk cId="2041492228" sldId="2086"/>
            <ac:spMk id="3" creationId="{3DE1752C-F1D1-6D51-2AE5-ECA9961903C6}"/>
          </ac:spMkLst>
        </pc:spChg>
      </pc:sldChg>
      <pc:sldChg chg="addSp delSp modSp mod">
        <pc:chgData name="Kevin Shing Bruce Li" userId="6378f547-896a-4b95-bef6-11d9eff0679e" providerId="ADAL" clId="{284EFCE2-1979-7640-8FF8-BB5A4773611A}" dt="2023-12-04T12:27:56.477" v="1756" actId="20577"/>
        <pc:sldMkLst>
          <pc:docMk/>
          <pc:sldMk cId="1729695249" sldId="2088"/>
        </pc:sldMkLst>
        <pc:spChg chg="add del mod">
          <ac:chgData name="Kevin Shing Bruce Li" userId="6378f547-896a-4b95-bef6-11d9eff0679e" providerId="ADAL" clId="{284EFCE2-1979-7640-8FF8-BB5A4773611A}" dt="2023-12-04T12:26:55.139" v="1666" actId="478"/>
          <ac:spMkLst>
            <pc:docMk/>
            <pc:sldMk cId="1729695249" sldId="2088"/>
            <ac:spMk id="9" creationId="{3A8FD118-29CB-169F-618C-9CC9926876F7}"/>
          </ac:spMkLst>
        </pc:spChg>
        <pc:spChg chg="add del mod">
          <ac:chgData name="Kevin Shing Bruce Li" userId="6378f547-896a-4b95-bef6-11d9eff0679e" providerId="ADAL" clId="{284EFCE2-1979-7640-8FF8-BB5A4773611A}" dt="2023-12-04T12:26:59.865" v="1667" actId="478"/>
          <ac:spMkLst>
            <pc:docMk/>
            <pc:sldMk cId="1729695249" sldId="2088"/>
            <ac:spMk id="10" creationId="{165A4215-B20B-DBF9-6DF8-C78EC19F2247}"/>
          </ac:spMkLst>
        </pc:spChg>
        <pc:spChg chg="add mod">
          <ac:chgData name="Kevin Shing Bruce Li" userId="6378f547-896a-4b95-bef6-11d9eff0679e" providerId="ADAL" clId="{284EFCE2-1979-7640-8FF8-BB5A4773611A}" dt="2023-12-04T12:27:56.477" v="1756" actId="20577"/>
          <ac:spMkLst>
            <pc:docMk/>
            <pc:sldMk cId="1729695249" sldId="2088"/>
            <ac:spMk id="11" creationId="{9B335376-DD72-1779-0C69-5200E06E5BA0}"/>
          </ac:spMkLst>
        </pc:spChg>
      </pc:sldChg>
      <pc:sldChg chg="modAnim">
        <pc:chgData name="Kevin Shing Bruce Li" userId="6378f547-896a-4b95-bef6-11d9eff0679e" providerId="ADAL" clId="{284EFCE2-1979-7640-8FF8-BB5A4773611A}" dt="2023-12-04T09:21:18.661" v="835"/>
        <pc:sldMkLst>
          <pc:docMk/>
          <pc:sldMk cId="2366514132" sldId="2090"/>
        </pc:sldMkLst>
      </pc:sldChg>
      <pc:sldChg chg="modSp mod">
        <pc:chgData name="Kevin Shing Bruce Li" userId="6378f547-896a-4b95-bef6-11d9eff0679e" providerId="ADAL" clId="{284EFCE2-1979-7640-8FF8-BB5A4773611A}" dt="2023-12-02T21:16:40.498" v="0" actId="113"/>
        <pc:sldMkLst>
          <pc:docMk/>
          <pc:sldMk cId="2142297859" sldId="2095"/>
        </pc:sldMkLst>
        <pc:spChg chg="mod">
          <ac:chgData name="Kevin Shing Bruce Li" userId="6378f547-896a-4b95-bef6-11d9eff0679e" providerId="ADAL" clId="{284EFCE2-1979-7640-8FF8-BB5A4773611A}" dt="2023-12-02T21:16:40.498" v="0" actId="113"/>
          <ac:spMkLst>
            <pc:docMk/>
            <pc:sldMk cId="2142297859" sldId="2095"/>
            <ac:spMk id="3" creationId="{A1232DBE-E98D-32DB-18F8-3DE85B0F5CFA}"/>
          </ac:spMkLst>
        </pc:spChg>
      </pc:sldChg>
      <pc:sldChg chg="modSp mod">
        <pc:chgData name="Kevin Shing Bruce Li" userId="6378f547-896a-4b95-bef6-11d9eff0679e" providerId="ADAL" clId="{284EFCE2-1979-7640-8FF8-BB5A4773611A}" dt="2023-12-02T21:16:53.398" v="1" actId="113"/>
        <pc:sldMkLst>
          <pc:docMk/>
          <pc:sldMk cId="2875836593" sldId="2096"/>
        </pc:sldMkLst>
        <pc:spChg chg="mod">
          <ac:chgData name="Kevin Shing Bruce Li" userId="6378f547-896a-4b95-bef6-11d9eff0679e" providerId="ADAL" clId="{284EFCE2-1979-7640-8FF8-BB5A4773611A}" dt="2023-12-02T21:16:53.398" v="1" actId="113"/>
          <ac:spMkLst>
            <pc:docMk/>
            <pc:sldMk cId="2875836593" sldId="2096"/>
            <ac:spMk id="3" creationId="{A1232DBE-E98D-32DB-18F8-3DE85B0F5CFA}"/>
          </ac:spMkLst>
        </pc:spChg>
      </pc:sldChg>
      <pc:sldChg chg="modSp mod">
        <pc:chgData name="Kevin Shing Bruce Li" userId="6378f547-896a-4b95-bef6-11d9eff0679e" providerId="ADAL" clId="{284EFCE2-1979-7640-8FF8-BB5A4773611A}" dt="2023-12-04T09:13:24.553" v="583" actId="113"/>
        <pc:sldMkLst>
          <pc:docMk/>
          <pc:sldMk cId="806632136" sldId="2097"/>
        </pc:sldMkLst>
        <pc:spChg chg="mod">
          <ac:chgData name="Kevin Shing Bruce Li" userId="6378f547-896a-4b95-bef6-11d9eff0679e" providerId="ADAL" clId="{284EFCE2-1979-7640-8FF8-BB5A4773611A}" dt="2023-12-04T09:13:24.553" v="583" actId="113"/>
          <ac:spMkLst>
            <pc:docMk/>
            <pc:sldMk cId="806632136" sldId="2097"/>
            <ac:spMk id="3" creationId="{2BDA00D0-7C43-4DB9-1C7C-9FC76B0D7307}"/>
          </ac:spMkLst>
        </pc:spChg>
        <pc:cxnChg chg="mod">
          <ac:chgData name="Kevin Shing Bruce Li" userId="6378f547-896a-4b95-bef6-11d9eff0679e" providerId="ADAL" clId="{284EFCE2-1979-7640-8FF8-BB5A4773611A}" dt="2023-12-02T21:22:41.486" v="205" actId="1076"/>
          <ac:cxnSpMkLst>
            <pc:docMk/>
            <pc:sldMk cId="806632136" sldId="2097"/>
            <ac:cxnSpMk id="7" creationId="{EFFA8606-B9D6-CBA4-A9C7-65681F26295E}"/>
          </ac:cxnSpMkLst>
        </pc:cxnChg>
        <pc:cxnChg chg="mod">
          <ac:chgData name="Kevin Shing Bruce Li" userId="6378f547-896a-4b95-bef6-11d9eff0679e" providerId="ADAL" clId="{284EFCE2-1979-7640-8FF8-BB5A4773611A}" dt="2023-12-02T21:22:45.957" v="206" actId="1076"/>
          <ac:cxnSpMkLst>
            <pc:docMk/>
            <pc:sldMk cId="806632136" sldId="2097"/>
            <ac:cxnSpMk id="8" creationId="{B80A27C4-7C9D-5F35-6552-67DF6AFFB73B}"/>
          </ac:cxnSpMkLst>
        </pc:cxnChg>
        <pc:cxnChg chg="mod">
          <ac:chgData name="Kevin Shing Bruce Li" userId="6378f547-896a-4b95-bef6-11d9eff0679e" providerId="ADAL" clId="{284EFCE2-1979-7640-8FF8-BB5A4773611A}" dt="2023-12-02T21:22:19.848" v="186" actId="1076"/>
          <ac:cxnSpMkLst>
            <pc:docMk/>
            <pc:sldMk cId="806632136" sldId="2097"/>
            <ac:cxnSpMk id="9" creationId="{46EA3B7C-7287-E04D-393F-BAF542EEEC4A}"/>
          </ac:cxnSpMkLst>
        </pc:cxnChg>
        <pc:cxnChg chg="mod">
          <ac:chgData name="Kevin Shing Bruce Li" userId="6378f547-896a-4b95-bef6-11d9eff0679e" providerId="ADAL" clId="{284EFCE2-1979-7640-8FF8-BB5A4773611A}" dt="2023-12-02T21:22:49.918" v="207" actId="1076"/>
          <ac:cxnSpMkLst>
            <pc:docMk/>
            <pc:sldMk cId="806632136" sldId="2097"/>
            <ac:cxnSpMk id="10" creationId="{4D7F5249-B48A-46B0-ADC2-A70B19FB1CAD}"/>
          </ac:cxnSpMkLst>
        </pc:cxnChg>
        <pc:cxnChg chg="mod">
          <ac:chgData name="Kevin Shing Bruce Li" userId="6378f547-896a-4b95-bef6-11d9eff0679e" providerId="ADAL" clId="{284EFCE2-1979-7640-8FF8-BB5A4773611A}" dt="2023-12-02T21:22:53.180" v="208" actId="1076"/>
          <ac:cxnSpMkLst>
            <pc:docMk/>
            <pc:sldMk cId="806632136" sldId="2097"/>
            <ac:cxnSpMk id="11" creationId="{2BABEF96-8765-17A4-7FDA-DA0DDA2E29AC}"/>
          </ac:cxnSpMkLst>
        </pc:cxnChg>
      </pc:sldChg>
      <pc:sldChg chg="add del">
        <pc:chgData name="Kevin Shing Bruce Li" userId="6378f547-896a-4b95-bef6-11d9eff0679e" providerId="ADAL" clId="{284EFCE2-1979-7640-8FF8-BB5A4773611A}" dt="2023-12-04T09:19:45.928" v="827" actId="2696"/>
        <pc:sldMkLst>
          <pc:docMk/>
          <pc:sldMk cId="1560101937" sldId="2099"/>
        </pc:sldMkLst>
      </pc:sldChg>
      <pc:sldChg chg="modSp add mod">
        <pc:chgData name="Kevin Shing Bruce Li" userId="6378f547-896a-4b95-bef6-11d9eff0679e" providerId="ADAL" clId="{284EFCE2-1979-7640-8FF8-BB5A4773611A}" dt="2023-12-06T10:23:47.140" v="1757" actId="207"/>
        <pc:sldMkLst>
          <pc:docMk/>
          <pc:sldMk cId="3653165855" sldId="2099"/>
        </pc:sldMkLst>
        <pc:spChg chg="mod">
          <ac:chgData name="Kevin Shing Bruce Li" userId="6378f547-896a-4b95-bef6-11d9eff0679e" providerId="ADAL" clId="{284EFCE2-1979-7640-8FF8-BB5A4773611A}" dt="2023-12-06T10:23:47.140" v="1757" actId="207"/>
          <ac:spMkLst>
            <pc:docMk/>
            <pc:sldMk cId="3653165855" sldId="2099"/>
            <ac:spMk id="7" creationId="{632A95E3-D108-D8ED-7228-4385A9DBC92A}"/>
          </ac:spMkLst>
        </pc:spChg>
      </pc:sldChg>
      <pc:sldChg chg="add del">
        <pc:chgData name="Kevin Shing Bruce Li" userId="6378f547-896a-4b95-bef6-11d9eff0679e" providerId="ADAL" clId="{284EFCE2-1979-7640-8FF8-BB5A4773611A}" dt="2023-12-04T11:51:32.796" v="1641" actId="2696"/>
        <pc:sldMkLst>
          <pc:docMk/>
          <pc:sldMk cId="998481987" sldId="2100"/>
        </pc:sldMkLst>
      </pc:sldChg>
      <pc:sldChg chg="addSp modSp add">
        <pc:chgData name="Kevin Shing Bruce Li" userId="6378f547-896a-4b95-bef6-11d9eff0679e" providerId="ADAL" clId="{284EFCE2-1979-7640-8FF8-BB5A4773611A}" dt="2023-12-04T09:20:56.845" v="833"/>
        <pc:sldMkLst>
          <pc:docMk/>
          <pc:sldMk cId="4226941210" sldId="2101"/>
        </pc:sldMkLst>
        <pc:spChg chg="add mod">
          <ac:chgData name="Kevin Shing Bruce Li" userId="6378f547-896a-4b95-bef6-11d9eff0679e" providerId="ADAL" clId="{284EFCE2-1979-7640-8FF8-BB5A4773611A}" dt="2023-12-04T09:20:56.845" v="833"/>
          <ac:spMkLst>
            <pc:docMk/>
            <pc:sldMk cId="4226941210" sldId="2101"/>
            <ac:spMk id="8" creationId="{6DCFE316-AD73-AD0D-BDCA-74D016692160}"/>
          </ac:spMkLst>
        </pc:spChg>
      </pc:sldChg>
      <pc:sldChg chg="addSp delSp modSp add del mod">
        <pc:chgData name="Kevin Shing Bruce Li" userId="6378f547-896a-4b95-bef6-11d9eff0679e" providerId="ADAL" clId="{284EFCE2-1979-7640-8FF8-BB5A4773611A}" dt="2023-12-04T09:28:06.901" v="890" actId="2696"/>
        <pc:sldMkLst>
          <pc:docMk/>
          <pc:sldMk cId="4019983592" sldId="2102"/>
        </pc:sldMkLst>
        <pc:spChg chg="del mod">
          <ac:chgData name="Kevin Shing Bruce Li" userId="6378f547-896a-4b95-bef6-11d9eff0679e" providerId="ADAL" clId="{284EFCE2-1979-7640-8FF8-BB5A4773611A}" dt="2023-12-04T09:24:05.579" v="861" actId="12084"/>
          <ac:spMkLst>
            <pc:docMk/>
            <pc:sldMk cId="4019983592" sldId="2102"/>
            <ac:spMk id="3" creationId="{014DF8A1-DAD8-2FB8-FE5C-E386E3051407}"/>
          </ac:spMkLst>
        </pc:spChg>
        <pc:spChg chg="add mod">
          <ac:chgData name="Kevin Shing Bruce Li" userId="6378f547-896a-4b95-bef6-11d9eff0679e" providerId="ADAL" clId="{284EFCE2-1979-7640-8FF8-BB5A4773611A}" dt="2023-12-04T09:23:47.503" v="859" actId="1076"/>
          <ac:spMkLst>
            <pc:docMk/>
            <pc:sldMk cId="4019983592" sldId="2102"/>
            <ac:spMk id="8" creationId="{1C467971-ADD6-EBDA-0BD6-44F85F3F6584}"/>
          </ac:spMkLst>
        </pc:spChg>
        <pc:graphicFrameChg chg="add mod">
          <ac:chgData name="Kevin Shing Bruce Li" userId="6378f547-896a-4b95-bef6-11d9eff0679e" providerId="ADAL" clId="{284EFCE2-1979-7640-8FF8-BB5A4773611A}" dt="2023-12-04T09:27:56.330" v="889" actId="14100"/>
          <ac:graphicFrameMkLst>
            <pc:docMk/>
            <pc:sldMk cId="4019983592" sldId="2102"/>
            <ac:graphicFrameMk id="9" creationId="{F3342B1F-60E4-2110-6F93-8121AA4D4EFD}"/>
          </ac:graphicFrameMkLst>
        </pc:graphicFrameChg>
      </pc:sldChg>
      <pc:sldChg chg="addSp delSp modSp add mod modAnim">
        <pc:chgData name="Kevin Shing Bruce Li" userId="6378f547-896a-4b95-bef6-11d9eff0679e" providerId="ADAL" clId="{284EFCE2-1979-7640-8FF8-BB5A4773611A}" dt="2023-12-06T10:24:37.191" v="1760" actId="207"/>
        <pc:sldMkLst>
          <pc:docMk/>
          <pc:sldMk cId="1944870463" sldId="2103"/>
        </pc:sldMkLst>
        <pc:spChg chg="mod">
          <ac:chgData name="Kevin Shing Bruce Li" userId="6378f547-896a-4b95-bef6-11d9eff0679e" providerId="ADAL" clId="{284EFCE2-1979-7640-8FF8-BB5A4773611A}" dt="2023-12-06T10:24:37.191" v="1760" actId="207"/>
          <ac:spMkLst>
            <pc:docMk/>
            <pc:sldMk cId="1944870463" sldId="2103"/>
            <ac:spMk id="3" creationId="{014DF8A1-DAD8-2FB8-FE5C-E386E3051407}"/>
          </ac:spMkLst>
        </pc:spChg>
        <pc:spChg chg="mod">
          <ac:chgData name="Kevin Shing Bruce Li" userId="6378f547-896a-4b95-bef6-11d9eff0679e" providerId="ADAL" clId="{284EFCE2-1979-7640-8FF8-BB5A4773611A}" dt="2023-12-04T10:51:58.679" v="1474" actId="20577"/>
          <ac:spMkLst>
            <pc:docMk/>
            <pc:sldMk cId="1944870463" sldId="2103"/>
            <ac:spMk id="8" creationId="{1C467971-ADD6-EBDA-0BD6-44F85F3F6584}"/>
          </ac:spMkLst>
        </pc:spChg>
        <pc:picChg chg="del mod">
          <ac:chgData name="Kevin Shing Bruce Li" userId="6378f547-896a-4b95-bef6-11d9eff0679e" providerId="ADAL" clId="{284EFCE2-1979-7640-8FF8-BB5A4773611A}" dt="2023-12-04T09:41:40.616" v="1338" actId="478"/>
          <ac:picMkLst>
            <pc:docMk/>
            <pc:sldMk cId="1944870463" sldId="2103"/>
            <ac:picMk id="7" creationId="{77895B22-3484-C692-B85C-5F244D26CE39}"/>
          </ac:picMkLst>
        </pc:picChg>
        <pc:picChg chg="add mod">
          <ac:chgData name="Kevin Shing Bruce Li" userId="6378f547-896a-4b95-bef6-11d9eff0679e" providerId="ADAL" clId="{284EFCE2-1979-7640-8FF8-BB5A4773611A}" dt="2023-12-04T10:52:33.017" v="1475" actId="1076"/>
          <ac:picMkLst>
            <pc:docMk/>
            <pc:sldMk cId="1944870463" sldId="2103"/>
            <ac:picMk id="1026" creationId="{7D670581-650B-E637-5467-D77902DDCD49}"/>
          </ac:picMkLst>
        </pc:picChg>
      </pc:sldChg>
      <pc:sldChg chg="add del">
        <pc:chgData name="Kevin Shing Bruce Li" userId="6378f547-896a-4b95-bef6-11d9eff0679e" providerId="ADAL" clId="{284EFCE2-1979-7640-8FF8-BB5A4773611A}" dt="2023-12-04T11:55:49.157" v="1642" actId="2696"/>
        <pc:sldMkLst>
          <pc:docMk/>
          <pc:sldMk cId="2513404263" sldId="2104"/>
        </pc:sldMkLst>
      </pc:sldChg>
      <pc:sldChg chg="addSp modSp add mod">
        <pc:chgData name="Kevin Shing Bruce Li" userId="6378f547-896a-4b95-bef6-11d9eff0679e" providerId="ADAL" clId="{284EFCE2-1979-7640-8FF8-BB5A4773611A}" dt="2023-12-04T11:51:22.830" v="1640" actId="20577"/>
        <pc:sldMkLst>
          <pc:docMk/>
          <pc:sldMk cId="3365907665" sldId="2105"/>
        </pc:sldMkLst>
        <pc:spChg chg="add mod">
          <ac:chgData name="Kevin Shing Bruce Li" userId="6378f547-896a-4b95-bef6-11d9eff0679e" providerId="ADAL" clId="{284EFCE2-1979-7640-8FF8-BB5A4773611A}" dt="2023-12-04T11:51:22.830" v="1640" actId="20577"/>
          <ac:spMkLst>
            <pc:docMk/>
            <pc:sldMk cId="3365907665" sldId="2105"/>
            <ac:spMk id="8" creationId="{12011B9D-839F-D33A-615C-9C692112D94C}"/>
          </ac:spMkLst>
        </pc:spChg>
        <pc:picChg chg="add mod">
          <ac:chgData name="Kevin Shing Bruce Li" userId="6378f547-896a-4b95-bef6-11d9eff0679e" providerId="ADAL" clId="{284EFCE2-1979-7640-8FF8-BB5A4773611A}" dt="2023-12-04T11:05:11.669" v="1573"/>
          <ac:picMkLst>
            <pc:docMk/>
            <pc:sldMk cId="3365907665" sldId="2105"/>
            <ac:picMk id="9" creationId="{67708B9F-D8F3-B339-DAB4-52FFDF87148D}"/>
          </ac:picMkLst>
        </pc:picChg>
      </pc:sldChg>
    </pc:docChg>
  </pc:docChgLst>
  <pc:docChgLst>
    <pc:chgData name="Kevin Shing Bruce Li" userId="6378f547-896a-4b95-bef6-11d9eff0679e" providerId="ADAL" clId="{30E9060A-E3BA-F44F-AA8F-8D9ECD759C32}"/>
    <pc:docChg chg="undo custSel addSld delSld modSld">
      <pc:chgData name="Kevin Shing Bruce Li" userId="6378f547-896a-4b95-bef6-11d9eff0679e" providerId="ADAL" clId="{30E9060A-E3BA-F44F-AA8F-8D9ECD759C32}" dt="2023-11-27T21:20:42.196" v="389" actId="20577"/>
      <pc:docMkLst>
        <pc:docMk/>
      </pc:docMkLst>
      <pc:sldChg chg="delSp">
        <pc:chgData name="Kevin Shing Bruce Li" userId="6378f547-896a-4b95-bef6-11d9eff0679e" providerId="ADAL" clId="{30E9060A-E3BA-F44F-AA8F-8D9ECD759C32}" dt="2023-11-27T21:15:52.723" v="229" actId="478"/>
        <pc:sldMkLst>
          <pc:docMk/>
          <pc:sldMk cId="3669678659" sldId="2031"/>
        </pc:sldMkLst>
        <pc:picChg chg="del">
          <ac:chgData name="Kevin Shing Bruce Li" userId="6378f547-896a-4b95-bef6-11d9eff0679e" providerId="ADAL" clId="{30E9060A-E3BA-F44F-AA8F-8D9ECD759C32}" dt="2023-11-27T21:15:52.723" v="229" actId="478"/>
          <ac:picMkLst>
            <pc:docMk/>
            <pc:sldMk cId="3669678659" sldId="2031"/>
            <ac:picMk id="7" creationId="{5F047A08-D613-CEE1-D7FB-95A4F3BFEB09}"/>
          </ac:picMkLst>
        </pc:picChg>
      </pc:sldChg>
      <pc:sldChg chg="del">
        <pc:chgData name="Kevin Shing Bruce Li" userId="6378f547-896a-4b95-bef6-11d9eff0679e" providerId="ADAL" clId="{30E9060A-E3BA-F44F-AA8F-8D9ECD759C32}" dt="2023-11-27T09:23:30.060" v="122" actId="2696"/>
        <pc:sldMkLst>
          <pc:docMk/>
          <pc:sldMk cId="376648185" sldId="2053"/>
        </pc:sldMkLst>
      </pc:sldChg>
      <pc:sldChg chg="modSp mod">
        <pc:chgData name="Kevin Shing Bruce Li" userId="6378f547-896a-4b95-bef6-11d9eff0679e" providerId="ADAL" clId="{30E9060A-E3BA-F44F-AA8F-8D9ECD759C32}" dt="2023-11-27T21:15:27.764" v="228" actId="113"/>
        <pc:sldMkLst>
          <pc:docMk/>
          <pc:sldMk cId="2041492228" sldId="2086"/>
        </pc:sldMkLst>
        <pc:spChg chg="mod">
          <ac:chgData name="Kevin Shing Bruce Li" userId="6378f547-896a-4b95-bef6-11d9eff0679e" providerId="ADAL" clId="{30E9060A-E3BA-F44F-AA8F-8D9ECD759C32}" dt="2023-11-27T21:15:27.764" v="228" actId="113"/>
          <ac:spMkLst>
            <pc:docMk/>
            <pc:sldMk cId="2041492228" sldId="2086"/>
            <ac:spMk id="3" creationId="{3DE1752C-F1D1-6D51-2AE5-ECA9961903C6}"/>
          </ac:spMkLst>
        </pc:spChg>
      </pc:sldChg>
      <pc:sldChg chg="modSp mod">
        <pc:chgData name="Kevin Shing Bruce Li" userId="6378f547-896a-4b95-bef6-11d9eff0679e" providerId="ADAL" clId="{30E9060A-E3BA-F44F-AA8F-8D9ECD759C32}" dt="2023-11-27T21:08:25.522" v="127" actId="20577"/>
        <pc:sldMkLst>
          <pc:docMk/>
          <pc:sldMk cId="2081589799" sldId="2089"/>
        </pc:sldMkLst>
        <pc:spChg chg="mod">
          <ac:chgData name="Kevin Shing Bruce Li" userId="6378f547-896a-4b95-bef6-11d9eff0679e" providerId="ADAL" clId="{30E9060A-E3BA-F44F-AA8F-8D9ECD759C32}" dt="2023-11-27T21:08:25.522" v="127" actId="20577"/>
          <ac:spMkLst>
            <pc:docMk/>
            <pc:sldMk cId="2081589799" sldId="2089"/>
            <ac:spMk id="10" creationId="{2AA00D8F-F455-E84C-590D-45609DD6DFA6}"/>
          </ac:spMkLst>
        </pc:spChg>
      </pc:sldChg>
      <pc:sldChg chg="modSp mod">
        <pc:chgData name="Kevin Shing Bruce Li" userId="6378f547-896a-4b95-bef6-11d9eff0679e" providerId="ADAL" clId="{30E9060A-E3BA-F44F-AA8F-8D9ECD759C32}" dt="2023-11-27T21:14:17.605" v="222" actId="207"/>
        <pc:sldMkLst>
          <pc:docMk/>
          <pc:sldMk cId="2366514132" sldId="2090"/>
        </pc:sldMkLst>
        <pc:spChg chg="mod">
          <ac:chgData name="Kevin Shing Bruce Li" userId="6378f547-896a-4b95-bef6-11d9eff0679e" providerId="ADAL" clId="{30E9060A-E3BA-F44F-AA8F-8D9ECD759C32}" dt="2023-11-27T21:14:17.605" v="222" actId="207"/>
          <ac:spMkLst>
            <pc:docMk/>
            <pc:sldMk cId="2366514132" sldId="2090"/>
            <ac:spMk id="3" creationId="{3DE1752C-F1D1-6D51-2AE5-ECA9961903C6}"/>
          </ac:spMkLst>
        </pc:spChg>
      </pc:sldChg>
      <pc:sldChg chg="modSp mod">
        <pc:chgData name="Kevin Shing Bruce Li" userId="6378f547-896a-4b95-bef6-11d9eff0679e" providerId="ADAL" clId="{30E9060A-E3BA-F44F-AA8F-8D9ECD759C32}" dt="2023-11-27T21:20:42.196" v="389" actId="20577"/>
        <pc:sldMkLst>
          <pc:docMk/>
          <pc:sldMk cId="2675678430" sldId="2092"/>
        </pc:sldMkLst>
        <pc:spChg chg="mod">
          <ac:chgData name="Kevin Shing Bruce Li" userId="6378f547-896a-4b95-bef6-11d9eff0679e" providerId="ADAL" clId="{30E9060A-E3BA-F44F-AA8F-8D9ECD759C32}" dt="2023-11-27T21:20:42.196" v="389" actId="20577"/>
          <ac:spMkLst>
            <pc:docMk/>
            <pc:sldMk cId="2675678430" sldId="2092"/>
            <ac:spMk id="3" creationId="{DF31FB6E-3AC6-88D3-644B-FAAC1FC6D523}"/>
          </ac:spMkLst>
        </pc:spChg>
      </pc:sldChg>
      <pc:sldChg chg="addSp delSp modSp mod">
        <pc:chgData name="Kevin Shing Bruce Li" userId="6378f547-896a-4b95-bef6-11d9eff0679e" providerId="ADAL" clId="{30E9060A-E3BA-F44F-AA8F-8D9ECD759C32}" dt="2023-11-27T21:09:57.211" v="134" actId="207"/>
        <pc:sldMkLst>
          <pc:docMk/>
          <pc:sldMk cId="806632136" sldId="2097"/>
        </pc:sldMkLst>
        <pc:spChg chg="mod">
          <ac:chgData name="Kevin Shing Bruce Li" userId="6378f547-896a-4b95-bef6-11d9eff0679e" providerId="ADAL" clId="{30E9060A-E3BA-F44F-AA8F-8D9ECD759C32}" dt="2023-11-27T21:09:57.211" v="134" actId="207"/>
          <ac:spMkLst>
            <pc:docMk/>
            <pc:sldMk cId="806632136" sldId="2097"/>
            <ac:spMk id="3" creationId="{2BDA00D0-7C43-4DB9-1C7C-9FC76B0D7307}"/>
          </ac:spMkLst>
        </pc:spChg>
        <pc:spChg chg="add del mod">
          <ac:chgData name="Kevin Shing Bruce Li" userId="6378f547-896a-4b95-bef6-11d9eff0679e" providerId="ADAL" clId="{30E9060A-E3BA-F44F-AA8F-8D9ECD759C32}" dt="2023-11-27T08:01:09.640" v="31" actId="478"/>
          <ac:spMkLst>
            <pc:docMk/>
            <pc:sldMk cId="806632136" sldId="2097"/>
            <ac:spMk id="7" creationId="{4A946441-3A89-D3C3-7BF3-4544AF738AC8}"/>
          </ac:spMkLst>
        </pc:spChg>
        <pc:cxnChg chg="add mod">
          <ac:chgData name="Kevin Shing Bruce Li" userId="6378f547-896a-4b95-bef6-11d9eff0679e" providerId="ADAL" clId="{30E9060A-E3BA-F44F-AA8F-8D9ECD759C32}" dt="2023-11-27T09:22:45.414" v="114" actId="13822"/>
          <ac:cxnSpMkLst>
            <pc:docMk/>
            <pc:sldMk cId="806632136" sldId="2097"/>
            <ac:cxnSpMk id="7" creationId="{EFFA8606-B9D6-CBA4-A9C7-65681F26295E}"/>
          </ac:cxnSpMkLst>
        </pc:cxnChg>
        <pc:cxnChg chg="add mod">
          <ac:chgData name="Kevin Shing Bruce Li" userId="6378f547-896a-4b95-bef6-11d9eff0679e" providerId="ADAL" clId="{30E9060A-E3BA-F44F-AA8F-8D9ECD759C32}" dt="2023-11-27T09:22:57.425" v="116" actId="13822"/>
          <ac:cxnSpMkLst>
            <pc:docMk/>
            <pc:sldMk cId="806632136" sldId="2097"/>
            <ac:cxnSpMk id="8" creationId="{B80A27C4-7C9D-5F35-6552-67DF6AFFB73B}"/>
          </ac:cxnSpMkLst>
        </pc:cxnChg>
        <pc:cxnChg chg="add mod">
          <ac:chgData name="Kevin Shing Bruce Li" userId="6378f547-896a-4b95-bef6-11d9eff0679e" providerId="ADAL" clId="{30E9060A-E3BA-F44F-AA8F-8D9ECD759C32}" dt="2023-11-27T09:22:32.115" v="110" actId="14861"/>
          <ac:cxnSpMkLst>
            <pc:docMk/>
            <pc:sldMk cId="806632136" sldId="2097"/>
            <ac:cxnSpMk id="9" creationId="{46EA3B7C-7287-E04D-393F-BAF542EEEC4A}"/>
          </ac:cxnSpMkLst>
        </pc:cxnChg>
        <pc:cxnChg chg="add mod">
          <ac:chgData name="Kevin Shing Bruce Li" userId="6378f547-896a-4b95-bef6-11d9eff0679e" providerId="ADAL" clId="{30E9060A-E3BA-F44F-AA8F-8D9ECD759C32}" dt="2023-11-27T09:23:08.306" v="119" actId="13822"/>
          <ac:cxnSpMkLst>
            <pc:docMk/>
            <pc:sldMk cId="806632136" sldId="2097"/>
            <ac:cxnSpMk id="10" creationId="{4D7F5249-B48A-46B0-ADC2-A70B19FB1CAD}"/>
          </ac:cxnSpMkLst>
        </pc:cxnChg>
        <pc:cxnChg chg="add mod">
          <ac:chgData name="Kevin Shing Bruce Li" userId="6378f547-896a-4b95-bef6-11d9eff0679e" providerId="ADAL" clId="{30E9060A-E3BA-F44F-AA8F-8D9ECD759C32}" dt="2023-11-27T09:23:15.596" v="121" actId="13822"/>
          <ac:cxnSpMkLst>
            <pc:docMk/>
            <pc:sldMk cId="806632136" sldId="2097"/>
            <ac:cxnSpMk id="11" creationId="{2BABEF96-8765-17A4-7FDA-DA0DDA2E29AC}"/>
          </ac:cxnSpMkLst>
        </pc:cxnChg>
      </pc:sldChg>
      <pc:sldChg chg="addSp delSp modSp new del mod">
        <pc:chgData name="Kevin Shing Bruce Li" userId="6378f547-896a-4b95-bef6-11d9eff0679e" providerId="ADAL" clId="{30E9060A-E3BA-F44F-AA8F-8D9ECD759C32}" dt="2023-11-27T08:00:02.844" v="27" actId="2696"/>
        <pc:sldMkLst>
          <pc:docMk/>
          <pc:sldMk cId="1316966387" sldId="2098"/>
        </pc:sldMkLst>
        <pc:spChg chg="del mod">
          <ac:chgData name="Kevin Shing Bruce Li" userId="6378f547-896a-4b95-bef6-11d9eff0679e" providerId="ADAL" clId="{30E9060A-E3BA-F44F-AA8F-8D9ECD759C32}" dt="2023-11-27T07:56:37.154" v="4" actId="12084"/>
          <ac:spMkLst>
            <pc:docMk/>
            <pc:sldMk cId="1316966387" sldId="2098"/>
            <ac:spMk id="3" creationId="{7861BA93-5906-D799-2555-0F0D2155793E}"/>
          </ac:spMkLst>
        </pc:spChg>
        <pc:graphicFrameChg chg="add mod">
          <ac:chgData name="Kevin Shing Bruce Li" userId="6378f547-896a-4b95-bef6-11d9eff0679e" providerId="ADAL" clId="{30E9060A-E3BA-F44F-AA8F-8D9ECD759C32}" dt="2023-11-27T07:59:36.004" v="26" actId="12269"/>
          <ac:graphicFrameMkLst>
            <pc:docMk/>
            <pc:sldMk cId="1316966387" sldId="2098"/>
            <ac:graphicFrameMk id="7" creationId="{B6A06E73-BEE2-2981-9BA5-313104276CA0}"/>
          </ac:graphicFrameMkLst>
        </pc:graphicFrameChg>
      </pc:sldChg>
    </pc:docChg>
  </pc:docChgLst>
  <pc:docChgLst>
    <pc:chgData name="Kevin Shing Bruce Li" userId="6378f547-896a-4b95-bef6-11d9eff0679e" providerId="ADAL" clId="{8E6C8ED0-C87D-6E4D-B8B9-560BE94413E7}"/>
    <pc:docChg chg="custSel addSld delSld modSld sldOrd">
      <pc:chgData name="Kevin Shing Bruce Li" userId="6378f547-896a-4b95-bef6-11d9eff0679e" providerId="ADAL" clId="{8E6C8ED0-C87D-6E4D-B8B9-560BE94413E7}" dt="2023-11-21T08:55:04.632" v="428" actId="404"/>
      <pc:docMkLst>
        <pc:docMk/>
      </pc:docMkLst>
      <pc:sldChg chg="addSp delSp modSp mod">
        <pc:chgData name="Kevin Shing Bruce Li" userId="6378f547-896a-4b95-bef6-11d9eff0679e" providerId="ADAL" clId="{8E6C8ED0-C87D-6E4D-B8B9-560BE94413E7}" dt="2023-11-21T08:55:04.632" v="428" actId="404"/>
        <pc:sldMkLst>
          <pc:docMk/>
          <pc:sldMk cId="862810986" sldId="2046"/>
        </pc:sldMkLst>
        <pc:spChg chg="mod">
          <ac:chgData name="Kevin Shing Bruce Li" userId="6378f547-896a-4b95-bef6-11d9eff0679e" providerId="ADAL" clId="{8E6C8ED0-C87D-6E4D-B8B9-560BE94413E7}" dt="2023-11-21T08:40:48.021" v="112" actId="20577"/>
          <ac:spMkLst>
            <pc:docMk/>
            <pc:sldMk cId="862810986" sldId="2046"/>
            <ac:spMk id="3" creationId="{A1232DBE-E98D-32DB-18F8-3DE85B0F5CFA}"/>
          </ac:spMkLst>
        </pc:spChg>
        <pc:spChg chg="add del mod">
          <ac:chgData name="Kevin Shing Bruce Li" userId="6378f547-896a-4b95-bef6-11d9eff0679e" providerId="ADAL" clId="{8E6C8ED0-C87D-6E4D-B8B9-560BE94413E7}" dt="2023-11-21T08:40:45.656" v="111" actId="21"/>
          <ac:spMkLst>
            <pc:docMk/>
            <pc:sldMk cId="862810986" sldId="2046"/>
            <ac:spMk id="7" creationId="{5CFB364D-6787-96B9-6EB6-6398C60A6B6A}"/>
          </ac:spMkLst>
        </pc:spChg>
        <pc:spChg chg="add mod">
          <ac:chgData name="Kevin Shing Bruce Li" userId="6378f547-896a-4b95-bef6-11d9eff0679e" providerId="ADAL" clId="{8E6C8ED0-C87D-6E4D-B8B9-560BE94413E7}" dt="2023-11-21T08:55:04.632" v="428" actId="404"/>
          <ac:spMkLst>
            <pc:docMk/>
            <pc:sldMk cId="862810986" sldId="2046"/>
            <ac:spMk id="8" creationId="{31A745F7-CA7B-862C-71A7-2AA6B7111E19}"/>
          </ac:spMkLst>
        </pc:spChg>
        <pc:spChg chg="add del">
          <ac:chgData name="Kevin Shing Bruce Li" userId="6378f547-896a-4b95-bef6-11d9eff0679e" providerId="ADAL" clId="{8E6C8ED0-C87D-6E4D-B8B9-560BE94413E7}" dt="2023-11-21T08:41:39.096" v="125"/>
          <ac:spMkLst>
            <pc:docMk/>
            <pc:sldMk cId="862810986" sldId="2046"/>
            <ac:spMk id="9" creationId="{15797333-5285-5833-FA16-F35B961E907C}"/>
          </ac:spMkLst>
        </pc:spChg>
        <pc:spChg chg="add del">
          <ac:chgData name="Kevin Shing Bruce Li" userId="6378f547-896a-4b95-bef6-11d9eff0679e" providerId="ADAL" clId="{8E6C8ED0-C87D-6E4D-B8B9-560BE94413E7}" dt="2023-11-21T08:41:58.946" v="129"/>
          <ac:spMkLst>
            <pc:docMk/>
            <pc:sldMk cId="862810986" sldId="2046"/>
            <ac:spMk id="11" creationId="{7B6BC992-5D36-B4BC-42AE-F500592B631C}"/>
          </ac:spMkLst>
        </pc:spChg>
        <pc:spChg chg="add del">
          <ac:chgData name="Kevin Shing Bruce Li" userId="6378f547-896a-4b95-bef6-11d9eff0679e" providerId="ADAL" clId="{8E6C8ED0-C87D-6E4D-B8B9-560BE94413E7}" dt="2023-11-21T08:42:09.543" v="132"/>
          <ac:spMkLst>
            <pc:docMk/>
            <pc:sldMk cId="862810986" sldId="2046"/>
            <ac:spMk id="13" creationId="{8DDF9DC1-328D-8981-375C-54448F375B93}"/>
          </ac:spMkLst>
        </pc:spChg>
        <pc:picChg chg="add mod">
          <ac:chgData name="Kevin Shing Bruce Li" userId="6378f547-896a-4b95-bef6-11d9eff0679e" providerId="ADAL" clId="{8E6C8ED0-C87D-6E4D-B8B9-560BE94413E7}" dt="2023-11-21T08:41:41.703" v="127" actId="1076"/>
          <ac:picMkLst>
            <pc:docMk/>
            <pc:sldMk cId="862810986" sldId="2046"/>
            <ac:picMk id="10" creationId="{6E7142DE-4520-967A-CCED-C722592D1FF7}"/>
          </ac:picMkLst>
        </pc:picChg>
        <pc:picChg chg="add">
          <ac:chgData name="Kevin Shing Bruce Li" userId="6378f547-896a-4b95-bef6-11d9eff0679e" providerId="ADAL" clId="{8E6C8ED0-C87D-6E4D-B8B9-560BE94413E7}" dt="2023-11-21T08:41:58.969" v="130"/>
          <ac:picMkLst>
            <pc:docMk/>
            <pc:sldMk cId="862810986" sldId="2046"/>
            <ac:picMk id="12" creationId="{A83A5F8B-6F22-57E8-FF60-389733606AA5}"/>
          </ac:picMkLst>
        </pc:picChg>
        <pc:picChg chg="add">
          <ac:chgData name="Kevin Shing Bruce Li" userId="6378f547-896a-4b95-bef6-11d9eff0679e" providerId="ADAL" clId="{8E6C8ED0-C87D-6E4D-B8B9-560BE94413E7}" dt="2023-11-21T08:42:09.563" v="133"/>
          <ac:picMkLst>
            <pc:docMk/>
            <pc:sldMk cId="862810986" sldId="2046"/>
            <ac:picMk id="14" creationId="{62E07BC2-58B8-4051-37BA-C1974E806054}"/>
          </ac:picMkLst>
        </pc:picChg>
      </pc:sldChg>
      <pc:sldChg chg="delSp del mod">
        <pc:chgData name="Kevin Shing Bruce Li" userId="6378f547-896a-4b95-bef6-11d9eff0679e" providerId="ADAL" clId="{8E6C8ED0-C87D-6E4D-B8B9-560BE94413E7}" dt="2023-11-21T08:42:29.589" v="137" actId="2696"/>
        <pc:sldMkLst>
          <pc:docMk/>
          <pc:sldMk cId="68341415" sldId="2056"/>
        </pc:sldMkLst>
        <pc:spChg chg="del">
          <ac:chgData name="Kevin Shing Bruce Li" userId="6378f547-896a-4b95-bef6-11d9eff0679e" providerId="ADAL" clId="{8E6C8ED0-C87D-6E4D-B8B9-560BE94413E7}" dt="2023-11-21T08:42:22.846" v="135" actId="21"/>
          <ac:spMkLst>
            <pc:docMk/>
            <pc:sldMk cId="68341415" sldId="2056"/>
            <ac:spMk id="7" creationId="{F8B3EC09-B233-E477-1FEB-B5F9307AAE13}"/>
          </ac:spMkLst>
        </pc:spChg>
      </pc:sldChg>
      <pc:sldChg chg="addSp modSp add del mod ord">
        <pc:chgData name="Kevin Shing Bruce Li" userId="6378f547-896a-4b95-bef6-11d9eff0679e" providerId="ADAL" clId="{8E6C8ED0-C87D-6E4D-B8B9-560BE94413E7}" dt="2023-11-21T08:52:39.718" v="139" actId="2696"/>
        <pc:sldMkLst>
          <pc:docMk/>
          <pc:sldMk cId="3539224045" sldId="2069"/>
        </pc:sldMkLst>
        <pc:spChg chg="mod">
          <ac:chgData name="Kevin Shing Bruce Li" userId="6378f547-896a-4b95-bef6-11d9eff0679e" providerId="ADAL" clId="{8E6C8ED0-C87D-6E4D-B8B9-560BE94413E7}" dt="2023-11-21T08:37:07.423" v="14" actId="20577"/>
          <ac:spMkLst>
            <pc:docMk/>
            <pc:sldMk cId="3539224045" sldId="2069"/>
            <ac:spMk id="3" creationId="{A1232DBE-E98D-32DB-18F8-3DE85B0F5CFA}"/>
          </ac:spMkLst>
        </pc:spChg>
        <pc:spChg chg="add mod">
          <ac:chgData name="Kevin Shing Bruce Li" userId="6378f547-896a-4b95-bef6-11d9eff0679e" providerId="ADAL" clId="{8E6C8ED0-C87D-6E4D-B8B9-560BE94413E7}" dt="2023-11-21T08:42:25.110" v="136"/>
          <ac:spMkLst>
            <pc:docMk/>
            <pc:sldMk cId="3539224045" sldId="2069"/>
            <ac:spMk id="7" creationId="{9FE243FE-769F-1406-55F6-0589171B6142}"/>
          </ac:spMkLst>
        </pc:spChg>
      </pc:sldChg>
      <pc:sldChg chg="delSp modSp add mod">
        <pc:chgData name="Kevin Shing Bruce Li" userId="6378f547-896a-4b95-bef6-11d9eff0679e" providerId="ADAL" clId="{8E6C8ED0-C87D-6E4D-B8B9-560BE94413E7}" dt="2023-11-21T08:54:57.731" v="427" actId="404"/>
        <pc:sldMkLst>
          <pc:docMk/>
          <pc:sldMk cId="2218069516" sldId="2070"/>
        </pc:sldMkLst>
        <pc:spChg chg="mod">
          <ac:chgData name="Kevin Shing Bruce Li" userId="6378f547-896a-4b95-bef6-11d9eff0679e" providerId="ADAL" clId="{8E6C8ED0-C87D-6E4D-B8B9-560BE94413E7}" dt="2023-11-21T08:54:57.731" v="427" actId="404"/>
          <ac:spMkLst>
            <pc:docMk/>
            <pc:sldMk cId="2218069516" sldId="2070"/>
            <ac:spMk id="8" creationId="{31A745F7-CA7B-862C-71A7-2AA6B7111E19}"/>
          </ac:spMkLst>
        </pc:spChg>
        <pc:picChg chg="del mod">
          <ac:chgData name="Kevin Shing Bruce Li" userId="6378f547-896a-4b95-bef6-11d9eff0679e" providerId="ADAL" clId="{8E6C8ED0-C87D-6E4D-B8B9-560BE94413E7}" dt="2023-11-21T08:54:48.059" v="426" actId="478"/>
          <ac:picMkLst>
            <pc:docMk/>
            <pc:sldMk cId="2218069516" sldId="2070"/>
            <ac:picMk id="10" creationId="{6E7142DE-4520-967A-CCED-C722592D1FF7}"/>
          </ac:picMkLst>
        </pc:picChg>
        <pc:picChg chg="del mod">
          <ac:chgData name="Kevin Shing Bruce Li" userId="6378f547-896a-4b95-bef6-11d9eff0679e" providerId="ADAL" clId="{8E6C8ED0-C87D-6E4D-B8B9-560BE94413E7}" dt="2023-11-21T08:54:47.612" v="425" actId="478"/>
          <ac:picMkLst>
            <pc:docMk/>
            <pc:sldMk cId="2218069516" sldId="2070"/>
            <ac:picMk id="12" creationId="{A83A5F8B-6F22-57E8-FF60-389733606AA5}"/>
          </ac:picMkLst>
        </pc:picChg>
        <pc:picChg chg="del mod">
          <ac:chgData name="Kevin Shing Bruce Li" userId="6378f547-896a-4b95-bef6-11d9eff0679e" providerId="ADAL" clId="{8E6C8ED0-C87D-6E4D-B8B9-560BE94413E7}" dt="2023-11-21T08:54:46.955" v="424" actId="478"/>
          <ac:picMkLst>
            <pc:docMk/>
            <pc:sldMk cId="2218069516" sldId="2070"/>
            <ac:picMk id="14" creationId="{62E07BC2-58B8-4051-37BA-C1974E806054}"/>
          </ac:picMkLst>
        </pc:picChg>
      </pc:sldChg>
    </pc:docChg>
  </pc:docChgLst>
  <pc:docChgLst>
    <pc:chgData name="Kevin Shing Bruce Li" userId="6378f547-896a-4b95-bef6-11d9eff0679e" providerId="ADAL" clId="{0C3AE3A3-F58D-9C44-BC90-ABA1E6146732}"/>
    <pc:docChg chg="undo custSel addSld delSld modSld">
      <pc:chgData name="Kevin Shing Bruce Li" userId="6378f547-896a-4b95-bef6-11d9eff0679e" providerId="ADAL" clId="{0C3AE3A3-F58D-9C44-BC90-ABA1E6146732}" dt="2023-11-26T19:50:05.321" v="1401" actId="2696"/>
      <pc:docMkLst>
        <pc:docMk/>
      </pc:docMkLst>
      <pc:sldChg chg="modSp mod">
        <pc:chgData name="Kevin Shing Bruce Li" userId="6378f547-896a-4b95-bef6-11d9eff0679e" providerId="ADAL" clId="{0C3AE3A3-F58D-9C44-BC90-ABA1E6146732}" dt="2023-11-24T15:19:56.601" v="56" actId="20577"/>
        <pc:sldMkLst>
          <pc:docMk/>
          <pc:sldMk cId="4098975101" sldId="2019"/>
        </pc:sldMkLst>
        <pc:spChg chg="mod">
          <ac:chgData name="Kevin Shing Bruce Li" userId="6378f547-896a-4b95-bef6-11d9eff0679e" providerId="ADAL" clId="{0C3AE3A3-F58D-9C44-BC90-ABA1E6146732}" dt="2023-11-24T15:19:56.601" v="56" actId="20577"/>
          <ac:spMkLst>
            <pc:docMk/>
            <pc:sldMk cId="4098975101" sldId="2019"/>
            <ac:spMk id="3" creationId="{A1232DBE-E98D-32DB-18F8-3DE85B0F5CFA}"/>
          </ac:spMkLst>
        </pc:spChg>
      </pc:sldChg>
      <pc:sldChg chg="addSp delSp modSp del mod setBg">
        <pc:chgData name="Kevin Shing Bruce Li" userId="6378f547-896a-4b95-bef6-11d9eff0679e" providerId="ADAL" clId="{0C3AE3A3-F58D-9C44-BC90-ABA1E6146732}" dt="2023-11-26T19:48:05.675" v="1399" actId="2696"/>
        <pc:sldMkLst>
          <pc:docMk/>
          <pc:sldMk cId="1113204175" sldId="2033"/>
        </pc:sldMkLst>
        <pc:spChg chg="mod">
          <ac:chgData name="Kevin Shing Bruce Li" userId="6378f547-896a-4b95-bef6-11d9eff0679e" providerId="ADAL" clId="{0C3AE3A3-F58D-9C44-BC90-ABA1E6146732}" dt="2023-11-26T18:48:37.238" v="704" actId="26606"/>
          <ac:spMkLst>
            <pc:docMk/>
            <pc:sldMk cId="1113204175" sldId="2033"/>
            <ac:spMk id="2" creationId="{DEB328F3-58C0-DB4E-28C0-A204235AC076}"/>
          </ac:spMkLst>
        </pc:spChg>
        <pc:spChg chg="mod">
          <ac:chgData name="Kevin Shing Bruce Li" userId="6378f547-896a-4b95-bef6-11d9eff0679e" providerId="ADAL" clId="{0C3AE3A3-F58D-9C44-BC90-ABA1E6146732}" dt="2023-11-26T19:10:54.716" v="847" actId="20577"/>
          <ac:spMkLst>
            <pc:docMk/>
            <pc:sldMk cId="1113204175" sldId="2033"/>
            <ac:spMk id="3" creationId="{3DE1752C-F1D1-6D51-2AE5-ECA9961903C6}"/>
          </ac:spMkLst>
        </pc:spChg>
        <pc:spChg chg="mod ord">
          <ac:chgData name="Kevin Shing Bruce Li" userId="6378f547-896a-4b95-bef6-11d9eff0679e" providerId="ADAL" clId="{0C3AE3A3-F58D-9C44-BC90-ABA1E6146732}" dt="2023-11-26T18:48:37.238" v="704" actId="26606"/>
          <ac:spMkLst>
            <pc:docMk/>
            <pc:sldMk cId="1113204175" sldId="2033"/>
            <ac:spMk id="4" creationId="{A995895D-A8C2-0C90-293C-469DEE07B34B}"/>
          </ac:spMkLst>
        </pc:spChg>
        <pc:spChg chg="mod">
          <ac:chgData name="Kevin Shing Bruce Li" userId="6378f547-896a-4b95-bef6-11d9eff0679e" providerId="ADAL" clId="{0C3AE3A3-F58D-9C44-BC90-ABA1E6146732}" dt="2023-11-26T18:48:37.238" v="704" actId="26606"/>
          <ac:spMkLst>
            <pc:docMk/>
            <pc:sldMk cId="1113204175" sldId="2033"/>
            <ac:spMk id="5" creationId="{8DE7ACF6-8325-FC7B-66D9-055EF4DE3E93}"/>
          </ac:spMkLst>
        </pc:spChg>
        <pc:spChg chg="mod">
          <ac:chgData name="Kevin Shing Bruce Li" userId="6378f547-896a-4b95-bef6-11d9eff0679e" providerId="ADAL" clId="{0C3AE3A3-F58D-9C44-BC90-ABA1E6146732}" dt="2023-11-26T18:48:37.238" v="704" actId="26606"/>
          <ac:spMkLst>
            <pc:docMk/>
            <pc:sldMk cId="1113204175" sldId="2033"/>
            <ac:spMk id="6" creationId="{44456D9B-A8F3-2586-7440-1D71E9324FBF}"/>
          </ac:spMkLst>
        </pc:spChg>
        <pc:spChg chg="del">
          <ac:chgData name="Kevin Shing Bruce Li" userId="6378f547-896a-4b95-bef6-11d9eff0679e" providerId="ADAL" clId="{0C3AE3A3-F58D-9C44-BC90-ABA1E6146732}" dt="2023-11-26T18:43:08.241" v="686" actId="478"/>
          <ac:spMkLst>
            <pc:docMk/>
            <pc:sldMk cId="1113204175" sldId="2033"/>
            <ac:spMk id="8" creationId="{5C616795-D75C-E3C8-53C0-43D0795CD470}"/>
          </ac:spMkLst>
        </pc:spChg>
        <pc:spChg chg="add del">
          <ac:chgData name="Kevin Shing Bruce Li" userId="6378f547-896a-4b95-bef6-11d9eff0679e" providerId="ADAL" clId="{0C3AE3A3-F58D-9C44-BC90-ABA1E6146732}" dt="2023-11-26T18:48:37.259" v="705" actId="26606"/>
          <ac:spMkLst>
            <pc:docMk/>
            <pc:sldMk cId="1113204175" sldId="2033"/>
            <ac:spMk id="1031" creationId="{53E60C6D-4E85-4E14-BCDF-BF15C241F7CA}"/>
          </ac:spMkLst>
        </pc:spChg>
        <pc:spChg chg="add del">
          <ac:chgData name="Kevin Shing Bruce Li" userId="6378f547-896a-4b95-bef6-11d9eff0679e" providerId="ADAL" clId="{0C3AE3A3-F58D-9C44-BC90-ABA1E6146732}" dt="2023-11-26T18:48:37.259" v="705" actId="26606"/>
          <ac:spMkLst>
            <pc:docMk/>
            <pc:sldMk cId="1113204175" sldId="2033"/>
            <ac:spMk id="1033" creationId="{7D42D292-4C48-479B-9E59-E29CD9871C0C}"/>
          </ac:spMkLst>
        </pc:spChg>
        <pc:spChg chg="add del">
          <ac:chgData name="Kevin Shing Bruce Li" userId="6378f547-896a-4b95-bef6-11d9eff0679e" providerId="ADAL" clId="{0C3AE3A3-F58D-9C44-BC90-ABA1E6146732}" dt="2023-11-26T18:48:37.259" v="705" actId="26606"/>
          <ac:spMkLst>
            <pc:docMk/>
            <pc:sldMk cId="1113204175" sldId="2033"/>
            <ac:spMk id="1035" creationId="{533DF362-939D-4EEE-8DC4-6B54607E5611}"/>
          </ac:spMkLst>
        </pc:spChg>
        <pc:spChg chg="add del">
          <ac:chgData name="Kevin Shing Bruce Li" userId="6378f547-896a-4b95-bef6-11d9eff0679e" providerId="ADAL" clId="{0C3AE3A3-F58D-9C44-BC90-ABA1E6146732}" dt="2023-11-26T18:48:31.143" v="702" actId="26606"/>
          <ac:spMkLst>
            <pc:docMk/>
            <pc:sldMk cId="1113204175" sldId="2033"/>
            <ac:spMk id="1040" creationId="{53E60C6D-4E85-4E14-BCDF-BF15C241F7CA}"/>
          </ac:spMkLst>
        </pc:spChg>
        <pc:spChg chg="add del">
          <ac:chgData name="Kevin Shing Bruce Li" userId="6378f547-896a-4b95-bef6-11d9eff0679e" providerId="ADAL" clId="{0C3AE3A3-F58D-9C44-BC90-ABA1E6146732}" dt="2023-11-26T18:48:31.143" v="702" actId="26606"/>
          <ac:spMkLst>
            <pc:docMk/>
            <pc:sldMk cId="1113204175" sldId="2033"/>
            <ac:spMk id="1042" creationId="{7D42D292-4C48-479B-9E59-E29CD9871C0C}"/>
          </ac:spMkLst>
        </pc:spChg>
        <pc:spChg chg="add del">
          <ac:chgData name="Kevin Shing Bruce Li" userId="6378f547-896a-4b95-bef6-11d9eff0679e" providerId="ADAL" clId="{0C3AE3A3-F58D-9C44-BC90-ABA1E6146732}" dt="2023-11-26T18:48:31.143" v="702" actId="26606"/>
          <ac:spMkLst>
            <pc:docMk/>
            <pc:sldMk cId="1113204175" sldId="2033"/>
            <ac:spMk id="1044" creationId="{533DF362-939D-4EEE-8DC4-6B54607E5611}"/>
          </ac:spMkLst>
        </pc:spChg>
        <pc:spChg chg="add del">
          <ac:chgData name="Kevin Shing Bruce Li" userId="6378f547-896a-4b95-bef6-11d9eff0679e" providerId="ADAL" clId="{0C3AE3A3-F58D-9C44-BC90-ABA1E6146732}" dt="2023-11-26T18:48:37.238" v="704" actId="26606"/>
          <ac:spMkLst>
            <pc:docMk/>
            <pc:sldMk cId="1113204175" sldId="2033"/>
            <ac:spMk id="1046" creationId="{5FC9E5C3-B8DC-4532-8C1F-4D5331C64C08}"/>
          </ac:spMkLst>
        </pc:spChg>
        <pc:spChg chg="add del">
          <ac:chgData name="Kevin Shing Bruce Li" userId="6378f547-896a-4b95-bef6-11d9eff0679e" providerId="ADAL" clId="{0C3AE3A3-F58D-9C44-BC90-ABA1E6146732}" dt="2023-11-26T18:48:37.238" v="704" actId="26606"/>
          <ac:spMkLst>
            <pc:docMk/>
            <pc:sldMk cId="1113204175" sldId="2033"/>
            <ac:spMk id="1047" creationId="{4C90A199-6F08-4658-B835-27722E9B95FD}"/>
          </ac:spMkLst>
        </pc:spChg>
        <pc:spChg chg="add">
          <ac:chgData name="Kevin Shing Bruce Li" userId="6378f547-896a-4b95-bef6-11d9eff0679e" providerId="ADAL" clId="{0C3AE3A3-F58D-9C44-BC90-ABA1E6146732}" dt="2023-11-26T18:48:37.259" v="705" actId="26606"/>
          <ac:spMkLst>
            <pc:docMk/>
            <pc:sldMk cId="1113204175" sldId="2033"/>
            <ac:spMk id="1051" creationId="{53E60C6D-4E85-4E14-BCDF-BF15C241F7CA}"/>
          </ac:spMkLst>
        </pc:spChg>
        <pc:spChg chg="add">
          <ac:chgData name="Kevin Shing Bruce Li" userId="6378f547-896a-4b95-bef6-11d9eff0679e" providerId="ADAL" clId="{0C3AE3A3-F58D-9C44-BC90-ABA1E6146732}" dt="2023-11-26T18:48:37.259" v="705" actId="26606"/>
          <ac:spMkLst>
            <pc:docMk/>
            <pc:sldMk cId="1113204175" sldId="2033"/>
            <ac:spMk id="1052" creationId="{7D42D292-4C48-479B-9E59-E29CD9871C0C}"/>
          </ac:spMkLst>
        </pc:spChg>
        <pc:spChg chg="add">
          <ac:chgData name="Kevin Shing Bruce Li" userId="6378f547-896a-4b95-bef6-11d9eff0679e" providerId="ADAL" clId="{0C3AE3A3-F58D-9C44-BC90-ABA1E6146732}" dt="2023-11-26T18:48:37.259" v="705" actId="26606"/>
          <ac:spMkLst>
            <pc:docMk/>
            <pc:sldMk cId="1113204175" sldId="2033"/>
            <ac:spMk id="1053" creationId="{533DF362-939D-4EEE-8DC4-6B54607E5611}"/>
          </ac:spMkLst>
        </pc:spChg>
        <pc:grpChg chg="add del">
          <ac:chgData name="Kevin Shing Bruce Li" userId="6378f547-896a-4b95-bef6-11d9eff0679e" providerId="ADAL" clId="{0C3AE3A3-F58D-9C44-BC90-ABA1E6146732}" dt="2023-11-26T18:48:37.238" v="704" actId="26606"/>
          <ac:grpSpMkLst>
            <pc:docMk/>
            <pc:sldMk cId="1113204175" sldId="2033"/>
            <ac:grpSpMk id="1048" creationId="{D2A542E6-1924-4FE2-89D1-3CB19468C1F6}"/>
          </ac:grpSpMkLst>
        </pc:grpChg>
        <pc:picChg chg="del">
          <ac:chgData name="Kevin Shing Bruce Li" userId="6378f547-896a-4b95-bef6-11d9eff0679e" providerId="ADAL" clId="{0C3AE3A3-F58D-9C44-BC90-ABA1E6146732}" dt="2023-11-26T18:43:05.506" v="685" actId="478"/>
          <ac:picMkLst>
            <pc:docMk/>
            <pc:sldMk cId="1113204175" sldId="2033"/>
            <ac:picMk id="7" creationId="{8B8D9820-C47E-3883-0882-5461C5D0F7A2}"/>
          </ac:picMkLst>
        </pc:picChg>
        <pc:picChg chg="add del mod ord">
          <ac:chgData name="Kevin Shing Bruce Li" userId="6378f547-896a-4b95-bef6-11d9eff0679e" providerId="ADAL" clId="{0C3AE3A3-F58D-9C44-BC90-ABA1E6146732}" dt="2023-11-26T18:47:45.346" v="697" actId="478"/>
          <ac:picMkLst>
            <pc:docMk/>
            <pc:sldMk cId="1113204175" sldId="2033"/>
            <ac:picMk id="9" creationId="{CDD768AE-5EEC-4907-7A21-FEC1E80A6FD1}"/>
          </ac:picMkLst>
        </pc:picChg>
        <pc:picChg chg="add del mod">
          <ac:chgData name="Kevin Shing Bruce Li" userId="6378f547-896a-4b95-bef6-11d9eff0679e" providerId="ADAL" clId="{0C3AE3A3-F58D-9C44-BC90-ABA1E6146732}" dt="2023-11-26T18:47:41.915" v="695"/>
          <ac:picMkLst>
            <pc:docMk/>
            <pc:sldMk cId="1113204175" sldId="2033"/>
            <ac:picMk id="10" creationId="{5D972555-336F-9888-8E59-155AD2F105E4}"/>
          </ac:picMkLst>
        </pc:picChg>
        <pc:picChg chg="add del mod">
          <ac:chgData name="Kevin Shing Bruce Li" userId="6378f547-896a-4b95-bef6-11d9eff0679e" providerId="ADAL" clId="{0C3AE3A3-F58D-9C44-BC90-ABA1E6146732}" dt="2023-11-26T18:47:41.915" v="695"/>
          <ac:picMkLst>
            <pc:docMk/>
            <pc:sldMk cId="1113204175" sldId="2033"/>
            <ac:picMk id="11" creationId="{CFCED440-F5D0-FF7F-CC61-AFC0BAD1D134}"/>
          </ac:picMkLst>
        </pc:picChg>
        <pc:picChg chg="add del mod">
          <ac:chgData name="Kevin Shing Bruce Li" userId="6378f547-896a-4b95-bef6-11d9eff0679e" providerId="ADAL" clId="{0C3AE3A3-F58D-9C44-BC90-ABA1E6146732}" dt="2023-11-26T18:47:51.167" v="699"/>
          <ac:picMkLst>
            <pc:docMk/>
            <pc:sldMk cId="1113204175" sldId="2033"/>
            <ac:picMk id="12" creationId="{80A36BB0-2511-5EFD-0075-7AA3AC36EF83}"/>
          </ac:picMkLst>
        </pc:picChg>
        <pc:picChg chg="add del mod">
          <ac:chgData name="Kevin Shing Bruce Li" userId="6378f547-896a-4b95-bef6-11d9eff0679e" providerId="ADAL" clId="{0C3AE3A3-F58D-9C44-BC90-ABA1E6146732}" dt="2023-11-26T18:47:51.167" v="699"/>
          <ac:picMkLst>
            <pc:docMk/>
            <pc:sldMk cId="1113204175" sldId="2033"/>
            <ac:picMk id="13" creationId="{E14E1026-D5C8-F06B-E3F3-6ADF0F2688BE}"/>
          </ac:picMkLst>
        </pc:picChg>
        <pc:picChg chg="add mod ord">
          <ac:chgData name="Kevin Shing Bruce Li" userId="6378f547-896a-4b95-bef6-11d9eff0679e" providerId="ADAL" clId="{0C3AE3A3-F58D-9C44-BC90-ABA1E6146732}" dt="2023-11-26T18:48:37.238" v="704" actId="26606"/>
          <ac:picMkLst>
            <pc:docMk/>
            <pc:sldMk cId="1113204175" sldId="2033"/>
            <ac:picMk id="1026" creationId="{B6C76821-56C2-4E87-8626-0AEBD13FF473}"/>
          </ac:picMkLst>
        </pc:picChg>
        <pc:picChg chg="add del">
          <ac:chgData name="Kevin Shing Bruce Li" userId="6378f547-896a-4b95-bef6-11d9eff0679e" providerId="ADAL" clId="{0C3AE3A3-F58D-9C44-BC90-ABA1E6146732}" dt="2023-11-26T18:47:28.626" v="692"/>
          <ac:picMkLst>
            <pc:docMk/>
            <pc:sldMk cId="1113204175" sldId="2033"/>
            <ac:picMk id="1028" creationId="{810BB4CD-2E2F-87C3-6BBE-E3C6AD559395}"/>
          </ac:picMkLst>
        </pc:picChg>
        <pc:picChg chg="add del mod ord">
          <ac:chgData name="Kevin Shing Bruce Li" userId="6378f547-896a-4b95-bef6-11d9eff0679e" providerId="ADAL" clId="{0C3AE3A3-F58D-9C44-BC90-ABA1E6146732}" dt="2023-11-26T19:13:56.791" v="949" actId="21"/>
          <ac:picMkLst>
            <pc:docMk/>
            <pc:sldMk cId="1113204175" sldId="2033"/>
            <ac:picMk id="1030" creationId="{0D44F095-AADE-0D31-1C54-845615900B61}"/>
          </ac:picMkLst>
        </pc:picChg>
      </pc:sldChg>
      <pc:sldChg chg="del">
        <pc:chgData name="Kevin Shing Bruce Li" userId="6378f547-896a-4b95-bef6-11d9eff0679e" providerId="ADAL" clId="{0C3AE3A3-F58D-9C44-BC90-ABA1E6146732}" dt="2023-11-26T19:50:05.321" v="1401" actId="2696"/>
        <pc:sldMkLst>
          <pc:docMk/>
          <pc:sldMk cId="1183621128" sldId="2041"/>
        </pc:sldMkLst>
      </pc:sldChg>
      <pc:sldChg chg="del">
        <pc:chgData name="Kevin Shing Bruce Li" userId="6378f547-896a-4b95-bef6-11d9eff0679e" providerId="ADAL" clId="{0C3AE3A3-F58D-9C44-BC90-ABA1E6146732}" dt="2023-11-26T19:49:56.663" v="1400" actId="2696"/>
        <pc:sldMkLst>
          <pc:docMk/>
          <pc:sldMk cId="1222434694" sldId="2065"/>
        </pc:sldMkLst>
      </pc:sldChg>
      <pc:sldChg chg="add del">
        <pc:chgData name="Kevin Shing Bruce Li" userId="6378f547-896a-4b95-bef6-11d9eff0679e" providerId="ADAL" clId="{0C3AE3A3-F58D-9C44-BC90-ABA1E6146732}" dt="2023-11-26T19:47:51.919" v="1398" actId="2696"/>
        <pc:sldMkLst>
          <pc:docMk/>
          <pc:sldMk cId="2802698470" sldId="2083"/>
        </pc:sldMkLst>
      </pc:sldChg>
      <pc:sldChg chg="addSp delSp modSp add del mod setBg">
        <pc:chgData name="Kevin Shing Bruce Li" userId="6378f547-896a-4b95-bef6-11d9eff0679e" providerId="ADAL" clId="{0C3AE3A3-F58D-9C44-BC90-ABA1E6146732}" dt="2023-11-26T19:47:43.828" v="1396" actId="2696"/>
        <pc:sldMkLst>
          <pc:docMk/>
          <pc:sldMk cId="2006065434" sldId="2084"/>
        </pc:sldMkLst>
        <pc:spChg chg="mod">
          <ac:chgData name="Kevin Shing Bruce Li" userId="6378f547-896a-4b95-bef6-11d9eff0679e" providerId="ADAL" clId="{0C3AE3A3-F58D-9C44-BC90-ABA1E6146732}" dt="2023-11-26T19:23:22.981" v="971" actId="26606"/>
          <ac:spMkLst>
            <pc:docMk/>
            <pc:sldMk cId="2006065434" sldId="2084"/>
            <ac:spMk id="2" creationId="{DEB328F3-58C0-DB4E-28C0-A204235AC076}"/>
          </ac:spMkLst>
        </pc:spChg>
        <pc:spChg chg="mod">
          <ac:chgData name="Kevin Shing Bruce Li" userId="6378f547-896a-4b95-bef6-11d9eff0679e" providerId="ADAL" clId="{0C3AE3A3-F58D-9C44-BC90-ABA1E6146732}" dt="2023-11-26T19:23:22.981" v="971" actId="26606"/>
          <ac:spMkLst>
            <pc:docMk/>
            <pc:sldMk cId="2006065434" sldId="2084"/>
            <ac:spMk id="3" creationId="{3DE1752C-F1D1-6D51-2AE5-ECA9961903C6}"/>
          </ac:spMkLst>
        </pc:spChg>
        <pc:spChg chg="mod">
          <ac:chgData name="Kevin Shing Bruce Li" userId="6378f547-896a-4b95-bef6-11d9eff0679e" providerId="ADAL" clId="{0C3AE3A3-F58D-9C44-BC90-ABA1E6146732}" dt="2023-11-26T19:23:22.981" v="971" actId="26606"/>
          <ac:spMkLst>
            <pc:docMk/>
            <pc:sldMk cId="2006065434" sldId="2084"/>
            <ac:spMk id="4" creationId="{A995895D-A8C2-0C90-293C-469DEE07B34B}"/>
          </ac:spMkLst>
        </pc:spChg>
        <pc:spChg chg="mod">
          <ac:chgData name="Kevin Shing Bruce Li" userId="6378f547-896a-4b95-bef6-11d9eff0679e" providerId="ADAL" clId="{0C3AE3A3-F58D-9C44-BC90-ABA1E6146732}" dt="2023-11-26T19:23:22.981" v="971" actId="26606"/>
          <ac:spMkLst>
            <pc:docMk/>
            <pc:sldMk cId="2006065434" sldId="2084"/>
            <ac:spMk id="5" creationId="{8DE7ACF6-8325-FC7B-66D9-055EF4DE3E93}"/>
          </ac:spMkLst>
        </pc:spChg>
        <pc:spChg chg="mod">
          <ac:chgData name="Kevin Shing Bruce Li" userId="6378f547-896a-4b95-bef6-11d9eff0679e" providerId="ADAL" clId="{0C3AE3A3-F58D-9C44-BC90-ABA1E6146732}" dt="2023-11-26T19:23:22.981" v="971" actId="26606"/>
          <ac:spMkLst>
            <pc:docMk/>
            <pc:sldMk cId="2006065434" sldId="2084"/>
            <ac:spMk id="6" creationId="{44456D9B-A8F3-2586-7440-1D71E9324FBF}"/>
          </ac:spMkLst>
        </pc:spChg>
        <pc:spChg chg="del">
          <ac:chgData name="Kevin Shing Bruce Li" userId="6378f547-896a-4b95-bef6-11d9eff0679e" providerId="ADAL" clId="{0C3AE3A3-F58D-9C44-BC90-ABA1E6146732}" dt="2023-11-26T19:11:24.750" v="853" actId="478"/>
          <ac:spMkLst>
            <pc:docMk/>
            <pc:sldMk cId="2006065434" sldId="2084"/>
            <ac:spMk id="8" creationId="{5C616795-D75C-E3C8-53C0-43D0795CD470}"/>
          </ac:spMkLst>
        </pc:spChg>
        <pc:spChg chg="add del">
          <ac:chgData name="Kevin Shing Bruce Li" userId="6378f547-896a-4b95-bef6-11d9eff0679e" providerId="ADAL" clId="{0C3AE3A3-F58D-9C44-BC90-ABA1E6146732}" dt="2023-11-26T19:23:22.981" v="971" actId="26606"/>
          <ac:spMkLst>
            <pc:docMk/>
            <pc:sldMk cId="2006065434" sldId="2084"/>
            <ac:spMk id="15" creationId="{637B2035-1FCB-439A-B421-095E136C7E07}"/>
          </ac:spMkLst>
        </pc:spChg>
        <pc:spChg chg="add del">
          <ac:chgData name="Kevin Shing Bruce Li" userId="6378f547-896a-4b95-bef6-11d9eff0679e" providerId="ADAL" clId="{0C3AE3A3-F58D-9C44-BC90-ABA1E6146732}" dt="2023-11-26T19:23:22.981" v="971" actId="26606"/>
          <ac:spMkLst>
            <pc:docMk/>
            <pc:sldMk cId="2006065434" sldId="2084"/>
            <ac:spMk id="17" creationId="{676D6CDF-C512-4739-B158-55EE955EFA39}"/>
          </ac:spMkLst>
        </pc:spChg>
        <pc:spChg chg="add del">
          <ac:chgData name="Kevin Shing Bruce Li" userId="6378f547-896a-4b95-bef6-11d9eff0679e" providerId="ADAL" clId="{0C3AE3A3-F58D-9C44-BC90-ABA1E6146732}" dt="2023-11-26T19:16:32.669" v="959" actId="26606"/>
          <ac:spMkLst>
            <pc:docMk/>
            <pc:sldMk cId="2006065434" sldId="2084"/>
            <ac:spMk id="2057" creationId="{99F1FFA9-D672-408C-9220-ADEEC6ABDD09}"/>
          </ac:spMkLst>
        </pc:spChg>
        <pc:spChg chg="add del">
          <ac:chgData name="Kevin Shing Bruce Li" userId="6378f547-896a-4b95-bef6-11d9eff0679e" providerId="ADAL" clId="{0C3AE3A3-F58D-9C44-BC90-ABA1E6146732}" dt="2023-11-26T19:23:20.872" v="969"/>
          <ac:spMkLst>
            <pc:docMk/>
            <pc:sldMk cId="2006065434" sldId="2084"/>
            <ac:spMk id="2059" creationId="{B8DDE571-E57F-4AB5-83C7-30EB5DDCCAC7}"/>
          </ac:spMkLst>
        </pc:spChg>
        <pc:spChg chg="add del">
          <ac:chgData name="Kevin Shing Bruce Li" userId="6378f547-896a-4b95-bef6-11d9eff0679e" providerId="ADAL" clId="{0C3AE3A3-F58D-9C44-BC90-ABA1E6146732}" dt="2023-11-26T19:23:20.872" v="969"/>
          <ac:spMkLst>
            <pc:docMk/>
            <pc:sldMk cId="2006065434" sldId="2084"/>
            <ac:spMk id="2060" creationId="{08BC803E-13F3-4DAB-B17C-BEB0076164B7}"/>
          </ac:spMkLst>
        </pc:spChg>
        <pc:spChg chg="add del">
          <ac:chgData name="Kevin Shing Bruce Li" userId="6378f547-896a-4b95-bef6-11d9eff0679e" providerId="ADAL" clId="{0C3AE3A3-F58D-9C44-BC90-ABA1E6146732}" dt="2023-11-26T19:17:11.288" v="963" actId="26606"/>
          <ac:spMkLst>
            <pc:docMk/>
            <pc:sldMk cId="2006065434" sldId="2084"/>
            <ac:spMk id="2065" creationId="{99F1FFA9-D672-408C-9220-ADEEC6ABDD09}"/>
          </ac:spMkLst>
        </pc:spChg>
        <pc:spChg chg="add del">
          <ac:chgData name="Kevin Shing Bruce Li" userId="6378f547-896a-4b95-bef6-11d9eff0679e" providerId="ADAL" clId="{0C3AE3A3-F58D-9C44-BC90-ABA1E6146732}" dt="2023-11-26T19:23:19.696" v="967"/>
          <ac:spMkLst>
            <pc:docMk/>
            <pc:sldMk cId="2006065434" sldId="2084"/>
            <ac:spMk id="2067" creationId="{BB4335AD-65B1-44E4-90AF-264024FE4BD2}"/>
          </ac:spMkLst>
        </pc:spChg>
        <pc:spChg chg="add del">
          <ac:chgData name="Kevin Shing Bruce Li" userId="6378f547-896a-4b95-bef6-11d9eff0679e" providerId="ADAL" clId="{0C3AE3A3-F58D-9C44-BC90-ABA1E6146732}" dt="2023-11-26T19:23:19.696" v="967"/>
          <ac:spMkLst>
            <pc:docMk/>
            <pc:sldMk cId="2006065434" sldId="2084"/>
            <ac:spMk id="2068" creationId="{21AC6A30-4F22-4C0F-B278-19C5B8A80C55}"/>
          </ac:spMkLst>
        </pc:spChg>
        <pc:picChg chg="del">
          <ac:chgData name="Kevin Shing Bruce Li" userId="6378f547-896a-4b95-bef6-11d9eff0679e" providerId="ADAL" clId="{0C3AE3A3-F58D-9C44-BC90-ABA1E6146732}" dt="2023-11-26T19:11:22.427" v="852" actId="478"/>
          <ac:picMkLst>
            <pc:docMk/>
            <pc:sldMk cId="2006065434" sldId="2084"/>
            <ac:picMk id="7" creationId="{8B8D9820-C47E-3883-0882-5461C5D0F7A2}"/>
          </ac:picMkLst>
        </pc:picChg>
        <pc:picChg chg="add del mod">
          <ac:chgData name="Kevin Shing Bruce Li" userId="6378f547-896a-4b95-bef6-11d9eff0679e" providerId="ADAL" clId="{0C3AE3A3-F58D-9C44-BC90-ABA1E6146732}" dt="2023-11-26T19:15:05.030" v="954" actId="21"/>
          <ac:picMkLst>
            <pc:docMk/>
            <pc:sldMk cId="2006065434" sldId="2084"/>
            <ac:picMk id="9" creationId="{3091292F-6E00-5C9A-8630-CEEF4F0A419C}"/>
          </ac:picMkLst>
        </pc:picChg>
        <pc:picChg chg="add del mod ord">
          <ac:chgData name="Kevin Shing Bruce Li" userId="6378f547-896a-4b95-bef6-11d9eff0679e" providerId="ADAL" clId="{0C3AE3A3-F58D-9C44-BC90-ABA1E6146732}" dt="2023-11-26T19:23:24.026" v="972"/>
          <ac:picMkLst>
            <pc:docMk/>
            <pc:sldMk cId="2006065434" sldId="2084"/>
            <ac:picMk id="10" creationId="{7AE681D5-38A1-A14E-BDA0-82E14B28D3B0}"/>
          </ac:picMkLst>
        </pc:picChg>
        <pc:picChg chg="add mod">
          <ac:chgData name="Kevin Shing Bruce Li" userId="6378f547-896a-4b95-bef6-11d9eff0679e" providerId="ADAL" clId="{0C3AE3A3-F58D-9C44-BC90-ABA1E6146732}" dt="2023-11-26T19:35:09.508" v="1027" actId="1076"/>
          <ac:picMkLst>
            <pc:docMk/>
            <pc:sldMk cId="2006065434" sldId="2084"/>
            <ac:picMk id="11" creationId="{B0EFB90A-592E-C5E1-0924-5AD8C74F68DE}"/>
          </ac:picMkLst>
        </pc:picChg>
        <pc:picChg chg="add del">
          <ac:chgData name="Kevin Shing Bruce Li" userId="6378f547-896a-4b95-bef6-11d9eff0679e" providerId="ADAL" clId="{0C3AE3A3-F58D-9C44-BC90-ABA1E6146732}" dt="2023-11-26T19:14:38.926" v="952" actId="21"/>
          <ac:picMkLst>
            <pc:docMk/>
            <pc:sldMk cId="2006065434" sldId="2084"/>
            <ac:picMk id="2050" creationId="{F14580E2-4251-AB1A-13FE-BEDBA5B10256}"/>
          </ac:picMkLst>
        </pc:picChg>
        <pc:picChg chg="add del mod ord">
          <ac:chgData name="Kevin Shing Bruce Li" userId="6378f547-896a-4b95-bef6-11d9eff0679e" providerId="ADAL" clId="{0C3AE3A3-F58D-9C44-BC90-ABA1E6146732}" dt="2023-11-26T19:23:21.824" v="970"/>
          <ac:picMkLst>
            <pc:docMk/>
            <pc:sldMk cId="2006065434" sldId="2084"/>
            <ac:picMk id="2052" creationId="{F955EF69-B8D6-01F6-1040-85DBEBA461D5}"/>
          </ac:picMkLst>
        </pc:picChg>
        <pc:picChg chg="add mod">
          <ac:chgData name="Kevin Shing Bruce Li" userId="6378f547-896a-4b95-bef6-11d9eff0679e" providerId="ADAL" clId="{0C3AE3A3-F58D-9C44-BC90-ABA1E6146732}" dt="2023-11-26T19:34:55.006" v="1008" actId="1076"/>
          <ac:picMkLst>
            <pc:docMk/>
            <pc:sldMk cId="2006065434" sldId="2084"/>
            <ac:picMk id="2054" creationId="{BDCAECD7-799D-B4F4-C08F-FFC54AE9F000}"/>
          </ac:picMkLst>
        </pc:picChg>
      </pc:sldChg>
      <pc:sldChg chg="add del">
        <pc:chgData name="Kevin Shing Bruce Li" userId="6378f547-896a-4b95-bef6-11d9eff0679e" providerId="ADAL" clId="{0C3AE3A3-F58D-9C44-BC90-ABA1E6146732}" dt="2023-11-26T19:47:47.008" v="1397" actId="2696"/>
        <pc:sldMkLst>
          <pc:docMk/>
          <pc:sldMk cId="1873235391" sldId="2085"/>
        </pc:sldMkLst>
      </pc:sldChg>
      <pc:sldChg chg="addSp delSp modSp add mod">
        <pc:chgData name="Kevin Shing Bruce Li" userId="6378f547-896a-4b95-bef6-11d9eff0679e" providerId="ADAL" clId="{0C3AE3A3-F58D-9C44-BC90-ABA1E6146732}" dt="2023-11-26T19:47:26.749" v="1395" actId="206"/>
        <pc:sldMkLst>
          <pc:docMk/>
          <pc:sldMk cId="2041492228" sldId="2086"/>
        </pc:sldMkLst>
        <pc:spChg chg="add del mod">
          <ac:chgData name="Kevin Shing Bruce Li" userId="6378f547-896a-4b95-bef6-11d9eff0679e" providerId="ADAL" clId="{0C3AE3A3-F58D-9C44-BC90-ABA1E6146732}" dt="2023-11-26T19:37:45.090" v="1032"/>
          <ac:spMkLst>
            <pc:docMk/>
            <pc:sldMk cId="2041492228" sldId="2086"/>
            <ac:spMk id="7" creationId="{7EB491BC-5BC3-F676-D7D5-A13FC6935796}"/>
          </ac:spMkLst>
        </pc:spChg>
        <pc:spChg chg="add del mod">
          <ac:chgData name="Kevin Shing Bruce Li" userId="6378f547-896a-4b95-bef6-11d9eff0679e" providerId="ADAL" clId="{0C3AE3A3-F58D-9C44-BC90-ABA1E6146732}" dt="2023-11-26T19:40:40.386" v="1036" actId="478"/>
          <ac:spMkLst>
            <pc:docMk/>
            <pc:sldMk cId="2041492228" sldId="2086"/>
            <ac:spMk id="9" creationId="{4A15B7E5-0DF7-0272-FEEB-87B5B7F8EDB5}"/>
          </ac:spMkLst>
        </pc:spChg>
        <pc:spChg chg="add del mod">
          <ac:chgData name="Kevin Shing Bruce Li" userId="6378f547-896a-4b95-bef6-11d9eff0679e" providerId="ADAL" clId="{0C3AE3A3-F58D-9C44-BC90-ABA1E6146732}" dt="2023-11-26T19:43:28.466" v="1207" actId="478"/>
          <ac:spMkLst>
            <pc:docMk/>
            <pc:sldMk cId="2041492228" sldId="2086"/>
            <ac:spMk id="10" creationId="{D7A6BBDA-FA2D-608C-4C28-8D8EA179FDDE}"/>
          </ac:spMkLst>
        </pc:spChg>
        <pc:spChg chg="add mod">
          <ac:chgData name="Kevin Shing Bruce Li" userId="6378f547-896a-4b95-bef6-11d9eff0679e" providerId="ADAL" clId="{0C3AE3A3-F58D-9C44-BC90-ABA1E6146732}" dt="2023-11-26T19:47:26.749" v="1395" actId="206"/>
          <ac:spMkLst>
            <pc:docMk/>
            <pc:sldMk cId="2041492228" sldId="2086"/>
            <ac:spMk id="12" creationId="{7CDAAE65-BBB3-86A0-B50D-DFCDACD8A5E5}"/>
          </ac:spMkLst>
        </pc:spChg>
        <pc:picChg chg="add del mod">
          <ac:chgData name="Kevin Shing Bruce Li" userId="6378f547-896a-4b95-bef6-11d9eff0679e" providerId="ADAL" clId="{0C3AE3A3-F58D-9C44-BC90-ABA1E6146732}" dt="2023-11-26T19:37:47.817" v="1033" actId="478"/>
          <ac:picMkLst>
            <pc:docMk/>
            <pc:sldMk cId="2041492228" sldId="2086"/>
            <ac:picMk id="8" creationId="{4E225DA0-B2B9-5E28-0036-67B7A161E54E}"/>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4"/>
            <a:ext cx="4277136" cy="34026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593177" y="4"/>
            <a:ext cx="4277136" cy="340266"/>
          </a:xfrm>
          <a:prstGeom prst="rect">
            <a:avLst/>
          </a:prstGeom>
        </p:spPr>
        <p:txBody>
          <a:bodyPr vert="horz" lIns="91440" tIns="45720" rIns="91440" bIns="45720" rtlCol="0"/>
          <a:lstStyle>
            <a:lvl1pPr algn="r">
              <a:defRPr sz="1200"/>
            </a:lvl1pPr>
          </a:lstStyle>
          <a:p>
            <a:fld id="{3E5C98A3-AD06-4B51-8EC3-73C53AE79DE7}" type="datetimeFigureOut">
              <a:rPr lang="en-GB" smtClean="0"/>
              <a:t>07/12/2023</a:t>
            </a:fld>
            <a:endParaRPr lang="en-GB"/>
          </a:p>
        </p:txBody>
      </p:sp>
      <p:sp>
        <p:nvSpPr>
          <p:cNvPr id="4" name="Footer Placeholder 3"/>
          <p:cNvSpPr>
            <a:spLocks noGrp="1"/>
          </p:cNvSpPr>
          <p:nvPr>
            <p:ph type="ftr" sz="quarter" idx="2"/>
          </p:nvPr>
        </p:nvSpPr>
        <p:spPr>
          <a:xfrm>
            <a:off x="4" y="6457415"/>
            <a:ext cx="4277136" cy="34026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593177" y="6457415"/>
            <a:ext cx="4277136" cy="340266"/>
          </a:xfrm>
          <a:prstGeom prst="rect">
            <a:avLst/>
          </a:prstGeom>
        </p:spPr>
        <p:txBody>
          <a:bodyPr vert="horz" lIns="91440" tIns="45720" rIns="91440" bIns="45720" rtlCol="0" anchor="b"/>
          <a:lstStyle>
            <a:lvl1pPr algn="r">
              <a:defRPr sz="1200"/>
            </a:lvl1pPr>
          </a:lstStyle>
          <a:p>
            <a:fld id="{09C9AAA8-191E-4885-8E8C-3CFA21E56991}" type="slidenum">
              <a:rPr lang="en-GB" smtClean="0"/>
              <a:t>‹#›</a:t>
            </a:fld>
            <a:endParaRPr lang="en-GB"/>
          </a:p>
        </p:txBody>
      </p:sp>
    </p:spTree>
    <p:extLst>
      <p:ext uri="{BB962C8B-B14F-4D97-AF65-F5344CB8AC3E}">
        <p14:creationId xmlns:p14="http://schemas.microsoft.com/office/powerpoint/2010/main" val="3756343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6"/>
            <a:ext cx="4278154" cy="34106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92225" y="6"/>
            <a:ext cx="4278154" cy="341065"/>
          </a:xfrm>
          <a:prstGeom prst="rect">
            <a:avLst/>
          </a:prstGeom>
        </p:spPr>
        <p:txBody>
          <a:bodyPr vert="horz" lIns="91440" tIns="45720" rIns="91440" bIns="45720" rtlCol="0"/>
          <a:lstStyle>
            <a:lvl1pPr algn="r">
              <a:defRPr sz="1200"/>
            </a:lvl1pPr>
          </a:lstStyle>
          <a:p>
            <a:fld id="{0FEC9F85-845B-4F9C-AE20-90E89B4664DB}" type="datetimeFigureOut">
              <a:rPr lang="en-GB" smtClean="0"/>
              <a:t>07/12/2023</a:t>
            </a:fld>
            <a:endParaRPr lang="en-GB"/>
          </a:p>
        </p:txBody>
      </p:sp>
      <p:sp>
        <p:nvSpPr>
          <p:cNvPr id="4" name="Slide Image Placeholder 3"/>
          <p:cNvSpPr>
            <a:spLocks noGrp="1" noRot="1" noChangeAspect="1"/>
          </p:cNvSpPr>
          <p:nvPr>
            <p:ph type="sldImg" idx="2"/>
          </p:nvPr>
        </p:nvSpPr>
        <p:spPr>
          <a:xfrm>
            <a:off x="2897188" y="849313"/>
            <a:ext cx="4078287"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267" y="3271385"/>
            <a:ext cx="789813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6456614"/>
            <a:ext cx="4278154" cy="34106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92225" y="6456614"/>
            <a:ext cx="4278154" cy="341064"/>
          </a:xfrm>
          <a:prstGeom prst="rect">
            <a:avLst/>
          </a:prstGeom>
        </p:spPr>
        <p:txBody>
          <a:bodyPr vert="horz" lIns="91440" tIns="45720" rIns="91440" bIns="45720" rtlCol="0" anchor="b"/>
          <a:lstStyle>
            <a:lvl1pPr algn="r">
              <a:defRPr sz="1200"/>
            </a:lvl1pPr>
          </a:lstStyle>
          <a:p>
            <a:fld id="{58374B54-9BF4-4224-B98A-D42A2C22AF54}" type="slidenum">
              <a:rPr lang="en-GB" smtClean="0"/>
              <a:t>‹#›</a:t>
            </a:fld>
            <a:endParaRPr lang="en-GB"/>
          </a:p>
        </p:txBody>
      </p:sp>
    </p:spTree>
    <p:extLst>
      <p:ext uri="{BB962C8B-B14F-4D97-AF65-F5344CB8AC3E}">
        <p14:creationId xmlns:p14="http://schemas.microsoft.com/office/powerpoint/2010/main" val="1014481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de-CH"/>
              <a:t>07. December 2023</a:t>
            </a:r>
            <a:endParaRPr lang="en-GB"/>
          </a:p>
        </p:txBody>
      </p:sp>
      <p:sp>
        <p:nvSpPr>
          <p:cNvPr id="5" name="Footer Placeholder 4"/>
          <p:cNvSpPr>
            <a:spLocks noGrp="1"/>
          </p:cNvSpPr>
          <p:nvPr>
            <p:ph type="ftr" sz="quarter" idx="11"/>
          </p:nvPr>
        </p:nvSpPr>
        <p:spPr/>
        <p:txBody>
          <a:bodyPr/>
          <a:lstStyle/>
          <a:p>
            <a:r>
              <a:rPr lang="en-GB"/>
              <a:t>Kevin Li - Joint Accelerator Performance Workshop</a:t>
            </a:r>
          </a:p>
        </p:txBody>
      </p:sp>
      <p:sp>
        <p:nvSpPr>
          <p:cNvPr id="6" name="Slide Number Placeholder 5"/>
          <p:cNvSpPr>
            <a:spLocks noGrp="1"/>
          </p:cNvSpPr>
          <p:nvPr>
            <p:ph type="sldNum" sz="quarter" idx="12"/>
          </p:nvPr>
        </p:nvSpPr>
        <p:spPr/>
        <p:txBody>
          <a:bodyPr/>
          <a:lstStyle/>
          <a:p>
            <a:fld id="{633CC1A6-AE81-4220-97E8-2DBAC9DABC59}" type="slidenum">
              <a:rPr lang="en-GB" smtClean="0"/>
              <a:t>‹#›</a:t>
            </a:fld>
            <a:endParaRPr lang="en-GB"/>
          </a:p>
        </p:txBody>
      </p:sp>
    </p:spTree>
    <p:extLst>
      <p:ext uri="{BB962C8B-B14F-4D97-AF65-F5344CB8AC3E}">
        <p14:creationId xmlns:p14="http://schemas.microsoft.com/office/powerpoint/2010/main" val="3894258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de-CH"/>
              <a:t>07. December 2023</a:t>
            </a:r>
            <a:endParaRPr lang="en-GB"/>
          </a:p>
        </p:txBody>
      </p:sp>
      <p:sp>
        <p:nvSpPr>
          <p:cNvPr id="5" name="Footer Placeholder 4"/>
          <p:cNvSpPr>
            <a:spLocks noGrp="1"/>
          </p:cNvSpPr>
          <p:nvPr>
            <p:ph type="ftr" sz="quarter" idx="11"/>
          </p:nvPr>
        </p:nvSpPr>
        <p:spPr/>
        <p:txBody>
          <a:bodyPr/>
          <a:lstStyle/>
          <a:p>
            <a:r>
              <a:rPr lang="en-GB"/>
              <a:t>Kevin Li - Joint Accelerator Performance Workshop</a:t>
            </a:r>
          </a:p>
        </p:txBody>
      </p:sp>
      <p:sp>
        <p:nvSpPr>
          <p:cNvPr id="6" name="Slide Number Placeholder 5"/>
          <p:cNvSpPr>
            <a:spLocks noGrp="1"/>
          </p:cNvSpPr>
          <p:nvPr>
            <p:ph type="sldNum" sz="quarter" idx="12"/>
          </p:nvPr>
        </p:nvSpPr>
        <p:spPr/>
        <p:txBody>
          <a:bodyPr/>
          <a:lstStyle/>
          <a:p>
            <a:fld id="{633CC1A6-AE81-4220-97E8-2DBAC9DABC59}" type="slidenum">
              <a:rPr lang="en-GB" smtClean="0"/>
              <a:pPr/>
              <a:t>‹#›</a:t>
            </a:fld>
            <a:endParaRPr lang="en-GB"/>
          </a:p>
        </p:txBody>
      </p:sp>
    </p:spTree>
    <p:extLst>
      <p:ext uri="{BB962C8B-B14F-4D97-AF65-F5344CB8AC3E}">
        <p14:creationId xmlns:p14="http://schemas.microsoft.com/office/powerpoint/2010/main" val="2250242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de-CH"/>
              <a:t>07. December 2023</a:t>
            </a:r>
            <a:endParaRPr lang="en-GB"/>
          </a:p>
        </p:txBody>
      </p:sp>
      <p:sp>
        <p:nvSpPr>
          <p:cNvPr id="4" name="Footer Placeholder 3"/>
          <p:cNvSpPr>
            <a:spLocks noGrp="1"/>
          </p:cNvSpPr>
          <p:nvPr>
            <p:ph type="ftr" sz="quarter" idx="11"/>
          </p:nvPr>
        </p:nvSpPr>
        <p:spPr/>
        <p:txBody>
          <a:bodyPr/>
          <a:lstStyle/>
          <a:p>
            <a:r>
              <a:rPr lang="en-GB"/>
              <a:t>Kevin Li - Joint Accelerator Performance Workshop</a:t>
            </a:r>
          </a:p>
        </p:txBody>
      </p:sp>
      <p:sp>
        <p:nvSpPr>
          <p:cNvPr id="5" name="Slide Number Placeholder 4"/>
          <p:cNvSpPr>
            <a:spLocks noGrp="1"/>
          </p:cNvSpPr>
          <p:nvPr>
            <p:ph type="sldNum" sz="quarter" idx="12"/>
          </p:nvPr>
        </p:nvSpPr>
        <p:spPr/>
        <p:txBody>
          <a:bodyPr/>
          <a:lstStyle/>
          <a:p>
            <a:fld id="{633CC1A6-AE81-4220-97E8-2DBAC9DABC59}" type="slidenum">
              <a:rPr lang="en-GB" smtClean="0"/>
              <a:pPr/>
              <a:t>‹#›</a:t>
            </a:fld>
            <a:endParaRPr lang="en-GB"/>
          </a:p>
        </p:txBody>
      </p:sp>
    </p:spTree>
    <p:extLst>
      <p:ext uri="{BB962C8B-B14F-4D97-AF65-F5344CB8AC3E}">
        <p14:creationId xmlns:p14="http://schemas.microsoft.com/office/powerpoint/2010/main" val="3431294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07. December 2023</a:t>
            </a:r>
            <a:endParaRPr lang="en-GB"/>
          </a:p>
        </p:txBody>
      </p:sp>
      <p:sp>
        <p:nvSpPr>
          <p:cNvPr id="3" name="Footer Placeholder 2"/>
          <p:cNvSpPr>
            <a:spLocks noGrp="1"/>
          </p:cNvSpPr>
          <p:nvPr>
            <p:ph type="ftr" sz="quarter" idx="11"/>
          </p:nvPr>
        </p:nvSpPr>
        <p:spPr/>
        <p:txBody>
          <a:bodyPr/>
          <a:lstStyle/>
          <a:p>
            <a:r>
              <a:rPr lang="en-GB"/>
              <a:t>Kevin Li - Joint Accelerator Performance Workshop</a:t>
            </a:r>
          </a:p>
        </p:txBody>
      </p:sp>
      <p:sp>
        <p:nvSpPr>
          <p:cNvPr id="4" name="Slide Number Placeholder 3"/>
          <p:cNvSpPr>
            <a:spLocks noGrp="1"/>
          </p:cNvSpPr>
          <p:nvPr>
            <p:ph type="sldNum" sz="quarter" idx="12"/>
          </p:nvPr>
        </p:nvSpPr>
        <p:spPr/>
        <p:txBody>
          <a:bodyPr/>
          <a:lstStyle/>
          <a:p>
            <a:fld id="{633CC1A6-AE81-4220-97E8-2DBAC9DABC59}" type="slidenum">
              <a:rPr lang="en-GB" smtClean="0"/>
              <a:pPr/>
              <a:t>‹#›</a:t>
            </a:fld>
            <a:endParaRPr lang="en-GB"/>
          </a:p>
        </p:txBody>
      </p:sp>
    </p:spTree>
    <p:extLst>
      <p:ext uri="{BB962C8B-B14F-4D97-AF65-F5344CB8AC3E}">
        <p14:creationId xmlns:p14="http://schemas.microsoft.com/office/powerpoint/2010/main" val="67358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1166601309"/>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a:t>home.cern</a:t>
            </a:r>
            <a:endParaRPr kumimoji="0" lang="en-US"/>
          </a:p>
        </p:txBody>
      </p:sp>
      <p:pic>
        <p:nvPicPr>
          <p:cNvPr id="6"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425569410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483490662"/>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a:extLst>
              <a:ext uri="{28A0092B-C50C-407E-A947-70E740481C1C}">
                <a14:useLocalDpi xmlns:a14="http://schemas.microsoft.com/office/drawing/2010/main" val="0"/>
              </a:ext>
            </a:extLst>
          </a:blip>
          <a:srcRect b="17835"/>
          <a:stretch/>
        </p:blipFill>
        <p:spPr>
          <a:xfrm>
            <a:off x="5279254" y="2587713"/>
            <a:ext cx="1629261" cy="1682575"/>
          </a:xfrm>
          <a:prstGeom prst="rect">
            <a:avLst/>
          </a:prstGeom>
        </p:spPr>
      </p:pic>
      <p:sp>
        <p:nvSpPr>
          <p:cNvPr id="4"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a:t>home.cern</a:t>
            </a:r>
            <a:endParaRPr kumimoji="0" lang="en-US"/>
          </a:p>
        </p:txBody>
      </p:sp>
    </p:spTree>
    <p:extLst>
      <p:ext uri="{BB962C8B-B14F-4D97-AF65-F5344CB8AC3E}">
        <p14:creationId xmlns:p14="http://schemas.microsoft.com/office/powerpoint/2010/main" val="159032877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7"/>
          <p:cNvSpPr/>
          <p:nvPr userDrawn="1"/>
        </p:nvSpPr>
        <p:spPr>
          <a:xfrm>
            <a:off x="0" y="6210000"/>
            <a:ext cx="12193200" cy="648000"/>
          </a:xfrm>
          <a:prstGeom prst="rect">
            <a:avLst/>
          </a:prstGeom>
          <a:solidFill>
            <a:srgbClr val="1E5A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76000" y="144000"/>
            <a:ext cx="10800000" cy="648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16000" y="900000"/>
            <a:ext cx="11160000" cy="5112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16000" y="6492875"/>
            <a:ext cx="27000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07. December 2023</a:t>
            </a:r>
            <a:endParaRPr lang="en-GB"/>
          </a:p>
        </p:txBody>
      </p:sp>
      <p:sp>
        <p:nvSpPr>
          <p:cNvPr id="5" name="Footer Placeholder 4"/>
          <p:cNvSpPr>
            <a:spLocks noGrp="1"/>
          </p:cNvSpPr>
          <p:nvPr>
            <p:ph type="ftr" sz="quarter" idx="3"/>
          </p:nvPr>
        </p:nvSpPr>
        <p:spPr>
          <a:xfrm>
            <a:off x="3768000" y="6492875"/>
            <a:ext cx="43200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Kevin Li - Joint Accelerator Performance Workshop</a:t>
            </a:r>
          </a:p>
        </p:txBody>
      </p:sp>
      <p:sp>
        <p:nvSpPr>
          <p:cNvPr id="6" name="Slide Number Placeholder 5"/>
          <p:cNvSpPr>
            <a:spLocks noGrp="1"/>
          </p:cNvSpPr>
          <p:nvPr>
            <p:ph type="sldNum" sz="quarter" idx="4"/>
          </p:nvPr>
        </p:nvSpPr>
        <p:spPr>
          <a:xfrm>
            <a:off x="8640000" y="6492875"/>
            <a:ext cx="2700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CC1A6-AE81-4220-97E8-2DBAC9DABC59}" type="slidenum">
              <a:rPr lang="en-GB" smtClean="0"/>
              <a:pPr/>
              <a:t>‹#›</a:t>
            </a:fld>
            <a:endParaRPr lang="en-GB"/>
          </a:p>
        </p:txBody>
      </p:sp>
      <p:pic>
        <p:nvPicPr>
          <p:cNvPr id="9" name="Picture 8"/>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36000" y="6246000"/>
            <a:ext cx="576000" cy="576000"/>
          </a:xfrm>
          <a:prstGeom prst="rect">
            <a:avLst/>
          </a:prstGeom>
        </p:spPr>
      </p:pic>
      <p:pic>
        <p:nvPicPr>
          <p:cNvPr id="10" name="Picture 9">
            <a:extLst>
              <a:ext uri="{FF2B5EF4-FFF2-40B4-BE49-F238E27FC236}">
                <a16:creationId xmlns:a16="http://schemas.microsoft.com/office/drawing/2014/main" id="{E3B73584-0E05-4E0C-92E3-B16B3C285591}"/>
              </a:ext>
            </a:extLst>
          </p:cNvPr>
          <p:cNvPicPr>
            <a:picLocks noChangeAspect="1"/>
          </p:cNvPicPr>
          <p:nvPr userDrawn="1"/>
        </p:nvPicPr>
        <p:blipFill>
          <a:blip r:embed="rId11"/>
          <a:stretch>
            <a:fillRect/>
          </a:stretch>
        </p:blipFill>
        <p:spPr>
          <a:xfrm>
            <a:off x="36000" y="36000"/>
            <a:ext cx="494606" cy="864000"/>
          </a:xfrm>
          <a:prstGeom prst="rect">
            <a:avLst/>
          </a:prstGeom>
        </p:spPr>
      </p:pic>
    </p:spTree>
    <p:extLst>
      <p:ext uri="{BB962C8B-B14F-4D97-AF65-F5344CB8AC3E}">
        <p14:creationId xmlns:p14="http://schemas.microsoft.com/office/powerpoint/2010/main" val="378369192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5" r:id="rId3"/>
    <p:sldLayoutId id="2147483716" r:id="rId4"/>
    <p:sldLayoutId id="2147483718" r:id="rId5"/>
    <p:sldLayoutId id="2147483719" r:id="rId6"/>
    <p:sldLayoutId id="2147483720" r:id="rId7"/>
    <p:sldLayoutId id="2147483721" r:id="rId8"/>
  </p:sldLayoutIdLst>
  <p:hf hdr="0"/>
  <p:txStyles>
    <p:title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194548/contributions/5093959/attachments/2563246/4418423/20221208.JAP_WS.Aggressive.v6.pptx" TargetMode="External"/><Relationship Id="rId2" Type="http://schemas.openxmlformats.org/officeDocument/2006/relationships/hyperlink" Target="https://indico.cern.ch/event/1063281/contributions/4468580/attachments/2360355/4030658/2021_IEF_WS_Comm_BM.pptx" TargetMode="Externa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1194548/contributions/5093959/attachments/2563246/4418423/20221208.JAP_WS.Aggressive.v6.pptx" TargetMode="External"/><Relationship Id="rId2" Type="http://schemas.openxmlformats.org/officeDocument/2006/relationships/hyperlink" Target="https://indico.cern.ch/event/1063281/contributions/4468580/attachments/2360355/4030658/2021_IEF_WS_Comm_BM.pptx"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event/1194548/contributions/5093959/attachments/2563246/4418423/20221208.JAP_WS.Aggressive.v6.pptx" TargetMode="External"/><Relationship Id="rId2" Type="http://schemas.openxmlformats.org/officeDocument/2006/relationships/hyperlink" Target="https://indico.cern.ch/event/1063281/contributions/4468580/attachments/2360355/4030658/2021_IEF_WS_Comm_BM.pptx" TargetMode="Externa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Plane cockpit, old aircraft interior in retro style">
            <a:extLst>
              <a:ext uri="{FF2B5EF4-FFF2-40B4-BE49-F238E27FC236}">
                <a16:creationId xmlns:a16="http://schemas.microsoft.com/office/drawing/2014/main" id="{11457179-07EB-C1C5-5614-89F3E717E7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6471" r="-2" b="20890"/>
          <a:stretch/>
        </p:blipFill>
        <p:spPr bwMode="auto">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F7BF5CB3-1D84-3A30-E8CF-2CA353332D3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153" r="-2" b="-2"/>
          <a:stretch/>
        </p:blipFill>
        <p:spPr bwMode="auto">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noFill/>
          <a:extLst>
            <a:ext uri="{909E8E84-426E-40DD-AFC4-6F175D3DCCD1}">
              <a14:hiddenFill xmlns:a14="http://schemas.microsoft.com/office/drawing/2010/main">
                <a:solidFill>
                  <a:srgbClr val="FFFFFF"/>
                </a:solidFill>
              </a14:hiddenFill>
            </a:ext>
          </a:extLst>
        </p:spPr>
      </p:pic>
      <p:sp useBgFill="1">
        <p:nvSpPr>
          <p:cNvPr id="2053" name="Freeform: Shape 2056">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054" name="Freeform: Shape 2058">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1DAA3FC7-5C50-F3E9-2C7B-98E5F08F6311}"/>
              </a:ext>
            </a:extLst>
          </p:cNvPr>
          <p:cNvSpPr>
            <a:spLocks noGrp="1"/>
          </p:cNvSpPr>
          <p:nvPr>
            <p:ph type="ctrTitle"/>
          </p:nvPr>
        </p:nvSpPr>
        <p:spPr>
          <a:xfrm>
            <a:off x="448056" y="859536"/>
            <a:ext cx="4832802" cy="1243584"/>
          </a:xfrm>
        </p:spPr>
        <p:txBody>
          <a:bodyPr vert="horz" lIns="91440" tIns="45720" rIns="91440" bIns="45720" rtlCol="0" anchor="ctr">
            <a:normAutofit/>
          </a:bodyPr>
          <a:lstStyle/>
          <a:p>
            <a:pPr algn="l"/>
            <a:r>
              <a:rPr lang="en-US" sz="2600" kern="1200">
                <a:solidFill>
                  <a:schemeClr val="tx1"/>
                </a:solidFill>
                <a:latin typeface="+mj-lt"/>
                <a:ea typeface="+mj-ea"/>
                <a:cs typeface="+mj-cs"/>
              </a:rPr>
              <a:t>How to further improve commissioning? </a:t>
            </a:r>
            <a:br>
              <a:rPr lang="en-US" sz="2600" kern="1200">
                <a:solidFill>
                  <a:schemeClr val="tx1"/>
                </a:solidFill>
                <a:latin typeface="+mj-lt"/>
                <a:ea typeface="+mj-ea"/>
                <a:cs typeface="+mj-cs"/>
              </a:rPr>
            </a:br>
            <a:r>
              <a:rPr lang="en-US" sz="2600" kern="1200">
                <a:solidFill>
                  <a:schemeClr val="tx1"/>
                </a:solidFill>
                <a:latin typeface="+mj-lt"/>
                <a:ea typeface="+mj-ea"/>
                <a:cs typeface="+mj-cs"/>
              </a:rPr>
              <a:t>Plans for 2024 and beyond…</a:t>
            </a:r>
          </a:p>
        </p:txBody>
      </p:sp>
      <p:sp>
        <p:nvSpPr>
          <p:cNvPr id="2056" name="Rectangle 2055">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058" name="Rectangle 2057">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60" name="Rectangle 2059">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Subtitle 2">
            <a:extLst>
              <a:ext uri="{FF2B5EF4-FFF2-40B4-BE49-F238E27FC236}">
                <a16:creationId xmlns:a16="http://schemas.microsoft.com/office/drawing/2014/main" id="{DF31FB6E-3AC6-88D3-644B-FAAC1FC6D523}"/>
              </a:ext>
            </a:extLst>
          </p:cNvPr>
          <p:cNvSpPr>
            <a:spLocks noGrp="1"/>
          </p:cNvSpPr>
          <p:nvPr>
            <p:ph type="subTitle" idx="1"/>
          </p:nvPr>
        </p:nvSpPr>
        <p:spPr>
          <a:xfrm>
            <a:off x="448056" y="2512611"/>
            <a:ext cx="5256000" cy="3664351"/>
          </a:xfrm>
        </p:spPr>
        <p:txBody>
          <a:bodyPr vert="horz" lIns="91440" tIns="45720" rIns="91440" bIns="45720" rtlCol="0">
            <a:normAutofit/>
          </a:bodyPr>
          <a:lstStyle/>
          <a:p>
            <a:pPr algn="just"/>
            <a:r>
              <a:rPr lang="en-US" sz="1800" dirty="0">
                <a:solidFill>
                  <a:schemeClr val="tx1"/>
                </a:solidFill>
              </a:rPr>
              <a:t>Kevin Li with input from A. </a:t>
            </a:r>
            <a:r>
              <a:rPr lang="en-US" sz="1800" dirty="0" err="1">
                <a:solidFill>
                  <a:schemeClr val="tx1"/>
                </a:solidFill>
              </a:rPr>
              <a:t>Akroh</a:t>
            </a:r>
            <a:r>
              <a:rPr lang="en-US" sz="1800" dirty="0">
                <a:solidFill>
                  <a:schemeClr val="tx1"/>
                </a:solidFill>
              </a:rPr>
              <a:t>, D. </a:t>
            </a:r>
            <a:r>
              <a:rPr lang="en-US" sz="1800" dirty="0" err="1">
                <a:solidFill>
                  <a:schemeClr val="tx1"/>
                </a:solidFill>
              </a:rPr>
              <a:t>Cotte</a:t>
            </a:r>
            <a:r>
              <a:rPr lang="en-US" sz="1800" dirty="0">
                <a:solidFill>
                  <a:schemeClr val="tx1"/>
                </a:solidFill>
              </a:rPr>
              <a:t>,</a:t>
            </a:r>
            <a:br>
              <a:rPr lang="en-US" sz="1800" dirty="0">
                <a:solidFill>
                  <a:schemeClr val="tx1"/>
                </a:solidFill>
              </a:rPr>
            </a:br>
            <a:r>
              <a:rPr lang="en-US" sz="1800" dirty="0">
                <a:solidFill>
                  <a:schemeClr val="tx1"/>
                </a:solidFill>
              </a:rPr>
              <a:t>G.P. Di Giovanni, A. </a:t>
            </a:r>
            <a:r>
              <a:rPr lang="en-US" sz="1800" dirty="0" err="1">
                <a:solidFill>
                  <a:schemeClr val="tx1"/>
                </a:solidFill>
              </a:rPr>
              <a:t>Huschauer</a:t>
            </a:r>
            <a:r>
              <a:rPr lang="en-US" sz="1800" dirty="0">
                <a:solidFill>
                  <a:schemeClr val="tx1"/>
                </a:solidFill>
              </a:rPr>
              <a:t>, E. </a:t>
            </a:r>
            <a:r>
              <a:rPr lang="en-US" sz="1800" dirty="0" err="1">
                <a:solidFill>
                  <a:schemeClr val="tx1"/>
                </a:solidFill>
              </a:rPr>
              <a:t>Mahner</a:t>
            </a:r>
            <a:r>
              <a:rPr lang="en-US" sz="1800" dirty="0">
                <a:solidFill>
                  <a:schemeClr val="tx1"/>
                </a:solidFill>
              </a:rPr>
              <a:t>, B. </a:t>
            </a:r>
            <a:r>
              <a:rPr lang="en-US" sz="1800" dirty="0" err="1">
                <a:solidFill>
                  <a:schemeClr val="tx1"/>
                </a:solidFill>
              </a:rPr>
              <a:t>Mikulec</a:t>
            </a:r>
            <a:r>
              <a:rPr lang="en-US" sz="1800" dirty="0">
                <a:solidFill>
                  <a:schemeClr val="tx1"/>
                </a:solidFill>
              </a:rPr>
              <a:t>, L. Ponce, J. </a:t>
            </a:r>
            <a:r>
              <a:rPr lang="en-US" sz="1800" dirty="0" err="1">
                <a:solidFill>
                  <a:schemeClr val="tx1"/>
                </a:solidFill>
              </a:rPr>
              <a:t>Ridewood</a:t>
            </a:r>
            <a:r>
              <a:rPr lang="en-US" sz="1800" dirty="0">
                <a:solidFill>
                  <a:schemeClr val="tx1"/>
                </a:solidFill>
              </a:rPr>
              <a:t>, A. Rodriquez, R. Scrivens, </a:t>
            </a:r>
            <a:br>
              <a:rPr lang="en-US" sz="1800" dirty="0">
                <a:solidFill>
                  <a:schemeClr val="tx1"/>
                </a:solidFill>
              </a:rPr>
            </a:br>
            <a:r>
              <a:rPr lang="en-US" sz="1800" dirty="0">
                <a:solidFill>
                  <a:schemeClr val="tx1"/>
                </a:solidFill>
              </a:rPr>
              <a:t>P. </a:t>
            </a:r>
            <a:r>
              <a:rPr lang="en-US" sz="1800" dirty="0" err="1">
                <a:solidFill>
                  <a:schemeClr val="tx1"/>
                </a:solidFill>
              </a:rPr>
              <a:t>Skowronski</a:t>
            </a:r>
            <a:r>
              <a:rPr lang="en-US" sz="1800" dirty="0">
                <a:solidFill>
                  <a:schemeClr val="tx1"/>
                </a:solidFill>
              </a:rPr>
              <a:t> , J. Wenninger</a:t>
            </a:r>
          </a:p>
          <a:p>
            <a:pPr algn="just"/>
            <a:endParaRPr lang="en-US" sz="2000" dirty="0">
              <a:solidFill>
                <a:schemeClr val="tx1"/>
              </a:solidFill>
            </a:endParaRPr>
          </a:p>
          <a:p>
            <a:pPr algn="just"/>
            <a:r>
              <a:rPr lang="en-US" sz="2000" dirty="0">
                <a:solidFill>
                  <a:schemeClr val="tx1"/>
                </a:solidFill>
              </a:rPr>
              <a:t>Joint Accelerator Performance 23 Workshop (JAP23)</a:t>
            </a:r>
          </a:p>
          <a:p>
            <a:pPr algn="just"/>
            <a:r>
              <a:rPr lang="en-US" sz="2000" dirty="0">
                <a:solidFill>
                  <a:schemeClr val="tx1"/>
                </a:solidFill>
              </a:rPr>
              <a:t>5 to 7 December 2023</a:t>
            </a:r>
          </a:p>
        </p:txBody>
      </p:sp>
    </p:spTree>
    <p:extLst>
      <p:ext uri="{BB962C8B-B14F-4D97-AF65-F5344CB8AC3E}">
        <p14:creationId xmlns:p14="http://schemas.microsoft.com/office/powerpoint/2010/main" val="267567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Traditional post-LS2 commissioning schedules</a:t>
            </a:r>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10</a:t>
            </a:fld>
            <a:endParaRPr lang="en-GB"/>
          </a:p>
        </p:txBody>
      </p:sp>
      <p:pic>
        <p:nvPicPr>
          <p:cNvPr id="7" name="Picture 6">
            <a:extLst>
              <a:ext uri="{FF2B5EF4-FFF2-40B4-BE49-F238E27FC236}">
                <a16:creationId xmlns:a16="http://schemas.microsoft.com/office/drawing/2014/main" id="{5C878A67-1D78-8797-81DA-0CD333046FA3}"/>
              </a:ext>
            </a:extLst>
          </p:cNvPr>
          <p:cNvPicPr>
            <a:picLocks noChangeAspect="1"/>
          </p:cNvPicPr>
          <p:nvPr/>
        </p:nvPicPr>
        <p:blipFill>
          <a:blip r:embed="rId2"/>
          <a:stretch>
            <a:fillRect/>
          </a:stretch>
        </p:blipFill>
        <p:spPr>
          <a:xfrm>
            <a:off x="6192000" y="756000"/>
            <a:ext cx="5903999" cy="3426274"/>
          </a:xfrm>
          <a:prstGeom prst="rect">
            <a:avLst/>
          </a:prstGeom>
        </p:spPr>
      </p:pic>
      <p:pic>
        <p:nvPicPr>
          <p:cNvPr id="8" name="Picture 7">
            <a:extLst>
              <a:ext uri="{FF2B5EF4-FFF2-40B4-BE49-F238E27FC236}">
                <a16:creationId xmlns:a16="http://schemas.microsoft.com/office/drawing/2014/main" id="{37094727-99F0-5323-ED6B-13C370D8FE26}"/>
              </a:ext>
            </a:extLst>
          </p:cNvPr>
          <p:cNvPicPr>
            <a:picLocks noChangeAspect="1"/>
          </p:cNvPicPr>
          <p:nvPr/>
        </p:nvPicPr>
        <p:blipFill>
          <a:blip r:embed="rId3"/>
          <a:stretch>
            <a:fillRect/>
          </a:stretch>
        </p:blipFill>
        <p:spPr>
          <a:xfrm>
            <a:off x="72000" y="756000"/>
            <a:ext cx="5903999" cy="3409853"/>
          </a:xfrm>
          <a:prstGeom prst="rect">
            <a:avLst/>
          </a:prstGeom>
        </p:spPr>
      </p:pic>
      <p:pic>
        <p:nvPicPr>
          <p:cNvPr id="9" name="Picture 8">
            <a:extLst>
              <a:ext uri="{FF2B5EF4-FFF2-40B4-BE49-F238E27FC236}">
                <a16:creationId xmlns:a16="http://schemas.microsoft.com/office/drawing/2014/main" id="{FFE86AC3-4ED8-FAB7-436A-A257800301A7}"/>
              </a:ext>
            </a:extLst>
          </p:cNvPr>
          <p:cNvPicPr>
            <a:picLocks noChangeAspect="1"/>
          </p:cNvPicPr>
          <p:nvPr/>
        </p:nvPicPr>
        <p:blipFill rotWithShape="1">
          <a:blip r:embed="rId4"/>
          <a:srcRect b="45587"/>
          <a:stretch/>
        </p:blipFill>
        <p:spPr>
          <a:xfrm>
            <a:off x="6192000" y="4428000"/>
            <a:ext cx="5903999" cy="1746000"/>
          </a:xfrm>
          <a:prstGeom prst="rect">
            <a:avLst/>
          </a:prstGeom>
        </p:spPr>
      </p:pic>
      <p:pic>
        <p:nvPicPr>
          <p:cNvPr id="10" name="Picture 9">
            <a:extLst>
              <a:ext uri="{FF2B5EF4-FFF2-40B4-BE49-F238E27FC236}">
                <a16:creationId xmlns:a16="http://schemas.microsoft.com/office/drawing/2014/main" id="{096EC307-0512-9FE4-DB9B-3424DED8798A}"/>
              </a:ext>
            </a:extLst>
          </p:cNvPr>
          <p:cNvPicPr>
            <a:picLocks noChangeAspect="1"/>
          </p:cNvPicPr>
          <p:nvPr/>
        </p:nvPicPr>
        <p:blipFill rotWithShape="1">
          <a:blip r:embed="rId5"/>
          <a:srcRect b="45071"/>
          <a:stretch/>
        </p:blipFill>
        <p:spPr>
          <a:xfrm>
            <a:off x="72000" y="4428000"/>
            <a:ext cx="5903999" cy="1746000"/>
          </a:xfrm>
          <a:prstGeom prst="rect">
            <a:avLst/>
          </a:prstGeom>
        </p:spPr>
      </p:pic>
      <p:sp>
        <p:nvSpPr>
          <p:cNvPr id="11" name="TextBox 10">
            <a:extLst>
              <a:ext uri="{FF2B5EF4-FFF2-40B4-BE49-F238E27FC236}">
                <a16:creationId xmlns:a16="http://schemas.microsoft.com/office/drawing/2014/main" id="{6925716B-EE1A-6331-CF51-64BFEC75E081}"/>
              </a:ext>
            </a:extLst>
          </p:cNvPr>
          <p:cNvSpPr txBox="1"/>
          <p:nvPr/>
        </p:nvSpPr>
        <p:spPr>
          <a:xfrm>
            <a:off x="936000" y="648000"/>
            <a:ext cx="9360000" cy="400110"/>
          </a:xfrm>
          <a:prstGeom prst="rect">
            <a:avLst/>
          </a:prstGeom>
          <a:noFill/>
        </p:spPr>
        <p:txBody>
          <a:bodyPr wrap="square" rtlCol="0">
            <a:spAutoFit/>
          </a:bodyPr>
          <a:lstStyle/>
          <a:p>
            <a:r>
              <a:rPr lang="en-US" sz="2000" b="1" dirty="0">
                <a:solidFill>
                  <a:schemeClr val="accent6"/>
                </a:solidFill>
                <a:effectLst>
                  <a:outerShdw blurRad="50800" dist="38100" dir="2700000" algn="tl" rotWithShape="0">
                    <a:prstClr val="black">
                      <a:alpha val="40000"/>
                    </a:prstClr>
                  </a:outerShdw>
                </a:effectLst>
              </a:rPr>
              <a:t>2023						2024</a:t>
            </a:r>
          </a:p>
        </p:txBody>
      </p:sp>
      <p:sp>
        <p:nvSpPr>
          <p:cNvPr id="13" name="Rectangle 12">
            <a:extLst>
              <a:ext uri="{FF2B5EF4-FFF2-40B4-BE49-F238E27FC236}">
                <a16:creationId xmlns:a16="http://schemas.microsoft.com/office/drawing/2014/main" id="{3AC5B984-5008-5E6A-69E5-F88F3B821732}"/>
              </a:ext>
            </a:extLst>
          </p:cNvPr>
          <p:cNvSpPr/>
          <p:nvPr/>
        </p:nvSpPr>
        <p:spPr>
          <a:xfrm>
            <a:off x="-600" y="2592000"/>
            <a:ext cx="12193200" cy="1800000"/>
          </a:xfrm>
          <a:prstGeom prst="rect">
            <a:avLst/>
          </a:prstGeom>
          <a:gradFill>
            <a:gsLst>
              <a:gs pos="0">
                <a:schemeClr val="accent1">
                  <a:lumMod val="5000"/>
                  <a:lumOff val="95000"/>
                  <a:alpha val="0"/>
                </a:schemeClr>
              </a:gs>
              <a:gs pos="60000">
                <a:schemeClr val="bg1">
                  <a:alpha val="90000"/>
                </a:schemeClr>
              </a:gs>
              <a:gs pos="85000">
                <a:schemeClr val="bg1"/>
              </a:gs>
              <a:gs pos="100000">
                <a:schemeClr val="bg1"/>
              </a:gs>
            </a:gsLst>
            <a:lin ang="5400000" scaled="1"/>
          </a:gradFill>
          <a:ln w="19050">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endParaRPr lang="en-US" sz="2400" b="1" dirty="0">
              <a:solidFill>
                <a:schemeClr val="accent6"/>
              </a:solidFill>
              <a:effectLst>
                <a:outerShdw blurRad="50800" dist="38100" dir="2700000" algn="tl" rotWithShape="0">
                  <a:prstClr val="black">
                    <a:alpha val="40000"/>
                  </a:prstClr>
                </a:outerShdw>
              </a:effectLst>
            </a:endParaRPr>
          </a:p>
          <a:p>
            <a:pPr algn="ctr"/>
            <a:endParaRPr lang="en-US" sz="2400" b="1" dirty="0">
              <a:solidFill>
                <a:schemeClr val="accent6"/>
              </a:solidFill>
              <a:effectLst>
                <a:outerShdw blurRad="50800" dist="38100" dir="2700000" algn="tl" rotWithShape="0">
                  <a:prstClr val="black">
                    <a:alpha val="40000"/>
                  </a:prstClr>
                </a:outerShdw>
              </a:effectLst>
            </a:endParaRPr>
          </a:p>
          <a:p>
            <a:pPr algn="ctr"/>
            <a:r>
              <a:rPr lang="en-US" sz="2400" b="1" dirty="0">
                <a:solidFill>
                  <a:schemeClr val="accent6"/>
                </a:solidFill>
                <a:effectLst>
                  <a:outerShdw blurRad="50800" dist="38100" dir="2700000" algn="tl" rotWithShape="0">
                    <a:prstClr val="black">
                      <a:alpha val="40000"/>
                    </a:prstClr>
                  </a:outerShdw>
                </a:effectLst>
              </a:rPr>
              <a:t>LHC</a:t>
            </a:r>
          </a:p>
        </p:txBody>
      </p:sp>
      <p:sp>
        <p:nvSpPr>
          <p:cNvPr id="3" name="Content Placeholder 2">
            <a:extLst>
              <a:ext uri="{FF2B5EF4-FFF2-40B4-BE49-F238E27FC236}">
                <a16:creationId xmlns:a16="http://schemas.microsoft.com/office/drawing/2014/main" id="{DFBABA53-CE10-C151-348C-20FEDBEA9A67}"/>
              </a:ext>
            </a:extLst>
          </p:cNvPr>
          <p:cNvSpPr>
            <a:spLocks noGrp="1"/>
          </p:cNvSpPr>
          <p:nvPr>
            <p:ph idx="1"/>
          </p:nvPr>
        </p:nvSpPr>
        <p:spPr>
          <a:xfrm>
            <a:off x="444000" y="2304000"/>
            <a:ext cx="11304000" cy="3456000"/>
          </a:xfrm>
          <a:prstGeom prst="roundRect">
            <a:avLst>
              <a:gd name="adj" fmla="val 4469"/>
            </a:avLst>
          </a:prstGeom>
          <a:solidFill>
            <a:srgbClr val="FFFFFF">
              <a:alpha val="95000"/>
            </a:srgbClr>
          </a:solidFill>
          <a:ln w="25400">
            <a:solidFill>
              <a:schemeClr val="accent5"/>
            </a:solidFill>
          </a:ln>
          <a:effectLst>
            <a:outerShdw blurRad="63500" sx="102000" sy="102000" algn="ctr" rotWithShape="0">
              <a:prstClr val="black">
                <a:alpha val="40000"/>
              </a:prstClr>
            </a:outerShdw>
          </a:effectLst>
        </p:spPr>
        <p:txBody>
          <a:bodyPr>
            <a:normAutofit fontScale="92500"/>
          </a:bodyPr>
          <a:lstStyle/>
          <a:p>
            <a:pPr algn="just"/>
            <a:r>
              <a:rPr lang="en-US" dirty="0"/>
              <a:t>Landscape some time after the “immediate” post-LS2 commissioning for the injectors – after IST period:</a:t>
            </a:r>
          </a:p>
          <a:p>
            <a:pPr lvl="1" algn="just"/>
            <a:endParaRPr lang="en-US" dirty="0"/>
          </a:p>
          <a:p>
            <a:pPr lvl="1" algn="just"/>
            <a:r>
              <a:rPr lang="en-US" dirty="0"/>
              <a:t>Injectors </a:t>
            </a:r>
            <a:r>
              <a:rPr lang="en-GB" dirty="0"/>
              <a:t>commissioning period very</a:t>
            </a:r>
            <a:r>
              <a:rPr lang="en-GB" b="1" dirty="0">
                <a:solidFill>
                  <a:srgbClr val="FF0000"/>
                </a:solidFill>
              </a:rPr>
              <a:t> complex due to multi-parallel activities</a:t>
            </a:r>
            <a:r>
              <a:rPr lang="en-GB" dirty="0"/>
              <a:t> across complex – commissioning for the ‘own’ machine plus preparation for downstream machines and facilities, many dependencies, much less predictable</a:t>
            </a:r>
          </a:p>
          <a:p>
            <a:pPr lvl="1" algn="just"/>
            <a:r>
              <a:rPr lang="en-US" dirty="0"/>
              <a:t>Usually, a few weeks before delivery to EA and/or start of physics</a:t>
            </a:r>
          </a:p>
          <a:p>
            <a:pPr marL="914400" lvl="2" indent="0" algn="just">
              <a:buNone/>
            </a:pPr>
            <a:r>
              <a:rPr lang="en-US" b="1" dirty="0">
                <a:solidFill>
                  <a:srgbClr val="FF0000"/>
                </a:solidFill>
                <a:sym typeface="Wingdings" pitchFamily="2" charset="2"/>
              </a:rPr>
              <a:t> critical period to accommodate scrubbing, beam development and optimization as well as tests of new equipment, tools and procedures!</a:t>
            </a:r>
          </a:p>
          <a:p>
            <a:pPr lvl="1" algn="just"/>
            <a:endParaRPr lang="en-US" b="1" dirty="0">
              <a:solidFill>
                <a:srgbClr val="FF0000"/>
              </a:solidFill>
              <a:sym typeface="Wingdings" pitchFamily="2" charset="2"/>
            </a:endParaRPr>
          </a:p>
          <a:p>
            <a:pPr lvl="1" algn="just"/>
            <a:r>
              <a:rPr lang="en-US" b="1" dirty="0">
                <a:sym typeface="Wingdings" pitchFamily="2" charset="2"/>
              </a:rPr>
              <a:t>Staged “coming online” of machines has proven valuable in terms of resource allocations and expert availabilities</a:t>
            </a:r>
          </a:p>
          <a:p>
            <a:pPr lvl="1" algn="just"/>
            <a:r>
              <a:rPr lang="en-US" b="1" dirty="0">
                <a:sym typeface="Wingdings" pitchFamily="2" charset="2"/>
              </a:rPr>
              <a:t>There is always a “ladies’ and gentlemen’s” agreement, that beam can be sent if ready earlier and useful for downstream machines  good level of flexibility retained</a:t>
            </a:r>
            <a:endParaRPr lang="en-US" b="1" dirty="0"/>
          </a:p>
        </p:txBody>
      </p:sp>
    </p:spTree>
    <p:extLst>
      <p:ext uri="{BB962C8B-B14F-4D97-AF65-F5344CB8AC3E}">
        <p14:creationId xmlns:p14="http://schemas.microsoft.com/office/powerpoint/2010/main" val="245812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6151E-B325-F452-DDDB-06BE994663A7}"/>
              </a:ext>
            </a:extLst>
          </p:cNvPr>
          <p:cNvSpPr>
            <a:spLocks noGrp="1"/>
          </p:cNvSpPr>
          <p:nvPr>
            <p:ph type="title"/>
          </p:nvPr>
        </p:nvSpPr>
        <p:spPr/>
        <p:txBody>
          <a:bodyPr/>
          <a:lstStyle/>
          <a:p>
            <a:r>
              <a:rPr lang="en-US" dirty="0"/>
              <a:t>Commissioning – how to further improve?</a:t>
            </a:r>
          </a:p>
        </p:txBody>
      </p:sp>
      <p:sp>
        <p:nvSpPr>
          <p:cNvPr id="3" name="Content Placeholder 2">
            <a:extLst>
              <a:ext uri="{FF2B5EF4-FFF2-40B4-BE49-F238E27FC236}">
                <a16:creationId xmlns:a16="http://schemas.microsoft.com/office/drawing/2014/main" id="{2BDA00D0-7C43-4DB9-1C7C-9FC76B0D7307}"/>
              </a:ext>
            </a:extLst>
          </p:cNvPr>
          <p:cNvSpPr>
            <a:spLocks noGrp="1"/>
          </p:cNvSpPr>
          <p:nvPr>
            <p:ph idx="1"/>
          </p:nvPr>
        </p:nvSpPr>
        <p:spPr>
          <a:xfrm>
            <a:off x="516000" y="900000"/>
            <a:ext cx="11160000" cy="5400000"/>
          </a:xfrm>
        </p:spPr>
        <p:txBody>
          <a:bodyPr>
            <a:normAutofit fontScale="92500" lnSpcReduction="20000"/>
          </a:bodyPr>
          <a:lstStyle/>
          <a:p>
            <a:pPr algn="just"/>
            <a:r>
              <a:rPr lang="en-US" dirty="0"/>
              <a:t>As a result of previous work, optimization and accumulated post-LS2 experience in commissioning the injectors complex,</a:t>
            </a:r>
            <a:r>
              <a:rPr lang="en-US" dirty="0">
                <a:sym typeface="Wingdings" pitchFamily="2" charset="2"/>
              </a:rPr>
              <a:t> from own experience and gathered from interviews across the accelerator chain:</a:t>
            </a:r>
          </a:p>
          <a:p>
            <a:pPr lvl="1" algn="just"/>
            <a:endParaRPr lang="en-US" dirty="0">
              <a:sym typeface="Wingdings" pitchFamily="2" charset="2"/>
            </a:endParaRPr>
          </a:p>
          <a:p>
            <a:pPr lvl="1" algn="just"/>
            <a:r>
              <a:rPr lang="en-US" dirty="0">
                <a:sym typeface="Wingdings" pitchFamily="2" charset="2"/>
              </a:rPr>
              <a:t>Excellent performance achieved, and </a:t>
            </a:r>
            <a:r>
              <a:rPr lang="en-US" b="1" dirty="0">
                <a:sym typeface="Wingdings" pitchFamily="2" charset="2"/>
              </a:rPr>
              <a:t>very positive feedback received </a:t>
            </a:r>
            <a:r>
              <a:rPr lang="en-US" dirty="0">
                <a:sym typeface="Wingdings" pitchFamily="2" charset="2"/>
              </a:rPr>
              <a:t>during and after commissioning throughout the entire complex; not that much more to squeeze out in terms of </a:t>
            </a:r>
            <a:r>
              <a:rPr lang="en-US" dirty="0"/>
              <a:t>optimizations </a:t>
            </a:r>
          </a:p>
          <a:p>
            <a:pPr lvl="1" algn="just"/>
            <a:endParaRPr lang="en-US" dirty="0"/>
          </a:p>
          <a:p>
            <a:pPr lvl="1" algn="just"/>
            <a:r>
              <a:rPr lang="en-US" dirty="0"/>
              <a:t>When analyzing, some open points can be still identified:</a:t>
            </a:r>
          </a:p>
          <a:p>
            <a:pPr lvl="1" algn="just"/>
            <a:endParaRPr lang="en-US" dirty="0"/>
          </a:p>
          <a:p>
            <a:pPr lvl="2" algn="just"/>
            <a:r>
              <a:rPr lang="en-US" dirty="0"/>
              <a:t>Overall, an incredible development from the early days; performance gradient positive since post-LS2 start-up; difficulties encountered:</a:t>
            </a:r>
          </a:p>
          <a:p>
            <a:pPr lvl="3" algn="just"/>
            <a:r>
              <a:rPr lang="en-US" b="1" dirty="0"/>
              <a:t>‘21: Post-LS2 recommissioning year </a:t>
            </a:r>
            <a:r>
              <a:rPr lang="en-US" b="1" dirty="0">
                <a:sym typeface="Wingdings" pitchFamily="2" charset="2"/>
              </a:rPr>
              <a:t> delays and some loss of physics (SPS)</a:t>
            </a:r>
          </a:p>
          <a:p>
            <a:pPr lvl="3" algn="just"/>
            <a:r>
              <a:rPr lang="en-US" b="1" dirty="0">
                <a:sym typeface="Wingdings" pitchFamily="2" charset="2"/>
              </a:rPr>
              <a:t>‘22: Flawless commissioning and no delays</a:t>
            </a:r>
          </a:p>
          <a:p>
            <a:pPr lvl="3" algn="just"/>
            <a:r>
              <a:rPr lang="en-US" b="1" dirty="0">
                <a:sym typeface="Wingdings" pitchFamily="2" charset="2"/>
              </a:rPr>
              <a:t>‘23: Ions commissioning spot on and no delays  may want to give some margin to relax stress levels</a:t>
            </a:r>
          </a:p>
          <a:p>
            <a:pPr lvl="3" algn="just"/>
            <a:r>
              <a:rPr lang="en-US" b="1" dirty="0">
                <a:sym typeface="Wingdings" pitchFamily="2" charset="2"/>
              </a:rPr>
              <a:t>‘23: Scrubbing needs much larger than expected – solved with new scrubbing tools and strategies  may want to retain</a:t>
            </a:r>
          </a:p>
          <a:p>
            <a:pPr lvl="2" algn="just"/>
            <a:endParaRPr lang="en-US" dirty="0">
              <a:sym typeface="Wingdings" pitchFamily="2" charset="2"/>
            </a:endParaRPr>
          </a:p>
          <a:p>
            <a:pPr lvl="2" algn="just"/>
            <a:r>
              <a:rPr lang="en-US" b="1" dirty="0">
                <a:solidFill>
                  <a:schemeClr val="accent2"/>
                </a:solidFill>
                <a:sym typeface="Wingdings" pitchFamily="2" charset="2"/>
              </a:rPr>
              <a:t>Beam commissioning improvements</a:t>
            </a:r>
            <a:r>
              <a:rPr lang="en-US" b="1" dirty="0">
                <a:sym typeface="Wingdings" pitchFamily="2" charset="2"/>
              </a:rPr>
              <a:t> </a:t>
            </a:r>
            <a:r>
              <a:rPr lang="en-US" dirty="0">
                <a:sym typeface="Wingdings" pitchFamily="2" charset="2"/>
              </a:rPr>
              <a:t>– how to make best use of the later stages before experimental areas are ready? Ions or MDs preparations?</a:t>
            </a:r>
          </a:p>
          <a:p>
            <a:pPr lvl="2" algn="just"/>
            <a:endParaRPr lang="en-US" dirty="0">
              <a:sym typeface="Wingdings" pitchFamily="2" charset="2"/>
            </a:endParaRPr>
          </a:p>
          <a:p>
            <a:pPr lvl="2" algn="just"/>
            <a:r>
              <a:rPr lang="en-US" b="1" dirty="0">
                <a:solidFill>
                  <a:schemeClr val="accent4"/>
                </a:solidFill>
                <a:sym typeface="Wingdings" pitchFamily="2" charset="2"/>
              </a:rPr>
              <a:t>Hardware commissioning improvements</a:t>
            </a:r>
            <a:r>
              <a:rPr lang="en-US" b="1" dirty="0">
                <a:sym typeface="Wingdings" pitchFamily="2" charset="2"/>
              </a:rPr>
              <a:t> </a:t>
            </a:r>
            <a:r>
              <a:rPr lang="en-US" dirty="0">
                <a:sym typeface="Wingdings" pitchFamily="2" charset="2"/>
              </a:rPr>
              <a:t>– what can still be squeezed out</a:t>
            </a:r>
          </a:p>
          <a:p>
            <a:pPr lvl="2" algn="just"/>
            <a:endParaRPr lang="en-US" dirty="0">
              <a:sym typeface="Wingdings" pitchFamily="2" charset="2"/>
            </a:endParaRPr>
          </a:p>
          <a:p>
            <a:pPr lvl="2" algn="just"/>
            <a:r>
              <a:rPr lang="en-US" b="1" dirty="0">
                <a:solidFill>
                  <a:schemeClr val="accent5"/>
                </a:solidFill>
                <a:sym typeface="Wingdings" pitchFamily="2" charset="2"/>
              </a:rPr>
              <a:t>ISTs</a:t>
            </a:r>
            <a:r>
              <a:rPr lang="en-US" dirty="0">
                <a:sym typeface="Wingdings" pitchFamily="2" charset="2"/>
              </a:rPr>
              <a:t> – can we still improve anything?</a:t>
            </a:r>
          </a:p>
          <a:p>
            <a:pPr lvl="2" algn="just"/>
            <a:endParaRPr lang="en-US" dirty="0">
              <a:sym typeface="Wingdings" pitchFamily="2" charset="2"/>
            </a:endParaRPr>
          </a:p>
          <a:p>
            <a:pPr lvl="2" algn="just"/>
            <a:r>
              <a:rPr lang="en-US" dirty="0">
                <a:sym typeface="Wingdings" pitchFamily="2" charset="2"/>
              </a:rPr>
              <a:t>ISOLDE, AD/ELENA are still left somewhat aside  routinely leads to problems, i.e., expert availability conflicts</a:t>
            </a:r>
          </a:p>
        </p:txBody>
      </p:sp>
      <p:sp>
        <p:nvSpPr>
          <p:cNvPr id="4" name="Date Placeholder 3">
            <a:extLst>
              <a:ext uri="{FF2B5EF4-FFF2-40B4-BE49-F238E27FC236}">
                <a16:creationId xmlns:a16="http://schemas.microsoft.com/office/drawing/2014/main" id="{A3B198A2-E2A0-1522-DC4D-2AD16E58507B}"/>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ACD738D5-202B-9682-5E87-3071BC2E655A}"/>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FF54662-8473-C7D8-425A-A6FD87227988}"/>
              </a:ext>
            </a:extLst>
          </p:cNvPr>
          <p:cNvSpPr>
            <a:spLocks noGrp="1"/>
          </p:cNvSpPr>
          <p:nvPr>
            <p:ph type="sldNum" sz="quarter" idx="12"/>
          </p:nvPr>
        </p:nvSpPr>
        <p:spPr/>
        <p:txBody>
          <a:bodyPr/>
          <a:lstStyle/>
          <a:p>
            <a:fld id="{633CC1A6-AE81-4220-97E8-2DBAC9DABC59}" type="slidenum">
              <a:rPr lang="en-GB" smtClean="0"/>
              <a:pPr/>
              <a:t>11</a:t>
            </a:fld>
            <a:endParaRPr lang="en-GB"/>
          </a:p>
        </p:txBody>
      </p:sp>
      <p:cxnSp>
        <p:nvCxnSpPr>
          <p:cNvPr id="9" name="Straight Connector 8">
            <a:extLst>
              <a:ext uri="{FF2B5EF4-FFF2-40B4-BE49-F238E27FC236}">
                <a16:creationId xmlns:a16="http://schemas.microsoft.com/office/drawing/2014/main" id="{46EA3B7C-7287-E04D-393F-BAF542EEEC4A}"/>
              </a:ext>
            </a:extLst>
          </p:cNvPr>
          <p:cNvCxnSpPr/>
          <p:nvPr/>
        </p:nvCxnSpPr>
        <p:spPr>
          <a:xfrm>
            <a:off x="1368000" y="2628000"/>
            <a:ext cx="10440000" cy="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FFA8606-B9D6-CBA4-A9C7-65681F26295E}"/>
              </a:ext>
            </a:extLst>
          </p:cNvPr>
          <p:cNvCxnSpPr/>
          <p:nvPr/>
        </p:nvCxnSpPr>
        <p:spPr>
          <a:xfrm>
            <a:off x="1368000" y="4068000"/>
            <a:ext cx="104400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8" name="Straight Connector 7">
            <a:extLst>
              <a:ext uri="{FF2B5EF4-FFF2-40B4-BE49-F238E27FC236}">
                <a16:creationId xmlns:a16="http://schemas.microsoft.com/office/drawing/2014/main" id="{B80A27C4-7C9D-5F35-6552-67DF6AFFB73B}"/>
              </a:ext>
            </a:extLst>
          </p:cNvPr>
          <p:cNvCxnSpPr/>
          <p:nvPr/>
        </p:nvCxnSpPr>
        <p:spPr>
          <a:xfrm>
            <a:off x="1368000" y="4680000"/>
            <a:ext cx="104400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0" name="Straight Connector 9">
            <a:extLst>
              <a:ext uri="{FF2B5EF4-FFF2-40B4-BE49-F238E27FC236}">
                <a16:creationId xmlns:a16="http://schemas.microsoft.com/office/drawing/2014/main" id="{4D7F5249-B48A-46B0-ADC2-A70B19FB1CAD}"/>
              </a:ext>
            </a:extLst>
          </p:cNvPr>
          <p:cNvCxnSpPr/>
          <p:nvPr/>
        </p:nvCxnSpPr>
        <p:spPr>
          <a:xfrm>
            <a:off x="1368000" y="5148000"/>
            <a:ext cx="10440000" cy="0"/>
          </a:xfrm>
          <a:prstGeom prst="line">
            <a:avLst/>
          </a:prstGeom>
        </p:spPr>
        <p:style>
          <a:lnRef idx="1">
            <a:schemeClr val="accent5"/>
          </a:lnRef>
          <a:fillRef idx="0">
            <a:schemeClr val="accent5"/>
          </a:fillRef>
          <a:effectRef idx="0">
            <a:schemeClr val="accent5"/>
          </a:effectRef>
          <a:fontRef idx="minor">
            <a:schemeClr val="tx1"/>
          </a:fontRef>
        </p:style>
      </p:cxnSp>
      <p:cxnSp>
        <p:nvCxnSpPr>
          <p:cNvPr id="11" name="Straight Connector 10">
            <a:extLst>
              <a:ext uri="{FF2B5EF4-FFF2-40B4-BE49-F238E27FC236}">
                <a16:creationId xmlns:a16="http://schemas.microsoft.com/office/drawing/2014/main" id="{2BABEF96-8765-17A4-7FDA-DA0DDA2E29AC}"/>
              </a:ext>
            </a:extLst>
          </p:cNvPr>
          <p:cNvCxnSpPr/>
          <p:nvPr/>
        </p:nvCxnSpPr>
        <p:spPr>
          <a:xfrm>
            <a:off x="1368000" y="5580000"/>
            <a:ext cx="10440000"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806632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fade">
                                      <p:cBhvr>
                                        <p:cTn id="16" dur="500"/>
                                        <p:tgtEl>
                                          <p:spTgt spid="3">
                                            <p:txEl>
                                              <p:pRg st="7" end="7"/>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fade">
                                      <p:cBhvr>
                                        <p:cTn id="19" dur="500"/>
                                        <p:tgtEl>
                                          <p:spTgt spid="3">
                                            <p:txEl>
                                              <p:pRg st="8" end="8"/>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500"/>
                                        <p:tgtEl>
                                          <p:spTgt spid="3">
                                            <p:txEl>
                                              <p:pRg st="9" end="9"/>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Effect transition="in" filter="fade">
                                      <p:cBhvr>
                                        <p:cTn id="25" dur="500"/>
                                        <p:tgtEl>
                                          <p:spTgt spid="3">
                                            <p:txEl>
                                              <p:pRg st="10" end="1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animEffect transition="in" filter="fade">
                                      <p:cBhvr>
                                        <p:cTn id="33" dur="500"/>
                                        <p:tgtEl>
                                          <p:spTgt spid="3">
                                            <p:txEl>
                                              <p:pRg st="12" end="1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animEffect transition="in" filter="fade">
                                      <p:cBhvr>
                                        <p:cTn id="41" dur="500"/>
                                        <p:tgtEl>
                                          <p:spTgt spid="3">
                                            <p:txEl>
                                              <p:pRg st="14" end="1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par>
                                <p:cTn id="47" presetID="10" presetClass="entr" presetSubtype="0" fill="hold" nodeType="withEffect">
                                  <p:stCondLst>
                                    <p:cond delay="0"/>
                                  </p:stCondLst>
                                  <p:childTnLst>
                                    <p:set>
                                      <p:cBhvr>
                                        <p:cTn id="48" dur="1" fill="hold">
                                          <p:stCondLst>
                                            <p:cond delay="0"/>
                                          </p:stCondLst>
                                        </p:cTn>
                                        <p:tgtEl>
                                          <p:spTgt spid="3">
                                            <p:txEl>
                                              <p:pRg st="16" end="16"/>
                                            </p:txEl>
                                          </p:spTgt>
                                        </p:tgtEl>
                                        <p:attrNameLst>
                                          <p:attrName>style.visibility</p:attrName>
                                        </p:attrNameLst>
                                      </p:cBhvr>
                                      <p:to>
                                        <p:strVal val="visible"/>
                                      </p:to>
                                    </p:set>
                                    <p:animEffect transition="in" filter="fade">
                                      <p:cBhvr>
                                        <p:cTn id="49" dur="500"/>
                                        <p:tgtEl>
                                          <p:spTgt spid="3">
                                            <p:txEl>
                                              <p:pRg st="16" end="1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500"/>
                                        <p:tgtEl>
                                          <p:spTgt spid="11"/>
                                        </p:tgtEl>
                                      </p:cBhvr>
                                    </p:animEffect>
                                  </p:childTnLst>
                                </p:cTn>
                              </p:par>
                              <p:par>
                                <p:cTn id="55" presetID="10" presetClass="entr" presetSubtype="0" fill="hold" nodeType="withEffect">
                                  <p:stCondLst>
                                    <p:cond delay="0"/>
                                  </p:stCondLst>
                                  <p:childTnLst>
                                    <p:set>
                                      <p:cBhvr>
                                        <p:cTn id="56" dur="1" fill="hold">
                                          <p:stCondLst>
                                            <p:cond delay="0"/>
                                          </p:stCondLst>
                                        </p:cTn>
                                        <p:tgtEl>
                                          <p:spTgt spid="3">
                                            <p:txEl>
                                              <p:pRg st="18" end="18"/>
                                            </p:txEl>
                                          </p:spTgt>
                                        </p:tgtEl>
                                        <p:attrNameLst>
                                          <p:attrName>style.visibility</p:attrName>
                                        </p:attrNameLst>
                                      </p:cBhvr>
                                      <p:to>
                                        <p:strVal val="visible"/>
                                      </p:to>
                                    </p:set>
                                    <p:animEffect transition="in" filter="fade">
                                      <p:cBhvr>
                                        <p:cTn id="57" dur="500"/>
                                        <p:tgtEl>
                                          <p:spTgt spid="3">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ISTs – what can be improved?</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dirty="0"/>
              <a:t>With meanwhile 2.5 years of post-LS2 experience and cross-complex optimizations in place, we can recapitulate:</a:t>
            </a:r>
          </a:p>
          <a:p>
            <a:pPr lvl="1" algn="just"/>
            <a:r>
              <a:rPr lang="en-US" dirty="0"/>
              <a:t>ISTs – can we still improve anything:</a:t>
            </a:r>
          </a:p>
          <a:p>
            <a:pPr lvl="2" algn="just"/>
            <a:r>
              <a:rPr lang="en-US" dirty="0"/>
              <a:t>Mostly now </a:t>
            </a:r>
            <a:r>
              <a:rPr lang="en-US" b="1" dirty="0">
                <a:solidFill>
                  <a:srgbClr val="FF0000"/>
                </a:solidFill>
              </a:rPr>
              <a:t>very well planned and followed up</a:t>
            </a:r>
            <a:r>
              <a:rPr lang="en-US" dirty="0"/>
              <a:t>, adopted by all groups and mostly </a:t>
            </a:r>
            <a:r>
              <a:rPr lang="en-US" b="1" dirty="0">
                <a:solidFill>
                  <a:srgbClr val="FF0000"/>
                </a:solidFill>
              </a:rPr>
              <a:t>executed with great care and detail</a:t>
            </a:r>
            <a:r>
              <a:rPr lang="en-US" dirty="0"/>
              <a:t>; cases with room for improvement for quality control can be sorted out on a case-by-case basis</a:t>
            </a:r>
          </a:p>
          <a:p>
            <a:pPr lvl="2" algn="just"/>
            <a:r>
              <a:rPr lang="en-US" dirty="0"/>
              <a:t>“Hybrid” period with tunnel open but restricted access works very well for localized tests (i.e., kickers or RF), but is difficult to manage for distributed tests (i.e., EPC) </a:t>
            </a:r>
            <a:r>
              <a:rPr lang="en-US" dirty="0">
                <a:sym typeface="Wingdings" pitchFamily="2" charset="2"/>
              </a:rPr>
              <a:t> </a:t>
            </a:r>
            <a:r>
              <a:rPr lang="en-US" dirty="0"/>
              <a:t>mitigated </a:t>
            </a:r>
            <a:r>
              <a:rPr lang="en-US" b="1" dirty="0">
                <a:solidFill>
                  <a:srgbClr val="FF0000"/>
                </a:solidFill>
              </a:rPr>
              <a:t>by integrating a separation </a:t>
            </a:r>
            <a:r>
              <a:rPr lang="en-US" dirty="0"/>
              <a:t>of the two types of ISTs</a:t>
            </a:r>
          </a:p>
          <a:p>
            <a:pPr lvl="2" algn="just"/>
            <a:r>
              <a:rPr lang="en-US" dirty="0"/>
              <a:t>Most recent optimization implemented by adding complementary </a:t>
            </a:r>
            <a:r>
              <a:rPr lang="en-US" b="1" dirty="0">
                <a:solidFill>
                  <a:srgbClr val="FF0000"/>
                </a:solidFill>
              </a:rPr>
              <a:t>IST period at the end of the year</a:t>
            </a:r>
          </a:p>
          <a:p>
            <a:pPr lvl="2" algn="just"/>
            <a:endParaRPr lang="en-US" dirty="0"/>
          </a:p>
          <a:p>
            <a:pPr lvl="2" algn="just"/>
            <a:r>
              <a:rPr lang="en-US" dirty="0"/>
              <a:t>ISOLDE &amp; AD/ELENA also have their ISTs and planning, even using the EN-ACE infrastructure; coordination meetings take place as ITC and ADTC but outside of the EN-ACE coordination framework:</a:t>
            </a:r>
          </a:p>
          <a:p>
            <a:pPr lvl="3" algn="just"/>
            <a:r>
              <a:rPr lang="en-US" dirty="0"/>
              <a:t>Nevertheless, the schedules are </a:t>
            </a:r>
            <a:r>
              <a:rPr lang="en-US" b="1" dirty="0"/>
              <a:t>still somewhat separate </a:t>
            </a:r>
            <a:r>
              <a:rPr lang="en-US" dirty="0"/>
              <a:t>as the planning is not fully integrated such as for the LHC injectors</a:t>
            </a:r>
          </a:p>
          <a:p>
            <a:pPr lvl="3" algn="just"/>
            <a:r>
              <a:rPr lang="en-US" dirty="0"/>
              <a:t>Still can lead to </a:t>
            </a:r>
            <a:r>
              <a:rPr lang="en-US" b="1" dirty="0"/>
              <a:t>conflicts in case of delays and schedule drifts </a:t>
            </a:r>
            <a:r>
              <a:rPr lang="en-US" dirty="0"/>
              <a:t>as they are not dynamically accommodated – is a tighter link to EN-ACE conceivable? </a:t>
            </a:r>
          </a:p>
          <a:p>
            <a:pPr lvl="3" algn="just"/>
            <a:endParaRPr lang="en-US" dirty="0"/>
          </a:p>
          <a:p>
            <a:pPr lvl="2" algn="just"/>
            <a:endParaRPr lang="en-US" dirty="0"/>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12</a:t>
            </a:fld>
            <a:endParaRPr lang="en-GB"/>
          </a:p>
        </p:txBody>
      </p:sp>
      <p:sp>
        <p:nvSpPr>
          <p:cNvPr id="7" name="Content Placeholder 2">
            <a:extLst>
              <a:ext uri="{FF2B5EF4-FFF2-40B4-BE49-F238E27FC236}">
                <a16:creationId xmlns:a16="http://schemas.microsoft.com/office/drawing/2014/main" id="{64770AF4-81CB-7024-DBFF-0A0F609795DB}"/>
              </a:ext>
            </a:extLst>
          </p:cNvPr>
          <p:cNvSpPr txBox="1">
            <a:spLocks/>
          </p:cNvSpPr>
          <p:nvPr/>
        </p:nvSpPr>
        <p:spPr>
          <a:xfrm>
            <a:off x="2136000" y="5544000"/>
            <a:ext cx="7920000" cy="576000"/>
          </a:xfrm>
          <a:prstGeom prst="roundRect">
            <a:avLst>
              <a:gd name="adj" fmla="val 12778"/>
            </a:avLst>
          </a:prstGeom>
          <a:solidFill>
            <a:srgbClr val="FFFFFF">
              <a:alpha val="95000"/>
            </a:srgbClr>
          </a:solidFill>
          <a:ln w="25400">
            <a:solidFill>
              <a:schemeClr val="accent4"/>
            </a:solidFill>
          </a:ln>
          <a:effectLst>
            <a:outerShdw blurRad="63500" sx="102000" sy="102000" algn="ctr" rotWithShape="0">
              <a:prstClr val="black">
                <a:alpha val="40000"/>
              </a:prstClr>
            </a:outerShdw>
          </a:effectLst>
        </p:spPr>
        <p:txBody>
          <a:bodyPr vert="horz" lIns="91440" tIns="45720" rIns="91440" bIns="45720" rtlCol="0" anchor="ctr">
            <a:normAutofit fontScale="92500" lnSpcReduction="10000"/>
          </a:bodyPr>
          <a:lst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b="1" dirty="0">
                <a:solidFill>
                  <a:schemeClr val="tx2"/>
                </a:solidFill>
                <a:sym typeface="Wingdings" pitchFamily="2" charset="2"/>
              </a:rPr>
              <a:t> Little room for optimization – better integration of remaining facilities into EN-ACE framework?</a:t>
            </a:r>
            <a:endParaRPr lang="en-US" sz="1600" b="1" dirty="0">
              <a:solidFill>
                <a:schemeClr val="tx2"/>
              </a:solidFill>
            </a:endParaRPr>
          </a:p>
        </p:txBody>
      </p:sp>
    </p:spTree>
    <p:extLst>
      <p:ext uri="{BB962C8B-B14F-4D97-AF65-F5344CB8AC3E}">
        <p14:creationId xmlns:p14="http://schemas.microsoft.com/office/powerpoint/2010/main" val="4098975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1,716 Squeezed Lemon Half Stock Photos - Free &amp; Royalty-Free Stock Photos  from Dreamstime">
            <a:extLst>
              <a:ext uri="{FF2B5EF4-FFF2-40B4-BE49-F238E27FC236}">
                <a16:creationId xmlns:a16="http://schemas.microsoft.com/office/drawing/2014/main" id="{64DA6048-49E0-206A-8051-C8E50512F21B}"/>
              </a:ext>
            </a:extLst>
          </p:cNvPr>
          <p:cNvPicPr>
            <a:picLocks noChangeAspect="1" noChangeArrowheads="1"/>
          </p:cNvPicPr>
          <p:nvPr/>
        </p:nvPicPr>
        <p:blipFill>
          <a:blip r:embed="rId2">
            <a:clrChange>
              <a:clrFrom>
                <a:srgbClr val="FFFFFF"/>
              </a:clrFrom>
              <a:clrTo>
                <a:srgbClr val="FFFFFF">
                  <a:alpha val="0"/>
                </a:srgbClr>
              </a:clrTo>
            </a:clrChange>
            <a:alphaModFix amt="35000"/>
            <a:extLst>
              <a:ext uri="{28A0092B-C50C-407E-A947-70E740481C1C}">
                <a14:useLocalDpi xmlns:a14="http://schemas.microsoft.com/office/drawing/2010/main" val="0"/>
              </a:ext>
            </a:extLst>
          </a:blip>
          <a:srcRect/>
          <a:stretch>
            <a:fillRect/>
          </a:stretch>
        </p:blipFill>
        <p:spPr bwMode="auto">
          <a:xfrm>
            <a:off x="5712000" y="1835825"/>
            <a:ext cx="6480000" cy="50221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HWC – what can be improved?</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dirty="0"/>
              <a:t>With meanwhile 2.5 years of post-LS2 experience and cross-complex optimizations in place, we can recapitulate:</a:t>
            </a:r>
          </a:p>
          <a:p>
            <a:pPr lvl="1" algn="just"/>
            <a:r>
              <a:rPr lang="en-US" dirty="0"/>
              <a:t>HWC – what can still be squeezed out:</a:t>
            </a:r>
          </a:p>
          <a:p>
            <a:pPr lvl="2" algn="just"/>
            <a:r>
              <a:rPr lang="en-US" b="1" dirty="0">
                <a:solidFill>
                  <a:schemeClr val="accent2"/>
                </a:solidFill>
              </a:rPr>
              <a:t>Time to save </a:t>
            </a:r>
            <a:r>
              <a:rPr lang="en-US" b="1" dirty="0">
                <a:solidFill>
                  <a:schemeClr val="accent2"/>
                </a:solidFill>
                <a:sym typeface="Wingdings" pitchFamily="2" charset="2"/>
              </a:rPr>
              <a:t> not much:</a:t>
            </a:r>
            <a:r>
              <a:rPr lang="en-US" dirty="0">
                <a:sym typeface="Wingdings" pitchFamily="2" charset="2"/>
              </a:rPr>
              <a:t> </a:t>
            </a:r>
            <a:r>
              <a:rPr lang="en-US" dirty="0"/>
              <a:t>large fraction still made up of EPC testing – lateral activities integrated to </a:t>
            </a:r>
            <a:r>
              <a:rPr lang="en-US" b="1" dirty="0">
                <a:solidFill>
                  <a:srgbClr val="FF0000"/>
                </a:solidFill>
              </a:rPr>
              <a:t>parallelize as much as possible</a:t>
            </a:r>
            <a:r>
              <a:rPr lang="en-US" dirty="0"/>
              <a:t>; OP verification of EPC tests could be economized (see P. </a:t>
            </a:r>
            <a:r>
              <a:rPr lang="en-US" dirty="0" err="1"/>
              <a:t>Skowronski</a:t>
            </a:r>
            <a:r>
              <a:rPr lang="en-US" dirty="0"/>
              <a:t> – JAPW ‘22), gain limited</a:t>
            </a:r>
          </a:p>
          <a:p>
            <a:pPr lvl="2" algn="just"/>
            <a:r>
              <a:rPr lang="en-US" b="1" dirty="0">
                <a:solidFill>
                  <a:schemeClr val="accent4"/>
                </a:solidFill>
              </a:rPr>
              <a:t>Coordination to improve </a:t>
            </a:r>
            <a:r>
              <a:rPr lang="en-US" b="1" dirty="0">
                <a:solidFill>
                  <a:schemeClr val="accent4"/>
                </a:solidFill>
                <a:sym typeface="Wingdings" pitchFamily="2" charset="2"/>
              </a:rPr>
              <a:t> punctual:</a:t>
            </a:r>
            <a:r>
              <a:rPr lang="en-US" dirty="0">
                <a:sym typeface="Wingdings" pitchFamily="2" charset="2"/>
              </a:rPr>
              <a:t> s</a:t>
            </a:r>
            <a:r>
              <a:rPr lang="en-US" dirty="0"/>
              <a:t>ometimes conflict in “fuzzy areas”, i.e., Ti2 / Ti8 HWC from SPS vs. tests in LHC; also, conflicts in ISOLDE, AD/ELENA, which are still somewhat aside of the EN-ACE integrated planning and, hence, risk to </a:t>
            </a:r>
            <a:r>
              <a:rPr lang="en-US" b="1" dirty="0">
                <a:solidFill>
                  <a:srgbClr val="FF0000"/>
                </a:solidFill>
              </a:rPr>
              <a:t>run into a lack of experts</a:t>
            </a:r>
            <a:endParaRPr lang="en-US" dirty="0"/>
          </a:p>
          <a:p>
            <a:pPr lvl="2" algn="just"/>
            <a:r>
              <a:rPr lang="en-US" b="1" dirty="0">
                <a:solidFill>
                  <a:schemeClr val="accent6"/>
                </a:solidFill>
              </a:rPr>
              <a:t>Automation uses cases existing </a:t>
            </a:r>
            <a:r>
              <a:rPr lang="en-US" b="1" dirty="0">
                <a:solidFill>
                  <a:schemeClr val="accent6"/>
                </a:solidFill>
                <a:sym typeface="Wingdings" pitchFamily="2" charset="2"/>
              </a:rPr>
              <a:t> yes:</a:t>
            </a:r>
            <a:r>
              <a:rPr lang="en-US" dirty="0">
                <a:sym typeface="Wingdings" pitchFamily="2" charset="2"/>
              </a:rPr>
              <a:t> m</a:t>
            </a:r>
            <a:r>
              <a:rPr lang="en-US" dirty="0"/>
              <a:t>any tests that could profit from automation a la </a:t>
            </a:r>
            <a:r>
              <a:rPr lang="en-US" dirty="0" err="1"/>
              <a:t>AccTesting</a:t>
            </a:r>
            <a:r>
              <a:rPr lang="en-US" dirty="0"/>
              <a:t> in the LHC; got this feedback across the injectors chain for movable devices, interlocks, vacuum, current functions,… </a:t>
            </a:r>
            <a:r>
              <a:rPr lang="en-US" dirty="0">
                <a:sym typeface="Wingdings" pitchFamily="2" charset="2"/>
              </a:rPr>
              <a:t> </a:t>
            </a:r>
            <a:r>
              <a:rPr lang="en-US" b="1" dirty="0">
                <a:solidFill>
                  <a:srgbClr val="FF0000"/>
                </a:solidFill>
                <a:sym typeface="Wingdings" pitchFamily="2" charset="2"/>
              </a:rPr>
              <a:t>use case exist for extended </a:t>
            </a:r>
            <a:r>
              <a:rPr lang="en-US" b="1" dirty="0" err="1">
                <a:solidFill>
                  <a:srgbClr val="FF0000"/>
                </a:solidFill>
                <a:sym typeface="Wingdings" pitchFamily="2" charset="2"/>
              </a:rPr>
              <a:t>AccTesting</a:t>
            </a:r>
            <a:r>
              <a:rPr lang="en-US" b="1" dirty="0">
                <a:solidFill>
                  <a:srgbClr val="FF0000"/>
                </a:solidFill>
                <a:sym typeface="Wingdings" pitchFamily="2" charset="2"/>
              </a:rPr>
              <a:t> framework</a:t>
            </a:r>
          </a:p>
          <a:p>
            <a:pPr lvl="2" algn="just"/>
            <a:endParaRPr lang="en-US" b="1" dirty="0">
              <a:solidFill>
                <a:srgbClr val="FF0000"/>
              </a:solidFill>
              <a:sym typeface="Wingdings" pitchFamily="2" charset="2"/>
            </a:endParaRPr>
          </a:p>
          <a:p>
            <a:pPr lvl="2" algn="just"/>
            <a:endParaRPr lang="en-US" dirty="0"/>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13</a:t>
            </a:fld>
            <a:endParaRPr lang="en-GB"/>
          </a:p>
        </p:txBody>
      </p:sp>
    </p:spTree>
    <p:extLst>
      <p:ext uri="{BB962C8B-B14F-4D97-AF65-F5344CB8AC3E}">
        <p14:creationId xmlns:p14="http://schemas.microsoft.com/office/powerpoint/2010/main" val="86281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HWC – what can be improved?</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dirty="0"/>
              <a:t>With meanwhile 2.5 years of post-LS2 experience and cross-complex optimizations in place, we can recapitulate:</a:t>
            </a:r>
          </a:p>
          <a:p>
            <a:pPr lvl="1" algn="just"/>
            <a:r>
              <a:rPr lang="en-US" dirty="0"/>
              <a:t>HWC – what can still be squeezed out:</a:t>
            </a:r>
          </a:p>
          <a:p>
            <a:pPr lvl="2" algn="just"/>
            <a:r>
              <a:rPr lang="en-US" dirty="0"/>
              <a:t>Time to save </a:t>
            </a:r>
            <a:r>
              <a:rPr lang="en-US" dirty="0">
                <a:sym typeface="Wingdings" pitchFamily="2" charset="2"/>
              </a:rPr>
              <a:t> not much: n</a:t>
            </a:r>
            <a:r>
              <a:rPr lang="en-US" dirty="0"/>
              <a:t>ot that much more time to save on the OP side: a large fraction made up of EPC testing – lateral activities integrated to </a:t>
            </a:r>
            <a:r>
              <a:rPr lang="en-US" b="1" dirty="0">
                <a:solidFill>
                  <a:srgbClr val="FF0000"/>
                </a:solidFill>
              </a:rPr>
              <a:t>parallelize as much as possible</a:t>
            </a:r>
            <a:r>
              <a:rPr lang="en-US" dirty="0"/>
              <a:t>; OP verification of EPC tests could be economized (see -----), but would not bring that much gain</a:t>
            </a:r>
          </a:p>
          <a:p>
            <a:pPr lvl="2" algn="just"/>
            <a:r>
              <a:rPr lang="en-US" dirty="0"/>
              <a:t>Coordination to improve </a:t>
            </a:r>
            <a:r>
              <a:rPr lang="en-US" dirty="0">
                <a:sym typeface="Wingdings" pitchFamily="2" charset="2"/>
              </a:rPr>
              <a:t> perhaps for terminal facilities: d</a:t>
            </a:r>
            <a:r>
              <a:rPr lang="en-US" dirty="0"/>
              <a:t>etailed planning and close coordination between EN-ACE, BE-OP and equipment groups in place across the injectors complex </a:t>
            </a:r>
            <a:r>
              <a:rPr lang="en-US" dirty="0">
                <a:sym typeface="Wingdings" pitchFamily="2" charset="2"/>
              </a:rPr>
              <a:t> schedules,</a:t>
            </a:r>
            <a:r>
              <a:rPr lang="en-US" dirty="0"/>
              <a:t> co-activities and expert availabilities usually well managed; BUT, this does not seem to be the case for terminal facilities, i.e., ISOLDE and AD/ELENA, which frequently </a:t>
            </a:r>
            <a:r>
              <a:rPr lang="en-US" b="1" dirty="0">
                <a:solidFill>
                  <a:srgbClr val="FF0000"/>
                </a:solidFill>
              </a:rPr>
              <a:t>suffer from a lack of experts </a:t>
            </a:r>
            <a:r>
              <a:rPr lang="en-US" dirty="0"/>
              <a:t>(already mentioned in -----)</a:t>
            </a:r>
          </a:p>
          <a:p>
            <a:pPr lvl="2" algn="just"/>
            <a:r>
              <a:rPr lang="en-US" dirty="0"/>
              <a:t>Automation uses cases existing </a:t>
            </a:r>
            <a:r>
              <a:rPr lang="en-US" dirty="0">
                <a:sym typeface="Wingdings" pitchFamily="2" charset="2"/>
              </a:rPr>
              <a:t> yes: m</a:t>
            </a:r>
            <a:r>
              <a:rPr lang="en-US" dirty="0"/>
              <a:t>any tests that could heavily profit from a certain level of automation, similar to what is done with </a:t>
            </a:r>
            <a:r>
              <a:rPr lang="en-US" dirty="0" err="1"/>
              <a:t>AccTesting</a:t>
            </a:r>
            <a:r>
              <a:rPr lang="en-US" dirty="0"/>
              <a:t> in the LHC; got this feedback across the injectors chain for movable devices, interlocks, vacuum, current functions,… </a:t>
            </a:r>
            <a:r>
              <a:rPr lang="en-US" dirty="0">
                <a:sym typeface="Wingdings" pitchFamily="2" charset="2"/>
              </a:rPr>
              <a:t> </a:t>
            </a:r>
            <a:r>
              <a:rPr lang="en-US" b="1" dirty="0">
                <a:solidFill>
                  <a:srgbClr val="FF0000"/>
                </a:solidFill>
                <a:sym typeface="Wingdings" pitchFamily="2" charset="2"/>
              </a:rPr>
              <a:t>use case there for extended </a:t>
            </a:r>
            <a:r>
              <a:rPr lang="en-US" b="1" dirty="0" err="1">
                <a:solidFill>
                  <a:srgbClr val="FF0000"/>
                </a:solidFill>
                <a:sym typeface="Wingdings" pitchFamily="2" charset="2"/>
              </a:rPr>
              <a:t>AccTesting</a:t>
            </a:r>
            <a:r>
              <a:rPr lang="en-US" b="1" dirty="0">
                <a:solidFill>
                  <a:srgbClr val="FF0000"/>
                </a:solidFill>
                <a:sym typeface="Wingdings" pitchFamily="2" charset="2"/>
              </a:rPr>
              <a:t> framework</a:t>
            </a:r>
          </a:p>
          <a:p>
            <a:pPr lvl="2" algn="just"/>
            <a:endParaRPr lang="en-US" b="1" dirty="0">
              <a:solidFill>
                <a:srgbClr val="FF0000"/>
              </a:solidFill>
              <a:sym typeface="Wingdings" pitchFamily="2" charset="2"/>
            </a:endParaRPr>
          </a:p>
          <a:p>
            <a:pPr lvl="2" algn="just"/>
            <a:endParaRPr lang="en-US" dirty="0"/>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14</a:t>
            </a:fld>
            <a:endParaRPr lang="en-GB"/>
          </a:p>
        </p:txBody>
      </p:sp>
      <p:sp>
        <p:nvSpPr>
          <p:cNvPr id="8" name="Content Placeholder 2">
            <a:extLst>
              <a:ext uri="{FF2B5EF4-FFF2-40B4-BE49-F238E27FC236}">
                <a16:creationId xmlns:a16="http://schemas.microsoft.com/office/drawing/2014/main" id="{31A745F7-CA7B-862C-71A7-2AA6B7111E19}"/>
              </a:ext>
            </a:extLst>
          </p:cNvPr>
          <p:cNvSpPr txBox="1">
            <a:spLocks/>
          </p:cNvSpPr>
          <p:nvPr/>
        </p:nvSpPr>
        <p:spPr>
          <a:xfrm>
            <a:off x="444000" y="936000"/>
            <a:ext cx="11304000" cy="4968000"/>
          </a:xfrm>
          <a:prstGeom prst="roundRect">
            <a:avLst>
              <a:gd name="adj" fmla="val 2194"/>
            </a:avLst>
          </a:prstGeom>
          <a:solidFill>
            <a:srgbClr val="FFFFFF">
              <a:alpha val="95000"/>
            </a:srgbClr>
          </a:solidFill>
          <a:ln w="25400">
            <a:solidFill>
              <a:schemeClr val="accent5"/>
            </a:solidFill>
          </a:ln>
          <a:effectLst>
            <a:outerShdw blurRad="63500" sx="102000" sy="102000" algn="ctr"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800" dirty="0"/>
              <a:t>Some levels of </a:t>
            </a:r>
            <a:r>
              <a:rPr lang="en-US" sz="1800" b="1" dirty="0">
                <a:solidFill>
                  <a:srgbClr val="FF0000"/>
                </a:solidFill>
              </a:rPr>
              <a:t>automation in the injectors already in place today:</a:t>
            </a:r>
          </a:p>
          <a:p>
            <a:pPr lvl="1" algn="just"/>
            <a:r>
              <a:rPr lang="en-US" sz="1600" dirty="0"/>
              <a:t>Example SPS: FGC Check (F. </a:t>
            </a:r>
            <a:r>
              <a:rPr lang="en-US" sz="1600" dirty="0" err="1"/>
              <a:t>Follin</a:t>
            </a:r>
            <a:r>
              <a:rPr lang="en-US" sz="1600" dirty="0"/>
              <a:t>)</a:t>
            </a:r>
          </a:p>
          <a:p>
            <a:pPr lvl="1" algn="just"/>
            <a:r>
              <a:rPr lang="en-US" sz="1600" dirty="0"/>
              <a:t>Example PS: </a:t>
            </a:r>
            <a:r>
              <a:rPr lang="en-GB" sz="1600" dirty="0"/>
              <a:t>sequencer used for more automatic HWC for power converters</a:t>
            </a:r>
            <a:endParaRPr lang="en-US" sz="1800" dirty="0"/>
          </a:p>
          <a:p>
            <a:pPr lvl="1" algn="just"/>
            <a:endParaRPr lang="en-US" sz="1600" dirty="0"/>
          </a:p>
        </p:txBody>
      </p:sp>
      <p:pic>
        <p:nvPicPr>
          <p:cNvPr id="10" name="Picture 9">
            <a:extLst>
              <a:ext uri="{FF2B5EF4-FFF2-40B4-BE49-F238E27FC236}">
                <a16:creationId xmlns:a16="http://schemas.microsoft.com/office/drawing/2014/main" id="{6E7142DE-4520-967A-CCED-C722592D1FF7}"/>
              </a:ext>
            </a:extLst>
          </p:cNvPr>
          <p:cNvPicPr>
            <a:picLocks noChangeAspect="1"/>
          </p:cNvPicPr>
          <p:nvPr/>
        </p:nvPicPr>
        <p:blipFill>
          <a:blip r:embed="rId2"/>
          <a:stretch>
            <a:fillRect/>
          </a:stretch>
        </p:blipFill>
        <p:spPr>
          <a:xfrm>
            <a:off x="576000" y="1944000"/>
            <a:ext cx="5363918" cy="3456000"/>
          </a:xfrm>
          <a:prstGeom prst="rect">
            <a:avLst/>
          </a:prstGeom>
        </p:spPr>
      </p:pic>
      <p:pic>
        <p:nvPicPr>
          <p:cNvPr id="14" name="Picture 13">
            <a:extLst>
              <a:ext uri="{FF2B5EF4-FFF2-40B4-BE49-F238E27FC236}">
                <a16:creationId xmlns:a16="http://schemas.microsoft.com/office/drawing/2014/main" id="{62E07BC2-58B8-4051-37BA-C1974E806054}"/>
              </a:ext>
            </a:extLst>
          </p:cNvPr>
          <p:cNvPicPr>
            <a:picLocks noChangeAspect="1"/>
          </p:cNvPicPr>
          <p:nvPr/>
        </p:nvPicPr>
        <p:blipFill>
          <a:blip r:embed="rId3"/>
          <a:stretch>
            <a:fillRect/>
          </a:stretch>
        </p:blipFill>
        <p:spPr>
          <a:xfrm>
            <a:off x="6624000" y="1944000"/>
            <a:ext cx="4986513" cy="3456000"/>
          </a:xfrm>
          <a:prstGeom prst="rect">
            <a:avLst/>
          </a:prstGeom>
        </p:spPr>
      </p:pic>
      <p:pic>
        <p:nvPicPr>
          <p:cNvPr id="12" name="Picture 11">
            <a:extLst>
              <a:ext uri="{FF2B5EF4-FFF2-40B4-BE49-F238E27FC236}">
                <a16:creationId xmlns:a16="http://schemas.microsoft.com/office/drawing/2014/main" id="{A83A5F8B-6F22-57E8-FF60-389733606AA5}"/>
              </a:ext>
            </a:extLst>
          </p:cNvPr>
          <p:cNvPicPr>
            <a:picLocks noChangeAspect="1"/>
          </p:cNvPicPr>
          <p:nvPr/>
        </p:nvPicPr>
        <p:blipFill>
          <a:blip r:embed="rId4"/>
          <a:stretch>
            <a:fillRect/>
          </a:stretch>
        </p:blipFill>
        <p:spPr>
          <a:xfrm>
            <a:off x="4260000" y="2808000"/>
            <a:ext cx="3672000" cy="3000586"/>
          </a:xfrm>
          <a:prstGeom prst="rect">
            <a:avLst/>
          </a:prstGeom>
        </p:spPr>
      </p:pic>
    </p:spTree>
    <p:extLst>
      <p:ext uri="{BB962C8B-B14F-4D97-AF65-F5344CB8AC3E}">
        <p14:creationId xmlns:p14="http://schemas.microsoft.com/office/powerpoint/2010/main" val="587234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HWC – what can be improved?</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dirty="0"/>
              <a:t>With meanwhile 2.5 years of post-LS2 experience and cross-complex optimizations in place, we can recapitulate:</a:t>
            </a:r>
          </a:p>
          <a:p>
            <a:pPr lvl="1" algn="just"/>
            <a:r>
              <a:rPr lang="en-US" dirty="0"/>
              <a:t>HWC – what can still be squeezed out:</a:t>
            </a:r>
          </a:p>
          <a:p>
            <a:pPr lvl="2" algn="just"/>
            <a:r>
              <a:rPr lang="en-US" dirty="0"/>
              <a:t>Time to save </a:t>
            </a:r>
            <a:r>
              <a:rPr lang="en-US" dirty="0">
                <a:sym typeface="Wingdings" pitchFamily="2" charset="2"/>
              </a:rPr>
              <a:t> not much: n</a:t>
            </a:r>
            <a:r>
              <a:rPr lang="en-US" dirty="0"/>
              <a:t>ot that much more time to save on the OP side: a large fraction made up of EPC testing – lateral activities integrated to </a:t>
            </a:r>
            <a:r>
              <a:rPr lang="en-US" b="1" dirty="0">
                <a:solidFill>
                  <a:srgbClr val="FF0000"/>
                </a:solidFill>
              </a:rPr>
              <a:t>parallelize as much as possible</a:t>
            </a:r>
            <a:r>
              <a:rPr lang="en-US" dirty="0"/>
              <a:t>; OP verification of EPC tests could be economized (see -----), but would not bring that much gain</a:t>
            </a:r>
          </a:p>
          <a:p>
            <a:pPr lvl="2" algn="just"/>
            <a:r>
              <a:rPr lang="en-US" dirty="0"/>
              <a:t>Coordination to improve </a:t>
            </a:r>
            <a:r>
              <a:rPr lang="en-US" dirty="0">
                <a:sym typeface="Wingdings" pitchFamily="2" charset="2"/>
              </a:rPr>
              <a:t> perhaps for terminal facilities: d</a:t>
            </a:r>
            <a:r>
              <a:rPr lang="en-US" dirty="0"/>
              <a:t>etailed planning and close coordination between EN-ACE, BE-OP and equipment groups in place across the injectors complex </a:t>
            </a:r>
            <a:r>
              <a:rPr lang="en-US" dirty="0">
                <a:sym typeface="Wingdings" pitchFamily="2" charset="2"/>
              </a:rPr>
              <a:t> schedules,</a:t>
            </a:r>
            <a:r>
              <a:rPr lang="en-US" dirty="0"/>
              <a:t> co-activities and expert availabilities usually well managed; BUT, this does not seem to be the case for terminal facilities, i.e., ISOLDE and AD/ELENA, which frequently </a:t>
            </a:r>
            <a:r>
              <a:rPr lang="en-US" b="1" dirty="0">
                <a:solidFill>
                  <a:srgbClr val="FF0000"/>
                </a:solidFill>
              </a:rPr>
              <a:t>suffer from a lack of experts </a:t>
            </a:r>
            <a:r>
              <a:rPr lang="en-US" dirty="0"/>
              <a:t>(already mentioned in -----)</a:t>
            </a:r>
          </a:p>
          <a:p>
            <a:pPr lvl="2" algn="just"/>
            <a:r>
              <a:rPr lang="en-US" dirty="0"/>
              <a:t>Automation uses cases existing </a:t>
            </a:r>
            <a:r>
              <a:rPr lang="en-US" dirty="0">
                <a:sym typeface="Wingdings" pitchFamily="2" charset="2"/>
              </a:rPr>
              <a:t> yes: m</a:t>
            </a:r>
            <a:r>
              <a:rPr lang="en-US" dirty="0"/>
              <a:t>any tests that could heavily profit from a certain level of automation, similar to what is done with </a:t>
            </a:r>
            <a:r>
              <a:rPr lang="en-US" dirty="0" err="1"/>
              <a:t>AccTesting</a:t>
            </a:r>
            <a:r>
              <a:rPr lang="en-US" dirty="0"/>
              <a:t> in the LHC; got this feedback across the injectors chain for movable devices, interlocks, vacuum, current functions,… </a:t>
            </a:r>
            <a:r>
              <a:rPr lang="en-US" dirty="0">
                <a:sym typeface="Wingdings" pitchFamily="2" charset="2"/>
              </a:rPr>
              <a:t> </a:t>
            </a:r>
            <a:r>
              <a:rPr lang="en-US" b="1" dirty="0">
                <a:solidFill>
                  <a:srgbClr val="FF0000"/>
                </a:solidFill>
                <a:sym typeface="Wingdings" pitchFamily="2" charset="2"/>
              </a:rPr>
              <a:t>use case there for extended </a:t>
            </a:r>
            <a:r>
              <a:rPr lang="en-US" b="1" dirty="0" err="1">
                <a:solidFill>
                  <a:srgbClr val="FF0000"/>
                </a:solidFill>
                <a:sym typeface="Wingdings" pitchFamily="2" charset="2"/>
              </a:rPr>
              <a:t>AccTesting</a:t>
            </a:r>
            <a:r>
              <a:rPr lang="en-US" b="1" dirty="0">
                <a:solidFill>
                  <a:srgbClr val="FF0000"/>
                </a:solidFill>
                <a:sym typeface="Wingdings" pitchFamily="2" charset="2"/>
              </a:rPr>
              <a:t> framework</a:t>
            </a:r>
          </a:p>
          <a:p>
            <a:pPr lvl="2" algn="just"/>
            <a:endParaRPr lang="en-US" b="1" dirty="0">
              <a:solidFill>
                <a:srgbClr val="FF0000"/>
              </a:solidFill>
              <a:sym typeface="Wingdings" pitchFamily="2" charset="2"/>
            </a:endParaRPr>
          </a:p>
          <a:p>
            <a:pPr lvl="2" algn="just"/>
            <a:endParaRPr lang="en-US" dirty="0"/>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15</a:t>
            </a:fld>
            <a:endParaRPr lang="en-GB"/>
          </a:p>
        </p:txBody>
      </p:sp>
      <p:sp>
        <p:nvSpPr>
          <p:cNvPr id="8" name="Content Placeholder 2">
            <a:extLst>
              <a:ext uri="{FF2B5EF4-FFF2-40B4-BE49-F238E27FC236}">
                <a16:creationId xmlns:a16="http://schemas.microsoft.com/office/drawing/2014/main" id="{31A745F7-CA7B-862C-71A7-2AA6B7111E19}"/>
              </a:ext>
            </a:extLst>
          </p:cNvPr>
          <p:cNvSpPr txBox="1">
            <a:spLocks/>
          </p:cNvSpPr>
          <p:nvPr/>
        </p:nvSpPr>
        <p:spPr>
          <a:xfrm>
            <a:off x="444000" y="936000"/>
            <a:ext cx="11304000" cy="4968000"/>
          </a:xfrm>
          <a:prstGeom prst="roundRect">
            <a:avLst>
              <a:gd name="adj" fmla="val 2194"/>
            </a:avLst>
          </a:prstGeom>
          <a:solidFill>
            <a:srgbClr val="FFFFFF">
              <a:alpha val="95000"/>
            </a:srgbClr>
          </a:solidFill>
          <a:ln w="25400">
            <a:solidFill>
              <a:schemeClr val="accent5"/>
            </a:solidFill>
          </a:ln>
          <a:effectLst>
            <a:outerShdw blurRad="63500" sx="102000" sy="102000" algn="ctr" rotWithShape="0">
              <a:prstClr val="black">
                <a:alpha val="40000"/>
              </a:prstClr>
            </a:outerShd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800" dirty="0"/>
              <a:t>Some levels of </a:t>
            </a:r>
            <a:r>
              <a:rPr lang="en-US" sz="1800" b="1" dirty="0">
                <a:solidFill>
                  <a:srgbClr val="FF0000"/>
                </a:solidFill>
              </a:rPr>
              <a:t>automation in the injectors already in place today</a:t>
            </a:r>
            <a:r>
              <a:rPr lang="en-US" sz="1800" dirty="0"/>
              <a:t> – example FGC Check (F. </a:t>
            </a:r>
            <a:r>
              <a:rPr lang="en-US" sz="1800" dirty="0" err="1"/>
              <a:t>Follin</a:t>
            </a:r>
            <a:r>
              <a:rPr lang="en-US" sz="1800" dirty="0"/>
              <a:t>) in the SPS</a:t>
            </a:r>
          </a:p>
          <a:p>
            <a:pPr algn="just"/>
            <a:r>
              <a:rPr lang="en-US" sz="1800" dirty="0" err="1"/>
              <a:t>AccTesting</a:t>
            </a:r>
            <a:r>
              <a:rPr lang="en-US" sz="1800" dirty="0"/>
              <a:t> framework as </a:t>
            </a:r>
            <a:r>
              <a:rPr lang="en-US" sz="1800" b="1" dirty="0">
                <a:solidFill>
                  <a:srgbClr val="FF0000"/>
                </a:solidFill>
              </a:rPr>
              <a:t>ideal platform for integrating exactly these (and other) types of tests </a:t>
            </a:r>
            <a:r>
              <a:rPr lang="en-US" sz="1800" dirty="0"/>
              <a:t>for an extended automated testing framework and platform compatible both for the LHC and the injectors complex (including ISOLDE and AD/ELENA) </a:t>
            </a:r>
          </a:p>
          <a:p>
            <a:pPr lvl="1" algn="just"/>
            <a:endParaRPr lang="en-US" sz="1600" dirty="0"/>
          </a:p>
        </p:txBody>
      </p:sp>
      <p:pic>
        <p:nvPicPr>
          <p:cNvPr id="7" name="Picture 6">
            <a:extLst>
              <a:ext uri="{FF2B5EF4-FFF2-40B4-BE49-F238E27FC236}">
                <a16:creationId xmlns:a16="http://schemas.microsoft.com/office/drawing/2014/main" id="{632BEE21-2697-1225-9FFE-80B49F2CB541}"/>
              </a:ext>
            </a:extLst>
          </p:cNvPr>
          <p:cNvPicPr>
            <a:picLocks noChangeAspect="1"/>
          </p:cNvPicPr>
          <p:nvPr/>
        </p:nvPicPr>
        <p:blipFill>
          <a:blip r:embed="rId2"/>
          <a:stretch>
            <a:fillRect/>
          </a:stretch>
        </p:blipFill>
        <p:spPr>
          <a:xfrm>
            <a:off x="576000" y="2304000"/>
            <a:ext cx="3949486" cy="3528000"/>
          </a:xfrm>
          <a:prstGeom prst="rect">
            <a:avLst/>
          </a:prstGeom>
        </p:spPr>
      </p:pic>
      <p:pic>
        <p:nvPicPr>
          <p:cNvPr id="9" name="Picture 8">
            <a:extLst>
              <a:ext uri="{FF2B5EF4-FFF2-40B4-BE49-F238E27FC236}">
                <a16:creationId xmlns:a16="http://schemas.microsoft.com/office/drawing/2014/main" id="{5FA4DBEE-D692-3BB1-E115-C28021219A57}"/>
              </a:ext>
            </a:extLst>
          </p:cNvPr>
          <p:cNvPicPr>
            <a:picLocks noChangeAspect="1"/>
          </p:cNvPicPr>
          <p:nvPr/>
        </p:nvPicPr>
        <p:blipFill>
          <a:blip r:embed="rId3"/>
          <a:stretch>
            <a:fillRect/>
          </a:stretch>
        </p:blipFill>
        <p:spPr>
          <a:xfrm>
            <a:off x="5580000" y="2304000"/>
            <a:ext cx="6026425" cy="3528000"/>
          </a:xfrm>
          <a:prstGeom prst="rect">
            <a:avLst/>
          </a:prstGeom>
        </p:spPr>
      </p:pic>
      <p:sp>
        <p:nvSpPr>
          <p:cNvPr id="10" name="Content Placeholder 2">
            <a:extLst>
              <a:ext uri="{FF2B5EF4-FFF2-40B4-BE49-F238E27FC236}">
                <a16:creationId xmlns:a16="http://schemas.microsoft.com/office/drawing/2014/main" id="{C23D0CD5-C63D-551D-1703-21A7639603B2}"/>
              </a:ext>
            </a:extLst>
          </p:cNvPr>
          <p:cNvSpPr txBox="1">
            <a:spLocks/>
          </p:cNvSpPr>
          <p:nvPr/>
        </p:nvSpPr>
        <p:spPr>
          <a:xfrm>
            <a:off x="2136000" y="5544000"/>
            <a:ext cx="7920000" cy="576000"/>
          </a:xfrm>
          <a:prstGeom prst="roundRect">
            <a:avLst>
              <a:gd name="adj" fmla="val 12778"/>
            </a:avLst>
          </a:prstGeom>
          <a:solidFill>
            <a:srgbClr val="FFFFFF">
              <a:alpha val="95000"/>
            </a:srgbClr>
          </a:solidFill>
          <a:ln w="25400">
            <a:solidFill>
              <a:schemeClr val="accent4"/>
            </a:solidFill>
          </a:ln>
          <a:effectLst>
            <a:outerShdw blurRad="63500" sx="102000" sy="102000" algn="ctr" rotWithShape="0">
              <a:prstClr val="black">
                <a:alpha val="40000"/>
              </a:prstClr>
            </a:outerShdw>
          </a:effectLst>
        </p:spPr>
        <p:txBody>
          <a:bodyPr vert="horz" lIns="91440" tIns="45720" rIns="91440" bIns="45720" rtlCol="0" anchor="ctr">
            <a:normAutofit fontScale="92500" lnSpcReduction="10000"/>
          </a:bodyPr>
          <a:lst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b="1" dirty="0">
                <a:solidFill>
                  <a:schemeClr val="tx2"/>
                </a:solidFill>
                <a:sym typeface="Wingdings" pitchFamily="2" charset="2"/>
              </a:rPr>
              <a:t> Little room for optimization – </a:t>
            </a:r>
            <a:r>
              <a:rPr lang="en-US" sz="1800" b="1" dirty="0" err="1">
                <a:solidFill>
                  <a:schemeClr val="tx2"/>
                </a:solidFill>
              </a:rPr>
              <a:t>AccTesting</a:t>
            </a:r>
            <a:r>
              <a:rPr lang="en-US" sz="1800" b="1" dirty="0">
                <a:solidFill>
                  <a:schemeClr val="tx2"/>
                </a:solidFill>
              </a:rPr>
              <a:t> across the complex generally welcomed with a great potential!</a:t>
            </a:r>
            <a:endParaRPr lang="en-US" sz="1600" b="1" dirty="0">
              <a:solidFill>
                <a:schemeClr val="tx2"/>
              </a:solidFill>
            </a:endParaRPr>
          </a:p>
        </p:txBody>
      </p:sp>
    </p:spTree>
    <p:extLst>
      <p:ext uri="{BB962C8B-B14F-4D97-AF65-F5344CB8AC3E}">
        <p14:creationId xmlns:p14="http://schemas.microsoft.com/office/powerpoint/2010/main" val="2218069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BC – what can be improved?</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dirty="0"/>
              <a:t>With meanwhile 2.5 years of post-LS2 experience and cross-complex optimizations in place, we can recapitulate:</a:t>
            </a:r>
          </a:p>
          <a:p>
            <a:pPr lvl="1" algn="just"/>
            <a:r>
              <a:rPr lang="en-US" dirty="0"/>
              <a:t>BC – open points:</a:t>
            </a:r>
          </a:p>
          <a:p>
            <a:pPr lvl="2" algn="just"/>
            <a:r>
              <a:rPr lang="en-US" dirty="0"/>
              <a:t>With the last LIU implementations finalized in the SPS during LS2 and post-LS2 commissioning and the consolidation of all upgrades across the injector chain, we have come a long way in terms of optimization</a:t>
            </a:r>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16</a:t>
            </a:fld>
            <a:endParaRPr lang="en-GB"/>
          </a:p>
        </p:txBody>
      </p:sp>
    </p:spTree>
    <p:extLst>
      <p:ext uri="{BB962C8B-B14F-4D97-AF65-F5344CB8AC3E}">
        <p14:creationId xmlns:p14="http://schemas.microsoft.com/office/powerpoint/2010/main" val="2524731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BC – what can be improved?</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dirty="0"/>
              <a:t>With meanwhile 2.5 years of post-LS2 experience and cross-complex optimizations in place, we can recapitulate:</a:t>
            </a:r>
          </a:p>
          <a:p>
            <a:pPr lvl="1" algn="just"/>
            <a:r>
              <a:rPr lang="en-US" dirty="0"/>
              <a:t>BC – open points:</a:t>
            </a:r>
          </a:p>
          <a:p>
            <a:pPr lvl="2" algn="just"/>
            <a:r>
              <a:rPr lang="en-US" dirty="0"/>
              <a:t>With the last LIU implementations finalized in the SPS during LS2 and post-LS2 commissioning and the consolidation of all upgrades across the injector chain, we have come a long way in terms of optimization</a:t>
            </a:r>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17</a:t>
            </a:fld>
            <a:endParaRPr lang="en-GB"/>
          </a:p>
        </p:txBody>
      </p:sp>
      <p:sp>
        <p:nvSpPr>
          <p:cNvPr id="7" name="Content Placeholder 2">
            <a:extLst>
              <a:ext uri="{FF2B5EF4-FFF2-40B4-BE49-F238E27FC236}">
                <a16:creationId xmlns:a16="http://schemas.microsoft.com/office/drawing/2014/main" id="{632A95E3-D108-D8ED-7228-4385A9DBC92A}"/>
              </a:ext>
            </a:extLst>
          </p:cNvPr>
          <p:cNvSpPr txBox="1">
            <a:spLocks/>
          </p:cNvSpPr>
          <p:nvPr/>
        </p:nvSpPr>
        <p:spPr>
          <a:xfrm>
            <a:off x="216004" y="2484000"/>
            <a:ext cx="11376000" cy="3600000"/>
          </a:xfrm>
          <a:prstGeom prst="roundRect">
            <a:avLst>
              <a:gd name="adj" fmla="val 5493"/>
            </a:avLst>
          </a:prstGeom>
          <a:solidFill>
            <a:srgbClr val="FFFFFF">
              <a:alpha val="99000"/>
            </a:srgbClr>
          </a:solidFill>
          <a:ln>
            <a:solidFill>
              <a:schemeClr val="accent4"/>
            </a:solidFill>
          </a:ln>
          <a:effectLst>
            <a:glow rad="101600">
              <a:schemeClr val="accent4">
                <a:satMod val="175000"/>
                <a:alpha val="40000"/>
              </a:schemeClr>
            </a:glow>
          </a:effectLst>
        </p:spPr>
        <p:txBody>
          <a:bodyPr vert="horz" lIns="1800000" tIns="45720" rIns="91440" bIns="45720" rtlCol="0">
            <a:noAutofit/>
          </a:bodyPr>
          <a:lst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Lessons learned:</a:t>
            </a:r>
          </a:p>
          <a:p>
            <a:pPr lvl="1" algn="just"/>
            <a:endParaRPr lang="en-US" dirty="0"/>
          </a:p>
          <a:p>
            <a:pPr lvl="1" algn="just"/>
            <a:r>
              <a:rPr lang="en-US" dirty="0"/>
              <a:t>Acknowledge that </a:t>
            </a:r>
            <a:r>
              <a:rPr lang="en-US" b="1" dirty="0">
                <a:solidFill>
                  <a:srgbClr val="FF0000"/>
                </a:solidFill>
              </a:rPr>
              <a:t>scrubbing, testing of new procedures and tools as well as training</a:t>
            </a:r>
            <a:r>
              <a:rPr lang="en-US" b="1" dirty="0"/>
              <a:t> </a:t>
            </a:r>
            <a:r>
              <a:rPr lang="en-US" dirty="0"/>
              <a:t>should be an integral part of BC</a:t>
            </a:r>
          </a:p>
          <a:p>
            <a:pPr lvl="1" algn="just"/>
            <a:r>
              <a:rPr lang="en-US" dirty="0">
                <a:sym typeface="Wingdings" pitchFamily="2" charset="2"/>
              </a:rPr>
              <a:t>Very good feedback from common commissioning periods; would also be useful for other facilities, i.e., AWAKE</a:t>
            </a:r>
          </a:p>
          <a:p>
            <a:pPr lvl="1" algn="just"/>
            <a:r>
              <a:rPr lang="en-US" dirty="0">
                <a:sym typeface="Wingdings" pitchFamily="2" charset="2"/>
              </a:rPr>
              <a:t>OP tasks during nights and weekends: not so much a problem</a:t>
            </a:r>
            <a:endParaRPr lang="en-US" b="1" dirty="0">
              <a:solidFill>
                <a:srgbClr val="FF0000"/>
              </a:solidFill>
              <a:sym typeface="Wingdings" pitchFamily="2" charset="2"/>
            </a:endParaRPr>
          </a:p>
          <a:p>
            <a:pPr lvl="2" algn="just"/>
            <a:r>
              <a:rPr lang="en-US" dirty="0">
                <a:sym typeface="Wingdings" pitchFamily="2" charset="2"/>
              </a:rPr>
              <a:t>We do have activities and procedures that can be carried out by OP once machines are running (apertures, kick responses, general cycle setting up, complementary hardware tests, scrubbing,…); </a:t>
            </a:r>
          </a:p>
          <a:p>
            <a:pPr lvl="2" algn="just"/>
            <a:r>
              <a:rPr lang="en-US" dirty="0">
                <a:sym typeface="Wingdings" pitchFamily="2" charset="2"/>
              </a:rPr>
              <a:t>Where this is not possible, </a:t>
            </a:r>
            <a:r>
              <a:rPr lang="en-US" b="1" dirty="0">
                <a:sym typeface="Wingdings" pitchFamily="2" charset="2"/>
              </a:rPr>
              <a:t>rather invest in procedures and tools</a:t>
            </a:r>
            <a:r>
              <a:rPr lang="en-US" dirty="0">
                <a:sym typeface="Wingdings" pitchFamily="2" charset="2"/>
              </a:rPr>
              <a:t>, such that they can be carried out by OP</a:t>
            </a:r>
          </a:p>
          <a:p>
            <a:pPr lvl="2" algn="just"/>
            <a:r>
              <a:rPr lang="en-US" dirty="0">
                <a:sym typeface="Wingdings" pitchFamily="2" charset="2"/>
              </a:rPr>
              <a:t>Turning on and off the machine every day would be </a:t>
            </a:r>
            <a:r>
              <a:rPr lang="en-US" b="1" dirty="0">
                <a:solidFill>
                  <a:srgbClr val="FF0000"/>
                </a:solidFill>
                <a:sym typeface="Wingdings" pitchFamily="2" charset="2"/>
              </a:rPr>
              <a:t>highly inefficient</a:t>
            </a:r>
            <a:endParaRPr lang="en-US" dirty="0">
              <a:sym typeface="Wingdings" pitchFamily="2" charset="2"/>
            </a:endParaRPr>
          </a:p>
        </p:txBody>
      </p:sp>
      <p:pic>
        <p:nvPicPr>
          <p:cNvPr id="10" name="Picture 2" descr="What Should A Lessons-Learned Process Focus On? - Navigate">
            <a:extLst>
              <a:ext uri="{FF2B5EF4-FFF2-40B4-BE49-F238E27FC236}">
                <a16:creationId xmlns:a16="http://schemas.microsoft.com/office/drawing/2014/main" id="{A505401C-6B2F-B7A8-4D26-60F514421F1E}"/>
              </a:ext>
            </a:extLst>
          </p:cNvPr>
          <p:cNvPicPr>
            <a:picLocks noChangeAspect="1" noChangeArrowheads="1"/>
          </p:cNvPicPr>
          <p:nvPr/>
        </p:nvPicPr>
        <p:blipFill>
          <a:blip r:embed="rId2">
            <a:alphaModFix amt="20000"/>
            <a:extLst>
              <a:ext uri="{28A0092B-C50C-407E-A947-70E740481C1C}">
                <a14:useLocalDpi xmlns:a14="http://schemas.microsoft.com/office/drawing/2010/main" val="0"/>
              </a:ext>
            </a:extLst>
          </a:blip>
          <a:srcRect/>
          <a:stretch>
            <a:fillRect/>
          </a:stretch>
        </p:blipFill>
        <p:spPr bwMode="auto">
          <a:xfrm>
            <a:off x="288000" y="2592000"/>
            <a:ext cx="3384000" cy="338400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3165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BC – what can be improved?</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dirty="0"/>
              <a:t>With meanwhile 2.5 years of post-LS2 experience and cross-complex optimizations in place, we can recapitulate:</a:t>
            </a:r>
          </a:p>
          <a:p>
            <a:pPr lvl="1" algn="just"/>
            <a:r>
              <a:rPr lang="en-US" dirty="0"/>
              <a:t>BC – open points:</a:t>
            </a:r>
          </a:p>
          <a:p>
            <a:pPr lvl="2" algn="just"/>
            <a:r>
              <a:rPr lang="en-US" dirty="0"/>
              <a:t>With the last LIU implementations finalized in the SPS during LS2 and post-LS2 commissioning and the consolidation of all upgrades across the injector chain, we have come a long way in terms of optimization</a:t>
            </a:r>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18</a:t>
            </a:fld>
            <a:endParaRPr lang="en-GB"/>
          </a:p>
        </p:txBody>
      </p:sp>
      <p:sp>
        <p:nvSpPr>
          <p:cNvPr id="7" name="Content Placeholder 2">
            <a:extLst>
              <a:ext uri="{FF2B5EF4-FFF2-40B4-BE49-F238E27FC236}">
                <a16:creationId xmlns:a16="http://schemas.microsoft.com/office/drawing/2014/main" id="{632A95E3-D108-D8ED-7228-4385A9DBC92A}"/>
              </a:ext>
            </a:extLst>
          </p:cNvPr>
          <p:cNvSpPr txBox="1">
            <a:spLocks/>
          </p:cNvSpPr>
          <p:nvPr/>
        </p:nvSpPr>
        <p:spPr>
          <a:xfrm>
            <a:off x="216004" y="2484000"/>
            <a:ext cx="11376000" cy="3600000"/>
          </a:xfrm>
          <a:prstGeom prst="roundRect">
            <a:avLst>
              <a:gd name="adj" fmla="val 5493"/>
            </a:avLst>
          </a:prstGeom>
          <a:solidFill>
            <a:srgbClr val="FFFFFF">
              <a:alpha val="99000"/>
            </a:srgbClr>
          </a:solidFill>
          <a:ln>
            <a:solidFill>
              <a:schemeClr val="accent4"/>
            </a:solidFill>
          </a:ln>
          <a:effectLst>
            <a:glow rad="101600">
              <a:schemeClr val="accent4">
                <a:satMod val="175000"/>
                <a:alpha val="40000"/>
              </a:schemeClr>
            </a:glow>
          </a:effectLst>
        </p:spPr>
        <p:txBody>
          <a:bodyPr vert="horz" lIns="1800000" tIns="45720" rIns="91440" bIns="45720" rtlCol="0">
            <a:noAutofit/>
          </a:bodyPr>
          <a:lst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Lessons learned:</a:t>
            </a:r>
          </a:p>
          <a:p>
            <a:pPr lvl="1" algn="just"/>
            <a:endParaRPr lang="en-US" dirty="0"/>
          </a:p>
          <a:p>
            <a:pPr lvl="1" algn="just"/>
            <a:r>
              <a:rPr lang="en-US" dirty="0"/>
              <a:t>Acknowledge that </a:t>
            </a:r>
            <a:r>
              <a:rPr lang="en-US" b="1" dirty="0"/>
              <a:t>scrubbing, testing of new procedures and tools as well as training </a:t>
            </a:r>
            <a:r>
              <a:rPr lang="en-US" dirty="0"/>
              <a:t>should be an integral part of BC</a:t>
            </a:r>
          </a:p>
          <a:p>
            <a:pPr lvl="1" algn="just"/>
            <a:r>
              <a:rPr lang="en-US" dirty="0">
                <a:sym typeface="Wingdings" pitchFamily="2" charset="2"/>
              </a:rPr>
              <a:t>Very good feedback from common commissioning periods; would also be useful for other facilities, i.e., AWAKE</a:t>
            </a:r>
          </a:p>
          <a:p>
            <a:pPr lvl="1" algn="just"/>
            <a:r>
              <a:rPr lang="en-US" dirty="0">
                <a:sym typeface="Wingdings" pitchFamily="2" charset="2"/>
              </a:rPr>
              <a:t>OP tasks during nights and weekends: not so much a problem</a:t>
            </a:r>
            <a:endParaRPr lang="en-US" b="1" dirty="0">
              <a:solidFill>
                <a:srgbClr val="FF0000"/>
              </a:solidFill>
              <a:sym typeface="Wingdings" pitchFamily="2" charset="2"/>
            </a:endParaRPr>
          </a:p>
          <a:p>
            <a:pPr lvl="2" algn="just"/>
            <a:r>
              <a:rPr lang="en-US" dirty="0">
                <a:sym typeface="Wingdings" pitchFamily="2" charset="2"/>
              </a:rPr>
              <a:t>We do have activities and procedures that can be carried out by OP once machines are running (apertures, kick responses, general cycle setting up, complementary hardware tests, scrubbing,…); </a:t>
            </a:r>
          </a:p>
          <a:p>
            <a:pPr lvl="2" algn="just"/>
            <a:r>
              <a:rPr lang="en-US" dirty="0">
                <a:sym typeface="Wingdings" pitchFamily="2" charset="2"/>
              </a:rPr>
              <a:t>Where this is not possible, </a:t>
            </a:r>
            <a:r>
              <a:rPr lang="en-US" b="1" dirty="0">
                <a:sym typeface="Wingdings" pitchFamily="2" charset="2"/>
              </a:rPr>
              <a:t>rather invest in procedures and tools</a:t>
            </a:r>
            <a:r>
              <a:rPr lang="en-US" dirty="0">
                <a:sym typeface="Wingdings" pitchFamily="2" charset="2"/>
              </a:rPr>
              <a:t>, such that they can be carried out by OP</a:t>
            </a:r>
          </a:p>
          <a:p>
            <a:pPr lvl="2" algn="just"/>
            <a:r>
              <a:rPr lang="en-US" dirty="0">
                <a:sym typeface="Wingdings" pitchFamily="2" charset="2"/>
              </a:rPr>
              <a:t>Turning on and off the machine every day would be </a:t>
            </a:r>
            <a:r>
              <a:rPr lang="en-US" b="1" dirty="0">
                <a:solidFill>
                  <a:srgbClr val="FF0000"/>
                </a:solidFill>
                <a:sym typeface="Wingdings" pitchFamily="2" charset="2"/>
              </a:rPr>
              <a:t>highly inefficient</a:t>
            </a:r>
            <a:endParaRPr lang="en-US" dirty="0">
              <a:sym typeface="Wingdings" pitchFamily="2" charset="2"/>
            </a:endParaRPr>
          </a:p>
        </p:txBody>
      </p:sp>
      <p:pic>
        <p:nvPicPr>
          <p:cNvPr id="10" name="Picture 2" descr="What Should A Lessons-Learned Process Focus On? - Navigate">
            <a:extLst>
              <a:ext uri="{FF2B5EF4-FFF2-40B4-BE49-F238E27FC236}">
                <a16:creationId xmlns:a16="http://schemas.microsoft.com/office/drawing/2014/main" id="{A505401C-6B2F-B7A8-4D26-60F514421F1E}"/>
              </a:ext>
            </a:extLst>
          </p:cNvPr>
          <p:cNvPicPr>
            <a:picLocks noChangeAspect="1" noChangeArrowheads="1"/>
          </p:cNvPicPr>
          <p:nvPr/>
        </p:nvPicPr>
        <p:blipFill>
          <a:blip r:embed="rId2">
            <a:alphaModFix amt="20000"/>
            <a:extLst>
              <a:ext uri="{28A0092B-C50C-407E-A947-70E740481C1C}">
                <a14:useLocalDpi xmlns:a14="http://schemas.microsoft.com/office/drawing/2010/main" val="0"/>
              </a:ext>
            </a:extLst>
          </a:blip>
          <a:srcRect/>
          <a:stretch>
            <a:fillRect/>
          </a:stretch>
        </p:blipFill>
        <p:spPr bwMode="auto">
          <a:xfrm>
            <a:off x="288000" y="2592000"/>
            <a:ext cx="3384000" cy="338400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8" name="Content Placeholder 2">
            <a:extLst>
              <a:ext uri="{FF2B5EF4-FFF2-40B4-BE49-F238E27FC236}">
                <a16:creationId xmlns:a16="http://schemas.microsoft.com/office/drawing/2014/main" id="{12011B9D-839F-D33A-615C-9C692112D94C}"/>
              </a:ext>
            </a:extLst>
          </p:cNvPr>
          <p:cNvSpPr txBox="1">
            <a:spLocks/>
          </p:cNvSpPr>
          <p:nvPr/>
        </p:nvSpPr>
        <p:spPr>
          <a:xfrm>
            <a:off x="1152000" y="2664000"/>
            <a:ext cx="10800000" cy="3240000"/>
          </a:xfrm>
          <a:prstGeom prst="roundRect">
            <a:avLst>
              <a:gd name="adj" fmla="val 5493"/>
            </a:avLst>
          </a:prstGeom>
          <a:solidFill>
            <a:srgbClr val="FFFFFF">
              <a:alpha val="98000"/>
            </a:srgbClr>
          </a:solidFill>
          <a:ln>
            <a:solidFill>
              <a:schemeClr val="accent1"/>
            </a:solidFill>
          </a:ln>
          <a:effectLst>
            <a:glow rad="101600">
              <a:schemeClr val="accent1">
                <a:satMod val="175000"/>
                <a:alpha val="40000"/>
              </a:schemeClr>
            </a:glow>
          </a:effectLst>
        </p:spPr>
        <p:txBody>
          <a:bodyPr vert="horz" lIns="90000" tIns="45720" rIns="3744000" bIns="45720" rtlCol="0">
            <a:noAutofit/>
          </a:bodyPr>
          <a:lst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800" dirty="0"/>
              <a:t>Remaining issues:</a:t>
            </a:r>
          </a:p>
          <a:p>
            <a:pPr lvl="1" algn="just"/>
            <a:endParaRPr lang="en-US" sz="1600" dirty="0">
              <a:sym typeface="Wingdings" pitchFamily="2" charset="2"/>
            </a:endParaRPr>
          </a:p>
          <a:p>
            <a:pPr lvl="1" algn="just"/>
            <a:r>
              <a:rPr lang="en-US" sz="1600" dirty="0">
                <a:sym typeface="Wingdings" pitchFamily="2" charset="2"/>
              </a:rPr>
              <a:t>Expert dependencies – some items and systems still need intense expert support, e.g.:</a:t>
            </a:r>
          </a:p>
          <a:p>
            <a:pPr lvl="2" algn="just"/>
            <a:r>
              <a:rPr lang="en-US" sz="1400" dirty="0">
                <a:sym typeface="Wingdings" pitchFamily="2" charset="2"/>
              </a:rPr>
              <a:t>RF setting up: harvest the </a:t>
            </a:r>
            <a:r>
              <a:rPr lang="en-US" sz="1400" b="1" dirty="0">
                <a:solidFill>
                  <a:srgbClr val="FF0000"/>
                </a:solidFill>
                <a:sym typeface="Wingdings" pitchFamily="2" charset="2"/>
              </a:rPr>
              <a:t>chances that come with system renovations</a:t>
            </a:r>
            <a:r>
              <a:rPr lang="en-US" sz="1400" dirty="0">
                <a:sym typeface="Wingdings" pitchFamily="2" charset="2"/>
              </a:rPr>
              <a:t> and focus on hardware abstraction and operational integration!</a:t>
            </a:r>
          </a:p>
          <a:p>
            <a:pPr lvl="2" algn="just"/>
            <a:r>
              <a:rPr lang="en-US" sz="1400" dirty="0">
                <a:sym typeface="Wingdings" pitchFamily="2" charset="2"/>
              </a:rPr>
              <a:t>LHC: still often expert driven, thus, potential lack of exploiting flexibility provided by OP shifts</a:t>
            </a:r>
          </a:p>
          <a:p>
            <a:pPr lvl="1" algn="just"/>
            <a:r>
              <a:rPr lang="en-US" sz="1600" dirty="0">
                <a:sym typeface="Wingdings" pitchFamily="2" charset="2"/>
              </a:rPr>
              <a:t>Ion commissioning – </a:t>
            </a:r>
            <a:r>
              <a:rPr lang="en-US" sz="1600" b="1" dirty="0">
                <a:solidFill>
                  <a:srgbClr val="FF0000"/>
                </a:solidFill>
                <a:sym typeface="Wingdings" pitchFamily="2" charset="2"/>
              </a:rPr>
              <a:t>potential anxiety</a:t>
            </a:r>
            <a:r>
              <a:rPr lang="en-US" sz="1600" dirty="0">
                <a:sym typeface="Wingdings" pitchFamily="2" charset="2"/>
              </a:rPr>
              <a:t> when having commissioning allocated during physics and/or so closely to required beam delivery date!</a:t>
            </a:r>
          </a:p>
          <a:p>
            <a:pPr lvl="1" algn="just"/>
            <a:r>
              <a:rPr lang="en-US" sz="1600" dirty="0"/>
              <a:t>MDs preparation still </a:t>
            </a:r>
            <a:r>
              <a:rPr lang="en-US" sz="1600" b="1" dirty="0">
                <a:solidFill>
                  <a:srgbClr val="FF0000"/>
                </a:solidFill>
              </a:rPr>
              <a:t>sometimes an issue</a:t>
            </a:r>
            <a:r>
              <a:rPr lang="en-US" sz="1600" dirty="0"/>
              <a:t>, especially for exotic configurations (special beams, modes, equipment)</a:t>
            </a:r>
          </a:p>
        </p:txBody>
      </p:sp>
      <p:pic>
        <p:nvPicPr>
          <p:cNvPr id="9" name="Picture 2" descr="Construction Signs - An Overview">
            <a:extLst>
              <a:ext uri="{FF2B5EF4-FFF2-40B4-BE49-F238E27FC236}">
                <a16:creationId xmlns:a16="http://schemas.microsoft.com/office/drawing/2014/main" id="{67708B9F-D8F3-B339-DAB4-52FFDF87148D}"/>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8640000" y="2772000"/>
            <a:ext cx="3024000" cy="30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907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Ion commissioning problematics</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a:xfrm>
            <a:off x="216000" y="900000"/>
            <a:ext cx="5400000" cy="5328000"/>
          </a:xfrm>
        </p:spPr>
        <p:txBody>
          <a:bodyPr>
            <a:normAutofit fontScale="92500" lnSpcReduction="20000"/>
          </a:bodyPr>
          <a:lstStyle/>
          <a:p>
            <a:pPr algn="just"/>
            <a:r>
              <a:rPr lang="en-US" dirty="0"/>
              <a:t>Example of an ion commissioning using a representative schedule in 2023</a:t>
            </a:r>
          </a:p>
          <a:p>
            <a:pPr lvl="1" algn="just"/>
            <a:r>
              <a:rPr lang="en-US" dirty="0"/>
              <a:t>Ion commissioning start ~July – ion run start ~November</a:t>
            </a:r>
          </a:p>
          <a:p>
            <a:pPr lvl="1" algn="just"/>
            <a:r>
              <a:rPr lang="en-US" dirty="0"/>
              <a:t>Commissioning time: 6 weeks source / LINAC3 + 1 week LEIR + 1 week PS + 8 days SPS</a:t>
            </a:r>
          </a:p>
          <a:p>
            <a:pPr lvl="1" algn="just"/>
            <a:endParaRPr lang="en-US" dirty="0"/>
          </a:p>
          <a:p>
            <a:pPr algn="just"/>
            <a:r>
              <a:rPr lang="en-US" dirty="0"/>
              <a:t>Advanced ion commissioning implications per machine – knock on effects:</a:t>
            </a:r>
          </a:p>
          <a:p>
            <a:pPr lvl="1" algn="just"/>
            <a:r>
              <a:rPr lang="en-US" dirty="0"/>
              <a:t>SPS: </a:t>
            </a:r>
          </a:p>
          <a:p>
            <a:pPr lvl="2" algn="just"/>
            <a:r>
              <a:rPr lang="en-US" dirty="0"/>
              <a:t>Likely possible – set up cycles and assume machine will come back in same state half a year later </a:t>
            </a:r>
            <a:r>
              <a:rPr lang="en-US" dirty="0">
                <a:sym typeface="Wingdings" pitchFamily="2" charset="2"/>
              </a:rPr>
              <a:t> by experience reasonable assumption</a:t>
            </a:r>
            <a:endParaRPr lang="en-US" dirty="0"/>
          </a:p>
          <a:p>
            <a:pPr lvl="1" algn="just"/>
            <a:r>
              <a:rPr lang="en-US" dirty="0"/>
              <a:t>PS:</a:t>
            </a:r>
          </a:p>
          <a:p>
            <a:pPr lvl="2" algn="just"/>
            <a:r>
              <a:rPr lang="en-US" dirty="0"/>
              <a:t>Commissioning expected to be more efficient with lessons learned (start with nominal)</a:t>
            </a:r>
          </a:p>
          <a:p>
            <a:pPr lvl="1" algn="just"/>
            <a:r>
              <a:rPr lang="en-US" dirty="0"/>
              <a:t>LEIR:</a:t>
            </a:r>
          </a:p>
          <a:p>
            <a:pPr lvl="2" algn="just"/>
            <a:r>
              <a:rPr lang="en-US" dirty="0"/>
              <a:t>Potential conflict with start-up of AD/ELENA as the facilities share the same pool of experts!</a:t>
            </a:r>
          </a:p>
          <a:p>
            <a:pPr lvl="1" algn="just"/>
            <a:r>
              <a:rPr lang="en-US" dirty="0"/>
              <a:t>LINAC3 + SOURCE: </a:t>
            </a:r>
          </a:p>
          <a:p>
            <a:pPr lvl="2" algn="just"/>
            <a:r>
              <a:rPr lang="en-US" dirty="0"/>
              <a:t>full re-commissioning is assumed to be needed </a:t>
            </a:r>
            <a:r>
              <a:rPr lang="en-US" dirty="0">
                <a:sym typeface="Wingdings" pitchFamily="2" charset="2"/>
              </a:rPr>
              <a:t> </a:t>
            </a:r>
            <a:r>
              <a:rPr lang="en-US" dirty="0"/>
              <a:t>+6 weeks supplemental work; choice to be made</a:t>
            </a:r>
          </a:p>
          <a:p>
            <a:pPr lvl="1" algn="just"/>
            <a:endParaRPr lang="en-US" dirty="0"/>
          </a:p>
          <a:p>
            <a:endParaRPr lang="en-US" dirty="0"/>
          </a:p>
          <a:p>
            <a:endParaRPr lang="en-US" dirty="0"/>
          </a:p>
          <a:p>
            <a:endParaRPr lang="en-US" dirty="0"/>
          </a:p>
          <a:p>
            <a:endParaRPr lang="en-US" dirty="0"/>
          </a:p>
          <a:p>
            <a:endParaRPr lang="en-US" dirty="0"/>
          </a:p>
          <a:p>
            <a:endParaRPr lang="en-US" dirty="0"/>
          </a:p>
          <a:p>
            <a:endParaRPr lang="en-US" dirty="0"/>
          </a:p>
          <a:p>
            <a:pPr lvl="1" algn="just"/>
            <a:endParaRPr lang="en-US" dirty="0"/>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19</a:t>
            </a:fld>
            <a:endParaRPr lang="en-GB"/>
          </a:p>
        </p:txBody>
      </p:sp>
      <p:pic>
        <p:nvPicPr>
          <p:cNvPr id="7" name="Picture 6">
            <a:extLst>
              <a:ext uri="{FF2B5EF4-FFF2-40B4-BE49-F238E27FC236}">
                <a16:creationId xmlns:a16="http://schemas.microsoft.com/office/drawing/2014/main" id="{7F3260FA-917C-6A92-AD73-A8E2E58CF854}"/>
              </a:ext>
            </a:extLst>
          </p:cNvPr>
          <p:cNvPicPr>
            <a:picLocks noChangeAspect="1"/>
          </p:cNvPicPr>
          <p:nvPr/>
        </p:nvPicPr>
        <p:blipFill>
          <a:blip r:embed="rId2"/>
          <a:stretch>
            <a:fillRect/>
          </a:stretch>
        </p:blipFill>
        <p:spPr>
          <a:xfrm>
            <a:off x="5976000" y="792000"/>
            <a:ext cx="6120000" cy="5318952"/>
          </a:xfrm>
          <a:prstGeom prst="rect">
            <a:avLst/>
          </a:prstGeom>
        </p:spPr>
      </p:pic>
      <p:sp>
        <p:nvSpPr>
          <p:cNvPr id="8" name="Rounded Rectangle 7">
            <a:extLst>
              <a:ext uri="{FF2B5EF4-FFF2-40B4-BE49-F238E27FC236}">
                <a16:creationId xmlns:a16="http://schemas.microsoft.com/office/drawing/2014/main" id="{F9F94385-0AE7-B368-626D-493D2D690842}"/>
              </a:ext>
            </a:extLst>
          </p:cNvPr>
          <p:cNvSpPr/>
          <p:nvPr/>
        </p:nvSpPr>
        <p:spPr>
          <a:xfrm>
            <a:off x="648000" y="5040000"/>
            <a:ext cx="5040000" cy="684000"/>
          </a:xfrm>
          <a:prstGeom prst="roundRect">
            <a:avLst>
              <a:gd name="adj" fmla="val 12029"/>
            </a:avLst>
          </a:prstGeom>
          <a:noFill/>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997050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Beautiful white snowdrop flowers growth in snow, spring natural background. early  spring season concept. first flowers symbol of the arrival of spring.  banner Photos | Adobe Stock">
            <a:extLst>
              <a:ext uri="{FF2B5EF4-FFF2-40B4-BE49-F238E27FC236}">
                <a16:creationId xmlns:a16="http://schemas.microsoft.com/office/drawing/2014/main" id="{8E00556E-F907-8D7B-047E-C6FB117F83C9}"/>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l="9801"/>
          <a:stretch/>
        </p:blipFill>
        <p:spPr bwMode="auto">
          <a:xfrm>
            <a:off x="-600" y="-11224"/>
            <a:ext cx="12193200" cy="68804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Commissioning introduction</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sz="1800" dirty="0"/>
              <a:t>Every year, after the JAP WS, Christmas, New Year’s Eve and Chamonix, when the snowdrops start peaking through the thin snow blankets and the snow begins to melt in increasingly warm sunrays, the CERN accelerator complex starts awakening from its hibernation; in technical terms, we call </a:t>
            </a:r>
            <a:r>
              <a:rPr lang="en-US" sz="1800" b="1" dirty="0">
                <a:solidFill>
                  <a:srgbClr val="FF0000"/>
                </a:solidFill>
              </a:rPr>
              <a:t>this period the “(re-)commissioning phase”</a:t>
            </a:r>
            <a:r>
              <a:rPr lang="en-US" sz="1800" dirty="0"/>
              <a:t> of the accelerator complex…</a:t>
            </a:r>
          </a:p>
          <a:p>
            <a:pPr algn="just"/>
            <a:endParaRPr lang="en-US" sz="1800" dirty="0"/>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2</a:t>
            </a:fld>
            <a:endParaRPr lang="en-GB"/>
          </a:p>
        </p:txBody>
      </p:sp>
    </p:spTree>
    <p:extLst>
      <p:ext uri="{BB962C8B-B14F-4D97-AF65-F5344CB8AC3E}">
        <p14:creationId xmlns:p14="http://schemas.microsoft.com/office/powerpoint/2010/main" val="776286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Ion commissioning problematics</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a:xfrm>
            <a:off x="216000" y="900000"/>
            <a:ext cx="5400000" cy="5328000"/>
          </a:xfrm>
        </p:spPr>
        <p:txBody>
          <a:bodyPr>
            <a:normAutofit fontScale="92500" lnSpcReduction="20000"/>
          </a:bodyPr>
          <a:lstStyle/>
          <a:p>
            <a:pPr algn="just"/>
            <a:r>
              <a:rPr lang="en-US" dirty="0"/>
              <a:t>Example of an ion commissioning using a representative schedule in 2023</a:t>
            </a:r>
          </a:p>
          <a:p>
            <a:pPr lvl="1" algn="just"/>
            <a:r>
              <a:rPr lang="en-US" dirty="0"/>
              <a:t>Ion commissioning start ~July – ion run start ~November</a:t>
            </a:r>
          </a:p>
          <a:p>
            <a:pPr lvl="1" algn="just"/>
            <a:r>
              <a:rPr lang="en-US" dirty="0"/>
              <a:t>Commissioning time: 6 weeks source / LINAC3 + 1 week LEIR + 1 week PS + 8 days SPS</a:t>
            </a:r>
          </a:p>
          <a:p>
            <a:pPr lvl="1" algn="just"/>
            <a:endParaRPr lang="en-US" dirty="0"/>
          </a:p>
          <a:p>
            <a:pPr algn="just"/>
            <a:r>
              <a:rPr lang="en-US" dirty="0"/>
              <a:t>YETS ions: </a:t>
            </a:r>
          </a:p>
          <a:p>
            <a:pPr lvl="1" algn="just"/>
            <a:r>
              <a:rPr lang="en-US" dirty="0"/>
              <a:t>Maintenance and start up of LINAC3 + LINAC4 + SOURCES need to </a:t>
            </a:r>
            <a:r>
              <a:rPr lang="en-US" b="1" dirty="0">
                <a:solidFill>
                  <a:srgbClr val="FF0000"/>
                </a:solidFill>
              </a:rPr>
              <a:t>shift from sequential (today) to parallel</a:t>
            </a:r>
            <a:r>
              <a:rPr lang="en-US" dirty="0"/>
              <a:t> with resources shared; this extends over several departments (BE, SY, EN,…) </a:t>
            </a:r>
            <a:r>
              <a:rPr lang="en-US" dirty="0">
                <a:sym typeface="Wingdings" pitchFamily="2" charset="2"/>
              </a:rPr>
              <a:t> identified as actual problem</a:t>
            </a:r>
          </a:p>
          <a:p>
            <a:pPr lvl="1" algn="just"/>
            <a:r>
              <a:rPr lang="en-US" dirty="0">
                <a:sym typeface="Wingdings" pitchFamily="2" charset="2"/>
              </a:rPr>
              <a:t>YETS ‘24 already fully optimized and scheduled  identified as not implementable for run ’24</a:t>
            </a:r>
          </a:p>
          <a:p>
            <a:pPr lvl="1" algn="just"/>
            <a:r>
              <a:rPr lang="en-US" dirty="0">
                <a:sym typeface="Wingdings" pitchFamily="2" charset="2"/>
              </a:rPr>
              <a:t>DSO tests, etc. not necessarily a problem, inclusive</a:t>
            </a:r>
          </a:p>
          <a:p>
            <a:pPr lvl="1" algn="just"/>
            <a:endParaRPr lang="en-US" dirty="0"/>
          </a:p>
          <a:p>
            <a:pPr algn="just"/>
            <a:r>
              <a:rPr lang="en-US" dirty="0"/>
              <a:t>Other ions need to be developed</a:t>
            </a:r>
          </a:p>
          <a:p>
            <a:pPr lvl="1" algn="just"/>
            <a:endParaRPr lang="en-US" dirty="0"/>
          </a:p>
          <a:p>
            <a:pPr marL="0" indent="0" algn="just">
              <a:buNone/>
            </a:pPr>
            <a:r>
              <a:rPr lang="en-US" dirty="0">
                <a:sym typeface="Wingdings" pitchFamily="2" charset="2"/>
              </a:rPr>
              <a:t> Cost: </a:t>
            </a:r>
            <a:r>
              <a:rPr lang="en-US" b="1" dirty="0"/>
              <a:t>6 weeks extra + resource doubling during YETS</a:t>
            </a:r>
            <a:r>
              <a:rPr lang="en-US" dirty="0"/>
              <a:t> (and potential collision with AD/ELENA commissioning) to gain ~2 days of NA physics – can we get this cheaper?</a:t>
            </a:r>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lvl="1" algn="just"/>
            <a:endParaRPr lang="en-US" dirty="0"/>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20</a:t>
            </a:fld>
            <a:endParaRPr lang="en-GB"/>
          </a:p>
        </p:txBody>
      </p:sp>
      <p:pic>
        <p:nvPicPr>
          <p:cNvPr id="7" name="Picture 6">
            <a:extLst>
              <a:ext uri="{FF2B5EF4-FFF2-40B4-BE49-F238E27FC236}">
                <a16:creationId xmlns:a16="http://schemas.microsoft.com/office/drawing/2014/main" id="{7F3260FA-917C-6A92-AD73-A8E2E58CF854}"/>
              </a:ext>
            </a:extLst>
          </p:cNvPr>
          <p:cNvPicPr>
            <a:picLocks noChangeAspect="1"/>
          </p:cNvPicPr>
          <p:nvPr/>
        </p:nvPicPr>
        <p:blipFill>
          <a:blip r:embed="rId2"/>
          <a:stretch>
            <a:fillRect/>
          </a:stretch>
        </p:blipFill>
        <p:spPr>
          <a:xfrm>
            <a:off x="5976000" y="792000"/>
            <a:ext cx="6120000" cy="5318952"/>
          </a:xfrm>
          <a:prstGeom prst="rect">
            <a:avLst/>
          </a:prstGeom>
        </p:spPr>
      </p:pic>
      <p:sp>
        <p:nvSpPr>
          <p:cNvPr id="9" name="Rounded Rectangle 8">
            <a:extLst>
              <a:ext uri="{FF2B5EF4-FFF2-40B4-BE49-F238E27FC236}">
                <a16:creationId xmlns:a16="http://schemas.microsoft.com/office/drawing/2014/main" id="{FFA400D6-20C6-FE82-C639-F4DC3EF70AC8}"/>
              </a:ext>
            </a:extLst>
          </p:cNvPr>
          <p:cNvSpPr/>
          <p:nvPr/>
        </p:nvSpPr>
        <p:spPr>
          <a:xfrm>
            <a:off x="648000" y="2772000"/>
            <a:ext cx="5040000" cy="1008000"/>
          </a:xfrm>
          <a:prstGeom prst="roundRect">
            <a:avLst>
              <a:gd name="adj" fmla="val 9058"/>
            </a:avLst>
          </a:prstGeom>
          <a:noFill/>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510181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Ion commissioning problematics</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a:xfrm>
            <a:off x="216000" y="900000"/>
            <a:ext cx="5400000" cy="5328000"/>
          </a:xfrm>
        </p:spPr>
        <p:txBody>
          <a:bodyPr>
            <a:normAutofit fontScale="92500" lnSpcReduction="20000"/>
          </a:bodyPr>
          <a:lstStyle/>
          <a:p>
            <a:pPr algn="just"/>
            <a:r>
              <a:rPr lang="en-US" dirty="0"/>
              <a:t>Example of an ion commissioning using a representative schedule in 2023</a:t>
            </a:r>
          </a:p>
          <a:p>
            <a:pPr lvl="1" algn="just"/>
            <a:r>
              <a:rPr lang="en-US" dirty="0"/>
              <a:t>Ion commissioning start ~July – ion run start ~November</a:t>
            </a:r>
          </a:p>
          <a:p>
            <a:pPr lvl="1" algn="just"/>
            <a:r>
              <a:rPr lang="en-US" dirty="0"/>
              <a:t>Commissioning time: 6 weeks source / LINAC3 + 1 week LEIR + 1 week PS + 8 days SPS</a:t>
            </a:r>
          </a:p>
          <a:p>
            <a:pPr lvl="1" algn="just"/>
            <a:endParaRPr lang="en-US" dirty="0"/>
          </a:p>
          <a:p>
            <a:pPr algn="just"/>
            <a:r>
              <a:rPr lang="en-US" dirty="0"/>
              <a:t>YETS ions: </a:t>
            </a:r>
          </a:p>
          <a:p>
            <a:pPr lvl="1" algn="just"/>
            <a:r>
              <a:rPr lang="en-US" dirty="0"/>
              <a:t>Maintenance and start up of LINAC3 + LINAC4 + SOURCES need to </a:t>
            </a:r>
            <a:r>
              <a:rPr lang="en-US" b="1" dirty="0">
                <a:solidFill>
                  <a:srgbClr val="FF0000"/>
                </a:solidFill>
              </a:rPr>
              <a:t>shift from sequential (today) to parallel</a:t>
            </a:r>
            <a:r>
              <a:rPr lang="en-US" dirty="0"/>
              <a:t> with resources shared; this extends over several departments (BE, SY, EN,…) </a:t>
            </a:r>
            <a:r>
              <a:rPr lang="en-US" dirty="0">
                <a:sym typeface="Wingdings" pitchFamily="2" charset="2"/>
              </a:rPr>
              <a:t> identified as actual problem</a:t>
            </a:r>
          </a:p>
          <a:p>
            <a:pPr lvl="1" algn="just"/>
            <a:r>
              <a:rPr lang="en-US" dirty="0">
                <a:sym typeface="Wingdings" pitchFamily="2" charset="2"/>
              </a:rPr>
              <a:t>YETS ‘24 already fully optimized and scheduled  identified as not implementable for run ’24</a:t>
            </a:r>
          </a:p>
          <a:p>
            <a:pPr lvl="1" algn="just"/>
            <a:r>
              <a:rPr lang="en-US" dirty="0">
                <a:sym typeface="Wingdings" pitchFamily="2" charset="2"/>
              </a:rPr>
              <a:t>DSO tests, etc. not necessarily a problem, inclusive</a:t>
            </a:r>
          </a:p>
          <a:p>
            <a:pPr lvl="1" algn="just"/>
            <a:endParaRPr lang="en-US" dirty="0"/>
          </a:p>
          <a:p>
            <a:pPr algn="just"/>
            <a:r>
              <a:rPr lang="en-US" dirty="0"/>
              <a:t>Other ions need to be developed</a:t>
            </a:r>
          </a:p>
          <a:p>
            <a:pPr lvl="1" algn="just"/>
            <a:endParaRPr lang="en-US" dirty="0"/>
          </a:p>
          <a:p>
            <a:pPr marL="0" indent="0" algn="just">
              <a:buNone/>
            </a:pPr>
            <a:r>
              <a:rPr lang="en-US" dirty="0">
                <a:sym typeface="Wingdings" pitchFamily="2" charset="2"/>
              </a:rPr>
              <a:t> Cost: </a:t>
            </a:r>
            <a:r>
              <a:rPr lang="en-US" b="1" dirty="0"/>
              <a:t>6 weeks extra + resource doubling during YETS</a:t>
            </a:r>
            <a:r>
              <a:rPr lang="en-US" dirty="0"/>
              <a:t> (and potential collision with AD/ELENA commissioning) to gain ~2 days of NA physics – can we get this cheaper?</a:t>
            </a:r>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lvl="1" algn="just"/>
            <a:endParaRPr lang="en-US" dirty="0"/>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21</a:t>
            </a:fld>
            <a:endParaRPr lang="en-GB"/>
          </a:p>
        </p:txBody>
      </p:sp>
      <p:pic>
        <p:nvPicPr>
          <p:cNvPr id="7" name="Picture 6">
            <a:extLst>
              <a:ext uri="{FF2B5EF4-FFF2-40B4-BE49-F238E27FC236}">
                <a16:creationId xmlns:a16="http://schemas.microsoft.com/office/drawing/2014/main" id="{7F3260FA-917C-6A92-AD73-A8E2E58CF854}"/>
              </a:ext>
            </a:extLst>
          </p:cNvPr>
          <p:cNvPicPr>
            <a:picLocks noChangeAspect="1"/>
          </p:cNvPicPr>
          <p:nvPr/>
        </p:nvPicPr>
        <p:blipFill>
          <a:blip r:embed="rId2"/>
          <a:stretch>
            <a:fillRect/>
          </a:stretch>
        </p:blipFill>
        <p:spPr>
          <a:xfrm>
            <a:off x="5976000" y="792000"/>
            <a:ext cx="6120000" cy="5318952"/>
          </a:xfrm>
          <a:prstGeom prst="rect">
            <a:avLst/>
          </a:prstGeom>
        </p:spPr>
      </p:pic>
      <p:sp>
        <p:nvSpPr>
          <p:cNvPr id="9" name="Rounded Rectangle 8">
            <a:extLst>
              <a:ext uri="{FF2B5EF4-FFF2-40B4-BE49-F238E27FC236}">
                <a16:creationId xmlns:a16="http://schemas.microsoft.com/office/drawing/2014/main" id="{FFA400D6-20C6-FE82-C639-F4DC3EF70AC8}"/>
              </a:ext>
            </a:extLst>
          </p:cNvPr>
          <p:cNvSpPr/>
          <p:nvPr/>
        </p:nvSpPr>
        <p:spPr>
          <a:xfrm>
            <a:off x="648000" y="2772000"/>
            <a:ext cx="5040000" cy="1008000"/>
          </a:xfrm>
          <a:prstGeom prst="roundRect">
            <a:avLst>
              <a:gd name="adj" fmla="val 9058"/>
            </a:avLst>
          </a:prstGeom>
          <a:noFill/>
          <a:ln w="1905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Content Placeholder 2">
            <a:extLst>
              <a:ext uri="{FF2B5EF4-FFF2-40B4-BE49-F238E27FC236}">
                <a16:creationId xmlns:a16="http://schemas.microsoft.com/office/drawing/2014/main" id="{6DCFE316-AD73-AD0D-BDCA-74D016692160}"/>
              </a:ext>
            </a:extLst>
          </p:cNvPr>
          <p:cNvSpPr txBox="1">
            <a:spLocks/>
          </p:cNvSpPr>
          <p:nvPr/>
        </p:nvSpPr>
        <p:spPr>
          <a:xfrm>
            <a:off x="444000" y="2484000"/>
            <a:ext cx="11304000" cy="3276000"/>
          </a:xfrm>
          <a:prstGeom prst="roundRect">
            <a:avLst>
              <a:gd name="adj" fmla="val 4469"/>
            </a:avLst>
          </a:prstGeom>
          <a:solidFill>
            <a:srgbClr val="FFFFFF">
              <a:alpha val="95000"/>
            </a:srgbClr>
          </a:solidFill>
          <a:ln w="25400">
            <a:solidFill>
              <a:schemeClr val="accent4"/>
            </a:solidFill>
          </a:ln>
          <a:effectLst>
            <a:outerShdw blurRad="63500" sx="102000" sy="102000" algn="ctr" rotWithShape="0">
              <a:prstClr val="black">
                <a:alpha val="40000"/>
              </a:prstClr>
            </a:outerShdw>
          </a:effectLst>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2.5 alternative options addressing different issues:</a:t>
            </a:r>
          </a:p>
          <a:p>
            <a:pPr lvl="1" algn="just"/>
            <a:endParaRPr lang="en-US" dirty="0"/>
          </a:p>
          <a:p>
            <a:pPr marL="857250" lvl="1" indent="-400050" algn="just">
              <a:buFont typeface="+mj-lt"/>
              <a:buAutoNum type="romanLcPeriod"/>
            </a:pPr>
            <a:r>
              <a:rPr lang="en-US" b="1" dirty="0">
                <a:solidFill>
                  <a:schemeClr val="accent5"/>
                </a:solidFill>
              </a:rPr>
              <a:t>Advance start of physics by 1 week</a:t>
            </a:r>
            <a:r>
              <a:rPr lang="en-US" dirty="0"/>
              <a:t> to mitigate loss of physics; recover the week needed for ion commissioning close to where the ion beam will be needed </a:t>
            </a:r>
            <a:r>
              <a:rPr lang="en-US" dirty="0">
                <a:sym typeface="Wingdings" pitchFamily="2" charset="2"/>
              </a:rPr>
              <a:t> + 1 week earlier in the year, - 1 week later for ion commissioning</a:t>
            </a:r>
          </a:p>
          <a:p>
            <a:pPr marL="857250" lvl="1" indent="-400050" algn="just">
              <a:buFont typeface="+mj-lt"/>
              <a:buAutoNum type="romanLcPeriod"/>
            </a:pPr>
            <a:endParaRPr lang="en-US" dirty="0"/>
          </a:p>
          <a:p>
            <a:pPr marL="857250" lvl="1" indent="-400050" algn="just">
              <a:buFont typeface="+mj-lt"/>
              <a:buAutoNum type="romanLcPeriod"/>
            </a:pPr>
            <a:r>
              <a:rPr lang="en-US" b="1" dirty="0">
                <a:solidFill>
                  <a:schemeClr val="accent5"/>
                </a:solidFill>
              </a:rPr>
              <a:t>Advance MDs into the beam commissioning period </a:t>
            </a:r>
            <a:r>
              <a:rPr lang="en-US" dirty="0"/>
              <a:t>to free up slots, or at least make MDs more efficient later in the year – caution not to cluster MDs too much as some require to be distributed throughout the year</a:t>
            </a:r>
          </a:p>
          <a:p>
            <a:pPr marL="857250" lvl="1" indent="-400050" algn="just">
              <a:buFont typeface="+mj-lt"/>
              <a:buAutoNum type="romanLcPeriod"/>
            </a:pPr>
            <a:endParaRPr lang="en-US" dirty="0"/>
          </a:p>
          <a:p>
            <a:pPr marL="857250" lvl="1" indent="-400050" algn="just">
              <a:buFont typeface="+mj-lt"/>
              <a:buAutoNum type="romanLcPeriod"/>
            </a:pPr>
            <a:r>
              <a:rPr lang="en-US" b="1" dirty="0">
                <a:solidFill>
                  <a:schemeClr val="accent5"/>
                </a:solidFill>
              </a:rPr>
              <a:t>Start up ions complex outside of the beam commissioning period, but still earlier</a:t>
            </a:r>
            <a:r>
              <a:rPr lang="en-US" dirty="0"/>
              <a:t>; in particular early enough, to be ready with ions beams  few weeks in advance to accommodate for potential issues and delays – maintain the </a:t>
            </a:r>
            <a:r>
              <a:rPr lang="en-US" b="1" dirty="0"/>
              <a:t>very useful beam commissioning period </a:t>
            </a:r>
            <a:r>
              <a:rPr lang="en-US" dirty="0"/>
              <a:t>as is</a:t>
            </a:r>
          </a:p>
        </p:txBody>
      </p:sp>
    </p:spTree>
    <p:extLst>
      <p:ext uri="{BB962C8B-B14F-4D97-AF65-F5344CB8AC3E}">
        <p14:creationId xmlns:p14="http://schemas.microsoft.com/office/powerpoint/2010/main" val="4226941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Join CERN in a historic week for particle physics | CERN">
            <a:extLst>
              <a:ext uri="{FF2B5EF4-FFF2-40B4-BE49-F238E27FC236}">
                <a16:creationId xmlns:a16="http://schemas.microsoft.com/office/drawing/2014/main" id="{F38F1F92-51CB-3C96-B9B5-30248252A8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800" y="1437001"/>
            <a:ext cx="5976000" cy="3983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DEB328F3-58C0-DB4E-28C0-A204235AC076}"/>
              </a:ext>
            </a:extLst>
          </p:cNvPr>
          <p:cNvSpPr>
            <a:spLocks noGrp="1"/>
          </p:cNvSpPr>
          <p:nvPr>
            <p:ph type="title"/>
          </p:nvPr>
        </p:nvSpPr>
        <p:spPr/>
        <p:txBody>
          <a:bodyPr/>
          <a:lstStyle/>
          <a:p>
            <a:r>
              <a:rPr lang="en-US" dirty="0"/>
              <a:t>LHC specific items</a:t>
            </a:r>
          </a:p>
        </p:txBody>
      </p:sp>
      <p:sp>
        <p:nvSpPr>
          <p:cNvPr id="4" name="Date Placeholder 3">
            <a:extLst>
              <a:ext uri="{FF2B5EF4-FFF2-40B4-BE49-F238E27FC236}">
                <a16:creationId xmlns:a16="http://schemas.microsoft.com/office/drawing/2014/main" id="{A995895D-A8C2-0C90-293C-469DEE07B34B}"/>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8DE7ACF6-8325-FC7B-66D9-055EF4DE3E93}"/>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44456D9B-A8F3-2586-7440-1D71E9324FBF}"/>
              </a:ext>
            </a:extLst>
          </p:cNvPr>
          <p:cNvSpPr>
            <a:spLocks noGrp="1"/>
          </p:cNvSpPr>
          <p:nvPr>
            <p:ph type="sldNum" sz="quarter" idx="12"/>
          </p:nvPr>
        </p:nvSpPr>
        <p:spPr/>
        <p:txBody>
          <a:bodyPr/>
          <a:lstStyle/>
          <a:p>
            <a:fld id="{633CC1A6-AE81-4220-97E8-2DBAC9DABC59}" type="slidenum">
              <a:rPr lang="en-GB" smtClean="0"/>
              <a:pPr/>
              <a:t>22</a:t>
            </a:fld>
            <a:endParaRPr lang="en-GB"/>
          </a:p>
        </p:txBody>
      </p:sp>
      <p:sp>
        <p:nvSpPr>
          <p:cNvPr id="12" name="Freeform 11">
            <a:extLst>
              <a:ext uri="{FF2B5EF4-FFF2-40B4-BE49-F238E27FC236}">
                <a16:creationId xmlns:a16="http://schemas.microsoft.com/office/drawing/2014/main" id="{7CDAAE65-BBB3-86A0-B50D-DFCDACD8A5E5}"/>
              </a:ext>
            </a:extLst>
          </p:cNvPr>
          <p:cNvSpPr/>
          <p:nvPr/>
        </p:nvSpPr>
        <p:spPr>
          <a:xfrm flipH="1" flipV="1">
            <a:off x="4934159" y="849818"/>
            <a:ext cx="1446240" cy="5184232"/>
          </a:xfrm>
          <a:custGeom>
            <a:avLst/>
            <a:gdLst>
              <a:gd name="connsiteX0" fmla="*/ 256842 w 1234605"/>
              <a:gd name="connsiteY0" fmla="*/ 95357 h 5680537"/>
              <a:gd name="connsiteX1" fmla="*/ 88676 w 1234605"/>
              <a:gd name="connsiteY1" fmla="*/ 1167412 h 5680537"/>
              <a:gd name="connsiteX2" fmla="*/ 4593 w 1234605"/>
              <a:gd name="connsiteY2" fmla="*/ 2964681 h 5680537"/>
              <a:gd name="connsiteX3" fmla="*/ 130718 w 1234605"/>
              <a:gd name="connsiteY3" fmla="*/ 5550226 h 5680537"/>
              <a:gd name="connsiteX4" fmla="*/ 1087159 w 1234605"/>
              <a:gd name="connsiteY4" fmla="*/ 5203385 h 5680537"/>
              <a:gd name="connsiteX5" fmla="*/ 540621 w 1234605"/>
              <a:gd name="connsiteY5" fmla="*/ 4394088 h 5680537"/>
              <a:gd name="connsiteX6" fmla="*/ 561642 w 1234605"/>
              <a:gd name="connsiteY6" fmla="*/ 2502226 h 5680537"/>
              <a:gd name="connsiteX7" fmla="*/ 1234304 w 1234605"/>
              <a:gd name="connsiteY7" fmla="*/ 1188433 h 5680537"/>
              <a:gd name="connsiteX8" fmla="*/ 645724 w 1234605"/>
              <a:gd name="connsiteY8" fmla="*/ 473730 h 5680537"/>
              <a:gd name="connsiteX9" fmla="*/ 488069 w 1234605"/>
              <a:gd name="connsiteY9" fmla="*/ 95357 h 5680537"/>
              <a:gd name="connsiteX10" fmla="*/ 256842 w 1234605"/>
              <a:gd name="connsiteY10" fmla="*/ 95357 h 5680537"/>
              <a:gd name="connsiteX0" fmla="*/ 162249 w 1234605"/>
              <a:gd name="connsiteY0" fmla="*/ 158836 h 5607381"/>
              <a:gd name="connsiteX1" fmla="*/ 88676 w 1234605"/>
              <a:gd name="connsiteY1" fmla="*/ 1094256 h 5607381"/>
              <a:gd name="connsiteX2" fmla="*/ 4593 w 1234605"/>
              <a:gd name="connsiteY2" fmla="*/ 2891525 h 5607381"/>
              <a:gd name="connsiteX3" fmla="*/ 130718 w 1234605"/>
              <a:gd name="connsiteY3" fmla="*/ 5477070 h 5607381"/>
              <a:gd name="connsiteX4" fmla="*/ 1087159 w 1234605"/>
              <a:gd name="connsiteY4" fmla="*/ 5130229 h 5607381"/>
              <a:gd name="connsiteX5" fmla="*/ 540621 w 1234605"/>
              <a:gd name="connsiteY5" fmla="*/ 4320932 h 5607381"/>
              <a:gd name="connsiteX6" fmla="*/ 561642 w 1234605"/>
              <a:gd name="connsiteY6" fmla="*/ 2429070 h 5607381"/>
              <a:gd name="connsiteX7" fmla="*/ 1234304 w 1234605"/>
              <a:gd name="connsiteY7" fmla="*/ 1115277 h 5607381"/>
              <a:gd name="connsiteX8" fmla="*/ 645724 w 1234605"/>
              <a:gd name="connsiteY8" fmla="*/ 400574 h 5607381"/>
              <a:gd name="connsiteX9" fmla="*/ 488069 w 1234605"/>
              <a:gd name="connsiteY9" fmla="*/ 22201 h 5607381"/>
              <a:gd name="connsiteX10" fmla="*/ 162249 w 1234605"/>
              <a:gd name="connsiteY10" fmla="*/ 158836 h 5607381"/>
              <a:gd name="connsiteX0" fmla="*/ 162249 w 1234605"/>
              <a:gd name="connsiteY0" fmla="*/ 103300 h 5551845"/>
              <a:gd name="connsiteX1" fmla="*/ 88676 w 1234605"/>
              <a:gd name="connsiteY1" fmla="*/ 1038720 h 5551845"/>
              <a:gd name="connsiteX2" fmla="*/ 4593 w 1234605"/>
              <a:gd name="connsiteY2" fmla="*/ 2835989 h 5551845"/>
              <a:gd name="connsiteX3" fmla="*/ 130718 w 1234605"/>
              <a:gd name="connsiteY3" fmla="*/ 5421534 h 5551845"/>
              <a:gd name="connsiteX4" fmla="*/ 1087159 w 1234605"/>
              <a:gd name="connsiteY4" fmla="*/ 5074693 h 5551845"/>
              <a:gd name="connsiteX5" fmla="*/ 540621 w 1234605"/>
              <a:gd name="connsiteY5" fmla="*/ 4265396 h 5551845"/>
              <a:gd name="connsiteX6" fmla="*/ 561642 w 1234605"/>
              <a:gd name="connsiteY6" fmla="*/ 2373534 h 5551845"/>
              <a:gd name="connsiteX7" fmla="*/ 1234304 w 1234605"/>
              <a:gd name="connsiteY7" fmla="*/ 1059741 h 5551845"/>
              <a:gd name="connsiteX8" fmla="*/ 645724 w 1234605"/>
              <a:gd name="connsiteY8" fmla="*/ 345038 h 5551845"/>
              <a:gd name="connsiteX9" fmla="*/ 509089 w 1234605"/>
              <a:gd name="connsiteY9" fmla="*/ 50748 h 5551845"/>
              <a:gd name="connsiteX10" fmla="*/ 162249 w 1234605"/>
              <a:gd name="connsiteY10" fmla="*/ 103300 h 5551845"/>
              <a:gd name="connsiteX0" fmla="*/ 162249 w 1234605"/>
              <a:gd name="connsiteY0" fmla="*/ 131721 h 5580266"/>
              <a:gd name="connsiteX1" fmla="*/ 88676 w 1234605"/>
              <a:gd name="connsiteY1" fmla="*/ 1067141 h 5580266"/>
              <a:gd name="connsiteX2" fmla="*/ 4593 w 1234605"/>
              <a:gd name="connsiteY2" fmla="*/ 2864410 h 5580266"/>
              <a:gd name="connsiteX3" fmla="*/ 130718 w 1234605"/>
              <a:gd name="connsiteY3" fmla="*/ 5449955 h 5580266"/>
              <a:gd name="connsiteX4" fmla="*/ 1087159 w 1234605"/>
              <a:gd name="connsiteY4" fmla="*/ 5103114 h 5580266"/>
              <a:gd name="connsiteX5" fmla="*/ 540621 w 1234605"/>
              <a:gd name="connsiteY5" fmla="*/ 4293817 h 5580266"/>
              <a:gd name="connsiteX6" fmla="*/ 561642 w 1234605"/>
              <a:gd name="connsiteY6" fmla="*/ 2401955 h 5580266"/>
              <a:gd name="connsiteX7" fmla="*/ 1234304 w 1234605"/>
              <a:gd name="connsiteY7" fmla="*/ 1088162 h 5580266"/>
              <a:gd name="connsiteX8" fmla="*/ 645724 w 1234605"/>
              <a:gd name="connsiteY8" fmla="*/ 373459 h 5580266"/>
              <a:gd name="connsiteX9" fmla="*/ 509089 w 1234605"/>
              <a:gd name="connsiteY9" fmla="*/ 79169 h 5580266"/>
              <a:gd name="connsiteX10" fmla="*/ 162249 w 1234605"/>
              <a:gd name="connsiteY10" fmla="*/ 131721 h 5580266"/>
              <a:gd name="connsiteX0" fmla="*/ 265705 w 1338061"/>
              <a:gd name="connsiteY0" fmla="*/ 131721 h 5482007"/>
              <a:gd name="connsiteX1" fmla="*/ 192132 w 1338061"/>
              <a:gd name="connsiteY1" fmla="*/ 1067141 h 5482007"/>
              <a:gd name="connsiteX2" fmla="*/ 108049 w 1338061"/>
              <a:gd name="connsiteY2" fmla="*/ 2864410 h 5482007"/>
              <a:gd name="connsiteX3" fmla="*/ 76519 w 1338061"/>
              <a:gd name="connsiteY3" fmla="*/ 5334342 h 5482007"/>
              <a:gd name="connsiteX4" fmla="*/ 1190615 w 1338061"/>
              <a:gd name="connsiteY4" fmla="*/ 5103114 h 5482007"/>
              <a:gd name="connsiteX5" fmla="*/ 644077 w 1338061"/>
              <a:gd name="connsiteY5" fmla="*/ 4293817 h 5482007"/>
              <a:gd name="connsiteX6" fmla="*/ 665098 w 1338061"/>
              <a:gd name="connsiteY6" fmla="*/ 2401955 h 5482007"/>
              <a:gd name="connsiteX7" fmla="*/ 1337760 w 1338061"/>
              <a:gd name="connsiteY7" fmla="*/ 1088162 h 5482007"/>
              <a:gd name="connsiteX8" fmla="*/ 749180 w 1338061"/>
              <a:gd name="connsiteY8" fmla="*/ 373459 h 5482007"/>
              <a:gd name="connsiteX9" fmla="*/ 612545 w 1338061"/>
              <a:gd name="connsiteY9" fmla="*/ 79169 h 5482007"/>
              <a:gd name="connsiteX10" fmla="*/ 265705 w 1338061"/>
              <a:gd name="connsiteY10" fmla="*/ 131721 h 5482007"/>
              <a:gd name="connsiteX0" fmla="*/ 265705 w 1201448"/>
              <a:gd name="connsiteY0" fmla="*/ 131721 h 5482007"/>
              <a:gd name="connsiteX1" fmla="*/ 192132 w 1201448"/>
              <a:gd name="connsiteY1" fmla="*/ 1067141 h 5482007"/>
              <a:gd name="connsiteX2" fmla="*/ 108049 w 1201448"/>
              <a:gd name="connsiteY2" fmla="*/ 2864410 h 5482007"/>
              <a:gd name="connsiteX3" fmla="*/ 76519 w 1201448"/>
              <a:gd name="connsiteY3" fmla="*/ 5334342 h 5482007"/>
              <a:gd name="connsiteX4" fmla="*/ 1190615 w 1201448"/>
              <a:gd name="connsiteY4" fmla="*/ 5103114 h 5482007"/>
              <a:gd name="connsiteX5" fmla="*/ 644077 w 1201448"/>
              <a:gd name="connsiteY5" fmla="*/ 4293817 h 5482007"/>
              <a:gd name="connsiteX6" fmla="*/ 665098 w 1201448"/>
              <a:gd name="connsiteY6" fmla="*/ 2401955 h 5482007"/>
              <a:gd name="connsiteX7" fmla="*/ 1064491 w 1201448"/>
              <a:gd name="connsiteY7" fmla="*/ 1266837 h 5482007"/>
              <a:gd name="connsiteX8" fmla="*/ 749180 w 1201448"/>
              <a:gd name="connsiteY8" fmla="*/ 373459 h 5482007"/>
              <a:gd name="connsiteX9" fmla="*/ 612545 w 1201448"/>
              <a:gd name="connsiteY9" fmla="*/ 79169 h 5482007"/>
              <a:gd name="connsiteX10" fmla="*/ 265705 w 1201448"/>
              <a:gd name="connsiteY10" fmla="*/ 131721 h 5482007"/>
              <a:gd name="connsiteX0" fmla="*/ 265705 w 1201448"/>
              <a:gd name="connsiteY0" fmla="*/ 160014 h 5510300"/>
              <a:gd name="connsiteX1" fmla="*/ 192132 w 1201448"/>
              <a:gd name="connsiteY1" fmla="*/ 1095434 h 5510300"/>
              <a:gd name="connsiteX2" fmla="*/ 108049 w 1201448"/>
              <a:gd name="connsiteY2" fmla="*/ 2892703 h 5510300"/>
              <a:gd name="connsiteX3" fmla="*/ 76519 w 1201448"/>
              <a:gd name="connsiteY3" fmla="*/ 5362635 h 5510300"/>
              <a:gd name="connsiteX4" fmla="*/ 1190615 w 1201448"/>
              <a:gd name="connsiteY4" fmla="*/ 5131407 h 5510300"/>
              <a:gd name="connsiteX5" fmla="*/ 644077 w 1201448"/>
              <a:gd name="connsiteY5" fmla="*/ 4322110 h 5510300"/>
              <a:gd name="connsiteX6" fmla="*/ 665098 w 1201448"/>
              <a:gd name="connsiteY6" fmla="*/ 2430248 h 5510300"/>
              <a:gd name="connsiteX7" fmla="*/ 1064491 w 1201448"/>
              <a:gd name="connsiteY7" fmla="*/ 1295130 h 5510300"/>
              <a:gd name="connsiteX8" fmla="*/ 749180 w 1201448"/>
              <a:gd name="connsiteY8" fmla="*/ 401752 h 5510300"/>
              <a:gd name="connsiteX9" fmla="*/ 559993 w 1201448"/>
              <a:gd name="connsiteY9" fmla="*/ 65421 h 5510300"/>
              <a:gd name="connsiteX10" fmla="*/ 265705 w 1201448"/>
              <a:gd name="connsiteY10" fmla="*/ 160014 h 5510300"/>
              <a:gd name="connsiteX0" fmla="*/ 265705 w 1201448"/>
              <a:gd name="connsiteY0" fmla="*/ 141770 h 5492056"/>
              <a:gd name="connsiteX1" fmla="*/ 192132 w 1201448"/>
              <a:gd name="connsiteY1" fmla="*/ 1077190 h 5492056"/>
              <a:gd name="connsiteX2" fmla="*/ 108049 w 1201448"/>
              <a:gd name="connsiteY2" fmla="*/ 2874459 h 5492056"/>
              <a:gd name="connsiteX3" fmla="*/ 76519 w 1201448"/>
              <a:gd name="connsiteY3" fmla="*/ 5344391 h 5492056"/>
              <a:gd name="connsiteX4" fmla="*/ 1190615 w 1201448"/>
              <a:gd name="connsiteY4" fmla="*/ 5113163 h 5492056"/>
              <a:gd name="connsiteX5" fmla="*/ 644077 w 1201448"/>
              <a:gd name="connsiteY5" fmla="*/ 4303866 h 5492056"/>
              <a:gd name="connsiteX6" fmla="*/ 665098 w 1201448"/>
              <a:gd name="connsiteY6" fmla="*/ 2412004 h 5492056"/>
              <a:gd name="connsiteX7" fmla="*/ 1064491 w 1201448"/>
              <a:gd name="connsiteY7" fmla="*/ 1276886 h 5492056"/>
              <a:gd name="connsiteX8" fmla="*/ 885815 w 1201448"/>
              <a:gd name="connsiteY8" fmla="*/ 572694 h 5492056"/>
              <a:gd name="connsiteX9" fmla="*/ 559993 w 1201448"/>
              <a:gd name="connsiteY9" fmla="*/ 47177 h 5492056"/>
              <a:gd name="connsiteX10" fmla="*/ 265705 w 1201448"/>
              <a:gd name="connsiteY10" fmla="*/ 141770 h 5492056"/>
              <a:gd name="connsiteX0" fmla="*/ 265705 w 1201538"/>
              <a:gd name="connsiteY0" fmla="*/ 141770 h 5492056"/>
              <a:gd name="connsiteX1" fmla="*/ 192132 w 1201538"/>
              <a:gd name="connsiteY1" fmla="*/ 1077190 h 5492056"/>
              <a:gd name="connsiteX2" fmla="*/ 108049 w 1201538"/>
              <a:gd name="connsiteY2" fmla="*/ 2874459 h 5492056"/>
              <a:gd name="connsiteX3" fmla="*/ 76519 w 1201538"/>
              <a:gd name="connsiteY3" fmla="*/ 5344391 h 5492056"/>
              <a:gd name="connsiteX4" fmla="*/ 1190615 w 1201538"/>
              <a:gd name="connsiteY4" fmla="*/ 5113163 h 5492056"/>
              <a:gd name="connsiteX5" fmla="*/ 644077 w 1201538"/>
              <a:gd name="connsiteY5" fmla="*/ 4303866 h 5492056"/>
              <a:gd name="connsiteX6" fmla="*/ 633567 w 1201538"/>
              <a:gd name="connsiteY6" fmla="*/ 2590680 h 5492056"/>
              <a:gd name="connsiteX7" fmla="*/ 1064491 w 1201538"/>
              <a:gd name="connsiteY7" fmla="*/ 1276886 h 5492056"/>
              <a:gd name="connsiteX8" fmla="*/ 885815 w 1201538"/>
              <a:gd name="connsiteY8" fmla="*/ 572694 h 5492056"/>
              <a:gd name="connsiteX9" fmla="*/ 559993 w 1201538"/>
              <a:gd name="connsiteY9" fmla="*/ 47177 h 5492056"/>
              <a:gd name="connsiteX10" fmla="*/ 265705 w 1201538"/>
              <a:gd name="connsiteY10" fmla="*/ 141770 h 5492056"/>
              <a:gd name="connsiteX0" fmla="*/ 265705 w 1218862"/>
              <a:gd name="connsiteY0" fmla="*/ 141770 h 5493292"/>
              <a:gd name="connsiteX1" fmla="*/ 192132 w 1218862"/>
              <a:gd name="connsiteY1" fmla="*/ 1077190 h 5493292"/>
              <a:gd name="connsiteX2" fmla="*/ 108049 w 1218862"/>
              <a:gd name="connsiteY2" fmla="*/ 2874459 h 5493292"/>
              <a:gd name="connsiteX3" fmla="*/ 76519 w 1218862"/>
              <a:gd name="connsiteY3" fmla="*/ 5344391 h 5493292"/>
              <a:gd name="connsiteX4" fmla="*/ 1190615 w 1218862"/>
              <a:gd name="connsiteY4" fmla="*/ 5113163 h 5493292"/>
              <a:gd name="connsiteX5" fmla="*/ 864795 w 1218862"/>
              <a:gd name="connsiteY5" fmla="*/ 4261825 h 5493292"/>
              <a:gd name="connsiteX6" fmla="*/ 633567 w 1218862"/>
              <a:gd name="connsiteY6" fmla="*/ 2590680 h 5493292"/>
              <a:gd name="connsiteX7" fmla="*/ 1064491 w 1218862"/>
              <a:gd name="connsiteY7" fmla="*/ 1276886 h 5493292"/>
              <a:gd name="connsiteX8" fmla="*/ 885815 w 1218862"/>
              <a:gd name="connsiteY8" fmla="*/ 572694 h 5493292"/>
              <a:gd name="connsiteX9" fmla="*/ 559993 w 1218862"/>
              <a:gd name="connsiteY9" fmla="*/ 47177 h 5493292"/>
              <a:gd name="connsiteX10" fmla="*/ 265705 w 1218862"/>
              <a:gd name="connsiteY10" fmla="*/ 141770 h 5493292"/>
              <a:gd name="connsiteX0" fmla="*/ 265705 w 1267150"/>
              <a:gd name="connsiteY0" fmla="*/ 141770 h 5493292"/>
              <a:gd name="connsiteX1" fmla="*/ 192132 w 1267150"/>
              <a:gd name="connsiteY1" fmla="*/ 1077190 h 5493292"/>
              <a:gd name="connsiteX2" fmla="*/ 108049 w 1267150"/>
              <a:gd name="connsiteY2" fmla="*/ 2874459 h 5493292"/>
              <a:gd name="connsiteX3" fmla="*/ 76519 w 1267150"/>
              <a:gd name="connsiteY3" fmla="*/ 5344391 h 5493292"/>
              <a:gd name="connsiteX4" fmla="*/ 1190615 w 1267150"/>
              <a:gd name="connsiteY4" fmla="*/ 5113163 h 5493292"/>
              <a:gd name="connsiteX5" fmla="*/ 864795 w 1267150"/>
              <a:gd name="connsiteY5" fmla="*/ 4261825 h 5493292"/>
              <a:gd name="connsiteX6" fmla="*/ 633567 w 1267150"/>
              <a:gd name="connsiteY6" fmla="*/ 2590680 h 5493292"/>
              <a:gd name="connsiteX7" fmla="*/ 1064491 w 1267150"/>
              <a:gd name="connsiteY7" fmla="*/ 1276886 h 5493292"/>
              <a:gd name="connsiteX8" fmla="*/ 885815 w 1267150"/>
              <a:gd name="connsiteY8" fmla="*/ 572694 h 5493292"/>
              <a:gd name="connsiteX9" fmla="*/ 559993 w 1267150"/>
              <a:gd name="connsiteY9" fmla="*/ 47177 h 5493292"/>
              <a:gd name="connsiteX10" fmla="*/ 265705 w 1267150"/>
              <a:gd name="connsiteY10" fmla="*/ 141770 h 5493292"/>
              <a:gd name="connsiteX0" fmla="*/ 265705 w 1219477"/>
              <a:gd name="connsiteY0" fmla="*/ 141770 h 5493292"/>
              <a:gd name="connsiteX1" fmla="*/ 192132 w 1219477"/>
              <a:gd name="connsiteY1" fmla="*/ 1077190 h 5493292"/>
              <a:gd name="connsiteX2" fmla="*/ 108049 w 1219477"/>
              <a:gd name="connsiteY2" fmla="*/ 2874459 h 5493292"/>
              <a:gd name="connsiteX3" fmla="*/ 76519 w 1219477"/>
              <a:gd name="connsiteY3" fmla="*/ 5344391 h 5493292"/>
              <a:gd name="connsiteX4" fmla="*/ 1190615 w 1219477"/>
              <a:gd name="connsiteY4" fmla="*/ 5113163 h 5493292"/>
              <a:gd name="connsiteX5" fmla="*/ 864795 w 1219477"/>
              <a:gd name="connsiteY5" fmla="*/ 4261825 h 5493292"/>
              <a:gd name="connsiteX6" fmla="*/ 570505 w 1219477"/>
              <a:gd name="connsiteY6" fmla="*/ 2548639 h 5493292"/>
              <a:gd name="connsiteX7" fmla="*/ 1064491 w 1219477"/>
              <a:gd name="connsiteY7" fmla="*/ 1276886 h 5493292"/>
              <a:gd name="connsiteX8" fmla="*/ 885815 w 1219477"/>
              <a:gd name="connsiteY8" fmla="*/ 572694 h 5493292"/>
              <a:gd name="connsiteX9" fmla="*/ 559993 w 1219477"/>
              <a:gd name="connsiteY9" fmla="*/ 47177 h 5493292"/>
              <a:gd name="connsiteX10" fmla="*/ 265705 w 1219477"/>
              <a:gd name="connsiteY10" fmla="*/ 141770 h 5493292"/>
              <a:gd name="connsiteX0" fmla="*/ 265705 w 1219477"/>
              <a:gd name="connsiteY0" fmla="*/ 141770 h 5493292"/>
              <a:gd name="connsiteX1" fmla="*/ 192132 w 1219477"/>
              <a:gd name="connsiteY1" fmla="*/ 1077190 h 5493292"/>
              <a:gd name="connsiteX2" fmla="*/ 108049 w 1219477"/>
              <a:gd name="connsiteY2" fmla="*/ 2874459 h 5493292"/>
              <a:gd name="connsiteX3" fmla="*/ 76519 w 1219477"/>
              <a:gd name="connsiteY3" fmla="*/ 5344391 h 5493292"/>
              <a:gd name="connsiteX4" fmla="*/ 1190615 w 1219477"/>
              <a:gd name="connsiteY4" fmla="*/ 5113163 h 5493292"/>
              <a:gd name="connsiteX5" fmla="*/ 864795 w 1219477"/>
              <a:gd name="connsiteY5" fmla="*/ 4261825 h 5493292"/>
              <a:gd name="connsiteX6" fmla="*/ 570505 w 1219477"/>
              <a:gd name="connsiteY6" fmla="*/ 2548639 h 5493292"/>
              <a:gd name="connsiteX7" fmla="*/ 1064491 w 1219477"/>
              <a:gd name="connsiteY7" fmla="*/ 1276886 h 5493292"/>
              <a:gd name="connsiteX8" fmla="*/ 885815 w 1219477"/>
              <a:gd name="connsiteY8" fmla="*/ 572694 h 5493292"/>
              <a:gd name="connsiteX9" fmla="*/ 559993 w 1219477"/>
              <a:gd name="connsiteY9" fmla="*/ 47177 h 5493292"/>
              <a:gd name="connsiteX10" fmla="*/ 265705 w 1219477"/>
              <a:gd name="connsiteY10" fmla="*/ 141770 h 5493292"/>
              <a:gd name="connsiteX0" fmla="*/ 255615 w 1082446"/>
              <a:gd name="connsiteY0" fmla="*/ 141770 h 5515059"/>
              <a:gd name="connsiteX1" fmla="*/ 182042 w 1082446"/>
              <a:gd name="connsiteY1" fmla="*/ 1077190 h 5515059"/>
              <a:gd name="connsiteX2" fmla="*/ 97959 w 1082446"/>
              <a:gd name="connsiteY2" fmla="*/ 2874459 h 5515059"/>
              <a:gd name="connsiteX3" fmla="*/ 66429 w 1082446"/>
              <a:gd name="connsiteY3" fmla="*/ 5344391 h 5515059"/>
              <a:gd name="connsiteX4" fmla="*/ 1043890 w 1082446"/>
              <a:gd name="connsiteY4" fmla="*/ 5186735 h 5515059"/>
              <a:gd name="connsiteX5" fmla="*/ 854705 w 1082446"/>
              <a:gd name="connsiteY5" fmla="*/ 4261825 h 5515059"/>
              <a:gd name="connsiteX6" fmla="*/ 560415 w 1082446"/>
              <a:gd name="connsiteY6" fmla="*/ 2548639 h 5515059"/>
              <a:gd name="connsiteX7" fmla="*/ 1054401 w 1082446"/>
              <a:gd name="connsiteY7" fmla="*/ 1276886 h 5515059"/>
              <a:gd name="connsiteX8" fmla="*/ 875725 w 1082446"/>
              <a:gd name="connsiteY8" fmla="*/ 572694 h 5515059"/>
              <a:gd name="connsiteX9" fmla="*/ 549903 w 1082446"/>
              <a:gd name="connsiteY9" fmla="*/ 47177 h 5515059"/>
              <a:gd name="connsiteX10" fmla="*/ 255615 w 1082446"/>
              <a:gd name="connsiteY10" fmla="*/ 141770 h 5515059"/>
              <a:gd name="connsiteX0" fmla="*/ 255615 w 1152213"/>
              <a:gd name="connsiteY0" fmla="*/ 141770 h 5550257"/>
              <a:gd name="connsiteX1" fmla="*/ 182042 w 1152213"/>
              <a:gd name="connsiteY1" fmla="*/ 1077190 h 5550257"/>
              <a:gd name="connsiteX2" fmla="*/ 97959 w 1152213"/>
              <a:gd name="connsiteY2" fmla="*/ 2874459 h 5550257"/>
              <a:gd name="connsiteX3" fmla="*/ 66429 w 1152213"/>
              <a:gd name="connsiteY3" fmla="*/ 5344391 h 5550257"/>
              <a:gd name="connsiteX4" fmla="*/ 1043890 w 1152213"/>
              <a:gd name="connsiteY4" fmla="*/ 5186735 h 5550257"/>
              <a:gd name="connsiteX5" fmla="*/ 854705 w 1152213"/>
              <a:gd name="connsiteY5" fmla="*/ 4261825 h 5550257"/>
              <a:gd name="connsiteX6" fmla="*/ 560415 w 1152213"/>
              <a:gd name="connsiteY6" fmla="*/ 2548639 h 5550257"/>
              <a:gd name="connsiteX7" fmla="*/ 1054401 w 1152213"/>
              <a:gd name="connsiteY7" fmla="*/ 1276886 h 5550257"/>
              <a:gd name="connsiteX8" fmla="*/ 875725 w 1152213"/>
              <a:gd name="connsiteY8" fmla="*/ 572694 h 5550257"/>
              <a:gd name="connsiteX9" fmla="*/ 549903 w 1152213"/>
              <a:gd name="connsiteY9" fmla="*/ 47177 h 5550257"/>
              <a:gd name="connsiteX10" fmla="*/ 255615 w 1152213"/>
              <a:gd name="connsiteY10" fmla="*/ 141770 h 5550257"/>
              <a:gd name="connsiteX0" fmla="*/ 325562 w 1222160"/>
              <a:gd name="connsiteY0" fmla="*/ 141770 h 5490695"/>
              <a:gd name="connsiteX1" fmla="*/ 251989 w 1222160"/>
              <a:gd name="connsiteY1" fmla="*/ 1077190 h 5490695"/>
              <a:gd name="connsiteX2" fmla="*/ 167906 w 1222160"/>
              <a:gd name="connsiteY2" fmla="*/ 2874459 h 5490695"/>
              <a:gd name="connsiteX3" fmla="*/ 136376 w 1222160"/>
              <a:gd name="connsiteY3" fmla="*/ 5344391 h 5490695"/>
              <a:gd name="connsiteX4" fmla="*/ 1113837 w 1222160"/>
              <a:gd name="connsiteY4" fmla="*/ 5186735 h 5490695"/>
              <a:gd name="connsiteX5" fmla="*/ 924652 w 1222160"/>
              <a:gd name="connsiteY5" fmla="*/ 4261825 h 5490695"/>
              <a:gd name="connsiteX6" fmla="*/ 630362 w 1222160"/>
              <a:gd name="connsiteY6" fmla="*/ 2548639 h 5490695"/>
              <a:gd name="connsiteX7" fmla="*/ 1124348 w 1222160"/>
              <a:gd name="connsiteY7" fmla="*/ 1276886 h 5490695"/>
              <a:gd name="connsiteX8" fmla="*/ 945672 w 1222160"/>
              <a:gd name="connsiteY8" fmla="*/ 572694 h 5490695"/>
              <a:gd name="connsiteX9" fmla="*/ 619850 w 1222160"/>
              <a:gd name="connsiteY9" fmla="*/ 47177 h 5490695"/>
              <a:gd name="connsiteX10" fmla="*/ 325562 w 1222160"/>
              <a:gd name="connsiteY10" fmla="*/ 141770 h 5490695"/>
              <a:gd name="connsiteX0" fmla="*/ 232230 w 1050965"/>
              <a:gd name="connsiteY0" fmla="*/ 141770 h 5488466"/>
              <a:gd name="connsiteX1" fmla="*/ 158657 w 1050965"/>
              <a:gd name="connsiteY1" fmla="*/ 1077190 h 5488466"/>
              <a:gd name="connsiteX2" fmla="*/ 74574 w 1050965"/>
              <a:gd name="connsiteY2" fmla="*/ 2874459 h 5488466"/>
              <a:gd name="connsiteX3" fmla="*/ 169168 w 1050965"/>
              <a:gd name="connsiteY3" fmla="*/ 5386433 h 5488466"/>
              <a:gd name="connsiteX4" fmla="*/ 1020505 w 1050965"/>
              <a:gd name="connsiteY4" fmla="*/ 5186735 h 5488466"/>
              <a:gd name="connsiteX5" fmla="*/ 831320 w 1050965"/>
              <a:gd name="connsiteY5" fmla="*/ 4261825 h 5488466"/>
              <a:gd name="connsiteX6" fmla="*/ 537030 w 1050965"/>
              <a:gd name="connsiteY6" fmla="*/ 2548639 h 5488466"/>
              <a:gd name="connsiteX7" fmla="*/ 1031016 w 1050965"/>
              <a:gd name="connsiteY7" fmla="*/ 1276886 h 5488466"/>
              <a:gd name="connsiteX8" fmla="*/ 852340 w 1050965"/>
              <a:gd name="connsiteY8" fmla="*/ 572694 h 5488466"/>
              <a:gd name="connsiteX9" fmla="*/ 526518 w 1050965"/>
              <a:gd name="connsiteY9" fmla="*/ 47177 h 5488466"/>
              <a:gd name="connsiteX10" fmla="*/ 232230 w 1050965"/>
              <a:gd name="connsiteY10" fmla="*/ 141770 h 5488466"/>
              <a:gd name="connsiteX0" fmla="*/ 232230 w 1044727"/>
              <a:gd name="connsiteY0" fmla="*/ 141770 h 5512915"/>
              <a:gd name="connsiteX1" fmla="*/ 158657 w 1044727"/>
              <a:gd name="connsiteY1" fmla="*/ 1077190 h 5512915"/>
              <a:gd name="connsiteX2" fmla="*/ 74574 w 1044727"/>
              <a:gd name="connsiteY2" fmla="*/ 2874459 h 5512915"/>
              <a:gd name="connsiteX3" fmla="*/ 169168 w 1044727"/>
              <a:gd name="connsiteY3" fmla="*/ 5386433 h 5512915"/>
              <a:gd name="connsiteX4" fmla="*/ 1020505 w 1044727"/>
              <a:gd name="connsiteY4" fmla="*/ 5186735 h 5512915"/>
              <a:gd name="connsiteX5" fmla="*/ 831320 w 1044727"/>
              <a:gd name="connsiteY5" fmla="*/ 4261825 h 5512915"/>
              <a:gd name="connsiteX6" fmla="*/ 537030 w 1044727"/>
              <a:gd name="connsiteY6" fmla="*/ 2548639 h 5512915"/>
              <a:gd name="connsiteX7" fmla="*/ 1031016 w 1044727"/>
              <a:gd name="connsiteY7" fmla="*/ 1276886 h 5512915"/>
              <a:gd name="connsiteX8" fmla="*/ 852340 w 1044727"/>
              <a:gd name="connsiteY8" fmla="*/ 572694 h 5512915"/>
              <a:gd name="connsiteX9" fmla="*/ 526518 w 1044727"/>
              <a:gd name="connsiteY9" fmla="*/ 47177 h 5512915"/>
              <a:gd name="connsiteX10" fmla="*/ 232230 w 1044727"/>
              <a:gd name="connsiteY10" fmla="*/ 141770 h 5512915"/>
              <a:gd name="connsiteX0" fmla="*/ 197149 w 1009646"/>
              <a:gd name="connsiteY0" fmla="*/ 141770 h 5550210"/>
              <a:gd name="connsiteX1" fmla="*/ 123576 w 1009646"/>
              <a:gd name="connsiteY1" fmla="*/ 1077190 h 5550210"/>
              <a:gd name="connsiteX2" fmla="*/ 39493 w 1009646"/>
              <a:gd name="connsiteY2" fmla="*/ 2874459 h 5550210"/>
              <a:gd name="connsiteX3" fmla="*/ 134087 w 1009646"/>
              <a:gd name="connsiteY3" fmla="*/ 5386433 h 5550210"/>
              <a:gd name="connsiteX4" fmla="*/ 985424 w 1009646"/>
              <a:gd name="connsiteY4" fmla="*/ 5186735 h 5550210"/>
              <a:gd name="connsiteX5" fmla="*/ 796239 w 1009646"/>
              <a:gd name="connsiteY5" fmla="*/ 4261825 h 5550210"/>
              <a:gd name="connsiteX6" fmla="*/ 501949 w 1009646"/>
              <a:gd name="connsiteY6" fmla="*/ 2548639 h 5550210"/>
              <a:gd name="connsiteX7" fmla="*/ 995935 w 1009646"/>
              <a:gd name="connsiteY7" fmla="*/ 1276886 h 5550210"/>
              <a:gd name="connsiteX8" fmla="*/ 817259 w 1009646"/>
              <a:gd name="connsiteY8" fmla="*/ 572694 h 5550210"/>
              <a:gd name="connsiteX9" fmla="*/ 491437 w 1009646"/>
              <a:gd name="connsiteY9" fmla="*/ 47177 h 5550210"/>
              <a:gd name="connsiteX10" fmla="*/ 197149 w 1009646"/>
              <a:gd name="connsiteY10" fmla="*/ 141770 h 5550210"/>
              <a:gd name="connsiteX0" fmla="*/ 197149 w 1009646"/>
              <a:gd name="connsiteY0" fmla="*/ 141770 h 5550210"/>
              <a:gd name="connsiteX1" fmla="*/ 123576 w 1009646"/>
              <a:gd name="connsiteY1" fmla="*/ 1077190 h 5550210"/>
              <a:gd name="connsiteX2" fmla="*/ 39493 w 1009646"/>
              <a:gd name="connsiteY2" fmla="*/ 2874459 h 5550210"/>
              <a:gd name="connsiteX3" fmla="*/ 134087 w 1009646"/>
              <a:gd name="connsiteY3" fmla="*/ 5386433 h 5550210"/>
              <a:gd name="connsiteX4" fmla="*/ 985424 w 1009646"/>
              <a:gd name="connsiteY4" fmla="*/ 5186735 h 5550210"/>
              <a:gd name="connsiteX5" fmla="*/ 796239 w 1009646"/>
              <a:gd name="connsiteY5" fmla="*/ 4261825 h 5550210"/>
              <a:gd name="connsiteX6" fmla="*/ 501949 w 1009646"/>
              <a:gd name="connsiteY6" fmla="*/ 2548639 h 5550210"/>
              <a:gd name="connsiteX7" fmla="*/ 995935 w 1009646"/>
              <a:gd name="connsiteY7" fmla="*/ 1276886 h 5550210"/>
              <a:gd name="connsiteX8" fmla="*/ 817259 w 1009646"/>
              <a:gd name="connsiteY8" fmla="*/ 572694 h 5550210"/>
              <a:gd name="connsiteX9" fmla="*/ 491437 w 1009646"/>
              <a:gd name="connsiteY9" fmla="*/ 47177 h 5550210"/>
              <a:gd name="connsiteX10" fmla="*/ 197149 w 1009646"/>
              <a:gd name="connsiteY10" fmla="*/ 141770 h 5550210"/>
              <a:gd name="connsiteX0" fmla="*/ 193025 w 1005522"/>
              <a:gd name="connsiteY0" fmla="*/ 139580 h 5548020"/>
              <a:gd name="connsiteX1" fmla="*/ 45381 w 1005522"/>
              <a:gd name="connsiteY1" fmla="*/ 1029154 h 5548020"/>
              <a:gd name="connsiteX2" fmla="*/ 35369 w 1005522"/>
              <a:gd name="connsiteY2" fmla="*/ 2872269 h 5548020"/>
              <a:gd name="connsiteX3" fmla="*/ 129963 w 1005522"/>
              <a:gd name="connsiteY3" fmla="*/ 5384243 h 5548020"/>
              <a:gd name="connsiteX4" fmla="*/ 981300 w 1005522"/>
              <a:gd name="connsiteY4" fmla="*/ 5184545 h 5548020"/>
              <a:gd name="connsiteX5" fmla="*/ 792115 w 1005522"/>
              <a:gd name="connsiteY5" fmla="*/ 4259635 h 5548020"/>
              <a:gd name="connsiteX6" fmla="*/ 497825 w 1005522"/>
              <a:gd name="connsiteY6" fmla="*/ 2546449 h 5548020"/>
              <a:gd name="connsiteX7" fmla="*/ 991811 w 1005522"/>
              <a:gd name="connsiteY7" fmla="*/ 1274696 h 5548020"/>
              <a:gd name="connsiteX8" fmla="*/ 813135 w 1005522"/>
              <a:gd name="connsiteY8" fmla="*/ 570504 h 5548020"/>
              <a:gd name="connsiteX9" fmla="*/ 487313 w 1005522"/>
              <a:gd name="connsiteY9" fmla="*/ 44987 h 5548020"/>
              <a:gd name="connsiteX10" fmla="*/ 193025 w 1005522"/>
              <a:gd name="connsiteY10" fmla="*/ 139580 h 5548020"/>
              <a:gd name="connsiteX0" fmla="*/ 193025 w 1005522"/>
              <a:gd name="connsiteY0" fmla="*/ 11635 h 5420075"/>
              <a:gd name="connsiteX1" fmla="*/ 45381 w 1005522"/>
              <a:gd name="connsiteY1" fmla="*/ 901209 h 5420075"/>
              <a:gd name="connsiteX2" fmla="*/ 35369 w 1005522"/>
              <a:gd name="connsiteY2" fmla="*/ 2744324 h 5420075"/>
              <a:gd name="connsiteX3" fmla="*/ 129963 w 1005522"/>
              <a:gd name="connsiteY3" fmla="*/ 5256298 h 5420075"/>
              <a:gd name="connsiteX4" fmla="*/ 981300 w 1005522"/>
              <a:gd name="connsiteY4" fmla="*/ 5056600 h 5420075"/>
              <a:gd name="connsiteX5" fmla="*/ 792115 w 1005522"/>
              <a:gd name="connsiteY5" fmla="*/ 4131690 h 5420075"/>
              <a:gd name="connsiteX6" fmla="*/ 497825 w 1005522"/>
              <a:gd name="connsiteY6" fmla="*/ 2418504 h 5420075"/>
              <a:gd name="connsiteX7" fmla="*/ 991811 w 1005522"/>
              <a:gd name="connsiteY7" fmla="*/ 1146751 h 5420075"/>
              <a:gd name="connsiteX8" fmla="*/ 813135 w 1005522"/>
              <a:gd name="connsiteY8" fmla="*/ 442559 h 5420075"/>
              <a:gd name="connsiteX9" fmla="*/ 193025 w 1005522"/>
              <a:gd name="connsiteY9" fmla="*/ 11635 h 5420075"/>
              <a:gd name="connsiteX0" fmla="*/ 193025 w 1017197"/>
              <a:gd name="connsiteY0" fmla="*/ 11635 h 5420075"/>
              <a:gd name="connsiteX1" fmla="*/ 45381 w 1017197"/>
              <a:gd name="connsiteY1" fmla="*/ 901209 h 5420075"/>
              <a:gd name="connsiteX2" fmla="*/ 35369 w 1017197"/>
              <a:gd name="connsiteY2" fmla="*/ 2744324 h 5420075"/>
              <a:gd name="connsiteX3" fmla="*/ 129963 w 1017197"/>
              <a:gd name="connsiteY3" fmla="*/ 5256298 h 5420075"/>
              <a:gd name="connsiteX4" fmla="*/ 981300 w 1017197"/>
              <a:gd name="connsiteY4" fmla="*/ 5056600 h 5420075"/>
              <a:gd name="connsiteX5" fmla="*/ 792115 w 1017197"/>
              <a:gd name="connsiteY5" fmla="*/ 4131690 h 5420075"/>
              <a:gd name="connsiteX6" fmla="*/ 497825 w 1017197"/>
              <a:gd name="connsiteY6" fmla="*/ 2418504 h 5420075"/>
              <a:gd name="connsiteX7" fmla="*/ 991811 w 1017197"/>
              <a:gd name="connsiteY7" fmla="*/ 1146751 h 5420075"/>
              <a:gd name="connsiteX8" fmla="*/ 813135 w 1017197"/>
              <a:gd name="connsiteY8" fmla="*/ 442559 h 5420075"/>
              <a:gd name="connsiteX9" fmla="*/ 193025 w 1017197"/>
              <a:gd name="connsiteY9" fmla="*/ 11635 h 5420075"/>
              <a:gd name="connsiteX0" fmla="*/ 193025 w 1038711"/>
              <a:gd name="connsiteY0" fmla="*/ 11635 h 5467067"/>
              <a:gd name="connsiteX1" fmla="*/ 45381 w 1038711"/>
              <a:gd name="connsiteY1" fmla="*/ 901209 h 5467067"/>
              <a:gd name="connsiteX2" fmla="*/ 35369 w 1038711"/>
              <a:gd name="connsiteY2" fmla="*/ 2744324 h 5467067"/>
              <a:gd name="connsiteX3" fmla="*/ 129963 w 1038711"/>
              <a:gd name="connsiteY3" fmla="*/ 5256298 h 5467067"/>
              <a:gd name="connsiteX4" fmla="*/ 981300 w 1038711"/>
              <a:gd name="connsiteY4" fmla="*/ 5056600 h 5467067"/>
              <a:gd name="connsiteX5" fmla="*/ 792115 w 1038711"/>
              <a:gd name="connsiteY5" fmla="*/ 4131690 h 5467067"/>
              <a:gd name="connsiteX6" fmla="*/ 497825 w 1038711"/>
              <a:gd name="connsiteY6" fmla="*/ 2418504 h 5467067"/>
              <a:gd name="connsiteX7" fmla="*/ 991811 w 1038711"/>
              <a:gd name="connsiteY7" fmla="*/ 1146751 h 5467067"/>
              <a:gd name="connsiteX8" fmla="*/ 813135 w 1038711"/>
              <a:gd name="connsiteY8" fmla="*/ 442559 h 5467067"/>
              <a:gd name="connsiteX9" fmla="*/ 193025 w 1038711"/>
              <a:gd name="connsiteY9" fmla="*/ 11635 h 5467067"/>
              <a:gd name="connsiteX0" fmla="*/ 168119 w 1013805"/>
              <a:gd name="connsiteY0" fmla="*/ 11635 h 5622767"/>
              <a:gd name="connsiteX1" fmla="*/ 20475 w 1013805"/>
              <a:gd name="connsiteY1" fmla="*/ 901209 h 5622767"/>
              <a:gd name="connsiteX2" fmla="*/ 105057 w 1013805"/>
              <a:gd name="connsiteY2" fmla="*/ 5256298 h 5622767"/>
              <a:gd name="connsiteX3" fmla="*/ 956394 w 1013805"/>
              <a:gd name="connsiteY3" fmla="*/ 5056600 h 5622767"/>
              <a:gd name="connsiteX4" fmla="*/ 767209 w 1013805"/>
              <a:gd name="connsiteY4" fmla="*/ 4131690 h 5622767"/>
              <a:gd name="connsiteX5" fmla="*/ 472919 w 1013805"/>
              <a:gd name="connsiteY5" fmla="*/ 2418504 h 5622767"/>
              <a:gd name="connsiteX6" fmla="*/ 966905 w 1013805"/>
              <a:gd name="connsiteY6" fmla="*/ 1146751 h 5622767"/>
              <a:gd name="connsiteX7" fmla="*/ 788229 w 1013805"/>
              <a:gd name="connsiteY7" fmla="*/ 442559 h 5622767"/>
              <a:gd name="connsiteX8" fmla="*/ 168119 w 1013805"/>
              <a:gd name="connsiteY8" fmla="*/ 11635 h 5622767"/>
              <a:gd name="connsiteX0" fmla="*/ 168119 w 1013805"/>
              <a:gd name="connsiteY0" fmla="*/ 11635 h 5622767"/>
              <a:gd name="connsiteX1" fmla="*/ 20475 w 1013805"/>
              <a:gd name="connsiteY1" fmla="*/ 901209 h 5622767"/>
              <a:gd name="connsiteX2" fmla="*/ 105057 w 1013805"/>
              <a:gd name="connsiteY2" fmla="*/ 5256298 h 5622767"/>
              <a:gd name="connsiteX3" fmla="*/ 956394 w 1013805"/>
              <a:gd name="connsiteY3" fmla="*/ 5056600 h 5622767"/>
              <a:gd name="connsiteX4" fmla="*/ 767209 w 1013805"/>
              <a:gd name="connsiteY4" fmla="*/ 4131690 h 5622767"/>
              <a:gd name="connsiteX5" fmla="*/ 472919 w 1013805"/>
              <a:gd name="connsiteY5" fmla="*/ 2418504 h 5622767"/>
              <a:gd name="connsiteX6" fmla="*/ 802303 w 1013805"/>
              <a:gd name="connsiteY6" fmla="*/ 1226982 h 5622767"/>
              <a:gd name="connsiteX7" fmla="*/ 788229 w 1013805"/>
              <a:gd name="connsiteY7" fmla="*/ 442559 h 5622767"/>
              <a:gd name="connsiteX8" fmla="*/ 168119 w 1013805"/>
              <a:gd name="connsiteY8" fmla="*/ 11635 h 5622767"/>
              <a:gd name="connsiteX0" fmla="*/ 168119 w 1013805"/>
              <a:gd name="connsiteY0" fmla="*/ 16429 h 5627561"/>
              <a:gd name="connsiteX1" fmla="*/ 20475 w 1013805"/>
              <a:gd name="connsiteY1" fmla="*/ 906003 h 5627561"/>
              <a:gd name="connsiteX2" fmla="*/ 105057 w 1013805"/>
              <a:gd name="connsiteY2" fmla="*/ 5261092 h 5627561"/>
              <a:gd name="connsiteX3" fmla="*/ 956394 w 1013805"/>
              <a:gd name="connsiteY3" fmla="*/ 5061394 h 5627561"/>
              <a:gd name="connsiteX4" fmla="*/ 767209 w 1013805"/>
              <a:gd name="connsiteY4" fmla="*/ 4136484 h 5627561"/>
              <a:gd name="connsiteX5" fmla="*/ 472919 w 1013805"/>
              <a:gd name="connsiteY5" fmla="*/ 2423298 h 5627561"/>
              <a:gd name="connsiteX6" fmla="*/ 802303 w 1013805"/>
              <a:gd name="connsiteY6" fmla="*/ 1231776 h 5627561"/>
              <a:gd name="connsiteX7" fmla="*/ 738848 w 1013805"/>
              <a:gd name="connsiteY7" fmla="*/ 390046 h 5627561"/>
              <a:gd name="connsiteX8" fmla="*/ 168119 w 1013805"/>
              <a:gd name="connsiteY8" fmla="*/ 16429 h 5627561"/>
              <a:gd name="connsiteX0" fmla="*/ 203348 w 1040832"/>
              <a:gd name="connsiteY0" fmla="*/ 16429 h 5240628"/>
              <a:gd name="connsiteX1" fmla="*/ 55704 w 1040832"/>
              <a:gd name="connsiteY1" fmla="*/ 906003 h 5240628"/>
              <a:gd name="connsiteX2" fmla="*/ 82675 w 1040832"/>
              <a:gd name="connsiteY2" fmla="*/ 4814097 h 5240628"/>
              <a:gd name="connsiteX3" fmla="*/ 991623 w 1040832"/>
              <a:gd name="connsiteY3" fmla="*/ 5061394 h 5240628"/>
              <a:gd name="connsiteX4" fmla="*/ 802438 w 1040832"/>
              <a:gd name="connsiteY4" fmla="*/ 4136484 h 5240628"/>
              <a:gd name="connsiteX5" fmla="*/ 508148 w 1040832"/>
              <a:gd name="connsiteY5" fmla="*/ 2423298 h 5240628"/>
              <a:gd name="connsiteX6" fmla="*/ 837532 w 1040832"/>
              <a:gd name="connsiteY6" fmla="*/ 1231776 h 5240628"/>
              <a:gd name="connsiteX7" fmla="*/ 774077 w 1040832"/>
              <a:gd name="connsiteY7" fmla="*/ 390046 h 5240628"/>
              <a:gd name="connsiteX8" fmla="*/ 203348 w 1040832"/>
              <a:gd name="connsiteY8" fmla="*/ 16429 h 5240628"/>
              <a:gd name="connsiteX0" fmla="*/ 203348 w 1040832"/>
              <a:gd name="connsiteY0" fmla="*/ 16429 h 5240628"/>
              <a:gd name="connsiteX1" fmla="*/ 55704 w 1040832"/>
              <a:gd name="connsiteY1" fmla="*/ 906003 h 5240628"/>
              <a:gd name="connsiteX2" fmla="*/ 82675 w 1040832"/>
              <a:gd name="connsiteY2" fmla="*/ 4814097 h 5240628"/>
              <a:gd name="connsiteX3" fmla="*/ 991623 w 1040832"/>
              <a:gd name="connsiteY3" fmla="*/ 5061394 h 5240628"/>
              <a:gd name="connsiteX4" fmla="*/ 802438 w 1040832"/>
              <a:gd name="connsiteY4" fmla="*/ 4136484 h 5240628"/>
              <a:gd name="connsiteX5" fmla="*/ 508148 w 1040832"/>
              <a:gd name="connsiteY5" fmla="*/ 2423298 h 5240628"/>
              <a:gd name="connsiteX6" fmla="*/ 936293 w 1040832"/>
              <a:gd name="connsiteY6" fmla="*/ 1140084 h 5240628"/>
              <a:gd name="connsiteX7" fmla="*/ 774077 w 1040832"/>
              <a:gd name="connsiteY7" fmla="*/ 390046 h 5240628"/>
              <a:gd name="connsiteX8" fmla="*/ 203348 w 1040832"/>
              <a:gd name="connsiteY8" fmla="*/ 16429 h 5240628"/>
              <a:gd name="connsiteX0" fmla="*/ 203348 w 1026560"/>
              <a:gd name="connsiteY0" fmla="*/ 16429 h 5240628"/>
              <a:gd name="connsiteX1" fmla="*/ 55704 w 1026560"/>
              <a:gd name="connsiteY1" fmla="*/ 906003 h 5240628"/>
              <a:gd name="connsiteX2" fmla="*/ 82675 w 1026560"/>
              <a:gd name="connsiteY2" fmla="*/ 4814097 h 5240628"/>
              <a:gd name="connsiteX3" fmla="*/ 991623 w 1026560"/>
              <a:gd name="connsiteY3" fmla="*/ 5061394 h 5240628"/>
              <a:gd name="connsiteX4" fmla="*/ 802438 w 1026560"/>
              <a:gd name="connsiteY4" fmla="*/ 4136484 h 5240628"/>
              <a:gd name="connsiteX5" fmla="*/ 458767 w 1026560"/>
              <a:gd name="connsiteY5" fmla="*/ 2549374 h 5240628"/>
              <a:gd name="connsiteX6" fmla="*/ 936293 w 1026560"/>
              <a:gd name="connsiteY6" fmla="*/ 1140084 h 5240628"/>
              <a:gd name="connsiteX7" fmla="*/ 774077 w 1026560"/>
              <a:gd name="connsiteY7" fmla="*/ 390046 h 5240628"/>
              <a:gd name="connsiteX8" fmla="*/ 203348 w 1026560"/>
              <a:gd name="connsiteY8" fmla="*/ 16429 h 5240628"/>
              <a:gd name="connsiteX0" fmla="*/ 203348 w 1014123"/>
              <a:gd name="connsiteY0" fmla="*/ 16429 h 5318552"/>
              <a:gd name="connsiteX1" fmla="*/ 55704 w 1014123"/>
              <a:gd name="connsiteY1" fmla="*/ 906003 h 5318552"/>
              <a:gd name="connsiteX2" fmla="*/ 82675 w 1014123"/>
              <a:gd name="connsiteY2" fmla="*/ 4814097 h 5318552"/>
              <a:gd name="connsiteX3" fmla="*/ 991623 w 1014123"/>
              <a:gd name="connsiteY3" fmla="*/ 5061394 h 5318552"/>
              <a:gd name="connsiteX4" fmla="*/ 802438 w 1014123"/>
              <a:gd name="connsiteY4" fmla="*/ 4136484 h 5318552"/>
              <a:gd name="connsiteX5" fmla="*/ 458767 w 1014123"/>
              <a:gd name="connsiteY5" fmla="*/ 2549374 h 5318552"/>
              <a:gd name="connsiteX6" fmla="*/ 936293 w 1014123"/>
              <a:gd name="connsiteY6" fmla="*/ 1140084 h 5318552"/>
              <a:gd name="connsiteX7" fmla="*/ 774077 w 1014123"/>
              <a:gd name="connsiteY7" fmla="*/ 390046 h 5318552"/>
              <a:gd name="connsiteX8" fmla="*/ 203348 w 1014123"/>
              <a:gd name="connsiteY8" fmla="*/ 16429 h 5318552"/>
              <a:gd name="connsiteX0" fmla="*/ 203348 w 1023807"/>
              <a:gd name="connsiteY0" fmla="*/ 16429 h 5245398"/>
              <a:gd name="connsiteX1" fmla="*/ 55704 w 1023807"/>
              <a:gd name="connsiteY1" fmla="*/ 906003 h 5245398"/>
              <a:gd name="connsiteX2" fmla="*/ 82675 w 1023807"/>
              <a:gd name="connsiteY2" fmla="*/ 4814097 h 5245398"/>
              <a:gd name="connsiteX3" fmla="*/ 991623 w 1023807"/>
              <a:gd name="connsiteY3" fmla="*/ 5061394 h 5245398"/>
              <a:gd name="connsiteX4" fmla="*/ 785978 w 1023807"/>
              <a:gd name="connsiteY4" fmla="*/ 4056254 h 5245398"/>
              <a:gd name="connsiteX5" fmla="*/ 458767 w 1023807"/>
              <a:gd name="connsiteY5" fmla="*/ 2549374 h 5245398"/>
              <a:gd name="connsiteX6" fmla="*/ 936293 w 1023807"/>
              <a:gd name="connsiteY6" fmla="*/ 1140084 h 5245398"/>
              <a:gd name="connsiteX7" fmla="*/ 774077 w 1023807"/>
              <a:gd name="connsiteY7" fmla="*/ 390046 h 5245398"/>
              <a:gd name="connsiteX8" fmla="*/ 203348 w 1023807"/>
              <a:gd name="connsiteY8" fmla="*/ 16429 h 5245398"/>
              <a:gd name="connsiteX0" fmla="*/ 203348 w 1064428"/>
              <a:gd name="connsiteY0" fmla="*/ 16429 h 5245398"/>
              <a:gd name="connsiteX1" fmla="*/ 55704 w 1064428"/>
              <a:gd name="connsiteY1" fmla="*/ 906003 h 5245398"/>
              <a:gd name="connsiteX2" fmla="*/ 82675 w 1064428"/>
              <a:gd name="connsiteY2" fmla="*/ 4814097 h 5245398"/>
              <a:gd name="connsiteX3" fmla="*/ 991623 w 1064428"/>
              <a:gd name="connsiteY3" fmla="*/ 5061394 h 5245398"/>
              <a:gd name="connsiteX4" fmla="*/ 785978 w 1064428"/>
              <a:gd name="connsiteY4" fmla="*/ 4056254 h 5245398"/>
              <a:gd name="connsiteX5" fmla="*/ 458767 w 1064428"/>
              <a:gd name="connsiteY5" fmla="*/ 2549374 h 5245398"/>
              <a:gd name="connsiteX6" fmla="*/ 936293 w 1064428"/>
              <a:gd name="connsiteY6" fmla="*/ 1140084 h 5245398"/>
              <a:gd name="connsiteX7" fmla="*/ 774077 w 1064428"/>
              <a:gd name="connsiteY7" fmla="*/ 390046 h 5245398"/>
              <a:gd name="connsiteX8" fmla="*/ 203348 w 1064428"/>
              <a:gd name="connsiteY8" fmla="*/ 16429 h 5245398"/>
              <a:gd name="connsiteX0" fmla="*/ 203348 w 1064428"/>
              <a:gd name="connsiteY0" fmla="*/ 16429 h 5245398"/>
              <a:gd name="connsiteX1" fmla="*/ 55704 w 1064428"/>
              <a:gd name="connsiteY1" fmla="*/ 906003 h 5245398"/>
              <a:gd name="connsiteX2" fmla="*/ 82675 w 1064428"/>
              <a:gd name="connsiteY2" fmla="*/ 4814097 h 5245398"/>
              <a:gd name="connsiteX3" fmla="*/ 991623 w 1064428"/>
              <a:gd name="connsiteY3" fmla="*/ 5061394 h 5245398"/>
              <a:gd name="connsiteX4" fmla="*/ 785978 w 1064428"/>
              <a:gd name="connsiteY4" fmla="*/ 4056254 h 5245398"/>
              <a:gd name="connsiteX5" fmla="*/ 458767 w 1064428"/>
              <a:gd name="connsiteY5" fmla="*/ 2549374 h 5245398"/>
              <a:gd name="connsiteX6" fmla="*/ 936293 w 1064428"/>
              <a:gd name="connsiteY6" fmla="*/ 1140084 h 5245398"/>
              <a:gd name="connsiteX7" fmla="*/ 774077 w 1064428"/>
              <a:gd name="connsiteY7" fmla="*/ 390046 h 5245398"/>
              <a:gd name="connsiteX8" fmla="*/ 203348 w 1064428"/>
              <a:gd name="connsiteY8" fmla="*/ 16429 h 5245398"/>
              <a:gd name="connsiteX0" fmla="*/ 203348 w 1060122"/>
              <a:gd name="connsiteY0" fmla="*/ 16429 h 5245398"/>
              <a:gd name="connsiteX1" fmla="*/ 55704 w 1060122"/>
              <a:gd name="connsiteY1" fmla="*/ 906003 h 5245398"/>
              <a:gd name="connsiteX2" fmla="*/ 82675 w 1060122"/>
              <a:gd name="connsiteY2" fmla="*/ 4814097 h 5245398"/>
              <a:gd name="connsiteX3" fmla="*/ 991623 w 1060122"/>
              <a:gd name="connsiteY3" fmla="*/ 5061394 h 5245398"/>
              <a:gd name="connsiteX4" fmla="*/ 785978 w 1060122"/>
              <a:gd name="connsiteY4" fmla="*/ 4056254 h 5245398"/>
              <a:gd name="connsiteX5" fmla="*/ 458767 w 1060122"/>
              <a:gd name="connsiteY5" fmla="*/ 2549374 h 5245398"/>
              <a:gd name="connsiteX6" fmla="*/ 936293 w 1060122"/>
              <a:gd name="connsiteY6" fmla="*/ 1140084 h 5245398"/>
              <a:gd name="connsiteX7" fmla="*/ 774077 w 1060122"/>
              <a:gd name="connsiteY7" fmla="*/ 390046 h 5245398"/>
              <a:gd name="connsiteX8" fmla="*/ 203348 w 1060122"/>
              <a:gd name="connsiteY8" fmla="*/ 16429 h 5245398"/>
              <a:gd name="connsiteX0" fmla="*/ 203348 w 1067390"/>
              <a:gd name="connsiteY0" fmla="*/ 16429 h 5328440"/>
              <a:gd name="connsiteX1" fmla="*/ 55704 w 1067390"/>
              <a:gd name="connsiteY1" fmla="*/ 906003 h 5328440"/>
              <a:gd name="connsiteX2" fmla="*/ 82675 w 1067390"/>
              <a:gd name="connsiteY2" fmla="*/ 4814097 h 5328440"/>
              <a:gd name="connsiteX3" fmla="*/ 991623 w 1067390"/>
              <a:gd name="connsiteY3" fmla="*/ 5061394 h 5328440"/>
              <a:gd name="connsiteX4" fmla="*/ 785978 w 1067390"/>
              <a:gd name="connsiteY4" fmla="*/ 4056254 h 5328440"/>
              <a:gd name="connsiteX5" fmla="*/ 458767 w 1067390"/>
              <a:gd name="connsiteY5" fmla="*/ 2549374 h 5328440"/>
              <a:gd name="connsiteX6" fmla="*/ 936293 w 1067390"/>
              <a:gd name="connsiteY6" fmla="*/ 1140084 h 5328440"/>
              <a:gd name="connsiteX7" fmla="*/ 774077 w 1067390"/>
              <a:gd name="connsiteY7" fmla="*/ 390046 h 5328440"/>
              <a:gd name="connsiteX8" fmla="*/ 203348 w 1067390"/>
              <a:gd name="connsiteY8" fmla="*/ 16429 h 5328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7390" h="5328440">
                <a:moveTo>
                  <a:pt x="203348" y="16429"/>
                </a:moveTo>
                <a:cubicBezTo>
                  <a:pt x="83619" y="102422"/>
                  <a:pt x="75816" y="106392"/>
                  <a:pt x="55704" y="906003"/>
                </a:cubicBezTo>
                <a:cubicBezTo>
                  <a:pt x="35592" y="1705614"/>
                  <a:pt x="-73312" y="4121532"/>
                  <a:pt x="82675" y="4814097"/>
                </a:cubicBezTo>
                <a:cubicBezTo>
                  <a:pt x="238662" y="5506662"/>
                  <a:pt x="857946" y="5405468"/>
                  <a:pt x="991623" y="5061394"/>
                </a:cubicBezTo>
                <a:cubicBezTo>
                  <a:pt x="1125300" y="4717320"/>
                  <a:pt x="1096999" y="4543693"/>
                  <a:pt x="785978" y="4056254"/>
                </a:cubicBezTo>
                <a:cubicBezTo>
                  <a:pt x="474957" y="3568815"/>
                  <a:pt x="400795" y="3104170"/>
                  <a:pt x="458767" y="2549374"/>
                </a:cubicBezTo>
                <a:cubicBezTo>
                  <a:pt x="516739" y="1994578"/>
                  <a:pt x="883741" y="1499972"/>
                  <a:pt x="936293" y="1140084"/>
                </a:cubicBezTo>
                <a:cubicBezTo>
                  <a:pt x="988845" y="780196"/>
                  <a:pt x="898449" y="572225"/>
                  <a:pt x="774077" y="390046"/>
                </a:cubicBezTo>
                <a:cubicBezTo>
                  <a:pt x="640946" y="200860"/>
                  <a:pt x="323077" y="-69564"/>
                  <a:pt x="203348" y="16429"/>
                </a:cubicBezTo>
                <a:close/>
              </a:path>
            </a:pathLst>
          </a:custGeom>
          <a:solidFill>
            <a:schemeClr val="bg1"/>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DE1752C-F1D1-6D51-2AE5-ECA9961903C6}"/>
              </a:ext>
            </a:extLst>
          </p:cNvPr>
          <p:cNvSpPr>
            <a:spLocks noGrp="1"/>
          </p:cNvSpPr>
          <p:nvPr>
            <p:ph idx="1"/>
          </p:nvPr>
        </p:nvSpPr>
        <p:spPr>
          <a:xfrm>
            <a:off x="6048001" y="900000"/>
            <a:ext cx="5904000" cy="4932000"/>
          </a:xfrm>
        </p:spPr>
        <p:txBody>
          <a:bodyPr>
            <a:normAutofit fontScale="92500"/>
          </a:bodyPr>
          <a:lstStyle/>
          <a:p>
            <a:pPr algn="just"/>
            <a:r>
              <a:rPr lang="en-US" sz="1800" dirty="0"/>
              <a:t>Hardware commissioning – making heavy use of </a:t>
            </a:r>
            <a:r>
              <a:rPr lang="en-US" sz="1800" dirty="0" err="1"/>
              <a:t>AccTesting</a:t>
            </a:r>
            <a:r>
              <a:rPr lang="en-US" sz="1800" dirty="0"/>
              <a:t>; appreciating extension of this framework as well</a:t>
            </a:r>
          </a:p>
          <a:p>
            <a:pPr lvl="1" algn="just"/>
            <a:r>
              <a:rPr lang="en-US" sz="1600" dirty="0"/>
              <a:t>SPS HWC Ti2 / Ti8 vs. LHC still in access has led to problems; will be tried next year during LHC powering tests when machine closed</a:t>
            </a:r>
          </a:p>
          <a:p>
            <a:pPr lvl="1" algn="just"/>
            <a:endParaRPr lang="en-US" sz="1600" dirty="0"/>
          </a:p>
          <a:p>
            <a:pPr algn="just"/>
            <a:r>
              <a:rPr lang="en-US" sz="1800" dirty="0"/>
              <a:t>Beam commissioning – with high availability of OP team due to shifts, could gain more flexibility by offloading expert activities to OP tasks</a:t>
            </a:r>
          </a:p>
          <a:p>
            <a:pPr lvl="1" algn="just"/>
            <a:r>
              <a:rPr lang="en-US" sz="1600" b="1" dirty="0">
                <a:solidFill>
                  <a:schemeClr val="accent2"/>
                </a:solidFill>
              </a:rPr>
              <a:t>Optics:</a:t>
            </a:r>
            <a:r>
              <a:rPr lang="en-US" sz="1600" dirty="0"/>
              <a:t> </a:t>
            </a:r>
            <a:r>
              <a:rPr lang="en-GB" sz="1600" dirty="0"/>
              <a:t>effort to </a:t>
            </a:r>
            <a:r>
              <a:rPr lang="en-GB" sz="1600" b="1" dirty="0"/>
              <a:t>orient OMC tools towards OP</a:t>
            </a:r>
            <a:r>
              <a:rPr lang="en-GB" sz="1600" dirty="0"/>
              <a:t>, start in 2024 with optics measurements launchable by OP – less optics changes helps of course</a:t>
            </a:r>
            <a:endParaRPr lang="en-US" sz="1600" dirty="0"/>
          </a:p>
          <a:p>
            <a:pPr lvl="1" algn="just"/>
            <a:r>
              <a:rPr lang="en-US" sz="1600" b="1" dirty="0">
                <a:solidFill>
                  <a:schemeClr val="accent4"/>
                </a:solidFill>
              </a:rPr>
              <a:t>Collimators:</a:t>
            </a:r>
            <a:r>
              <a:rPr lang="en-US" sz="1600" dirty="0"/>
              <a:t> alignment &amp; validation (validation, loss maps, etc. already automated, same for crystal alignment, OP measurements followed by expert validation); collimator alignment also automated, but still needs supervision of experts, same for aperture scans </a:t>
            </a:r>
            <a:r>
              <a:rPr lang="en-US" sz="1600" dirty="0">
                <a:sym typeface="Wingdings" pitchFamily="2" charset="2"/>
              </a:rPr>
              <a:t> can this be </a:t>
            </a:r>
            <a:r>
              <a:rPr lang="en-US" sz="1600" b="1" dirty="0">
                <a:sym typeface="Wingdings" pitchFamily="2" charset="2"/>
              </a:rPr>
              <a:t>taken to the next level</a:t>
            </a:r>
            <a:r>
              <a:rPr lang="en-US" sz="1600" dirty="0">
                <a:sym typeface="Wingdings" pitchFamily="2" charset="2"/>
              </a:rPr>
              <a:t>?</a:t>
            </a:r>
            <a:endParaRPr lang="en-US" sz="1600" dirty="0"/>
          </a:p>
          <a:p>
            <a:pPr lvl="1" algn="just"/>
            <a:r>
              <a:rPr lang="en-US" sz="1600" b="1" dirty="0">
                <a:solidFill>
                  <a:schemeClr val="accent6"/>
                </a:solidFill>
              </a:rPr>
              <a:t>Transfer lines:</a:t>
            </a:r>
            <a:r>
              <a:rPr lang="en-US" sz="1600" dirty="0"/>
              <a:t> injection setting up &amp; collimator alignment – tools prepared and developed in collaboration with OP; can we automate this further?</a:t>
            </a:r>
          </a:p>
        </p:txBody>
      </p:sp>
      <p:sp>
        <p:nvSpPr>
          <p:cNvPr id="7" name="TextBox 6">
            <a:extLst>
              <a:ext uri="{FF2B5EF4-FFF2-40B4-BE49-F238E27FC236}">
                <a16:creationId xmlns:a16="http://schemas.microsoft.com/office/drawing/2014/main" id="{96D0F3CE-1196-A415-E893-F417D566EF5F}"/>
              </a:ext>
            </a:extLst>
          </p:cNvPr>
          <p:cNvSpPr txBox="1"/>
          <p:nvPr/>
        </p:nvSpPr>
        <p:spPr>
          <a:xfrm>
            <a:off x="1201872" y="5760000"/>
            <a:ext cx="9788257" cy="369332"/>
          </a:xfrm>
          <a:prstGeom prst="rect">
            <a:avLst/>
          </a:prstGeom>
          <a:noFill/>
        </p:spPr>
        <p:txBody>
          <a:bodyPr wrap="none" rtlCol="0">
            <a:spAutoFit/>
          </a:bodyPr>
          <a:lstStyle/>
          <a:p>
            <a:r>
              <a:rPr lang="en-US" dirty="0"/>
              <a:t>A summary on feedback for beam commissioning – overall already discussed extensively in David’s talk</a:t>
            </a:r>
          </a:p>
        </p:txBody>
      </p:sp>
    </p:spTree>
    <p:extLst>
      <p:ext uri="{BB962C8B-B14F-4D97-AF65-F5344CB8AC3E}">
        <p14:creationId xmlns:p14="http://schemas.microsoft.com/office/powerpoint/2010/main" val="2366514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model of a building&#10;&#10;Description automatically generated">
            <a:extLst>
              <a:ext uri="{FF2B5EF4-FFF2-40B4-BE49-F238E27FC236}">
                <a16:creationId xmlns:a16="http://schemas.microsoft.com/office/drawing/2014/main" id="{0F88C5DE-F824-755D-FDC9-5EA4E53E068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696000" y="3384000"/>
            <a:ext cx="5040000" cy="3487141"/>
          </a:xfrm>
          <a:prstGeom prst="rect">
            <a:avLst/>
          </a:prstGeom>
        </p:spPr>
      </p:pic>
      <p:sp>
        <p:nvSpPr>
          <p:cNvPr id="2" name="Title 1">
            <a:extLst>
              <a:ext uri="{FF2B5EF4-FFF2-40B4-BE49-F238E27FC236}">
                <a16:creationId xmlns:a16="http://schemas.microsoft.com/office/drawing/2014/main" id="{DEB328F3-58C0-DB4E-28C0-A204235AC076}"/>
              </a:ext>
            </a:extLst>
          </p:cNvPr>
          <p:cNvSpPr>
            <a:spLocks noGrp="1"/>
          </p:cNvSpPr>
          <p:nvPr>
            <p:ph type="title"/>
          </p:nvPr>
        </p:nvSpPr>
        <p:spPr/>
        <p:txBody>
          <a:bodyPr/>
          <a:lstStyle/>
          <a:p>
            <a:r>
              <a:rPr lang="en-US"/>
              <a:t>ISOLDE &amp; AD/ELENA specific items</a:t>
            </a:r>
            <a:endParaRPr lang="en-US" dirty="0"/>
          </a:p>
        </p:txBody>
      </p:sp>
      <p:sp>
        <p:nvSpPr>
          <p:cNvPr id="3" name="Content Placeholder 2">
            <a:extLst>
              <a:ext uri="{FF2B5EF4-FFF2-40B4-BE49-F238E27FC236}">
                <a16:creationId xmlns:a16="http://schemas.microsoft.com/office/drawing/2014/main" id="{3DE1752C-F1D1-6D51-2AE5-ECA9961903C6}"/>
              </a:ext>
            </a:extLst>
          </p:cNvPr>
          <p:cNvSpPr>
            <a:spLocks noGrp="1"/>
          </p:cNvSpPr>
          <p:nvPr>
            <p:ph idx="1"/>
          </p:nvPr>
        </p:nvSpPr>
        <p:spPr>
          <a:xfrm>
            <a:off x="288000" y="900000"/>
            <a:ext cx="6120000" cy="5112000"/>
          </a:xfrm>
        </p:spPr>
        <p:txBody>
          <a:bodyPr>
            <a:normAutofit/>
          </a:bodyPr>
          <a:lstStyle/>
          <a:p>
            <a:pPr algn="just"/>
            <a:r>
              <a:rPr lang="en-US" sz="1800" dirty="0"/>
              <a:t>Feedback from both terminal facilities:</a:t>
            </a:r>
          </a:p>
          <a:p>
            <a:pPr lvl="1" algn="just"/>
            <a:r>
              <a:rPr lang="en-US" sz="1600" dirty="0"/>
              <a:t>ISTs and HWC planned within OP and isolated from rest of the complex outside of a global framework</a:t>
            </a:r>
          </a:p>
          <a:p>
            <a:pPr lvl="1" algn="just"/>
            <a:r>
              <a:rPr lang="en-US" sz="1600" dirty="0"/>
              <a:t>Usually need to plan around expert availability constraints; </a:t>
            </a:r>
            <a:r>
              <a:rPr lang="en-US" sz="1600" b="1" dirty="0">
                <a:solidFill>
                  <a:srgbClr val="FF0000"/>
                </a:solidFill>
              </a:rPr>
              <a:t>conflict of priorities </a:t>
            </a:r>
            <a:r>
              <a:rPr lang="en-US" sz="1600" dirty="0"/>
              <a:t>can be a recurring issue</a:t>
            </a:r>
          </a:p>
          <a:p>
            <a:pPr lvl="1" algn="just"/>
            <a:r>
              <a:rPr lang="en-US" sz="1600" dirty="0"/>
              <a:t>Priority conflicts require </a:t>
            </a:r>
            <a:r>
              <a:rPr lang="en-US" sz="1600" b="1" dirty="0">
                <a:solidFill>
                  <a:srgbClr val="FF0000"/>
                </a:solidFill>
              </a:rPr>
              <a:t>allocation of large time windows </a:t>
            </a:r>
            <a:r>
              <a:rPr lang="en-US" sz="1600" dirty="0"/>
              <a:t>to ensure expert availability</a:t>
            </a:r>
          </a:p>
          <a:p>
            <a:pPr lvl="2" algn="just"/>
            <a:endParaRPr lang="en-US" sz="1400" dirty="0"/>
          </a:p>
          <a:p>
            <a:pPr lvl="1" algn="just"/>
            <a:r>
              <a:rPr lang="en-US" sz="1600" dirty="0"/>
              <a:t>Concrete examples:</a:t>
            </a:r>
          </a:p>
          <a:p>
            <a:pPr lvl="2" algn="just"/>
            <a:r>
              <a:rPr lang="en-US" sz="1400" dirty="0"/>
              <a:t>ISOLDE: since 2015 every year major HW change with certain time allocated for commissioning; since post-LS2 no more significant HW upgrades; still, same amount of time is needed for commissioning…? What can be gained by complex-coherent settings management (LSA)?</a:t>
            </a:r>
          </a:p>
          <a:p>
            <a:pPr lvl="2" algn="just"/>
            <a:r>
              <a:rPr lang="en-US" sz="1400" dirty="0"/>
              <a:t>AD/ELENA has many overlapping expert teams with LEIR – simultaneous startup with LEIR leads to lack of equipment experts</a:t>
            </a:r>
          </a:p>
          <a:p>
            <a:pPr lvl="2" algn="just"/>
            <a:r>
              <a:rPr lang="en-US" sz="1400" dirty="0"/>
              <a:t>Would clearly benefit being </a:t>
            </a:r>
            <a:r>
              <a:rPr lang="en-US" sz="1400" b="1" dirty="0">
                <a:solidFill>
                  <a:srgbClr val="FF0000"/>
                </a:solidFill>
              </a:rPr>
              <a:t>integrated in a global planning </a:t>
            </a:r>
            <a:r>
              <a:rPr lang="en-US" sz="1400" dirty="0"/>
              <a:t>a la EN-ACE</a:t>
            </a:r>
          </a:p>
        </p:txBody>
      </p:sp>
      <p:sp>
        <p:nvSpPr>
          <p:cNvPr id="4" name="Date Placeholder 3">
            <a:extLst>
              <a:ext uri="{FF2B5EF4-FFF2-40B4-BE49-F238E27FC236}">
                <a16:creationId xmlns:a16="http://schemas.microsoft.com/office/drawing/2014/main" id="{A995895D-A8C2-0C90-293C-469DEE07B34B}"/>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8DE7ACF6-8325-FC7B-66D9-055EF4DE3E93}"/>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44456D9B-A8F3-2586-7440-1D71E9324FBF}"/>
              </a:ext>
            </a:extLst>
          </p:cNvPr>
          <p:cNvSpPr>
            <a:spLocks noGrp="1"/>
          </p:cNvSpPr>
          <p:nvPr>
            <p:ph type="sldNum" sz="quarter" idx="12"/>
          </p:nvPr>
        </p:nvSpPr>
        <p:spPr/>
        <p:txBody>
          <a:bodyPr/>
          <a:lstStyle/>
          <a:p>
            <a:fld id="{633CC1A6-AE81-4220-97E8-2DBAC9DABC59}" type="slidenum">
              <a:rPr lang="en-GB" smtClean="0"/>
              <a:pPr/>
              <a:t>23</a:t>
            </a:fld>
            <a:endParaRPr lang="en-GB"/>
          </a:p>
        </p:txBody>
      </p:sp>
      <p:pic>
        <p:nvPicPr>
          <p:cNvPr id="2054" name="Picture 6" descr="ISOLDE Logos, Layouts and Templates | ISOLDE">
            <a:extLst>
              <a:ext uri="{FF2B5EF4-FFF2-40B4-BE49-F238E27FC236}">
                <a16:creationId xmlns:a16="http://schemas.microsoft.com/office/drawing/2014/main" id="{BDCAECD7-799D-B4F4-C08F-FFC54AE9F0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6000" y="792000"/>
            <a:ext cx="5040000" cy="2746881"/>
          </a:xfrm>
          <a:prstGeom prst="rect">
            <a:avLst/>
          </a:prstGeom>
          <a:noFill/>
          <a:extLst>
            <a:ext uri="{909E8E84-426E-40DD-AFC4-6F175D3DCCD1}">
              <a14:hiddenFill xmlns:a14="http://schemas.microsoft.com/office/drawing/2010/main">
                <a:solidFill>
                  <a:srgbClr val="FFFFFF"/>
                </a:solidFill>
              </a14:hiddenFill>
            </a:ext>
          </a:extLst>
        </p:spPr>
      </p:pic>
      <p:sp>
        <p:nvSpPr>
          <p:cNvPr id="12" name="Freeform 11">
            <a:extLst>
              <a:ext uri="{FF2B5EF4-FFF2-40B4-BE49-F238E27FC236}">
                <a16:creationId xmlns:a16="http://schemas.microsoft.com/office/drawing/2014/main" id="{7CDAAE65-BBB3-86A0-B50D-DFCDACD8A5E5}"/>
              </a:ext>
            </a:extLst>
          </p:cNvPr>
          <p:cNvSpPr/>
          <p:nvPr/>
        </p:nvSpPr>
        <p:spPr>
          <a:xfrm>
            <a:off x="6372000" y="699058"/>
            <a:ext cx="1009646" cy="5550210"/>
          </a:xfrm>
          <a:custGeom>
            <a:avLst/>
            <a:gdLst>
              <a:gd name="connsiteX0" fmla="*/ 256842 w 1234605"/>
              <a:gd name="connsiteY0" fmla="*/ 95357 h 5680537"/>
              <a:gd name="connsiteX1" fmla="*/ 88676 w 1234605"/>
              <a:gd name="connsiteY1" fmla="*/ 1167412 h 5680537"/>
              <a:gd name="connsiteX2" fmla="*/ 4593 w 1234605"/>
              <a:gd name="connsiteY2" fmla="*/ 2964681 h 5680537"/>
              <a:gd name="connsiteX3" fmla="*/ 130718 w 1234605"/>
              <a:gd name="connsiteY3" fmla="*/ 5550226 h 5680537"/>
              <a:gd name="connsiteX4" fmla="*/ 1087159 w 1234605"/>
              <a:gd name="connsiteY4" fmla="*/ 5203385 h 5680537"/>
              <a:gd name="connsiteX5" fmla="*/ 540621 w 1234605"/>
              <a:gd name="connsiteY5" fmla="*/ 4394088 h 5680537"/>
              <a:gd name="connsiteX6" fmla="*/ 561642 w 1234605"/>
              <a:gd name="connsiteY6" fmla="*/ 2502226 h 5680537"/>
              <a:gd name="connsiteX7" fmla="*/ 1234304 w 1234605"/>
              <a:gd name="connsiteY7" fmla="*/ 1188433 h 5680537"/>
              <a:gd name="connsiteX8" fmla="*/ 645724 w 1234605"/>
              <a:gd name="connsiteY8" fmla="*/ 473730 h 5680537"/>
              <a:gd name="connsiteX9" fmla="*/ 488069 w 1234605"/>
              <a:gd name="connsiteY9" fmla="*/ 95357 h 5680537"/>
              <a:gd name="connsiteX10" fmla="*/ 256842 w 1234605"/>
              <a:gd name="connsiteY10" fmla="*/ 95357 h 5680537"/>
              <a:gd name="connsiteX0" fmla="*/ 162249 w 1234605"/>
              <a:gd name="connsiteY0" fmla="*/ 158836 h 5607381"/>
              <a:gd name="connsiteX1" fmla="*/ 88676 w 1234605"/>
              <a:gd name="connsiteY1" fmla="*/ 1094256 h 5607381"/>
              <a:gd name="connsiteX2" fmla="*/ 4593 w 1234605"/>
              <a:gd name="connsiteY2" fmla="*/ 2891525 h 5607381"/>
              <a:gd name="connsiteX3" fmla="*/ 130718 w 1234605"/>
              <a:gd name="connsiteY3" fmla="*/ 5477070 h 5607381"/>
              <a:gd name="connsiteX4" fmla="*/ 1087159 w 1234605"/>
              <a:gd name="connsiteY4" fmla="*/ 5130229 h 5607381"/>
              <a:gd name="connsiteX5" fmla="*/ 540621 w 1234605"/>
              <a:gd name="connsiteY5" fmla="*/ 4320932 h 5607381"/>
              <a:gd name="connsiteX6" fmla="*/ 561642 w 1234605"/>
              <a:gd name="connsiteY6" fmla="*/ 2429070 h 5607381"/>
              <a:gd name="connsiteX7" fmla="*/ 1234304 w 1234605"/>
              <a:gd name="connsiteY7" fmla="*/ 1115277 h 5607381"/>
              <a:gd name="connsiteX8" fmla="*/ 645724 w 1234605"/>
              <a:gd name="connsiteY8" fmla="*/ 400574 h 5607381"/>
              <a:gd name="connsiteX9" fmla="*/ 488069 w 1234605"/>
              <a:gd name="connsiteY9" fmla="*/ 22201 h 5607381"/>
              <a:gd name="connsiteX10" fmla="*/ 162249 w 1234605"/>
              <a:gd name="connsiteY10" fmla="*/ 158836 h 5607381"/>
              <a:gd name="connsiteX0" fmla="*/ 162249 w 1234605"/>
              <a:gd name="connsiteY0" fmla="*/ 103300 h 5551845"/>
              <a:gd name="connsiteX1" fmla="*/ 88676 w 1234605"/>
              <a:gd name="connsiteY1" fmla="*/ 1038720 h 5551845"/>
              <a:gd name="connsiteX2" fmla="*/ 4593 w 1234605"/>
              <a:gd name="connsiteY2" fmla="*/ 2835989 h 5551845"/>
              <a:gd name="connsiteX3" fmla="*/ 130718 w 1234605"/>
              <a:gd name="connsiteY3" fmla="*/ 5421534 h 5551845"/>
              <a:gd name="connsiteX4" fmla="*/ 1087159 w 1234605"/>
              <a:gd name="connsiteY4" fmla="*/ 5074693 h 5551845"/>
              <a:gd name="connsiteX5" fmla="*/ 540621 w 1234605"/>
              <a:gd name="connsiteY5" fmla="*/ 4265396 h 5551845"/>
              <a:gd name="connsiteX6" fmla="*/ 561642 w 1234605"/>
              <a:gd name="connsiteY6" fmla="*/ 2373534 h 5551845"/>
              <a:gd name="connsiteX7" fmla="*/ 1234304 w 1234605"/>
              <a:gd name="connsiteY7" fmla="*/ 1059741 h 5551845"/>
              <a:gd name="connsiteX8" fmla="*/ 645724 w 1234605"/>
              <a:gd name="connsiteY8" fmla="*/ 345038 h 5551845"/>
              <a:gd name="connsiteX9" fmla="*/ 509089 w 1234605"/>
              <a:gd name="connsiteY9" fmla="*/ 50748 h 5551845"/>
              <a:gd name="connsiteX10" fmla="*/ 162249 w 1234605"/>
              <a:gd name="connsiteY10" fmla="*/ 103300 h 5551845"/>
              <a:gd name="connsiteX0" fmla="*/ 162249 w 1234605"/>
              <a:gd name="connsiteY0" fmla="*/ 131721 h 5580266"/>
              <a:gd name="connsiteX1" fmla="*/ 88676 w 1234605"/>
              <a:gd name="connsiteY1" fmla="*/ 1067141 h 5580266"/>
              <a:gd name="connsiteX2" fmla="*/ 4593 w 1234605"/>
              <a:gd name="connsiteY2" fmla="*/ 2864410 h 5580266"/>
              <a:gd name="connsiteX3" fmla="*/ 130718 w 1234605"/>
              <a:gd name="connsiteY3" fmla="*/ 5449955 h 5580266"/>
              <a:gd name="connsiteX4" fmla="*/ 1087159 w 1234605"/>
              <a:gd name="connsiteY4" fmla="*/ 5103114 h 5580266"/>
              <a:gd name="connsiteX5" fmla="*/ 540621 w 1234605"/>
              <a:gd name="connsiteY5" fmla="*/ 4293817 h 5580266"/>
              <a:gd name="connsiteX6" fmla="*/ 561642 w 1234605"/>
              <a:gd name="connsiteY6" fmla="*/ 2401955 h 5580266"/>
              <a:gd name="connsiteX7" fmla="*/ 1234304 w 1234605"/>
              <a:gd name="connsiteY7" fmla="*/ 1088162 h 5580266"/>
              <a:gd name="connsiteX8" fmla="*/ 645724 w 1234605"/>
              <a:gd name="connsiteY8" fmla="*/ 373459 h 5580266"/>
              <a:gd name="connsiteX9" fmla="*/ 509089 w 1234605"/>
              <a:gd name="connsiteY9" fmla="*/ 79169 h 5580266"/>
              <a:gd name="connsiteX10" fmla="*/ 162249 w 1234605"/>
              <a:gd name="connsiteY10" fmla="*/ 131721 h 5580266"/>
              <a:gd name="connsiteX0" fmla="*/ 265705 w 1338061"/>
              <a:gd name="connsiteY0" fmla="*/ 131721 h 5482007"/>
              <a:gd name="connsiteX1" fmla="*/ 192132 w 1338061"/>
              <a:gd name="connsiteY1" fmla="*/ 1067141 h 5482007"/>
              <a:gd name="connsiteX2" fmla="*/ 108049 w 1338061"/>
              <a:gd name="connsiteY2" fmla="*/ 2864410 h 5482007"/>
              <a:gd name="connsiteX3" fmla="*/ 76519 w 1338061"/>
              <a:gd name="connsiteY3" fmla="*/ 5334342 h 5482007"/>
              <a:gd name="connsiteX4" fmla="*/ 1190615 w 1338061"/>
              <a:gd name="connsiteY4" fmla="*/ 5103114 h 5482007"/>
              <a:gd name="connsiteX5" fmla="*/ 644077 w 1338061"/>
              <a:gd name="connsiteY5" fmla="*/ 4293817 h 5482007"/>
              <a:gd name="connsiteX6" fmla="*/ 665098 w 1338061"/>
              <a:gd name="connsiteY6" fmla="*/ 2401955 h 5482007"/>
              <a:gd name="connsiteX7" fmla="*/ 1337760 w 1338061"/>
              <a:gd name="connsiteY7" fmla="*/ 1088162 h 5482007"/>
              <a:gd name="connsiteX8" fmla="*/ 749180 w 1338061"/>
              <a:gd name="connsiteY8" fmla="*/ 373459 h 5482007"/>
              <a:gd name="connsiteX9" fmla="*/ 612545 w 1338061"/>
              <a:gd name="connsiteY9" fmla="*/ 79169 h 5482007"/>
              <a:gd name="connsiteX10" fmla="*/ 265705 w 1338061"/>
              <a:gd name="connsiteY10" fmla="*/ 131721 h 5482007"/>
              <a:gd name="connsiteX0" fmla="*/ 265705 w 1201448"/>
              <a:gd name="connsiteY0" fmla="*/ 131721 h 5482007"/>
              <a:gd name="connsiteX1" fmla="*/ 192132 w 1201448"/>
              <a:gd name="connsiteY1" fmla="*/ 1067141 h 5482007"/>
              <a:gd name="connsiteX2" fmla="*/ 108049 w 1201448"/>
              <a:gd name="connsiteY2" fmla="*/ 2864410 h 5482007"/>
              <a:gd name="connsiteX3" fmla="*/ 76519 w 1201448"/>
              <a:gd name="connsiteY3" fmla="*/ 5334342 h 5482007"/>
              <a:gd name="connsiteX4" fmla="*/ 1190615 w 1201448"/>
              <a:gd name="connsiteY4" fmla="*/ 5103114 h 5482007"/>
              <a:gd name="connsiteX5" fmla="*/ 644077 w 1201448"/>
              <a:gd name="connsiteY5" fmla="*/ 4293817 h 5482007"/>
              <a:gd name="connsiteX6" fmla="*/ 665098 w 1201448"/>
              <a:gd name="connsiteY6" fmla="*/ 2401955 h 5482007"/>
              <a:gd name="connsiteX7" fmla="*/ 1064491 w 1201448"/>
              <a:gd name="connsiteY7" fmla="*/ 1266837 h 5482007"/>
              <a:gd name="connsiteX8" fmla="*/ 749180 w 1201448"/>
              <a:gd name="connsiteY8" fmla="*/ 373459 h 5482007"/>
              <a:gd name="connsiteX9" fmla="*/ 612545 w 1201448"/>
              <a:gd name="connsiteY9" fmla="*/ 79169 h 5482007"/>
              <a:gd name="connsiteX10" fmla="*/ 265705 w 1201448"/>
              <a:gd name="connsiteY10" fmla="*/ 131721 h 5482007"/>
              <a:gd name="connsiteX0" fmla="*/ 265705 w 1201448"/>
              <a:gd name="connsiteY0" fmla="*/ 160014 h 5510300"/>
              <a:gd name="connsiteX1" fmla="*/ 192132 w 1201448"/>
              <a:gd name="connsiteY1" fmla="*/ 1095434 h 5510300"/>
              <a:gd name="connsiteX2" fmla="*/ 108049 w 1201448"/>
              <a:gd name="connsiteY2" fmla="*/ 2892703 h 5510300"/>
              <a:gd name="connsiteX3" fmla="*/ 76519 w 1201448"/>
              <a:gd name="connsiteY3" fmla="*/ 5362635 h 5510300"/>
              <a:gd name="connsiteX4" fmla="*/ 1190615 w 1201448"/>
              <a:gd name="connsiteY4" fmla="*/ 5131407 h 5510300"/>
              <a:gd name="connsiteX5" fmla="*/ 644077 w 1201448"/>
              <a:gd name="connsiteY5" fmla="*/ 4322110 h 5510300"/>
              <a:gd name="connsiteX6" fmla="*/ 665098 w 1201448"/>
              <a:gd name="connsiteY6" fmla="*/ 2430248 h 5510300"/>
              <a:gd name="connsiteX7" fmla="*/ 1064491 w 1201448"/>
              <a:gd name="connsiteY7" fmla="*/ 1295130 h 5510300"/>
              <a:gd name="connsiteX8" fmla="*/ 749180 w 1201448"/>
              <a:gd name="connsiteY8" fmla="*/ 401752 h 5510300"/>
              <a:gd name="connsiteX9" fmla="*/ 559993 w 1201448"/>
              <a:gd name="connsiteY9" fmla="*/ 65421 h 5510300"/>
              <a:gd name="connsiteX10" fmla="*/ 265705 w 1201448"/>
              <a:gd name="connsiteY10" fmla="*/ 160014 h 5510300"/>
              <a:gd name="connsiteX0" fmla="*/ 265705 w 1201448"/>
              <a:gd name="connsiteY0" fmla="*/ 141770 h 5492056"/>
              <a:gd name="connsiteX1" fmla="*/ 192132 w 1201448"/>
              <a:gd name="connsiteY1" fmla="*/ 1077190 h 5492056"/>
              <a:gd name="connsiteX2" fmla="*/ 108049 w 1201448"/>
              <a:gd name="connsiteY2" fmla="*/ 2874459 h 5492056"/>
              <a:gd name="connsiteX3" fmla="*/ 76519 w 1201448"/>
              <a:gd name="connsiteY3" fmla="*/ 5344391 h 5492056"/>
              <a:gd name="connsiteX4" fmla="*/ 1190615 w 1201448"/>
              <a:gd name="connsiteY4" fmla="*/ 5113163 h 5492056"/>
              <a:gd name="connsiteX5" fmla="*/ 644077 w 1201448"/>
              <a:gd name="connsiteY5" fmla="*/ 4303866 h 5492056"/>
              <a:gd name="connsiteX6" fmla="*/ 665098 w 1201448"/>
              <a:gd name="connsiteY6" fmla="*/ 2412004 h 5492056"/>
              <a:gd name="connsiteX7" fmla="*/ 1064491 w 1201448"/>
              <a:gd name="connsiteY7" fmla="*/ 1276886 h 5492056"/>
              <a:gd name="connsiteX8" fmla="*/ 885815 w 1201448"/>
              <a:gd name="connsiteY8" fmla="*/ 572694 h 5492056"/>
              <a:gd name="connsiteX9" fmla="*/ 559993 w 1201448"/>
              <a:gd name="connsiteY9" fmla="*/ 47177 h 5492056"/>
              <a:gd name="connsiteX10" fmla="*/ 265705 w 1201448"/>
              <a:gd name="connsiteY10" fmla="*/ 141770 h 5492056"/>
              <a:gd name="connsiteX0" fmla="*/ 265705 w 1201538"/>
              <a:gd name="connsiteY0" fmla="*/ 141770 h 5492056"/>
              <a:gd name="connsiteX1" fmla="*/ 192132 w 1201538"/>
              <a:gd name="connsiteY1" fmla="*/ 1077190 h 5492056"/>
              <a:gd name="connsiteX2" fmla="*/ 108049 w 1201538"/>
              <a:gd name="connsiteY2" fmla="*/ 2874459 h 5492056"/>
              <a:gd name="connsiteX3" fmla="*/ 76519 w 1201538"/>
              <a:gd name="connsiteY3" fmla="*/ 5344391 h 5492056"/>
              <a:gd name="connsiteX4" fmla="*/ 1190615 w 1201538"/>
              <a:gd name="connsiteY4" fmla="*/ 5113163 h 5492056"/>
              <a:gd name="connsiteX5" fmla="*/ 644077 w 1201538"/>
              <a:gd name="connsiteY5" fmla="*/ 4303866 h 5492056"/>
              <a:gd name="connsiteX6" fmla="*/ 633567 w 1201538"/>
              <a:gd name="connsiteY6" fmla="*/ 2590680 h 5492056"/>
              <a:gd name="connsiteX7" fmla="*/ 1064491 w 1201538"/>
              <a:gd name="connsiteY7" fmla="*/ 1276886 h 5492056"/>
              <a:gd name="connsiteX8" fmla="*/ 885815 w 1201538"/>
              <a:gd name="connsiteY8" fmla="*/ 572694 h 5492056"/>
              <a:gd name="connsiteX9" fmla="*/ 559993 w 1201538"/>
              <a:gd name="connsiteY9" fmla="*/ 47177 h 5492056"/>
              <a:gd name="connsiteX10" fmla="*/ 265705 w 1201538"/>
              <a:gd name="connsiteY10" fmla="*/ 141770 h 5492056"/>
              <a:gd name="connsiteX0" fmla="*/ 265705 w 1218862"/>
              <a:gd name="connsiteY0" fmla="*/ 141770 h 5493292"/>
              <a:gd name="connsiteX1" fmla="*/ 192132 w 1218862"/>
              <a:gd name="connsiteY1" fmla="*/ 1077190 h 5493292"/>
              <a:gd name="connsiteX2" fmla="*/ 108049 w 1218862"/>
              <a:gd name="connsiteY2" fmla="*/ 2874459 h 5493292"/>
              <a:gd name="connsiteX3" fmla="*/ 76519 w 1218862"/>
              <a:gd name="connsiteY3" fmla="*/ 5344391 h 5493292"/>
              <a:gd name="connsiteX4" fmla="*/ 1190615 w 1218862"/>
              <a:gd name="connsiteY4" fmla="*/ 5113163 h 5493292"/>
              <a:gd name="connsiteX5" fmla="*/ 864795 w 1218862"/>
              <a:gd name="connsiteY5" fmla="*/ 4261825 h 5493292"/>
              <a:gd name="connsiteX6" fmla="*/ 633567 w 1218862"/>
              <a:gd name="connsiteY6" fmla="*/ 2590680 h 5493292"/>
              <a:gd name="connsiteX7" fmla="*/ 1064491 w 1218862"/>
              <a:gd name="connsiteY7" fmla="*/ 1276886 h 5493292"/>
              <a:gd name="connsiteX8" fmla="*/ 885815 w 1218862"/>
              <a:gd name="connsiteY8" fmla="*/ 572694 h 5493292"/>
              <a:gd name="connsiteX9" fmla="*/ 559993 w 1218862"/>
              <a:gd name="connsiteY9" fmla="*/ 47177 h 5493292"/>
              <a:gd name="connsiteX10" fmla="*/ 265705 w 1218862"/>
              <a:gd name="connsiteY10" fmla="*/ 141770 h 5493292"/>
              <a:gd name="connsiteX0" fmla="*/ 265705 w 1267150"/>
              <a:gd name="connsiteY0" fmla="*/ 141770 h 5493292"/>
              <a:gd name="connsiteX1" fmla="*/ 192132 w 1267150"/>
              <a:gd name="connsiteY1" fmla="*/ 1077190 h 5493292"/>
              <a:gd name="connsiteX2" fmla="*/ 108049 w 1267150"/>
              <a:gd name="connsiteY2" fmla="*/ 2874459 h 5493292"/>
              <a:gd name="connsiteX3" fmla="*/ 76519 w 1267150"/>
              <a:gd name="connsiteY3" fmla="*/ 5344391 h 5493292"/>
              <a:gd name="connsiteX4" fmla="*/ 1190615 w 1267150"/>
              <a:gd name="connsiteY4" fmla="*/ 5113163 h 5493292"/>
              <a:gd name="connsiteX5" fmla="*/ 864795 w 1267150"/>
              <a:gd name="connsiteY5" fmla="*/ 4261825 h 5493292"/>
              <a:gd name="connsiteX6" fmla="*/ 633567 w 1267150"/>
              <a:gd name="connsiteY6" fmla="*/ 2590680 h 5493292"/>
              <a:gd name="connsiteX7" fmla="*/ 1064491 w 1267150"/>
              <a:gd name="connsiteY7" fmla="*/ 1276886 h 5493292"/>
              <a:gd name="connsiteX8" fmla="*/ 885815 w 1267150"/>
              <a:gd name="connsiteY8" fmla="*/ 572694 h 5493292"/>
              <a:gd name="connsiteX9" fmla="*/ 559993 w 1267150"/>
              <a:gd name="connsiteY9" fmla="*/ 47177 h 5493292"/>
              <a:gd name="connsiteX10" fmla="*/ 265705 w 1267150"/>
              <a:gd name="connsiteY10" fmla="*/ 141770 h 5493292"/>
              <a:gd name="connsiteX0" fmla="*/ 265705 w 1219477"/>
              <a:gd name="connsiteY0" fmla="*/ 141770 h 5493292"/>
              <a:gd name="connsiteX1" fmla="*/ 192132 w 1219477"/>
              <a:gd name="connsiteY1" fmla="*/ 1077190 h 5493292"/>
              <a:gd name="connsiteX2" fmla="*/ 108049 w 1219477"/>
              <a:gd name="connsiteY2" fmla="*/ 2874459 h 5493292"/>
              <a:gd name="connsiteX3" fmla="*/ 76519 w 1219477"/>
              <a:gd name="connsiteY3" fmla="*/ 5344391 h 5493292"/>
              <a:gd name="connsiteX4" fmla="*/ 1190615 w 1219477"/>
              <a:gd name="connsiteY4" fmla="*/ 5113163 h 5493292"/>
              <a:gd name="connsiteX5" fmla="*/ 864795 w 1219477"/>
              <a:gd name="connsiteY5" fmla="*/ 4261825 h 5493292"/>
              <a:gd name="connsiteX6" fmla="*/ 570505 w 1219477"/>
              <a:gd name="connsiteY6" fmla="*/ 2548639 h 5493292"/>
              <a:gd name="connsiteX7" fmla="*/ 1064491 w 1219477"/>
              <a:gd name="connsiteY7" fmla="*/ 1276886 h 5493292"/>
              <a:gd name="connsiteX8" fmla="*/ 885815 w 1219477"/>
              <a:gd name="connsiteY8" fmla="*/ 572694 h 5493292"/>
              <a:gd name="connsiteX9" fmla="*/ 559993 w 1219477"/>
              <a:gd name="connsiteY9" fmla="*/ 47177 h 5493292"/>
              <a:gd name="connsiteX10" fmla="*/ 265705 w 1219477"/>
              <a:gd name="connsiteY10" fmla="*/ 141770 h 5493292"/>
              <a:gd name="connsiteX0" fmla="*/ 265705 w 1219477"/>
              <a:gd name="connsiteY0" fmla="*/ 141770 h 5493292"/>
              <a:gd name="connsiteX1" fmla="*/ 192132 w 1219477"/>
              <a:gd name="connsiteY1" fmla="*/ 1077190 h 5493292"/>
              <a:gd name="connsiteX2" fmla="*/ 108049 w 1219477"/>
              <a:gd name="connsiteY2" fmla="*/ 2874459 h 5493292"/>
              <a:gd name="connsiteX3" fmla="*/ 76519 w 1219477"/>
              <a:gd name="connsiteY3" fmla="*/ 5344391 h 5493292"/>
              <a:gd name="connsiteX4" fmla="*/ 1190615 w 1219477"/>
              <a:gd name="connsiteY4" fmla="*/ 5113163 h 5493292"/>
              <a:gd name="connsiteX5" fmla="*/ 864795 w 1219477"/>
              <a:gd name="connsiteY5" fmla="*/ 4261825 h 5493292"/>
              <a:gd name="connsiteX6" fmla="*/ 570505 w 1219477"/>
              <a:gd name="connsiteY6" fmla="*/ 2548639 h 5493292"/>
              <a:gd name="connsiteX7" fmla="*/ 1064491 w 1219477"/>
              <a:gd name="connsiteY7" fmla="*/ 1276886 h 5493292"/>
              <a:gd name="connsiteX8" fmla="*/ 885815 w 1219477"/>
              <a:gd name="connsiteY8" fmla="*/ 572694 h 5493292"/>
              <a:gd name="connsiteX9" fmla="*/ 559993 w 1219477"/>
              <a:gd name="connsiteY9" fmla="*/ 47177 h 5493292"/>
              <a:gd name="connsiteX10" fmla="*/ 265705 w 1219477"/>
              <a:gd name="connsiteY10" fmla="*/ 141770 h 5493292"/>
              <a:gd name="connsiteX0" fmla="*/ 255615 w 1082446"/>
              <a:gd name="connsiteY0" fmla="*/ 141770 h 5515059"/>
              <a:gd name="connsiteX1" fmla="*/ 182042 w 1082446"/>
              <a:gd name="connsiteY1" fmla="*/ 1077190 h 5515059"/>
              <a:gd name="connsiteX2" fmla="*/ 97959 w 1082446"/>
              <a:gd name="connsiteY2" fmla="*/ 2874459 h 5515059"/>
              <a:gd name="connsiteX3" fmla="*/ 66429 w 1082446"/>
              <a:gd name="connsiteY3" fmla="*/ 5344391 h 5515059"/>
              <a:gd name="connsiteX4" fmla="*/ 1043890 w 1082446"/>
              <a:gd name="connsiteY4" fmla="*/ 5186735 h 5515059"/>
              <a:gd name="connsiteX5" fmla="*/ 854705 w 1082446"/>
              <a:gd name="connsiteY5" fmla="*/ 4261825 h 5515059"/>
              <a:gd name="connsiteX6" fmla="*/ 560415 w 1082446"/>
              <a:gd name="connsiteY6" fmla="*/ 2548639 h 5515059"/>
              <a:gd name="connsiteX7" fmla="*/ 1054401 w 1082446"/>
              <a:gd name="connsiteY7" fmla="*/ 1276886 h 5515059"/>
              <a:gd name="connsiteX8" fmla="*/ 875725 w 1082446"/>
              <a:gd name="connsiteY8" fmla="*/ 572694 h 5515059"/>
              <a:gd name="connsiteX9" fmla="*/ 549903 w 1082446"/>
              <a:gd name="connsiteY9" fmla="*/ 47177 h 5515059"/>
              <a:gd name="connsiteX10" fmla="*/ 255615 w 1082446"/>
              <a:gd name="connsiteY10" fmla="*/ 141770 h 5515059"/>
              <a:gd name="connsiteX0" fmla="*/ 255615 w 1152213"/>
              <a:gd name="connsiteY0" fmla="*/ 141770 h 5550257"/>
              <a:gd name="connsiteX1" fmla="*/ 182042 w 1152213"/>
              <a:gd name="connsiteY1" fmla="*/ 1077190 h 5550257"/>
              <a:gd name="connsiteX2" fmla="*/ 97959 w 1152213"/>
              <a:gd name="connsiteY2" fmla="*/ 2874459 h 5550257"/>
              <a:gd name="connsiteX3" fmla="*/ 66429 w 1152213"/>
              <a:gd name="connsiteY3" fmla="*/ 5344391 h 5550257"/>
              <a:gd name="connsiteX4" fmla="*/ 1043890 w 1152213"/>
              <a:gd name="connsiteY4" fmla="*/ 5186735 h 5550257"/>
              <a:gd name="connsiteX5" fmla="*/ 854705 w 1152213"/>
              <a:gd name="connsiteY5" fmla="*/ 4261825 h 5550257"/>
              <a:gd name="connsiteX6" fmla="*/ 560415 w 1152213"/>
              <a:gd name="connsiteY6" fmla="*/ 2548639 h 5550257"/>
              <a:gd name="connsiteX7" fmla="*/ 1054401 w 1152213"/>
              <a:gd name="connsiteY7" fmla="*/ 1276886 h 5550257"/>
              <a:gd name="connsiteX8" fmla="*/ 875725 w 1152213"/>
              <a:gd name="connsiteY8" fmla="*/ 572694 h 5550257"/>
              <a:gd name="connsiteX9" fmla="*/ 549903 w 1152213"/>
              <a:gd name="connsiteY9" fmla="*/ 47177 h 5550257"/>
              <a:gd name="connsiteX10" fmla="*/ 255615 w 1152213"/>
              <a:gd name="connsiteY10" fmla="*/ 141770 h 5550257"/>
              <a:gd name="connsiteX0" fmla="*/ 325562 w 1222160"/>
              <a:gd name="connsiteY0" fmla="*/ 141770 h 5490695"/>
              <a:gd name="connsiteX1" fmla="*/ 251989 w 1222160"/>
              <a:gd name="connsiteY1" fmla="*/ 1077190 h 5490695"/>
              <a:gd name="connsiteX2" fmla="*/ 167906 w 1222160"/>
              <a:gd name="connsiteY2" fmla="*/ 2874459 h 5490695"/>
              <a:gd name="connsiteX3" fmla="*/ 136376 w 1222160"/>
              <a:gd name="connsiteY3" fmla="*/ 5344391 h 5490695"/>
              <a:gd name="connsiteX4" fmla="*/ 1113837 w 1222160"/>
              <a:gd name="connsiteY4" fmla="*/ 5186735 h 5490695"/>
              <a:gd name="connsiteX5" fmla="*/ 924652 w 1222160"/>
              <a:gd name="connsiteY5" fmla="*/ 4261825 h 5490695"/>
              <a:gd name="connsiteX6" fmla="*/ 630362 w 1222160"/>
              <a:gd name="connsiteY6" fmla="*/ 2548639 h 5490695"/>
              <a:gd name="connsiteX7" fmla="*/ 1124348 w 1222160"/>
              <a:gd name="connsiteY7" fmla="*/ 1276886 h 5490695"/>
              <a:gd name="connsiteX8" fmla="*/ 945672 w 1222160"/>
              <a:gd name="connsiteY8" fmla="*/ 572694 h 5490695"/>
              <a:gd name="connsiteX9" fmla="*/ 619850 w 1222160"/>
              <a:gd name="connsiteY9" fmla="*/ 47177 h 5490695"/>
              <a:gd name="connsiteX10" fmla="*/ 325562 w 1222160"/>
              <a:gd name="connsiteY10" fmla="*/ 141770 h 5490695"/>
              <a:gd name="connsiteX0" fmla="*/ 232230 w 1050965"/>
              <a:gd name="connsiteY0" fmla="*/ 141770 h 5488466"/>
              <a:gd name="connsiteX1" fmla="*/ 158657 w 1050965"/>
              <a:gd name="connsiteY1" fmla="*/ 1077190 h 5488466"/>
              <a:gd name="connsiteX2" fmla="*/ 74574 w 1050965"/>
              <a:gd name="connsiteY2" fmla="*/ 2874459 h 5488466"/>
              <a:gd name="connsiteX3" fmla="*/ 169168 w 1050965"/>
              <a:gd name="connsiteY3" fmla="*/ 5386433 h 5488466"/>
              <a:gd name="connsiteX4" fmla="*/ 1020505 w 1050965"/>
              <a:gd name="connsiteY4" fmla="*/ 5186735 h 5488466"/>
              <a:gd name="connsiteX5" fmla="*/ 831320 w 1050965"/>
              <a:gd name="connsiteY5" fmla="*/ 4261825 h 5488466"/>
              <a:gd name="connsiteX6" fmla="*/ 537030 w 1050965"/>
              <a:gd name="connsiteY6" fmla="*/ 2548639 h 5488466"/>
              <a:gd name="connsiteX7" fmla="*/ 1031016 w 1050965"/>
              <a:gd name="connsiteY7" fmla="*/ 1276886 h 5488466"/>
              <a:gd name="connsiteX8" fmla="*/ 852340 w 1050965"/>
              <a:gd name="connsiteY8" fmla="*/ 572694 h 5488466"/>
              <a:gd name="connsiteX9" fmla="*/ 526518 w 1050965"/>
              <a:gd name="connsiteY9" fmla="*/ 47177 h 5488466"/>
              <a:gd name="connsiteX10" fmla="*/ 232230 w 1050965"/>
              <a:gd name="connsiteY10" fmla="*/ 141770 h 5488466"/>
              <a:gd name="connsiteX0" fmla="*/ 232230 w 1044727"/>
              <a:gd name="connsiteY0" fmla="*/ 141770 h 5512915"/>
              <a:gd name="connsiteX1" fmla="*/ 158657 w 1044727"/>
              <a:gd name="connsiteY1" fmla="*/ 1077190 h 5512915"/>
              <a:gd name="connsiteX2" fmla="*/ 74574 w 1044727"/>
              <a:gd name="connsiteY2" fmla="*/ 2874459 h 5512915"/>
              <a:gd name="connsiteX3" fmla="*/ 169168 w 1044727"/>
              <a:gd name="connsiteY3" fmla="*/ 5386433 h 5512915"/>
              <a:gd name="connsiteX4" fmla="*/ 1020505 w 1044727"/>
              <a:gd name="connsiteY4" fmla="*/ 5186735 h 5512915"/>
              <a:gd name="connsiteX5" fmla="*/ 831320 w 1044727"/>
              <a:gd name="connsiteY5" fmla="*/ 4261825 h 5512915"/>
              <a:gd name="connsiteX6" fmla="*/ 537030 w 1044727"/>
              <a:gd name="connsiteY6" fmla="*/ 2548639 h 5512915"/>
              <a:gd name="connsiteX7" fmla="*/ 1031016 w 1044727"/>
              <a:gd name="connsiteY7" fmla="*/ 1276886 h 5512915"/>
              <a:gd name="connsiteX8" fmla="*/ 852340 w 1044727"/>
              <a:gd name="connsiteY8" fmla="*/ 572694 h 5512915"/>
              <a:gd name="connsiteX9" fmla="*/ 526518 w 1044727"/>
              <a:gd name="connsiteY9" fmla="*/ 47177 h 5512915"/>
              <a:gd name="connsiteX10" fmla="*/ 232230 w 1044727"/>
              <a:gd name="connsiteY10" fmla="*/ 141770 h 5512915"/>
              <a:gd name="connsiteX0" fmla="*/ 197149 w 1009646"/>
              <a:gd name="connsiteY0" fmla="*/ 141770 h 5550210"/>
              <a:gd name="connsiteX1" fmla="*/ 123576 w 1009646"/>
              <a:gd name="connsiteY1" fmla="*/ 1077190 h 5550210"/>
              <a:gd name="connsiteX2" fmla="*/ 39493 w 1009646"/>
              <a:gd name="connsiteY2" fmla="*/ 2874459 h 5550210"/>
              <a:gd name="connsiteX3" fmla="*/ 134087 w 1009646"/>
              <a:gd name="connsiteY3" fmla="*/ 5386433 h 5550210"/>
              <a:gd name="connsiteX4" fmla="*/ 985424 w 1009646"/>
              <a:gd name="connsiteY4" fmla="*/ 5186735 h 5550210"/>
              <a:gd name="connsiteX5" fmla="*/ 796239 w 1009646"/>
              <a:gd name="connsiteY5" fmla="*/ 4261825 h 5550210"/>
              <a:gd name="connsiteX6" fmla="*/ 501949 w 1009646"/>
              <a:gd name="connsiteY6" fmla="*/ 2548639 h 5550210"/>
              <a:gd name="connsiteX7" fmla="*/ 995935 w 1009646"/>
              <a:gd name="connsiteY7" fmla="*/ 1276886 h 5550210"/>
              <a:gd name="connsiteX8" fmla="*/ 817259 w 1009646"/>
              <a:gd name="connsiteY8" fmla="*/ 572694 h 5550210"/>
              <a:gd name="connsiteX9" fmla="*/ 491437 w 1009646"/>
              <a:gd name="connsiteY9" fmla="*/ 47177 h 5550210"/>
              <a:gd name="connsiteX10" fmla="*/ 197149 w 1009646"/>
              <a:gd name="connsiteY10" fmla="*/ 141770 h 555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9646" h="5550210">
                <a:moveTo>
                  <a:pt x="197149" y="141770"/>
                </a:moveTo>
                <a:cubicBezTo>
                  <a:pt x="135839" y="313439"/>
                  <a:pt x="149852" y="621742"/>
                  <a:pt x="123576" y="1077190"/>
                </a:cubicBezTo>
                <a:cubicBezTo>
                  <a:pt x="97300" y="1532638"/>
                  <a:pt x="37741" y="2156252"/>
                  <a:pt x="39493" y="2874459"/>
                </a:cubicBezTo>
                <a:cubicBezTo>
                  <a:pt x="41245" y="3592666"/>
                  <a:pt x="-97142" y="5053606"/>
                  <a:pt x="134087" y="5386433"/>
                </a:cubicBezTo>
                <a:cubicBezTo>
                  <a:pt x="365316" y="5719260"/>
                  <a:pt x="896085" y="5489784"/>
                  <a:pt x="985424" y="5186735"/>
                </a:cubicBezTo>
                <a:cubicBezTo>
                  <a:pt x="1074763" y="4883686"/>
                  <a:pt x="876818" y="4701508"/>
                  <a:pt x="796239" y="4261825"/>
                </a:cubicBezTo>
                <a:cubicBezTo>
                  <a:pt x="715660" y="3822142"/>
                  <a:pt x="426624" y="3067149"/>
                  <a:pt x="501949" y="2548639"/>
                </a:cubicBezTo>
                <a:cubicBezTo>
                  <a:pt x="577274" y="2030129"/>
                  <a:pt x="943383" y="1606210"/>
                  <a:pt x="995935" y="1276886"/>
                </a:cubicBezTo>
                <a:cubicBezTo>
                  <a:pt x="1048487" y="947562"/>
                  <a:pt x="941631" y="754873"/>
                  <a:pt x="817259" y="572694"/>
                </a:cubicBezTo>
                <a:cubicBezTo>
                  <a:pt x="692887" y="390515"/>
                  <a:pt x="594789" y="118998"/>
                  <a:pt x="491437" y="47177"/>
                </a:cubicBezTo>
                <a:cubicBezTo>
                  <a:pt x="388085" y="-24644"/>
                  <a:pt x="258459" y="-29899"/>
                  <a:pt x="197149" y="141770"/>
                </a:cubicBezTo>
                <a:close/>
              </a:path>
            </a:pathLst>
          </a:custGeom>
          <a:solidFill>
            <a:schemeClr val="bg1"/>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41492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C7187-1323-41B0-0420-3C4FF3736C3F}"/>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014DF8A1-DAD8-2FB8-FE5C-E386E3051407}"/>
              </a:ext>
            </a:extLst>
          </p:cNvPr>
          <p:cNvSpPr>
            <a:spLocks noGrp="1"/>
          </p:cNvSpPr>
          <p:nvPr>
            <p:ph idx="1"/>
          </p:nvPr>
        </p:nvSpPr>
        <p:spPr/>
        <p:txBody>
          <a:bodyPr rIns="4680000">
            <a:normAutofit lnSpcReduction="10000"/>
          </a:bodyPr>
          <a:lstStyle/>
          <a:p>
            <a:pPr algn="just"/>
            <a:r>
              <a:rPr lang="en-US" dirty="0"/>
              <a:t>Today, injectors complex (re-)commissioning already very well optimized</a:t>
            </a:r>
          </a:p>
          <a:p>
            <a:pPr lvl="1" algn="just"/>
            <a:r>
              <a:rPr lang="en-US" dirty="0"/>
              <a:t>Clear structures put in place</a:t>
            </a:r>
          </a:p>
          <a:p>
            <a:pPr lvl="1" algn="just"/>
            <a:r>
              <a:rPr lang="en-US" dirty="0"/>
              <a:t>Usually good cross-complex coordination and planning</a:t>
            </a:r>
          </a:p>
          <a:p>
            <a:pPr lvl="1" algn="just"/>
            <a:r>
              <a:rPr lang="en-US" dirty="0"/>
              <a:t>Frameworks for tests scheduling, execution and validation deployed</a:t>
            </a:r>
          </a:p>
          <a:p>
            <a:pPr lvl="1" algn="just"/>
            <a:r>
              <a:rPr lang="en-US" dirty="0"/>
              <a:t>Idea to establish preparation and planning as part of the FOM before startup (check ISTs, HWC and BC with resource allocations and identification of potential conflicts)</a:t>
            </a:r>
          </a:p>
          <a:p>
            <a:pPr lvl="1" algn="just"/>
            <a:endParaRPr lang="en-US" dirty="0"/>
          </a:p>
          <a:p>
            <a:pPr algn="just"/>
            <a:r>
              <a:rPr lang="en-US" dirty="0"/>
              <a:t>Feedback from different periods across machines</a:t>
            </a:r>
          </a:p>
          <a:p>
            <a:pPr lvl="1" algn="just"/>
            <a:r>
              <a:rPr lang="en-US" dirty="0"/>
              <a:t>IST – little room for optimization; better integration of ISOLDE &amp; AD/ELENA into EN-ACE framework?</a:t>
            </a:r>
          </a:p>
          <a:p>
            <a:pPr lvl="1" algn="just"/>
            <a:r>
              <a:rPr lang="en-US" dirty="0"/>
              <a:t>Hardware commissioning – little room for optimization; </a:t>
            </a:r>
            <a:r>
              <a:rPr lang="en-US" dirty="0" err="1"/>
              <a:t>AccTesting</a:t>
            </a:r>
            <a:r>
              <a:rPr lang="en-US" dirty="0"/>
              <a:t> across the complex clearly welcomed with a great potential!</a:t>
            </a:r>
          </a:p>
          <a:p>
            <a:pPr lvl="1" algn="just"/>
            <a:r>
              <a:rPr lang="en-US" dirty="0"/>
              <a:t>Beam commissioning – make most </a:t>
            </a:r>
            <a:r>
              <a:rPr lang="en-US" b="1" dirty="0">
                <a:solidFill>
                  <a:srgbClr val="FF0000"/>
                </a:solidFill>
              </a:rPr>
              <a:t>efficient use of time window</a:t>
            </a:r>
            <a:r>
              <a:rPr lang="en-US" dirty="0"/>
              <a:t> between first beam and start of physics program; </a:t>
            </a:r>
            <a:r>
              <a:rPr lang="en-US" b="1" dirty="0">
                <a:solidFill>
                  <a:srgbClr val="FF0000"/>
                </a:solidFill>
              </a:rPr>
              <a:t>some options presented</a:t>
            </a:r>
          </a:p>
          <a:p>
            <a:pPr lvl="1" algn="just"/>
            <a:endParaRPr lang="en-US" dirty="0"/>
          </a:p>
        </p:txBody>
      </p:sp>
      <p:sp>
        <p:nvSpPr>
          <p:cNvPr id="4" name="Date Placeholder 3">
            <a:extLst>
              <a:ext uri="{FF2B5EF4-FFF2-40B4-BE49-F238E27FC236}">
                <a16:creationId xmlns:a16="http://schemas.microsoft.com/office/drawing/2014/main" id="{22EC1298-305B-1029-774E-F54CF8BF21E8}"/>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4D493FC2-CB07-0D67-752F-A3EA4027E79D}"/>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82540543-58DD-4A71-05D3-31AC17B86F44}"/>
              </a:ext>
            </a:extLst>
          </p:cNvPr>
          <p:cNvSpPr>
            <a:spLocks noGrp="1"/>
          </p:cNvSpPr>
          <p:nvPr>
            <p:ph type="sldNum" sz="quarter" idx="12"/>
          </p:nvPr>
        </p:nvSpPr>
        <p:spPr/>
        <p:txBody>
          <a:bodyPr/>
          <a:lstStyle/>
          <a:p>
            <a:fld id="{633CC1A6-AE81-4220-97E8-2DBAC9DABC59}" type="slidenum">
              <a:rPr lang="en-GB" smtClean="0"/>
              <a:pPr/>
              <a:t>24</a:t>
            </a:fld>
            <a:endParaRPr lang="en-GB"/>
          </a:p>
        </p:txBody>
      </p:sp>
      <p:sp>
        <p:nvSpPr>
          <p:cNvPr id="8" name="Rounded Rectangle 7">
            <a:extLst>
              <a:ext uri="{FF2B5EF4-FFF2-40B4-BE49-F238E27FC236}">
                <a16:creationId xmlns:a16="http://schemas.microsoft.com/office/drawing/2014/main" id="{1C467971-ADD6-EBDA-0BD6-44F85F3F6584}"/>
              </a:ext>
            </a:extLst>
          </p:cNvPr>
          <p:cNvSpPr/>
          <p:nvPr/>
        </p:nvSpPr>
        <p:spPr>
          <a:xfrm>
            <a:off x="7272000" y="936000"/>
            <a:ext cx="4644000" cy="3024000"/>
          </a:xfrm>
          <a:prstGeom prst="roundRect">
            <a:avLst>
              <a:gd name="adj" fmla="val 3233"/>
            </a:avLst>
          </a:prstGeom>
          <a:solidFill>
            <a:schemeClr val="lt1">
              <a:alpha val="95000"/>
            </a:schemeClr>
          </a:solidFill>
          <a:ln w="19050"/>
          <a:effectLst>
            <a:outerShdw blurRad="63500" sx="102000" sy="102000" algn="ctr"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algn="just"/>
            <a:r>
              <a:rPr lang="en-US" sz="1600" dirty="0"/>
              <a:t>Final word:</a:t>
            </a:r>
          </a:p>
          <a:p>
            <a:pPr algn="just"/>
            <a:endParaRPr lang="en-US" sz="1400" dirty="0"/>
          </a:p>
          <a:p>
            <a:pPr marL="285750" indent="-285750" algn="just">
              <a:buFont typeface="Arial" panose="020B0604020202020204" pitchFamily="34" charset="0"/>
              <a:buChar char="•"/>
            </a:pPr>
            <a:r>
              <a:rPr lang="en-US" sz="1400" dirty="0"/>
              <a:t>Beam commissioning is a </a:t>
            </a:r>
            <a:r>
              <a:rPr lang="en-US" sz="1400" b="1" dirty="0"/>
              <a:t>unique development and training period</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Advanced </a:t>
            </a:r>
            <a:r>
              <a:rPr lang="en-US" sz="1400" b="1" dirty="0"/>
              <a:t>tools, procedures and automation</a:t>
            </a:r>
            <a:r>
              <a:rPr lang="en-US" sz="1400" dirty="0"/>
              <a:t> are powerful utilities to enhance operational efficiency, reliability and reproducibility</a:t>
            </a:r>
          </a:p>
          <a:p>
            <a:pPr marL="285750" indent="-285750" algn="just">
              <a:buFont typeface="Arial" panose="020B0604020202020204" pitchFamily="34" charset="0"/>
              <a:buChar char="•"/>
            </a:pPr>
            <a:endParaRPr lang="en-US" sz="1400" dirty="0"/>
          </a:p>
          <a:p>
            <a:pPr marL="285750" indent="-285750" algn="just">
              <a:buFont typeface="Arial" panose="020B0604020202020204" pitchFamily="34" charset="0"/>
              <a:buChar char="•"/>
            </a:pPr>
            <a:r>
              <a:rPr lang="en-US" sz="1400" dirty="0"/>
              <a:t>From </a:t>
            </a:r>
            <a:r>
              <a:rPr lang="en-US" sz="1400" b="1" dirty="0"/>
              <a:t>beam commissioning </a:t>
            </a:r>
            <a:r>
              <a:rPr lang="en-US" sz="1400" dirty="0"/>
              <a:t>onwards OP can provide resources for 24/7 coverage – integration of these tools during this period should help making machines more accessible and </a:t>
            </a:r>
            <a:r>
              <a:rPr lang="en-US" sz="1400" b="1" dirty="0"/>
              <a:t>operations to become more effective</a:t>
            </a:r>
            <a:endParaRPr lang="en-US" sz="1400" dirty="0"/>
          </a:p>
        </p:txBody>
      </p:sp>
      <p:pic>
        <p:nvPicPr>
          <p:cNvPr id="1026" name="Picture 2" descr="ODICIS : Thales's cockpit of the future - Thales Aerospace ...">
            <a:extLst>
              <a:ext uri="{FF2B5EF4-FFF2-40B4-BE49-F238E27FC236}">
                <a16:creationId xmlns:a16="http://schemas.microsoft.com/office/drawing/2014/main" id="{7D670581-650B-E637-5467-D77902DDCD49}"/>
              </a:ext>
            </a:extLst>
          </p:cNvPr>
          <p:cNvPicPr>
            <a:picLocks noChangeAspect="1" noChangeArrowheads="1"/>
          </p:cNvPicPr>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7452000" y="4032000"/>
            <a:ext cx="4320000" cy="2134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4870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ED374-24B4-B13F-D1BD-D6B4F0A2B1E0}"/>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7164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Beautiful white snowdrop flowers growth in snow, spring natural background. early  spring season concept. first flowers symbol of the arrival of spring.  banner Photos | Adobe Stock">
            <a:extLst>
              <a:ext uri="{FF2B5EF4-FFF2-40B4-BE49-F238E27FC236}">
                <a16:creationId xmlns:a16="http://schemas.microsoft.com/office/drawing/2014/main" id="{DC62FC2A-68E4-95D7-3C79-17651D804C6D}"/>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l="9801"/>
          <a:stretch/>
        </p:blipFill>
        <p:spPr bwMode="auto">
          <a:xfrm>
            <a:off x="-600" y="-11224"/>
            <a:ext cx="12193200" cy="68804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Commissioning introduction</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sz="1800" dirty="0"/>
              <a:t>Every year, after the JAP WS, Christmas, New Year’s Eve and Chamonix, when the snowdrops start peaking through the thin snow blankets and the snow begins to melt in increasingly warm sunrays, the CERN accelerator complex starts awakening from its hibernation; in technical terms, we call </a:t>
            </a:r>
            <a:r>
              <a:rPr lang="en-US" sz="1800" b="1" dirty="0">
                <a:solidFill>
                  <a:srgbClr val="FF0000"/>
                </a:solidFill>
              </a:rPr>
              <a:t>this period the “(re-)commissioning phase”</a:t>
            </a:r>
            <a:r>
              <a:rPr lang="en-US" sz="1800" dirty="0"/>
              <a:t> of the accelerator complex…</a:t>
            </a:r>
          </a:p>
          <a:p>
            <a:pPr algn="just"/>
            <a:endParaRPr lang="en-US" sz="1800" dirty="0"/>
          </a:p>
          <a:p>
            <a:pPr algn="just"/>
            <a:r>
              <a:rPr lang="en-US" sz="1800" dirty="0"/>
              <a:t>Over the decades, this period has taken many shapes and trends; in recent years, from the experience of the LHC, is has underwent </a:t>
            </a:r>
            <a:r>
              <a:rPr lang="en-US" sz="1800" b="1" dirty="0">
                <a:solidFill>
                  <a:srgbClr val="FF0000"/>
                </a:solidFill>
              </a:rPr>
              <a:t>a large level of rejuvenation and optimization</a:t>
            </a:r>
          </a:p>
          <a:p>
            <a:pPr algn="just"/>
            <a:endParaRPr lang="en-US" sz="1800" dirty="0"/>
          </a:p>
          <a:p>
            <a:pPr lvl="1" algn="just"/>
            <a:r>
              <a:rPr lang="en-US" sz="1600" dirty="0"/>
              <a:t>LHC traditionally very </a:t>
            </a:r>
            <a:r>
              <a:rPr lang="en-US" sz="1600" b="1" dirty="0"/>
              <a:t>structured and organized approach </a:t>
            </a:r>
            <a:r>
              <a:rPr lang="en-US" sz="1600" dirty="0"/>
              <a:t>– necessary, to a large extent, due to sheer size and complexity of the machine, it’s self-termination capabilities and the very large number of expert teams needed!</a:t>
            </a:r>
          </a:p>
          <a:p>
            <a:pPr lvl="1" algn="just"/>
            <a:endParaRPr lang="en-US" sz="1600" dirty="0"/>
          </a:p>
          <a:p>
            <a:pPr lvl="1" algn="just"/>
            <a:r>
              <a:rPr lang="en-US" sz="1600" dirty="0"/>
              <a:t>Since post-LS2 adopted LHC-type of approach – </a:t>
            </a:r>
            <a:r>
              <a:rPr lang="en-US" sz="1600" b="1" dirty="0"/>
              <a:t>fixed schedule, detailed planning, structured and organized commissioning periods</a:t>
            </a:r>
            <a:r>
              <a:rPr lang="en-US" sz="1600" dirty="0"/>
              <a:t> </a:t>
            </a:r>
            <a:r>
              <a:rPr lang="en-US" sz="1600" dirty="0">
                <a:sym typeface="Wingdings" pitchFamily="2" charset="2"/>
              </a:rPr>
              <a:t> is there still room for improvements? What can we propose as next steps?</a:t>
            </a:r>
          </a:p>
          <a:p>
            <a:pPr lvl="1" algn="just"/>
            <a:endParaRPr lang="en-US" sz="1600" dirty="0">
              <a:sym typeface="Wingdings" pitchFamily="2" charset="2"/>
            </a:endParaRPr>
          </a:p>
          <a:p>
            <a:pPr lvl="1" algn="just"/>
            <a:r>
              <a:rPr lang="en-US" sz="1600" dirty="0">
                <a:sym typeface="Wingdings" pitchFamily="2" charset="2"/>
              </a:rPr>
              <a:t>Since post-LS2 commissioning typically categorized into </a:t>
            </a:r>
            <a:r>
              <a:rPr lang="en-US" sz="1600" b="1" dirty="0">
                <a:solidFill>
                  <a:srgbClr val="FF0000"/>
                </a:solidFill>
                <a:sym typeface="Wingdings" pitchFamily="2" charset="2"/>
              </a:rPr>
              <a:t>individual system tests (IST), hardware commissioning (HWC) and beam commissioning (BC)</a:t>
            </a:r>
            <a:endParaRPr lang="en-US" sz="1600" b="1" dirty="0">
              <a:solidFill>
                <a:srgbClr val="FF0000"/>
              </a:solidFill>
            </a:endParaRPr>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3</a:t>
            </a:fld>
            <a:endParaRPr lang="en-GB"/>
          </a:p>
        </p:txBody>
      </p:sp>
    </p:spTree>
    <p:extLst>
      <p:ext uri="{BB962C8B-B14F-4D97-AF65-F5344CB8AC3E}">
        <p14:creationId xmlns:p14="http://schemas.microsoft.com/office/powerpoint/2010/main" val="2142297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Commissioning introduction</a:t>
            </a:r>
          </a:p>
        </p:txBody>
      </p:sp>
      <p:sp>
        <p:nvSpPr>
          <p:cNvPr id="3" name="Content Placeholder 2">
            <a:extLst>
              <a:ext uri="{FF2B5EF4-FFF2-40B4-BE49-F238E27FC236}">
                <a16:creationId xmlns:a16="http://schemas.microsoft.com/office/drawing/2014/main" id="{A1232DBE-E98D-32DB-18F8-3DE85B0F5CFA}"/>
              </a:ext>
            </a:extLst>
          </p:cNvPr>
          <p:cNvSpPr>
            <a:spLocks noGrp="1"/>
          </p:cNvSpPr>
          <p:nvPr>
            <p:ph idx="1"/>
          </p:nvPr>
        </p:nvSpPr>
        <p:spPr/>
        <p:txBody>
          <a:bodyPr>
            <a:normAutofit/>
          </a:bodyPr>
          <a:lstStyle/>
          <a:p>
            <a:pPr algn="just"/>
            <a:r>
              <a:rPr lang="en-US" sz="1800" dirty="0"/>
              <a:t>Every year, after the JAP WS, Christmas, New Year’s Eve and Chamonix, when the snowdrops start peaking through the thin snow blankets and the snow begins to melt in increasingly warm sunrays, the CERN accelerator complex starts awakening from its hibernation; in technical terms, we call </a:t>
            </a:r>
            <a:r>
              <a:rPr lang="en-US" sz="1800" b="1" dirty="0">
                <a:solidFill>
                  <a:srgbClr val="FF0000"/>
                </a:solidFill>
              </a:rPr>
              <a:t>this period the “(re-)commissioning phase”</a:t>
            </a:r>
            <a:r>
              <a:rPr lang="en-US" sz="1800" dirty="0"/>
              <a:t> of the accelerator complex…</a:t>
            </a:r>
          </a:p>
          <a:p>
            <a:pPr algn="just"/>
            <a:endParaRPr lang="en-US" sz="1800" dirty="0"/>
          </a:p>
          <a:p>
            <a:pPr algn="just"/>
            <a:r>
              <a:rPr lang="en-US" sz="1800" dirty="0"/>
              <a:t>Over the decades, this period has taken many shapes and trends; in recent years, from the experience of the LHC, is has underwent </a:t>
            </a:r>
            <a:r>
              <a:rPr lang="en-US" sz="1800" b="1" dirty="0">
                <a:solidFill>
                  <a:srgbClr val="FF0000"/>
                </a:solidFill>
              </a:rPr>
              <a:t>a large level of rejuvenation and optimization</a:t>
            </a:r>
          </a:p>
          <a:p>
            <a:pPr algn="just"/>
            <a:endParaRPr lang="en-US" sz="1800" dirty="0"/>
          </a:p>
          <a:p>
            <a:pPr lvl="1" algn="just"/>
            <a:r>
              <a:rPr lang="en-US" sz="1600" dirty="0"/>
              <a:t>LHC traditionally very </a:t>
            </a:r>
            <a:r>
              <a:rPr lang="en-US" sz="1600" b="1" dirty="0"/>
              <a:t>structured and organized approach </a:t>
            </a:r>
            <a:r>
              <a:rPr lang="en-US" sz="1600" dirty="0"/>
              <a:t>– necessary, to a large extent, due to sheer size and complexity of the machine, it’s self-termination capabilities and the very large number of expert teams needed!</a:t>
            </a:r>
          </a:p>
          <a:p>
            <a:pPr lvl="1" algn="just"/>
            <a:endParaRPr lang="en-US" sz="1600" dirty="0"/>
          </a:p>
          <a:p>
            <a:pPr lvl="1" algn="just"/>
            <a:r>
              <a:rPr lang="en-US" sz="1600" dirty="0"/>
              <a:t>Since post-LS2 adopted LHC-type of approach – </a:t>
            </a:r>
            <a:r>
              <a:rPr lang="en-US" sz="1600" b="1" dirty="0"/>
              <a:t>fixed schedule, detailed planning, structured and organized commissioning periods</a:t>
            </a:r>
            <a:r>
              <a:rPr lang="en-US" sz="1600" dirty="0"/>
              <a:t> </a:t>
            </a:r>
            <a:r>
              <a:rPr lang="en-US" sz="1600" dirty="0">
                <a:sym typeface="Wingdings" pitchFamily="2" charset="2"/>
              </a:rPr>
              <a:t> is there still room for improvements (yes, there always is…; cost-benefit analysis advised)? What can we propose as next steps?</a:t>
            </a:r>
          </a:p>
          <a:p>
            <a:pPr lvl="1" algn="just"/>
            <a:endParaRPr lang="en-US" sz="1600" dirty="0">
              <a:sym typeface="Wingdings" pitchFamily="2" charset="2"/>
            </a:endParaRPr>
          </a:p>
          <a:p>
            <a:pPr lvl="1" algn="just"/>
            <a:r>
              <a:rPr lang="en-US" sz="1600" dirty="0">
                <a:sym typeface="Wingdings" pitchFamily="2" charset="2"/>
              </a:rPr>
              <a:t>Since post-LS2 commissioning typically categorized into </a:t>
            </a:r>
            <a:r>
              <a:rPr lang="en-US" sz="1600" b="1" dirty="0">
                <a:solidFill>
                  <a:srgbClr val="FF0000"/>
                </a:solidFill>
                <a:sym typeface="Wingdings" pitchFamily="2" charset="2"/>
              </a:rPr>
              <a:t>individual system tests (IST), hardware commissioning (HWC) and beam commissioning (BC)</a:t>
            </a:r>
            <a:endParaRPr lang="en-US" sz="1600" b="1" dirty="0">
              <a:solidFill>
                <a:srgbClr val="FF0000"/>
              </a:solidFill>
            </a:endParaRPr>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4</a:t>
            </a:fld>
            <a:endParaRPr lang="en-GB"/>
          </a:p>
        </p:txBody>
      </p:sp>
      <p:sp>
        <p:nvSpPr>
          <p:cNvPr id="8" name="Rounded Rectangle 7">
            <a:extLst>
              <a:ext uri="{FF2B5EF4-FFF2-40B4-BE49-F238E27FC236}">
                <a16:creationId xmlns:a16="http://schemas.microsoft.com/office/drawing/2014/main" id="{59F44D8E-CABD-84E8-AE6E-05094C9A33B9}"/>
              </a:ext>
            </a:extLst>
          </p:cNvPr>
          <p:cNvSpPr/>
          <p:nvPr/>
        </p:nvSpPr>
        <p:spPr>
          <a:xfrm>
            <a:off x="5040000" y="1836000"/>
            <a:ext cx="6624000" cy="4176000"/>
          </a:xfrm>
          <a:prstGeom prst="roundRect">
            <a:avLst>
              <a:gd name="adj" fmla="val 6326"/>
            </a:avLst>
          </a:prstGeom>
          <a:solidFill>
            <a:schemeClr val="lt1">
              <a:alpha val="95000"/>
            </a:schemeClr>
          </a:solidFill>
          <a:ln w="25400"/>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just"/>
            <a:r>
              <a:rPr lang="en-US" sz="2000" dirty="0"/>
              <a:t>Charge:</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Commissioning length, procedures, equipment expert needs</a:t>
            </a:r>
          </a:p>
          <a:p>
            <a:pPr marL="742950" lvl="1" indent="-285750" algn="just">
              <a:buFont typeface="Arial" panose="020B0604020202020204" pitchFamily="34" charset="0"/>
              <a:buChar char="•"/>
            </a:pPr>
            <a:r>
              <a:rPr lang="en-US" sz="1600" dirty="0" err="1"/>
              <a:t>AccTesting</a:t>
            </a:r>
            <a:r>
              <a:rPr lang="en-US" sz="1600" dirty="0"/>
              <a:t> / EPA WP7 for HW commissioning</a:t>
            </a:r>
          </a:p>
          <a:p>
            <a:pPr marL="285750" indent="-285750" algn="just">
              <a:buFont typeface="Arial" panose="020B0604020202020204" pitchFamily="34" charset="0"/>
              <a:buChar char="•"/>
            </a:pPr>
            <a:endParaRPr lang="en-US" sz="1600" dirty="0"/>
          </a:p>
          <a:p>
            <a:pPr marL="285750" indent="-285750" algn="just">
              <a:buFont typeface="Arial" panose="020B0604020202020204" pitchFamily="34" charset="0"/>
              <a:buChar char="•"/>
            </a:pPr>
            <a:r>
              <a:rPr lang="en-US" dirty="0"/>
              <a:t>Commissioning as test phase for new implementations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What OP can do during night shifts and weekends?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Ions: how to optimize the ion commissioning to have less impact on other physics? </a:t>
            </a:r>
          </a:p>
          <a:p>
            <a:pPr marL="742950" lvl="1" indent="-285750" algn="just">
              <a:buFont typeface="Arial" panose="020B0604020202020204" pitchFamily="34" charset="0"/>
              <a:buChar char="•"/>
            </a:pPr>
            <a:r>
              <a:rPr lang="en-US" sz="1600" dirty="0"/>
              <a:t>E.g., cycles ready and debugged without beam at beginning of year</a:t>
            </a:r>
          </a:p>
          <a:p>
            <a:pPr marL="285750" indent="-285750" algn="just">
              <a:buFont typeface="Arial" panose="020B0604020202020204" pitchFamily="34" charset="0"/>
              <a:buChar char="•"/>
            </a:pPr>
            <a:endParaRPr lang="en-US" sz="1600" dirty="0"/>
          </a:p>
        </p:txBody>
      </p:sp>
    </p:spTree>
    <p:extLst>
      <p:ext uri="{BB962C8B-B14F-4D97-AF65-F5344CB8AC3E}">
        <p14:creationId xmlns:p14="http://schemas.microsoft.com/office/powerpoint/2010/main" val="2875836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6151E-B325-F452-DDDB-06BE994663A7}"/>
              </a:ext>
            </a:extLst>
          </p:cNvPr>
          <p:cNvSpPr>
            <a:spLocks noGrp="1"/>
          </p:cNvSpPr>
          <p:nvPr>
            <p:ph type="title"/>
          </p:nvPr>
        </p:nvSpPr>
        <p:spPr/>
        <p:txBody>
          <a:bodyPr/>
          <a:lstStyle/>
          <a:p>
            <a:r>
              <a:rPr lang="en-US" dirty="0"/>
              <a:t>Commissioning – how to further improve?</a:t>
            </a:r>
          </a:p>
        </p:txBody>
      </p:sp>
      <p:sp>
        <p:nvSpPr>
          <p:cNvPr id="3" name="Content Placeholder 2">
            <a:extLst>
              <a:ext uri="{FF2B5EF4-FFF2-40B4-BE49-F238E27FC236}">
                <a16:creationId xmlns:a16="http://schemas.microsoft.com/office/drawing/2014/main" id="{2BDA00D0-7C43-4DB9-1C7C-9FC76B0D7307}"/>
              </a:ext>
            </a:extLst>
          </p:cNvPr>
          <p:cNvSpPr>
            <a:spLocks noGrp="1"/>
          </p:cNvSpPr>
          <p:nvPr>
            <p:ph idx="1"/>
          </p:nvPr>
        </p:nvSpPr>
        <p:spPr/>
        <p:txBody>
          <a:bodyPr>
            <a:normAutofit fontScale="92500" lnSpcReduction="10000"/>
          </a:bodyPr>
          <a:lstStyle/>
          <a:p>
            <a:pPr algn="just"/>
            <a:r>
              <a:rPr lang="en-US" dirty="0"/>
              <a:t>This topic has already extensively been scrutinized over the last 2 years:</a:t>
            </a:r>
          </a:p>
          <a:p>
            <a:pPr lvl="1" algn="just"/>
            <a:r>
              <a:rPr lang="en-US" dirty="0"/>
              <a:t>Bettina </a:t>
            </a:r>
            <a:r>
              <a:rPr lang="en-US" dirty="0" err="1"/>
              <a:t>Mikulec</a:t>
            </a:r>
            <a:r>
              <a:rPr lang="en-US" dirty="0"/>
              <a:t> et al.: </a:t>
            </a:r>
            <a:r>
              <a:rPr lang="en-GB" dirty="0">
                <a:hlinkClick r:id="rId2"/>
              </a:rPr>
              <a:t>Commissioning – post-LS2 lessons learned</a:t>
            </a:r>
            <a:r>
              <a:rPr lang="en-GB" dirty="0"/>
              <a:t> – IEF WS ‘21</a:t>
            </a:r>
            <a:endParaRPr lang="en-US" dirty="0"/>
          </a:p>
          <a:p>
            <a:pPr marL="457200" lvl="1" indent="0" algn="just">
              <a:buNone/>
            </a:pPr>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lvl="1" algn="just"/>
            <a:r>
              <a:rPr lang="en-US" dirty="0">
                <a:solidFill>
                  <a:schemeClr val="bg1"/>
                </a:solidFill>
              </a:rPr>
              <a:t>Piotr </a:t>
            </a:r>
            <a:r>
              <a:rPr lang="en-US" dirty="0" err="1">
                <a:solidFill>
                  <a:schemeClr val="bg1"/>
                </a:solidFill>
              </a:rPr>
              <a:t>Skowronski</a:t>
            </a:r>
            <a:r>
              <a:rPr lang="en-US" dirty="0">
                <a:solidFill>
                  <a:schemeClr val="bg1"/>
                </a:solidFill>
              </a:rPr>
              <a:t> et al.: </a:t>
            </a:r>
            <a:r>
              <a:rPr lang="en-GB" dirty="0">
                <a:solidFill>
                  <a:schemeClr val="bg1"/>
                </a:solidFill>
                <a:hlinkClick r:id="rId3">
                  <a:extLst>
                    <a:ext uri="{A12FA001-AC4F-418D-AE19-62706E023703}">
                      <ahyp:hlinkClr xmlns:ahyp="http://schemas.microsoft.com/office/drawing/2018/hyperlinkcolor" val="tx"/>
                    </a:ext>
                  </a:extLst>
                </a:hlinkClick>
              </a:rPr>
              <a:t>Aggressive hardware and beam commissioning in the injectors</a:t>
            </a:r>
            <a:r>
              <a:rPr lang="en-GB" dirty="0">
                <a:solidFill>
                  <a:schemeClr val="bg1"/>
                </a:solidFill>
              </a:rPr>
              <a:t> – JAP WS ’22</a:t>
            </a:r>
          </a:p>
          <a:p>
            <a:pPr lvl="1" algn="just"/>
            <a:endParaRPr lang="en-US" dirty="0">
              <a:solidFill>
                <a:schemeClr val="bg1"/>
              </a:solidFill>
            </a:endParaRPr>
          </a:p>
          <a:p>
            <a:pPr lvl="1" algn="just"/>
            <a:endParaRPr lang="en-US" dirty="0">
              <a:solidFill>
                <a:schemeClr val="bg1"/>
              </a:solidFill>
            </a:endParaRPr>
          </a:p>
          <a:p>
            <a:pPr lvl="1" algn="just"/>
            <a:endParaRPr lang="en-US" dirty="0">
              <a:solidFill>
                <a:schemeClr val="bg1"/>
              </a:solidFill>
            </a:endParaRPr>
          </a:p>
          <a:p>
            <a:pPr lvl="1" algn="just"/>
            <a:endParaRPr lang="en-US" dirty="0">
              <a:solidFill>
                <a:schemeClr val="bg1"/>
              </a:solidFill>
            </a:endParaRPr>
          </a:p>
          <a:p>
            <a:pPr lvl="1" algn="just"/>
            <a:endParaRPr lang="en-US" dirty="0">
              <a:solidFill>
                <a:schemeClr val="bg1"/>
              </a:solidFill>
            </a:endParaRPr>
          </a:p>
          <a:p>
            <a:pPr lvl="1" algn="just"/>
            <a:endParaRPr lang="en-US" dirty="0">
              <a:solidFill>
                <a:schemeClr val="bg1"/>
              </a:solidFill>
            </a:endParaRPr>
          </a:p>
          <a:p>
            <a:pPr lvl="1" algn="just"/>
            <a:endParaRPr lang="en-US" dirty="0">
              <a:solidFill>
                <a:schemeClr val="bg1"/>
              </a:solidFill>
            </a:endParaRPr>
          </a:p>
          <a:p>
            <a:pPr lvl="1" algn="just"/>
            <a:r>
              <a:rPr lang="en-US" dirty="0">
                <a:solidFill>
                  <a:schemeClr val="bg1"/>
                </a:solidFill>
              </a:rPr>
              <a:t>With the same regularity that we recommission, we also have a talk on how to better recommission ;)! (might give the impression we are not re-commissioning well; here I want to object…)</a:t>
            </a:r>
          </a:p>
          <a:p>
            <a:pPr lvl="1" algn="just"/>
            <a:endParaRPr lang="en-US" dirty="0"/>
          </a:p>
          <a:p>
            <a:pPr lvl="1" algn="just"/>
            <a:endParaRPr lang="en-US" dirty="0"/>
          </a:p>
          <a:p>
            <a:pPr lvl="1" algn="just"/>
            <a:endParaRPr lang="en-US" dirty="0"/>
          </a:p>
        </p:txBody>
      </p:sp>
      <p:sp>
        <p:nvSpPr>
          <p:cNvPr id="4" name="Date Placeholder 3">
            <a:extLst>
              <a:ext uri="{FF2B5EF4-FFF2-40B4-BE49-F238E27FC236}">
                <a16:creationId xmlns:a16="http://schemas.microsoft.com/office/drawing/2014/main" id="{A3B198A2-E2A0-1522-DC4D-2AD16E58507B}"/>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ACD738D5-202B-9682-5E87-3071BC2E655A}"/>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FF54662-8473-C7D8-425A-A6FD87227988}"/>
              </a:ext>
            </a:extLst>
          </p:cNvPr>
          <p:cNvSpPr>
            <a:spLocks noGrp="1"/>
          </p:cNvSpPr>
          <p:nvPr>
            <p:ph type="sldNum" sz="quarter" idx="12"/>
          </p:nvPr>
        </p:nvSpPr>
        <p:spPr/>
        <p:txBody>
          <a:bodyPr/>
          <a:lstStyle/>
          <a:p>
            <a:fld id="{633CC1A6-AE81-4220-97E8-2DBAC9DABC59}" type="slidenum">
              <a:rPr lang="en-GB" smtClean="0"/>
              <a:pPr/>
              <a:t>5</a:t>
            </a:fld>
            <a:endParaRPr lang="en-GB"/>
          </a:p>
        </p:txBody>
      </p:sp>
      <p:pic>
        <p:nvPicPr>
          <p:cNvPr id="7" name="Picture 6">
            <a:extLst>
              <a:ext uri="{FF2B5EF4-FFF2-40B4-BE49-F238E27FC236}">
                <a16:creationId xmlns:a16="http://schemas.microsoft.com/office/drawing/2014/main" id="{26FB4FA6-543F-FB07-CD02-8E445793ECD8}"/>
              </a:ext>
            </a:extLst>
          </p:cNvPr>
          <p:cNvPicPr>
            <a:picLocks noChangeAspect="1"/>
          </p:cNvPicPr>
          <p:nvPr/>
        </p:nvPicPr>
        <p:blipFill>
          <a:blip r:embed="rId4"/>
          <a:stretch>
            <a:fillRect/>
          </a:stretch>
        </p:blipFill>
        <p:spPr>
          <a:xfrm>
            <a:off x="156000" y="1800000"/>
            <a:ext cx="5789200" cy="432000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FC8CD8A0-07A5-6B54-F2E6-ACAE5E51169A}"/>
              </a:ext>
            </a:extLst>
          </p:cNvPr>
          <p:cNvPicPr>
            <a:picLocks noChangeAspect="1"/>
          </p:cNvPicPr>
          <p:nvPr/>
        </p:nvPicPr>
        <p:blipFill>
          <a:blip r:embed="rId5"/>
          <a:stretch>
            <a:fillRect/>
          </a:stretch>
        </p:blipFill>
        <p:spPr>
          <a:xfrm>
            <a:off x="6192000" y="1800000"/>
            <a:ext cx="5760000" cy="4320000"/>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3A2909F1-96B9-4A6F-C6AA-0C48C070089E}"/>
              </a:ext>
            </a:extLst>
          </p:cNvPr>
          <p:cNvSpPr txBox="1"/>
          <p:nvPr/>
        </p:nvSpPr>
        <p:spPr>
          <a:xfrm>
            <a:off x="360000" y="3456000"/>
            <a:ext cx="415498" cy="369332"/>
          </a:xfrm>
          <a:prstGeom prst="rect">
            <a:avLst/>
          </a:prstGeom>
          <a:noFill/>
        </p:spPr>
        <p:txBody>
          <a:bodyPr wrap="none" rtlCol="0">
            <a:spAutoFit/>
          </a:bodyPr>
          <a:lstStyle/>
          <a:p>
            <a:r>
              <a:rPr lang="en-US" dirty="0">
                <a:solidFill>
                  <a:schemeClr val="accent4"/>
                </a:solidFill>
              </a:rPr>
              <a:t>✔︎</a:t>
            </a:r>
          </a:p>
        </p:txBody>
      </p:sp>
      <p:sp>
        <p:nvSpPr>
          <p:cNvPr id="10" name="TextBox 9">
            <a:extLst>
              <a:ext uri="{FF2B5EF4-FFF2-40B4-BE49-F238E27FC236}">
                <a16:creationId xmlns:a16="http://schemas.microsoft.com/office/drawing/2014/main" id="{E81964A6-87D2-E53B-90C0-AA60E941EE19}"/>
              </a:ext>
            </a:extLst>
          </p:cNvPr>
          <p:cNvSpPr txBox="1"/>
          <p:nvPr/>
        </p:nvSpPr>
        <p:spPr>
          <a:xfrm>
            <a:off x="360000" y="2592000"/>
            <a:ext cx="415498" cy="369332"/>
          </a:xfrm>
          <a:prstGeom prst="rect">
            <a:avLst/>
          </a:prstGeom>
          <a:noFill/>
        </p:spPr>
        <p:txBody>
          <a:bodyPr wrap="none" rtlCol="0">
            <a:spAutoFit/>
          </a:bodyPr>
          <a:lstStyle/>
          <a:p>
            <a:r>
              <a:rPr lang="en-US" dirty="0">
                <a:solidFill>
                  <a:schemeClr val="accent4"/>
                </a:solidFill>
              </a:rPr>
              <a:t>✔︎</a:t>
            </a:r>
          </a:p>
        </p:txBody>
      </p:sp>
      <p:sp>
        <p:nvSpPr>
          <p:cNvPr id="11" name="TextBox 10">
            <a:extLst>
              <a:ext uri="{FF2B5EF4-FFF2-40B4-BE49-F238E27FC236}">
                <a16:creationId xmlns:a16="http://schemas.microsoft.com/office/drawing/2014/main" id="{5E00E6DB-0D36-E677-9D7A-EF4F39BD56D7}"/>
              </a:ext>
            </a:extLst>
          </p:cNvPr>
          <p:cNvSpPr txBox="1"/>
          <p:nvPr/>
        </p:nvSpPr>
        <p:spPr>
          <a:xfrm>
            <a:off x="360000" y="4320000"/>
            <a:ext cx="415498" cy="369332"/>
          </a:xfrm>
          <a:prstGeom prst="rect">
            <a:avLst/>
          </a:prstGeom>
          <a:noFill/>
        </p:spPr>
        <p:txBody>
          <a:bodyPr wrap="none" rtlCol="0">
            <a:spAutoFit/>
          </a:bodyPr>
          <a:lstStyle/>
          <a:p>
            <a:r>
              <a:rPr lang="en-US" dirty="0">
                <a:solidFill>
                  <a:schemeClr val="accent4"/>
                </a:solidFill>
              </a:rPr>
              <a:t>✔︎</a:t>
            </a:r>
          </a:p>
        </p:txBody>
      </p:sp>
      <p:sp>
        <p:nvSpPr>
          <p:cNvPr id="12" name="TextBox 11">
            <a:extLst>
              <a:ext uri="{FF2B5EF4-FFF2-40B4-BE49-F238E27FC236}">
                <a16:creationId xmlns:a16="http://schemas.microsoft.com/office/drawing/2014/main" id="{9770D887-6DB7-BB44-EF95-28F6279A65AF}"/>
              </a:ext>
            </a:extLst>
          </p:cNvPr>
          <p:cNvSpPr txBox="1"/>
          <p:nvPr/>
        </p:nvSpPr>
        <p:spPr>
          <a:xfrm>
            <a:off x="360000" y="5184000"/>
            <a:ext cx="415498" cy="369332"/>
          </a:xfrm>
          <a:prstGeom prst="rect">
            <a:avLst/>
          </a:prstGeom>
          <a:noFill/>
        </p:spPr>
        <p:txBody>
          <a:bodyPr wrap="none" rtlCol="0">
            <a:spAutoFit/>
          </a:bodyPr>
          <a:lstStyle/>
          <a:p>
            <a:r>
              <a:rPr lang="en-US" dirty="0">
                <a:solidFill>
                  <a:schemeClr val="accent4"/>
                </a:solidFill>
              </a:rPr>
              <a:t>✔︎</a:t>
            </a:r>
          </a:p>
        </p:txBody>
      </p:sp>
      <p:sp>
        <p:nvSpPr>
          <p:cNvPr id="13" name="TextBox 12">
            <a:extLst>
              <a:ext uri="{FF2B5EF4-FFF2-40B4-BE49-F238E27FC236}">
                <a16:creationId xmlns:a16="http://schemas.microsoft.com/office/drawing/2014/main" id="{1172D17B-E82B-E57F-864A-A023D6759EDA}"/>
              </a:ext>
            </a:extLst>
          </p:cNvPr>
          <p:cNvSpPr txBox="1"/>
          <p:nvPr/>
        </p:nvSpPr>
        <p:spPr>
          <a:xfrm>
            <a:off x="6411395" y="3096000"/>
            <a:ext cx="415498" cy="369332"/>
          </a:xfrm>
          <a:prstGeom prst="rect">
            <a:avLst/>
          </a:prstGeom>
          <a:noFill/>
        </p:spPr>
        <p:txBody>
          <a:bodyPr wrap="none" rtlCol="0">
            <a:spAutoFit/>
          </a:bodyPr>
          <a:lstStyle/>
          <a:p>
            <a:r>
              <a:rPr lang="en-US" dirty="0">
                <a:solidFill>
                  <a:schemeClr val="accent4"/>
                </a:solidFill>
              </a:rPr>
              <a:t>✔︎</a:t>
            </a:r>
          </a:p>
        </p:txBody>
      </p:sp>
      <p:sp>
        <p:nvSpPr>
          <p:cNvPr id="14" name="TextBox 13">
            <a:extLst>
              <a:ext uri="{FF2B5EF4-FFF2-40B4-BE49-F238E27FC236}">
                <a16:creationId xmlns:a16="http://schemas.microsoft.com/office/drawing/2014/main" id="{66F7CBFE-01BB-FEC4-4185-31AAD43654A8}"/>
              </a:ext>
            </a:extLst>
          </p:cNvPr>
          <p:cNvSpPr txBox="1"/>
          <p:nvPr/>
        </p:nvSpPr>
        <p:spPr>
          <a:xfrm>
            <a:off x="6411395" y="2376000"/>
            <a:ext cx="415498" cy="369332"/>
          </a:xfrm>
          <a:prstGeom prst="rect">
            <a:avLst/>
          </a:prstGeom>
          <a:noFill/>
        </p:spPr>
        <p:txBody>
          <a:bodyPr wrap="none" rtlCol="0">
            <a:spAutoFit/>
          </a:bodyPr>
          <a:lstStyle/>
          <a:p>
            <a:r>
              <a:rPr lang="en-US" dirty="0">
                <a:solidFill>
                  <a:schemeClr val="accent4"/>
                </a:solidFill>
              </a:rPr>
              <a:t>✔︎</a:t>
            </a:r>
          </a:p>
        </p:txBody>
      </p:sp>
      <p:sp>
        <p:nvSpPr>
          <p:cNvPr id="15" name="TextBox 14">
            <a:extLst>
              <a:ext uri="{FF2B5EF4-FFF2-40B4-BE49-F238E27FC236}">
                <a16:creationId xmlns:a16="http://schemas.microsoft.com/office/drawing/2014/main" id="{0BB44995-FE9F-410D-7FD4-8E37D98A7DD8}"/>
              </a:ext>
            </a:extLst>
          </p:cNvPr>
          <p:cNvSpPr txBox="1"/>
          <p:nvPr/>
        </p:nvSpPr>
        <p:spPr>
          <a:xfrm>
            <a:off x="6411395" y="3816000"/>
            <a:ext cx="415498" cy="369332"/>
          </a:xfrm>
          <a:prstGeom prst="rect">
            <a:avLst/>
          </a:prstGeom>
          <a:noFill/>
        </p:spPr>
        <p:txBody>
          <a:bodyPr wrap="none" rtlCol="0">
            <a:spAutoFit/>
          </a:bodyPr>
          <a:lstStyle/>
          <a:p>
            <a:r>
              <a:rPr lang="en-US" dirty="0">
                <a:solidFill>
                  <a:schemeClr val="accent4"/>
                </a:solidFill>
              </a:rPr>
              <a:t>✔︎</a:t>
            </a:r>
          </a:p>
        </p:txBody>
      </p:sp>
      <p:sp>
        <p:nvSpPr>
          <p:cNvPr id="16" name="TextBox 15">
            <a:extLst>
              <a:ext uri="{FF2B5EF4-FFF2-40B4-BE49-F238E27FC236}">
                <a16:creationId xmlns:a16="http://schemas.microsoft.com/office/drawing/2014/main" id="{AFE10635-6CD9-08DA-19D7-9FFE763767ED}"/>
              </a:ext>
            </a:extLst>
          </p:cNvPr>
          <p:cNvSpPr txBox="1"/>
          <p:nvPr/>
        </p:nvSpPr>
        <p:spPr>
          <a:xfrm>
            <a:off x="6411395" y="4536000"/>
            <a:ext cx="415498" cy="369332"/>
          </a:xfrm>
          <a:prstGeom prst="rect">
            <a:avLst/>
          </a:prstGeom>
          <a:noFill/>
        </p:spPr>
        <p:txBody>
          <a:bodyPr wrap="none" rtlCol="0">
            <a:spAutoFit/>
          </a:bodyPr>
          <a:lstStyle/>
          <a:p>
            <a:r>
              <a:rPr lang="en-US" dirty="0">
                <a:solidFill>
                  <a:schemeClr val="accent4"/>
                </a:solidFill>
              </a:rPr>
              <a:t>✔︎</a:t>
            </a:r>
          </a:p>
        </p:txBody>
      </p:sp>
    </p:spTree>
    <p:extLst>
      <p:ext uri="{BB962C8B-B14F-4D97-AF65-F5344CB8AC3E}">
        <p14:creationId xmlns:p14="http://schemas.microsoft.com/office/powerpoint/2010/main" val="349278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6151E-B325-F452-DDDB-06BE994663A7}"/>
              </a:ext>
            </a:extLst>
          </p:cNvPr>
          <p:cNvSpPr>
            <a:spLocks noGrp="1"/>
          </p:cNvSpPr>
          <p:nvPr>
            <p:ph type="title"/>
          </p:nvPr>
        </p:nvSpPr>
        <p:spPr/>
        <p:txBody>
          <a:bodyPr/>
          <a:lstStyle/>
          <a:p>
            <a:r>
              <a:rPr lang="en-US" dirty="0"/>
              <a:t>Commissioning – how to further improve?</a:t>
            </a:r>
          </a:p>
        </p:txBody>
      </p:sp>
      <p:sp>
        <p:nvSpPr>
          <p:cNvPr id="3" name="Content Placeholder 2">
            <a:extLst>
              <a:ext uri="{FF2B5EF4-FFF2-40B4-BE49-F238E27FC236}">
                <a16:creationId xmlns:a16="http://schemas.microsoft.com/office/drawing/2014/main" id="{2BDA00D0-7C43-4DB9-1C7C-9FC76B0D7307}"/>
              </a:ext>
            </a:extLst>
          </p:cNvPr>
          <p:cNvSpPr>
            <a:spLocks noGrp="1"/>
          </p:cNvSpPr>
          <p:nvPr>
            <p:ph idx="1"/>
          </p:nvPr>
        </p:nvSpPr>
        <p:spPr>
          <a:xfrm>
            <a:off x="516000" y="900000"/>
            <a:ext cx="11160000" cy="5328000"/>
          </a:xfrm>
        </p:spPr>
        <p:txBody>
          <a:bodyPr>
            <a:normAutofit fontScale="92500" lnSpcReduction="10000"/>
          </a:bodyPr>
          <a:lstStyle/>
          <a:p>
            <a:pPr algn="just"/>
            <a:r>
              <a:rPr lang="en-US" dirty="0"/>
              <a:t>This topic has already extensively been scrutinized over the last 2 years:</a:t>
            </a:r>
          </a:p>
          <a:p>
            <a:pPr lvl="1" algn="just"/>
            <a:r>
              <a:rPr lang="en-US" dirty="0"/>
              <a:t>Bettina </a:t>
            </a:r>
            <a:r>
              <a:rPr lang="en-US" dirty="0" err="1"/>
              <a:t>Mikulec</a:t>
            </a:r>
            <a:r>
              <a:rPr lang="en-US" dirty="0"/>
              <a:t> et al.: </a:t>
            </a:r>
            <a:r>
              <a:rPr lang="en-GB" dirty="0">
                <a:hlinkClick r:id="rId2"/>
              </a:rPr>
              <a:t>Commissioning – post-LS2 lessons learned</a:t>
            </a:r>
            <a:r>
              <a:rPr lang="en-GB" dirty="0"/>
              <a:t> – IEF WS ‘21</a:t>
            </a:r>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marL="457200" lvl="1" indent="0" algn="just">
              <a:buNone/>
            </a:pPr>
            <a:endParaRPr lang="en-US" dirty="0"/>
          </a:p>
          <a:p>
            <a:pPr lvl="1" algn="just"/>
            <a:endParaRPr lang="en-US" dirty="0"/>
          </a:p>
          <a:p>
            <a:pPr lvl="1" algn="just"/>
            <a:endParaRPr lang="en-US" dirty="0"/>
          </a:p>
          <a:p>
            <a:pPr lvl="1" algn="just"/>
            <a:endParaRPr lang="en-US" dirty="0"/>
          </a:p>
          <a:p>
            <a:pPr lvl="1" algn="just"/>
            <a:r>
              <a:rPr lang="en-US" dirty="0"/>
              <a:t>Piotr </a:t>
            </a:r>
            <a:r>
              <a:rPr lang="en-US" dirty="0" err="1"/>
              <a:t>Skowronski</a:t>
            </a:r>
            <a:r>
              <a:rPr lang="en-US" dirty="0"/>
              <a:t> et al.: </a:t>
            </a:r>
            <a:r>
              <a:rPr lang="en-GB" dirty="0">
                <a:hlinkClick r:id="rId3"/>
              </a:rPr>
              <a:t>Aggressive hardware and beam commissioning in the injectors</a:t>
            </a:r>
            <a:r>
              <a:rPr lang="en-GB" dirty="0"/>
              <a:t> – JAP WS ’22</a:t>
            </a:r>
          </a:p>
          <a:p>
            <a:pPr lvl="1" algn="just"/>
            <a:endParaRPr lang="en-US" dirty="0"/>
          </a:p>
          <a:p>
            <a:pPr lvl="1" algn="just"/>
            <a:r>
              <a:rPr lang="en-US" dirty="0">
                <a:solidFill>
                  <a:schemeClr val="bg1"/>
                </a:solidFill>
              </a:rPr>
              <a:t>With the same regularity that we recommission, we also have a talk on how to better recommission ;)! (might give the impression we are not re-commissioning well; here I want to object…)</a:t>
            </a:r>
          </a:p>
          <a:p>
            <a:pPr lvl="1" algn="just"/>
            <a:endParaRPr lang="en-US" dirty="0"/>
          </a:p>
          <a:p>
            <a:pPr lvl="1" algn="just"/>
            <a:endParaRPr lang="en-US" dirty="0"/>
          </a:p>
          <a:p>
            <a:pPr lvl="1" algn="just"/>
            <a:endParaRPr lang="en-US" dirty="0"/>
          </a:p>
        </p:txBody>
      </p:sp>
      <p:sp>
        <p:nvSpPr>
          <p:cNvPr id="4" name="Date Placeholder 3">
            <a:extLst>
              <a:ext uri="{FF2B5EF4-FFF2-40B4-BE49-F238E27FC236}">
                <a16:creationId xmlns:a16="http://schemas.microsoft.com/office/drawing/2014/main" id="{A3B198A2-E2A0-1522-DC4D-2AD16E58507B}"/>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ACD738D5-202B-9682-5E87-3071BC2E655A}"/>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FF54662-8473-C7D8-425A-A6FD87227988}"/>
              </a:ext>
            </a:extLst>
          </p:cNvPr>
          <p:cNvSpPr>
            <a:spLocks noGrp="1"/>
          </p:cNvSpPr>
          <p:nvPr>
            <p:ph type="sldNum" sz="quarter" idx="12"/>
          </p:nvPr>
        </p:nvSpPr>
        <p:spPr/>
        <p:txBody>
          <a:bodyPr/>
          <a:lstStyle/>
          <a:p>
            <a:fld id="{633CC1A6-AE81-4220-97E8-2DBAC9DABC59}" type="slidenum">
              <a:rPr lang="en-GB" smtClean="0"/>
              <a:pPr/>
              <a:t>6</a:t>
            </a:fld>
            <a:endParaRPr lang="en-GB"/>
          </a:p>
        </p:txBody>
      </p:sp>
      <p:pic>
        <p:nvPicPr>
          <p:cNvPr id="7" name="Picture 6">
            <a:extLst>
              <a:ext uri="{FF2B5EF4-FFF2-40B4-BE49-F238E27FC236}">
                <a16:creationId xmlns:a16="http://schemas.microsoft.com/office/drawing/2014/main" id="{2DE10575-D125-89D1-F3BA-3E7268F1D8AA}"/>
              </a:ext>
            </a:extLst>
          </p:cNvPr>
          <p:cNvPicPr>
            <a:picLocks noChangeAspect="1"/>
          </p:cNvPicPr>
          <p:nvPr/>
        </p:nvPicPr>
        <p:blipFill>
          <a:blip r:embed="rId4"/>
          <a:stretch>
            <a:fillRect/>
          </a:stretch>
        </p:blipFill>
        <p:spPr>
          <a:xfrm>
            <a:off x="154815" y="1584000"/>
            <a:ext cx="5818070" cy="324000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1D6470FC-AE58-6201-5A12-1387DF02280C}"/>
              </a:ext>
            </a:extLst>
          </p:cNvPr>
          <p:cNvPicPr>
            <a:picLocks noChangeAspect="1"/>
          </p:cNvPicPr>
          <p:nvPr/>
        </p:nvPicPr>
        <p:blipFill>
          <a:blip r:embed="rId5"/>
          <a:stretch>
            <a:fillRect/>
          </a:stretch>
        </p:blipFill>
        <p:spPr>
          <a:xfrm>
            <a:off x="6192000" y="1584000"/>
            <a:ext cx="5776418" cy="3240000"/>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9B335376-DD72-1779-0C69-5200E06E5BA0}"/>
              </a:ext>
            </a:extLst>
          </p:cNvPr>
          <p:cNvSpPr txBox="1"/>
          <p:nvPr/>
        </p:nvSpPr>
        <p:spPr>
          <a:xfrm>
            <a:off x="514800" y="5506720"/>
            <a:ext cx="7617791" cy="369332"/>
          </a:xfrm>
          <a:prstGeom prst="rect">
            <a:avLst/>
          </a:prstGeom>
          <a:noFill/>
        </p:spPr>
        <p:txBody>
          <a:bodyPr wrap="none" rtlCol="0">
            <a:spAutoFit/>
          </a:bodyPr>
          <a:lstStyle/>
          <a:p>
            <a:r>
              <a:rPr lang="en-US" dirty="0">
                <a:sym typeface="Wingdings" pitchFamily="2" charset="2"/>
              </a:rPr>
              <a:t> </a:t>
            </a:r>
            <a:r>
              <a:rPr lang="en-US" dirty="0"/>
              <a:t>Automation works progressing – EPC tests already optimized for new FGCs,…</a:t>
            </a:r>
          </a:p>
        </p:txBody>
      </p:sp>
    </p:spTree>
    <p:extLst>
      <p:ext uri="{BB962C8B-B14F-4D97-AF65-F5344CB8AC3E}">
        <p14:creationId xmlns:p14="http://schemas.microsoft.com/office/powerpoint/2010/main" val="172969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6151E-B325-F452-DDDB-06BE994663A7}"/>
              </a:ext>
            </a:extLst>
          </p:cNvPr>
          <p:cNvSpPr>
            <a:spLocks noGrp="1"/>
          </p:cNvSpPr>
          <p:nvPr>
            <p:ph type="title"/>
          </p:nvPr>
        </p:nvSpPr>
        <p:spPr/>
        <p:txBody>
          <a:bodyPr/>
          <a:lstStyle/>
          <a:p>
            <a:r>
              <a:rPr lang="en-US" dirty="0"/>
              <a:t>Commissioning – how to further improve?</a:t>
            </a:r>
          </a:p>
        </p:txBody>
      </p:sp>
      <p:sp>
        <p:nvSpPr>
          <p:cNvPr id="3" name="Content Placeholder 2">
            <a:extLst>
              <a:ext uri="{FF2B5EF4-FFF2-40B4-BE49-F238E27FC236}">
                <a16:creationId xmlns:a16="http://schemas.microsoft.com/office/drawing/2014/main" id="{2BDA00D0-7C43-4DB9-1C7C-9FC76B0D7307}"/>
              </a:ext>
            </a:extLst>
          </p:cNvPr>
          <p:cNvSpPr>
            <a:spLocks noGrp="1"/>
          </p:cNvSpPr>
          <p:nvPr>
            <p:ph idx="1"/>
          </p:nvPr>
        </p:nvSpPr>
        <p:spPr>
          <a:xfrm>
            <a:off x="516000" y="900000"/>
            <a:ext cx="11160000" cy="5328000"/>
          </a:xfrm>
        </p:spPr>
        <p:txBody>
          <a:bodyPr>
            <a:normAutofit fontScale="92500" lnSpcReduction="10000"/>
          </a:bodyPr>
          <a:lstStyle/>
          <a:p>
            <a:pPr algn="just"/>
            <a:r>
              <a:rPr lang="en-US" dirty="0"/>
              <a:t>This topic has already extensively been scrutinized over the last 2 years:</a:t>
            </a:r>
          </a:p>
          <a:p>
            <a:pPr lvl="1" algn="just"/>
            <a:r>
              <a:rPr lang="en-US" dirty="0"/>
              <a:t>Bettina </a:t>
            </a:r>
            <a:r>
              <a:rPr lang="en-US" dirty="0" err="1"/>
              <a:t>Mikulec</a:t>
            </a:r>
            <a:r>
              <a:rPr lang="en-US" dirty="0"/>
              <a:t> et al.: </a:t>
            </a:r>
            <a:r>
              <a:rPr lang="en-GB" dirty="0">
                <a:hlinkClick r:id="rId2"/>
              </a:rPr>
              <a:t>Commissioning – post-LS2 lessons learned</a:t>
            </a:r>
            <a:r>
              <a:rPr lang="en-GB" dirty="0"/>
              <a:t> – IEF WS ‘21</a:t>
            </a:r>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lvl="1" algn="just"/>
            <a:endParaRPr lang="en-US" dirty="0"/>
          </a:p>
          <a:p>
            <a:pPr marL="457200" lvl="1" indent="0" algn="just">
              <a:buNone/>
            </a:pPr>
            <a:endParaRPr lang="en-US" dirty="0"/>
          </a:p>
          <a:p>
            <a:pPr lvl="1" algn="just"/>
            <a:endParaRPr lang="en-US" dirty="0"/>
          </a:p>
          <a:p>
            <a:pPr lvl="1" algn="just"/>
            <a:endParaRPr lang="en-US" dirty="0"/>
          </a:p>
          <a:p>
            <a:pPr lvl="1" algn="just"/>
            <a:endParaRPr lang="en-US" dirty="0"/>
          </a:p>
          <a:p>
            <a:pPr lvl="1" algn="just"/>
            <a:r>
              <a:rPr lang="en-US" dirty="0"/>
              <a:t>Piotr </a:t>
            </a:r>
            <a:r>
              <a:rPr lang="en-US" dirty="0" err="1"/>
              <a:t>Skowronski</a:t>
            </a:r>
            <a:r>
              <a:rPr lang="en-US" dirty="0"/>
              <a:t> et al.: </a:t>
            </a:r>
            <a:r>
              <a:rPr lang="en-GB" dirty="0">
                <a:hlinkClick r:id="rId3"/>
              </a:rPr>
              <a:t>Aggressive hardware and beam commissioning in the injectors</a:t>
            </a:r>
            <a:r>
              <a:rPr lang="en-GB" dirty="0"/>
              <a:t> – JAP WS ’22</a:t>
            </a:r>
          </a:p>
          <a:p>
            <a:pPr lvl="1" algn="just"/>
            <a:endParaRPr lang="en-US" dirty="0"/>
          </a:p>
          <a:p>
            <a:pPr lvl="1" algn="just"/>
            <a:r>
              <a:rPr lang="en-US" dirty="0">
                <a:solidFill>
                  <a:schemeClr val="bg1"/>
                </a:solidFill>
              </a:rPr>
              <a:t>With the same regularity that we recommission, we also have a talk on how to better recommission ;)! (might give the impression we are not re-commissioning well; this is not quite…)</a:t>
            </a:r>
          </a:p>
          <a:p>
            <a:pPr lvl="1" algn="just"/>
            <a:endParaRPr lang="en-US" dirty="0"/>
          </a:p>
          <a:p>
            <a:pPr lvl="1" algn="just"/>
            <a:endParaRPr lang="en-US" dirty="0"/>
          </a:p>
          <a:p>
            <a:pPr lvl="1" algn="just"/>
            <a:endParaRPr lang="en-US" dirty="0"/>
          </a:p>
        </p:txBody>
      </p:sp>
      <p:sp>
        <p:nvSpPr>
          <p:cNvPr id="4" name="Date Placeholder 3">
            <a:extLst>
              <a:ext uri="{FF2B5EF4-FFF2-40B4-BE49-F238E27FC236}">
                <a16:creationId xmlns:a16="http://schemas.microsoft.com/office/drawing/2014/main" id="{A3B198A2-E2A0-1522-DC4D-2AD16E58507B}"/>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ACD738D5-202B-9682-5E87-3071BC2E655A}"/>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FF54662-8473-C7D8-425A-A6FD87227988}"/>
              </a:ext>
            </a:extLst>
          </p:cNvPr>
          <p:cNvSpPr>
            <a:spLocks noGrp="1"/>
          </p:cNvSpPr>
          <p:nvPr>
            <p:ph type="sldNum" sz="quarter" idx="12"/>
          </p:nvPr>
        </p:nvSpPr>
        <p:spPr/>
        <p:txBody>
          <a:bodyPr/>
          <a:lstStyle/>
          <a:p>
            <a:fld id="{633CC1A6-AE81-4220-97E8-2DBAC9DABC59}" type="slidenum">
              <a:rPr lang="en-GB" smtClean="0"/>
              <a:pPr/>
              <a:t>7</a:t>
            </a:fld>
            <a:endParaRPr lang="en-GB"/>
          </a:p>
        </p:txBody>
      </p:sp>
      <p:sp>
        <p:nvSpPr>
          <p:cNvPr id="10" name="Rounded Rectangle 9">
            <a:extLst>
              <a:ext uri="{FF2B5EF4-FFF2-40B4-BE49-F238E27FC236}">
                <a16:creationId xmlns:a16="http://schemas.microsoft.com/office/drawing/2014/main" id="{2AA00D8F-F455-E84C-590D-45609DD6DFA6}"/>
              </a:ext>
            </a:extLst>
          </p:cNvPr>
          <p:cNvSpPr/>
          <p:nvPr/>
        </p:nvSpPr>
        <p:spPr>
          <a:xfrm>
            <a:off x="696000" y="1260000"/>
            <a:ext cx="10800000" cy="4824000"/>
          </a:xfrm>
          <a:prstGeom prst="roundRect">
            <a:avLst>
              <a:gd name="adj" fmla="val 4918"/>
            </a:avLst>
          </a:prstGeom>
          <a:solidFill>
            <a:schemeClr val="lt1">
              <a:alpha val="95000"/>
            </a:schemeClr>
          </a:solidFill>
          <a:effectLst>
            <a:outerShdw blurRad="63500" sx="102000" sy="102000" algn="ctr"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b"/>
          <a:lstStyle/>
          <a:p>
            <a:pPr algn="just"/>
            <a:r>
              <a:rPr lang="en-US" sz="1900" dirty="0"/>
              <a:t>With the same regularity that we recommission, we also have a talk on </a:t>
            </a:r>
            <a:r>
              <a:rPr lang="en-US" sz="1900" b="1" dirty="0"/>
              <a:t>how to better recommission </a:t>
            </a:r>
            <a:r>
              <a:rPr lang="en-US" sz="1900" dirty="0"/>
              <a:t>;)! (might give the impression we are not re-commissioning well; this is not quite true…)</a:t>
            </a:r>
          </a:p>
        </p:txBody>
      </p:sp>
      <p:pic>
        <p:nvPicPr>
          <p:cNvPr id="1026" name="Picture 2" descr="Four Season Cartoon Images – Browse 6,577 Stock Photos, Vectors, and Video  | Adobe Stock">
            <a:extLst>
              <a:ext uri="{FF2B5EF4-FFF2-40B4-BE49-F238E27FC236}">
                <a16:creationId xmlns:a16="http://schemas.microsoft.com/office/drawing/2014/main" id="{767BCC86-CFB2-80B1-72CF-3A563C2A41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7678"/>
          <a:stretch/>
        </p:blipFill>
        <p:spPr bwMode="auto">
          <a:xfrm>
            <a:off x="3069662" y="1368000"/>
            <a:ext cx="6052676" cy="3960000"/>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1589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Traditional post-LS2 commissioning schedules</a:t>
            </a:r>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8</a:t>
            </a:fld>
            <a:endParaRPr lang="en-GB"/>
          </a:p>
        </p:txBody>
      </p:sp>
      <p:pic>
        <p:nvPicPr>
          <p:cNvPr id="7" name="Picture 6">
            <a:extLst>
              <a:ext uri="{FF2B5EF4-FFF2-40B4-BE49-F238E27FC236}">
                <a16:creationId xmlns:a16="http://schemas.microsoft.com/office/drawing/2014/main" id="{5C878A67-1D78-8797-81DA-0CD333046FA3}"/>
              </a:ext>
            </a:extLst>
          </p:cNvPr>
          <p:cNvPicPr>
            <a:picLocks noChangeAspect="1"/>
          </p:cNvPicPr>
          <p:nvPr/>
        </p:nvPicPr>
        <p:blipFill>
          <a:blip r:embed="rId2"/>
          <a:stretch>
            <a:fillRect/>
          </a:stretch>
        </p:blipFill>
        <p:spPr>
          <a:xfrm>
            <a:off x="6192000" y="756000"/>
            <a:ext cx="5903999" cy="3426274"/>
          </a:xfrm>
          <a:prstGeom prst="rect">
            <a:avLst/>
          </a:prstGeom>
        </p:spPr>
      </p:pic>
      <p:pic>
        <p:nvPicPr>
          <p:cNvPr id="8" name="Picture 7">
            <a:extLst>
              <a:ext uri="{FF2B5EF4-FFF2-40B4-BE49-F238E27FC236}">
                <a16:creationId xmlns:a16="http://schemas.microsoft.com/office/drawing/2014/main" id="{37094727-99F0-5323-ED6B-13C370D8FE26}"/>
              </a:ext>
            </a:extLst>
          </p:cNvPr>
          <p:cNvPicPr>
            <a:picLocks noChangeAspect="1"/>
          </p:cNvPicPr>
          <p:nvPr/>
        </p:nvPicPr>
        <p:blipFill>
          <a:blip r:embed="rId3"/>
          <a:stretch>
            <a:fillRect/>
          </a:stretch>
        </p:blipFill>
        <p:spPr>
          <a:xfrm>
            <a:off x="72000" y="756000"/>
            <a:ext cx="5903999" cy="3409853"/>
          </a:xfrm>
          <a:prstGeom prst="rect">
            <a:avLst/>
          </a:prstGeom>
        </p:spPr>
      </p:pic>
      <p:pic>
        <p:nvPicPr>
          <p:cNvPr id="9" name="Picture 8">
            <a:extLst>
              <a:ext uri="{FF2B5EF4-FFF2-40B4-BE49-F238E27FC236}">
                <a16:creationId xmlns:a16="http://schemas.microsoft.com/office/drawing/2014/main" id="{FFE86AC3-4ED8-FAB7-436A-A257800301A7}"/>
              </a:ext>
            </a:extLst>
          </p:cNvPr>
          <p:cNvPicPr>
            <a:picLocks noChangeAspect="1"/>
          </p:cNvPicPr>
          <p:nvPr/>
        </p:nvPicPr>
        <p:blipFill rotWithShape="1">
          <a:blip r:embed="rId4"/>
          <a:srcRect b="45587"/>
          <a:stretch/>
        </p:blipFill>
        <p:spPr>
          <a:xfrm>
            <a:off x="6192000" y="4428000"/>
            <a:ext cx="5903999" cy="1746000"/>
          </a:xfrm>
          <a:prstGeom prst="rect">
            <a:avLst/>
          </a:prstGeom>
        </p:spPr>
      </p:pic>
      <p:pic>
        <p:nvPicPr>
          <p:cNvPr id="10" name="Picture 9">
            <a:extLst>
              <a:ext uri="{FF2B5EF4-FFF2-40B4-BE49-F238E27FC236}">
                <a16:creationId xmlns:a16="http://schemas.microsoft.com/office/drawing/2014/main" id="{096EC307-0512-9FE4-DB9B-3424DED8798A}"/>
              </a:ext>
            </a:extLst>
          </p:cNvPr>
          <p:cNvPicPr>
            <a:picLocks noChangeAspect="1"/>
          </p:cNvPicPr>
          <p:nvPr/>
        </p:nvPicPr>
        <p:blipFill rotWithShape="1">
          <a:blip r:embed="rId5"/>
          <a:srcRect b="45071"/>
          <a:stretch/>
        </p:blipFill>
        <p:spPr>
          <a:xfrm>
            <a:off x="72000" y="4428000"/>
            <a:ext cx="5903999" cy="1746000"/>
          </a:xfrm>
          <a:prstGeom prst="rect">
            <a:avLst/>
          </a:prstGeom>
        </p:spPr>
      </p:pic>
      <p:sp>
        <p:nvSpPr>
          <p:cNvPr id="11" name="TextBox 10">
            <a:extLst>
              <a:ext uri="{FF2B5EF4-FFF2-40B4-BE49-F238E27FC236}">
                <a16:creationId xmlns:a16="http://schemas.microsoft.com/office/drawing/2014/main" id="{6925716B-EE1A-6331-CF51-64BFEC75E081}"/>
              </a:ext>
            </a:extLst>
          </p:cNvPr>
          <p:cNvSpPr txBox="1"/>
          <p:nvPr/>
        </p:nvSpPr>
        <p:spPr>
          <a:xfrm>
            <a:off x="936000" y="648000"/>
            <a:ext cx="9360000" cy="400110"/>
          </a:xfrm>
          <a:prstGeom prst="rect">
            <a:avLst/>
          </a:prstGeom>
          <a:noFill/>
        </p:spPr>
        <p:txBody>
          <a:bodyPr wrap="square" rtlCol="0">
            <a:spAutoFit/>
          </a:bodyPr>
          <a:lstStyle/>
          <a:p>
            <a:r>
              <a:rPr lang="en-US" sz="2000" b="1" dirty="0">
                <a:solidFill>
                  <a:schemeClr val="accent6"/>
                </a:solidFill>
                <a:effectLst>
                  <a:outerShdw blurRad="50800" dist="38100" dir="2700000" algn="tl" rotWithShape="0">
                    <a:prstClr val="black">
                      <a:alpha val="40000"/>
                    </a:prstClr>
                  </a:outerShdw>
                </a:effectLst>
              </a:rPr>
              <a:t>2023						2024</a:t>
            </a:r>
          </a:p>
        </p:txBody>
      </p:sp>
      <p:sp>
        <p:nvSpPr>
          <p:cNvPr id="13" name="Rectangle 12">
            <a:extLst>
              <a:ext uri="{FF2B5EF4-FFF2-40B4-BE49-F238E27FC236}">
                <a16:creationId xmlns:a16="http://schemas.microsoft.com/office/drawing/2014/main" id="{3AC5B984-5008-5E6A-69E5-F88F3B821732}"/>
              </a:ext>
            </a:extLst>
          </p:cNvPr>
          <p:cNvSpPr/>
          <p:nvPr/>
        </p:nvSpPr>
        <p:spPr>
          <a:xfrm>
            <a:off x="-600" y="2592000"/>
            <a:ext cx="12193200" cy="1800000"/>
          </a:xfrm>
          <a:prstGeom prst="rect">
            <a:avLst/>
          </a:prstGeom>
          <a:gradFill>
            <a:gsLst>
              <a:gs pos="0">
                <a:schemeClr val="accent1">
                  <a:lumMod val="5000"/>
                  <a:lumOff val="95000"/>
                  <a:alpha val="0"/>
                </a:schemeClr>
              </a:gs>
              <a:gs pos="60000">
                <a:schemeClr val="bg1">
                  <a:alpha val="90000"/>
                </a:schemeClr>
              </a:gs>
              <a:gs pos="85000">
                <a:schemeClr val="bg1"/>
              </a:gs>
              <a:gs pos="100000">
                <a:schemeClr val="bg1"/>
              </a:gs>
            </a:gsLst>
            <a:lin ang="5400000" scaled="1"/>
          </a:gradFill>
          <a:ln w="19050">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endParaRPr lang="en-US" sz="2400" b="1" dirty="0">
              <a:solidFill>
                <a:schemeClr val="accent6"/>
              </a:solidFill>
              <a:effectLst>
                <a:outerShdw blurRad="50800" dist="38100" dir="2700000" algn="tl" rotWithShape="0">
                  <a:prstClr val="black">
                    <a:alpha val="40000"/>
                  </a:prstClr>
                </a:outerShdw>
              </a:effectLst>
            </a:endParaRPr>
          </a:p>
          <a:p>
            <a:pPr algn="ctr"/>
            <a:endParaRPr lang="en-US" sz="2400" b="1" dirty="0">
              <a:solidFill>
                <a:schemeClr val="accent6"/>
              </a:solidFill>
              <a:effectLst>
                <a:outerShdw blurRad="50800" dist="38100" dir="2700000" algn="tl" rotWithShape="0">
                  <a:prstClr val="black">
                    <a:alpha val="40000"/>
                  </a:prstClr>
                </a:outerShdw>
              </a:effectLst>
            </a:endParaRPr>
          </a:p>
          <a:p>
            <a:pPr algn="ctr"/>
            <a:r>
              <a:rPr lang="en-US" sz="2400" b="1" dirty="0">
                <a:solidFill>
                  <a:schemeClr val="accent6"/>
                </a:solidFill>
                <a:effectLst>
                  <a:outerShdw blurRad="50800" dist="38100" dir="2700000" algn="tl" rotWithShape="0">
                    <a:prstClr val="black">
                      <a:alpha val="40000"/>
                    </a:prstClr>
                  </a:outerShdw>
                </a:effectLst>
              </a:rPr>
              <a:t>LHC</a:t>
            </a:r>
          </a:p>
        </p:txBody>
      </p:sp>
    </p:spTree>
    <p:extLst>
      <p:ext uri="{BB962C8B-B14F-4D97-AF65-F5344CB8AC3E}">
        <p14:creationId xmlns:p14="http://schemas.microsoft.com/office/powerpoint/2010/main" val="2377029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414BF-38CB-8677-C622-4A5099AE876B}"/>
              </a:ext>
            </a:extLst>
          </p:cNvPr>
          <p:cNvSpPr>
            <a:spLocks noGrp="1"/>
          </p:cNvSpPr>
          <p:nvPr>
            <p:ph type="title"/>
          </p:nvPr>
        </p:nvSpPr>
        <p:spPr/>
        <p:txBody>
          <a:bodyPr/>
          <a:lstStyle/>
          <a:p>
            <a:r>
              <a:rPr lang="en-US" dirty="0"/>
              <a:t>Traditional post-LS2 commissioning schedules</a:t>
            </a:r>
          </a:p>
        </p:txBody>
      </p:sp>
      <p:sp>
        <p:nvSpPr>
          <p:cNvPr id="4" name="Date Placeholder 3">
            <a:extLst>
              <a:ext uri="{FF2B5EF4-FFF2-40B4-BE49-F238E27FC236}">
                <a16:creationId xmlns:a16="http://schemas.microsoft.com/office/drawing/2014/main" id="{0C2B646B-4331-3DCB-098D-0FB248E3A59D}"/>
              </a:ext>
            </a:extLst>
          </p:cNvPr>
          <p:cNvSpPr>
            <a:spLocks noGrp="1"/>
          </p:cNvSpPr>
          <p:nvPr>
            <p:ph type="dt" sz="half" idx="10"/>
          </p:nvPr>
        </p:nvSpPr>
        <p:spPr/>
        <p:txBody>
          <a:bodyPr/>
          <a:lstStyle/>
          <a:p>
            <a:r>
              <a:rPr lang="de-CH"/>
              <a:t>07. December 2023</a:t>
            </a:r>
            <a:endParaRPr lang="en-GB"/>
          </a:p>
        </p:txBody>
      </p:sp>
      <p:sp>
        <p:nvSpPr>
          <p:cNvPr id="5" name="Footer Placeholder 4">
            <a:extLst>
              <a:ext uri="{FF2B5EF4-FFF2-40B4-BE49-F238E27FC236}">
                <a16:creationId xmlns:a16="http://schemas.microsoft.com/office/drawing/2014/main" id="{D78A0636-E116-4591-78FC-F95730C15160}"/>
              </a:ext>
            </a:extLst>
          </p:cNvPr>
          <p:cNvSpPr>
            <a:spLocks noGrp="1"/>
          </p:cNvSpPr>
          <p:nvPr>
            <p:ph type="ftr" sz="quarter" idx="11"/>
          </p:nvPr>
        </p:nvSpPr>
        <p:spPr/>
        <p:txBody>
          <a:bodyPr/>
          <a:lstStyle/>
          <a:p>
            <a:r>
              <a:rPr lang="en-GB"/>
              <a:t>Kevin Li - Joint Accelerator Performance Workshop</a:t>
            </a:r>
          </a:p>
        </p:txBody>
      </p:sp>
      <p:sp>
        <p:nvSpPr>
          <p:cNvPr id="6" name="Slide Number Placeholder 5">
            <a:extLst>
              <a:ext uri="{FF2B5EF4-FFF2-40B4-BE49-F238E27FC236}">
                <a16:creationId xmlns:a16="http://schemas.microsoft.com/office/drawing/2014/main" id="{C64F4B9A-01E6-5DCB-4730-E37D81965904}"/>
              </a:ext>
            </a:extLst>
          </p:cNvPr>
          <p:cNvSpPr>
            <a:spLocks noGrp="1"/>
          </p:cNvSpPr>
          <p:nvPr>
            <p:ph type="sldNum" sz="quarter" idx="12"/>
          </p:nvPr>
        </p:nvSpPr>
        <p:spPr/>
        <p:txBody>
          <a:bodyPr/>
          <a:lstStyle/>
          <a:p>
            <a:fld id="{633CC1A6-AE81-4220-97E8-2DBAC9DABC59}" type="slidenum">
              <a:rPr lang="en-GB" smtClean="0"/>
              <a:pPr/>
              <a:t>9</a:t>
            </a:fld>
            <a:endParaRPr lang="en-GB"/>
          </a:p>
        </p:txBody>
      </p:sp>
      <p:pic>
        <p:nvPicPr>
          <p:cNvPr id="7" name="Picture 6">
            <a:extLst>
              <a:ext uri="{FF2B5EF4-FFF2-40B4-BE49-F238E27FC236}">
                <a16:creationId xmlns:a16="http://schemas.microsoft.com/office/drawing/2014/main" id="{5C878A67-1D78-8797-81DA-0CD333046FA3}"/>
              </a:ext>
            </a:extLst>
          </p:cNvPr>
          <p:cNvPicPr>
            <a:picLocks noChangeAspect="1"/>
          </p:cNvPicPr>
          <p:nvPr/>
        </p:nvPicPr>
        <p:blipFill>
          <a:blip r:embed="rId2"/>
          <a:stretch>
            <a:fillRect/>
          </a:stretch>
        </p:blipFill>
        <p:spPr>
          <a:xfrm>
            <a:off x="6192000" y="756000"/>
            <a:ext cx="5903999" cy="3426274"/>
          </a:xfrm>
          <a:prstGeom prst="rect">
            <a:avLst/>
          </a:prstGeom>
        </p:spPr>
      </p:pic>
      <p:pic>
        <p:nvPicPr>
          <p:cNvPr id="8" name="Picture 7">
            <a:extLst>
              <a:ext uri="{FF2B5EF4-FFF2-40B4-BE49-F238E27FC236}">
                <a16:creationId xmlns:a16="http://schemas.microsoft.com/office/drawing/2014/main" id="{37094727-99F0-5323-ED6B-13C370D8FE26}"/>
              </a:ext>
            </a:extLst>
          </p:cNvPr>
          <p:cNvPicPr>
            <a:picLocks noChangeAspect="1"/>
          </p:cNvPicPr>
          <p:nvPr/>
        </p:nvPicPr>
        <p:blipFill>
          <a:blip r:embed="rId3"/>
          <a:stretch>
            <a:fillRect/>
          </a:stretch>
        </p:blipFill>
        <p:spPr>
          <a:xfrm>
            <a:off x="72000" y="756000"/>
            <a:ext cx="5903999" cy="3409853"/>
          </a:xfrm>
          <a:prstGeom prst="rect">
            <a:avLst/>
          </a:prstGeom>
        </p:spPr>
      </p:pic>
      <p:pic>
        <p:nvPicPr>
          <p:cNvPr id="9" name="Picture 8">
            <a:extLst>
              <a:ext uri="{FF2B5EF4-FFF2-40B4-BE49-F238E27FC236}">
                <a16:creationId xmlns:a16="http://schemas.microsoft.com/office/drawing/2014/main" id="{FFE86AC3-4ED8-FAB7-436A-A257800301A7}"/>
              </a:ext>
            </a:extLst>
          </p:cNvPr>
          <p:cNvPicPr>
            <a:picLocks noChangeAspect="1"/>
          </p:cNvPicPr>
          <p:nvPr/>
        </p:nvPicPr>
        <p:blipFill rotWithShape="1">
          <a:blip r:embed="rId4"/>
          <a:srcRect b="45587"/>
          <a:stretch/>
        </p:blipFill>
        <p:spPr>
          <a:xfrm>
            <a:off x="6192000" y="4428000"/>
            <a:ext cx="5903999" cy="1746000"/>
          </a:xfrm>
          <a:prstGeom prst="rect">
            <a:avLst/>
          </a:prstGeom>
        </p:spPr>
      </p:pic>
      <p:pic>
        <p:nvPicPr>
          <p:cNvPr id="10" name="Picture 9">
            <a:extLst>
              <a:ext uri="{FF2B5EF4-FFF2-40B4-BE49-F238E27FC236}">
                <a16:creationId xmlns:a16="http://schemas.microsoft.com/office/drawing/2014/main" id="{096EC307-0512-9FE4-DB9B-3424DED8798A}"/>
              </a:ext>
            </a:extLst>
          </p:cNvPr>
          <p:cNvPicPr>
            <a:picLocks noChangeAspect="1"/>
          </p:cNvPicPr>
          <p:nvPr/>
        </p:nvPicPr>
        <p:blipFill rotWithShape="1">
          <a:blip r:embed="rId5"/>
          <a:srcRect b="45071"/>
          <a:stretch/>
        </p:blipFill>
        <p:spPr>
          <a:xfrm>
            <a:off x="72000" y="4428000"/>
            <a:ext cx="5903999" cy="1746000"/>
          </a:xfrm>
          <a:prstGeom prst="rect">
            <a:avLst/>
          </a:prstGeom>
        </p:spPr>
      </p:pic>
      <p:sp>
        <p:nvSpPr>
          <p:cNvPr id="11" name="TextBox 10">
            <a:extLst>
              <a:ext uri="{FF2B5EF4-FFF2-40B4-BE49-F238E27FC236}">
                <a16:creationId xmlns:a16="http://schemas.microsoft.com/office/drawing/2014/main" id="{6925716B-EE1A-6331-CF51-64BFEC75E081}"/>
              </a:ext>
            </a:extLst>
          </p:cNvPr>
          <p:cNvSpPr txBox="1"/>
          <p:nvPr/>
        </p:nvSpPr>
        <p:spPr>
          <a:xfrm>
            <a:off x="936000" y="648000"/>
            <a:ext cx="9360000" cy="400110"/>
          </a:xfrm>
          <a:prstGeom prst="rect">
            <a:avLst/>
          </a:prstGeom>
          <a:noFill/>
        </p:spPr>
        <p:txBody>
          <a:bodyPr wrap="square" rtlCol="0">
            <a:spAutoFit/>
          </a:bodyPr>
          <a:lstStyle/>
          <a:p>
            <a:r>
              <a:rPr lang="en-US" sz="2000" b="1" dirty="0">
                <a:solidFill>
                  <a:schemeClr val="accent6"/>
                </a:solidFill>
                <a:effectLst>
                  <a:outerShdw blurRad="50800" dist="38100" dir="2700000" algn="tl" rotWithShape="0">
                    <a:prstClr val="black">
                      <a:alpha val="40000"/>
                    </a:prstClr>
                  </a:outerShdw>
                </a:effectLst>
              </a:rPr>
              <a:t>2023						2024</a:t>
            </a:r>
          </a:p>
        </p:txBody>
      </p:sp>
      <p:sp>
        <p:nvSpPr>
          <p:cNvPr id="13" name="Rectangle 12">
            <a:extLst>
              <a:ext uri="{FF2B5EF4-FFF2-40B4-BE49-F238E27FC236}">
                <a16:creationId xmlns:a16="http://schemas.microsoft.com/office/drawing/2014/main" id="{3AC5B984-5008-5E6A-69E5-F88F3B821732}"/>
              </a:ext>
            </a:extLst>
          </p:cNvPr>
          <p:cNvSpPr/>
          <p:nvPr/>
        </p:nvSpPr>
        <p:spPr>
          <a:xfrm>
            <a:off x="-600" y="2592000"/>
            <a:ext cx="12193200" cy="1800000"/>
          </a:xfrm>
          <a:prstGeom prst="rect">
            <a:avLst/>
          </a:prstGeom>
          <a:gradFill>
            <a:gsLst>
              <a:gs pos="0">
                <a:schemeClr val="accent1">
                  <a:lumMod val="5000"/>
                  <a:lumOff val="95000"/>
                  <a:alpha val="0"/>
                </a:schemeClr>
              </a:gs>
              <a:gs pos="60000">
                <a:schemeClr val="bg1">
                  <a:alpha val="90000"/>
                </a:schemeClr>
              </a:gs>
              <a:gs pos="85000">
                <a:schemeClr val="bg1"/>
              </a:gs>
              <a:gs pos="100000">
                <a:schemeClr val="bg1"/>
              </a:gs>
            </a:gsLst>
            <a:lin ang="5400000" scaled="1"/>
          </a:gradFill>
          <a:ln w="19050">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endParaRPr lang="en-US" sz="2400" b="1" dirty="0">
              <a:solidFill>
                <a:schemeClr val="accent6"/>
              </a:solidFill>
              <a:effectLst>
                <a:outerShdw blurRad="50800" dist="38100" dir="2700000" algn="tl" rotWithShape="0">
                  <a:prstClr val="black">
                    <a:alpha val="40000"/>
                  </a:prstClr>
                </a:outerShdw>
              </a:effectLst>
            </a:endParaRPr>
          </a:p>
          <a:p>
            <a:pPr algn="ctr"/>
            <a:endParaRPr lang="en-US" sz="2400" b="1" dirty="0">
              <a:solidFill>
                <a:schemeClr val="accent6"/>
              </a:solidFill>
              <a:effectLst>
                <a:outerShdw blurRad="50800" dist="38100" dir="2700000" algn="tl" rotWithShape="0">
                  <a:prstClr val="black">
                    <a:alpha val="40000"/>
                  </a:prstClr>
                </a:outerShdw>
              </a:effectLst>
            </a:endParaRPr>
          </a:p>
          <a:p>
            <a:pPr algn="ctr"/>
            <a:r>
              <a:rPr lang="en-US" sz="2400" b="1" dirty="0">
                <a:solidFill>
                  <a:schemeClr val="accent6"/>
                </a:solidFill>
                <a:effectLst>
                  <a:outerShdw blurRad="50800" dist="38100" dir="2700000" algn="tl" rotWithShape="0">
                    <a:prstClr val="black">
                      <a:alpha val="40000"/>
                    </a:prstClr>
                  </a:outerShdw>
                </a:effectLst>
              </a:rPr>
              <a:t>LHC</a:t>
            </a:r>
          </a:p>
        </p:txBody>
      </p:sp>
      <p:sp>
        <p:nvSpPr>
          <p:cNvPr id="3" name="Content Placeholder 2">
            <a:extLst>
              <a:ext uri="{FF2B5EF4-FFF2-40B4-BE49-F238E27FC236}">
                <a16:creationId xmlns:a16="http://schemas.microsoft.com/office/drawing/2014/main" id="{DFBABA53-CE10-C151-348C-20FEDBEA9A67}"/>
              </a:ext>
            </a:extLst>
          </p:cNvPr>
          <p:cNvSpPr>
            <a:spLocks noGrp="1"/>
          </p:cNvSpPr>
          <p:nvPr>
            <p:ph idx="1"/>
          </p:nvPr>
        </p:nvSpPr>
        <p:spPr>
          <a:xfrm>
            <a:off x="444000" y="3600000"/>
            <a:ext cx="11304000" cy="2160000"/>
          </a:xfrm>
          <a:prstGeom prst="roundRect">
            <a:avLst>
              <a:gd name="adj" fmla="val 7007"/>
            </a:avLst>
          </a:prstGeom>
          <a:solidFill>
            <a:srgbClr val="FFFFFF">
              <a:alpha val="95000"/>
            </a:srgbClr>
          </a:solidFill>
          <a:ln w="25400">
            <a:solidFill>
              <a:schemeClr val="accent5"/>
            </a:solidFill>
          </a:ln>
          <a:effectLst>
            <a:outerShdw blurRad="63500" sx="102000" sy="102000" algn="ctr" rotWithShape="0">
              <a:prstClr val="black">
                <a:alpha val="40000"/>
              </a:prstClr>
            </a:outerShdw>
          </a:effectLst>
        </p:spPr>
        <p:txBody>
          <a:bodyPr>
            <a:normAutofit fontScale="92500"/>
          </a:bodyPr>
          <a:lstStyle/>
          <a:p>
            <a:pPr algn="just"/>
            <a:r>
              <a:rPr lang="en-US" dirty="0"/>
              <a:t>Landscape some time after the “immediate” post-LS2 commissioning for the injectors – after IST period:</a:t>
            </a:r>
          </a:p>
          <a:p>
            <a:pPr lvl="1" algn="just"/>
            <a:endParaRPr lang="en-US" dirty="0"/>
          </a:p>
          <a:p>
            <a:pPr lvl="1" algn="just"/>
            <a:r>
              <a:rPr lang="en-US" dirty="0"/>
              <a:t>Injectors </a:t>
            </a:r>
            <a:r>
              <a:rPr lang="en-GB" dirty="0"/>
              <a:t>commissioning period very</a:t>
            </a:r>
            <a:r>
              <a:rPr lang="en-GB" b="1" dirty="0">
                <a:solidFill>
                  <a:srgbClr val="FF0000"/>
                </a:solidFill>
              </a:rPr>
              <a:t> complex due to multi-parallel activities</a:t>
            </a:r>
            <a:r>
              <a:rPr lang="en-GB" dirty="0"/>
              <a:t> across complex – commissioning for the ‘own’ machine plus preparation for downstream machines and facilities, many dependencies, much less predictable</a:t>
            </a:r>
          </a:p>
          <a:p>
            <a:pPr lvl="1" algn="just"/>
            <a:r>
              <a:rPr lang="en-US" dirty="0"/>
              <a:t>Usually, a few weeks before delivery to EA and/or start of physics</a:t>
            </a:r>
          </a:p>
          <a:p>
            <a:pPr marL="914400" lvl="2" indent="0" algn="just">
              <a:buNone/>
            </a:pPr>
            <a:r>
              <a:rPr lang="en-US" b="1" dirty="0">
                <a:solidFill>
                  <a:srgbClr val="FF0000"/>
                </a:solidFill>
                <a:sym typeface="Wingdings" pitchFamily="2" charset="2"/>
              </a:rPr>
              <a:t> critical period to accommodate scrubbing, beam development and optimization as well as tests of new equipment, tools and procedures!</a:t>
            </a:r>
            <a:endParaRPr lang="en-US" b="1" dirty="0">
              <a:solidFill>
                <a:srgbClr val="FF0000"/>
              </a:solidFill>
            </a:endParaRPr>
          </a:p>
        </p:txBody>
      </p:sp>
    </p:spTree>
    <p:extLst>
      <p:ext uri="{BB962C8B-B14F-4D97-AF65-F5344CB8AC3E}">
        <p14:creationId xmlns:p14="http://schemas.microsoft.com/office/powerpoint/2010/main" val="186754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Material">
      <a:dk1>
        <a:srgbClr val="000000"/>
      </a:dk1>
      <a:lt1>
        <a:srgbClr val="FFFFFF"/>
      </a:lt1>
      <a:dk2>
        <a:srgbClr val="44546A"/>
      </a:dk2>
      <a:lt2>
        <a:srgbClr val="E7E6E6"/>
      </a:lt2>
      <a:accent1>
        <a:srgbClr val="F44336"/>
      </a:accent1>
      <a:accent2>
        <a:srgbClr val="FF9800"/>
      </a:accent2>
      <a:accent3>
        <a:srgbClr val="FFC107"/>
      </a:accent3>
      <a:accent4>
        <a:srgbClr val="4CAF50"/>
      </a:accent4>
      <a:accent5>
        <a:srgbClr val="2196F3"/>
      </a:accent5>
      <a:accent6>
        <a:srgbClr val="3F51B5"/>
      </a:accent6>
      <a:hlink>
        <a:srgbClr val="673AB7"/>
      </a:hlink>
      <a:folHlink>
        <a:srgbClr val="E91E63"/>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8604</TotalTime>
  <Words>4349</Words>
  <Application>Microsoft Macintosh PowerPoint</Application>
  <PresentationFormat>Widescreen</PresentationFormat>
  <Paragraphs>395</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Optima</vt:lpstr>
      <vt:lpstr>Office Theme</vt:lpstr>
      <vt:lpstr>How to further improve commissioning?  Plans for 2024 and beyond…</vt:lpstr>
      <vt:lpstr>Commissioning introduction</vt:lpstr>
      <vt:lpstr>Commissioning introduction</vt:lpstr>
      <vt:lpstr>Commissioning introduction</vt:lpstr>
      <vt:lpstr>Commissioning – how to further improve?</vt:lpstr>
      <vt:lpstr>Commissioning – how to further improve?</vt:lpstr>
      <vt:lpstr>Commissioning – how to further improve?</vt:lpstr>
      <vt:lpstr>Traditional post-LS2 commissioning schedules</vt:lpstr>
      <vt:lpstr>Traditional post-LS2 commissioning schedules</vt:lpstr>
      <vt:lpstr>Traditional post-LS2 commissioning schedules</vt:lpstr>
      <vt:lpstr>Commissioning – how to further improve?</vt:lpstr>
      <vt:lpstr>ISTs – what can be improved?</vt:lpstr>
      <vt:lpstr>HWC – what can be improved?</vt:lpstr>
      <vt:lpstr>HWC – what can be improved?</vt:lpstr>
      <vt:lpstr>HWC – what can be improved?</vt:lpstr>
      <vt:lpstr>BC – what can be improved?</vt:lpstr>
      <vt:lpstr>BC – what can be improved?</vt:lpstr>
      <vt:lpstr>BC – what can be improved?</vt:lpstr>
      <vt:lpstr>Ion commissioning problematics</vt:lpstr>
      <vt:lpstr>Ion commissioning problematics</vt:lpstr>
      <vt:lpstr>Ion commissioning problematics</vt:lpstr>
      <vt:lpstr>LHC specific items</vt:lpstr>
      <vt:lpstr>ISOLDE &amp; AD/ELENA specific items</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Shing Bruce Li</dc:creator>
  <cp:lastModifiedBy>Kevin Shing Bruce Li</cp:lastModifiedBy>
  <cp:revision>3</cp:revision>
  <cp:lastPrinted>2021-12-02T11:46:26Z</cp:lastPrinted>
  <dcterms:created xsi:type="dcterms:W3CDTF">2016-01-05T14:08:19Z</dcterms:created>
  <dcterms:modified xsi:type="dcterms:W3CDTF">2023-12-07T11:21:15Z</dcterms:modified>
</cp:coreProperties>
</file>