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25"/>
  </p:notesMasterIdLst>
  <p:handoutMasterIdLst>
    <p:handoutMasterId r:id="rId26"/>
  </p:handoutMasterIdLst>
  <p:sldIdLst>
    <p:sldId id="256" r:id="rId2"/>
    <p:sldId id="275" r:id="rId3"/>
    <p:sldId id="257" r:id="rId4"/>
    <p:sldId id="258" r:id="rId5"/>
    <p:sldId id="265" r:id="rId6"/>
    <p:sldId id="276" r:id="rId7"/>
    <p:sldId id="267" r:id="rId8"/>
    <p:sldId id="268" r:id="rId9"/>
    <p:sldId id="269" r:id="rId10"/>
    <p:sldId id="270" r:id="rId11"/>
    <p:sldId id="283" r:id="rId12"/>
    <p:sldId id="284" r:id="rId13"/>
    <p:sldId id="271" r:id="rId14"/>
    <p:sldId id="287" r:id="rId15"/>
    <p:sldId id="273" r:id="rId16"/>
    <p:sldId id="274" r:id="rId17"/>
    <p:sldId id="277" r:id="rId18"/>
    <p:sldId id="278" r:id="rId19"/>
    <p:sldId id="259" r:id="rId20"/>
    <p:sldId id="279" r:id="rId21"/>
    <p:sldId id="280" r:id="rId22"/>
    <p:sldId id="281" r:id="rId23"/>
    <p:sldId id="286" r:id="rId24"/>
  </p:sldIdLst>
  <p:sldSz cx="12192000" cy="6858000"/>
  <p:notesSz cx="6858000" cy="9144000"/>
  <p:defaultTextStyle>
    <a:defPPr rtl="0">
      <a:defRPr lang="ro-R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828FE-C622-D404-1ED8-EC8195CFA806}" v="626" dt="2023-11-30T22:31:09.030"/>
    <p1510:client id="{0F54CAB4-25CB-45D6-8964-2ECD020B8A65}" v="1" dt="2023-11-29T23:05:57.012"/>
    <p1510:client id="{10B1B907-4759-F5F8-37DD-A145000F6A81}" v="73" dt="2023-11-30T09:28:45.195"/>
    <p1510:client id="{41778CA1-FB43-1EF5-30B9-5BCBBFFA019E}" v="568" dt="2023-11-30T12:20:48.483"/>
    <p1510:client id="{559C50ED-D971-DBA5-2084-B8BC28AB33E3}" v="103" dt="2023-12-01T00:23:15.474"/>
    <p1510:client id="{8326747E-A771-1C93-178A-1EC314C7A40C}" v="395" dt="2023-11-30T01:01:08.946"/>
    <p1510:client id="{9B65C1AE-A8F9-12DB-2369-132BEE0394E2}" v="2" dt="2023-12-01T02:28:54.018"/>
    <p1510:client id="{BA7088E5-8FC7-488A-BFD1-19A61620CD7C}" v="2" dt="2023-11-29T23:06:38.712"/>
    <p1510:client id="{DA220221-EF51-CB4A-C8E4-65B13D654651}" v="340" dt="2023-11-30T17:29:08.582"/>
    <p1510:client id="{F6A580EC-DB3E-8739-6149-86193F4C0B06}" v="2" dt="2023-12-01T02:32:05.8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IA-ADELINA AVRAM" userId="S::antonia.avram@stud.ubbcluj.ro::ae56645f-6f2f-4cd4-9eae-6cc577b3d25d" providerId="AD" clId="Web-{10B1B907-4759-F5F8-37DD-A145000F6A81}"/>
    <pc:docChg chg="addSld delSld modSld sldOrd">
      <pc:chgData name="ANTONIA-ADELINA AVRAM" userId="S::antonia.avram@stud.ubbcluj.ro::ae56645f-6f2f-4cd4-9eae-6cc577b3d25d" providerId="AD" clId="Web-{10B1B907-4759-F5F8-37DD-A145000F6A81}" dt="2023-11-30T09:28:45.195" v="72"/>
      <pc:docMkLst>
        <pc:docMk/>
      </pc:docMkLst>
      <pc:sldChg chg="ord">
        <pc:chgData name="ANTONIA-ADELINA AVRAM" userId="S::antonia.avram@stud.ubbcluj.ro::ae56645f-6f2f-4cd4-9eae-6cc577b3d25d" providerId="AD" clId="Web-{10B1B907-4759-F5F8-37DD-A145000F6A81}" dt="2023-11-30T09:28:45.195" v="72"/>
        <pc:sldMkLst>
          <pc:docMk/>
          <pc:sldMk cId="3523155526" sldId="260"/>
        </pc:sldMkLst>
      </pc:sldChg>
      <pc:sldChg chg="addSp delSp modSp new">
        <pc:chgData name="ANTONIA-ADELINA AVRAM" userId="S::antonia.avram@stud.ubbcluj.ro::ae56645f-6f2f-4cd4-9eae-6cc577b3d25d" providerId="AD" clId="Web-{10B1B907-4759-F5F8-37DD-A145000F6A81}" dt="2023-11-30T09:28:37.663" v="71" actId="1076"/>
        <pc:sldMkLst>
          <pc:docMk/>
          <pc:sldMk cId="3550821896" sldId="265"/>
        </pc:sldMkLst>
        <pc:spChg chg="mod">
          <ac:chgData name="ANTONIA-ADELINA AVRAM" userId="S::antonia.avram@stud.ubbcluj.ro::ae56645f-6f2f-4cd4-9eae-6cc577b3d25d" providerId="AD" clId="Web-{10B1B907-4759-F5F8-37DD-A145000F6A81}" dt="2023-11-30T09:27:37.489" v="65" actId="20577"/>
          <ac:spMkLst>
            <pc:docMk/>
            <pc:sldMk cId="3550821896" sldId="265"/>
            <ac:spMk id="2" creationId="{C4256590-E596-CB77-3C9A-D1748DDA2B48}"/>
          </ac:spMkLst>
        </pc:spChg>
        <pc:spChg chg="del mod">
          <ac:chgData name="ANTONIA-ADELINA AVRAM" userId="S::antonia.avram@stud.ubbcluj.ro::ae56645f-6f2f-4cd4-9eae-6cc577b3d25d" providerId="AD" clId="Web-{10B1B907-4759-F5F8-37DD-A145000F6A81}" dt="2023-11-30T09:26:52.347" v="50"/>
          <ac:spMkLst>
            <pc:docMk/>
            <pc:sldMk cId="3550821896" sldId="265"/>
            <ac:spMk id="3" creationId="{60C3646B-C0DC-0F9F-E4F7-5879116AA21B}"/>
          </ac:spMkLst>
        </pc:spChg>
        <pc:spChg chg="add del mod">
          <ac:chgData name="ANTONIA-ADELINA AVRAM" userId="S::antonia.avram@stud.ubbcluj.ro::ae56645f-6f2f-4cd4-9eae-6cc577b3d25d" providerId="AD" clId="Web-{10B1B907-4759-F5F8-37DD-A145000F6A81}" dt="2023-11-30T09:28:29.210" v="67"/>
          <ac:spMkLst>
            <pc:docMk/>
            <pc:sldMk cId="3550821896" sldId="265"/>
            <ac:spMk id="6" creationId="{FE9D6FCC-9A66-A42B-E4AC-29533027747E}"/>
          </ac:spMkLst>
        </pc:spChg>
        <pc:picChg chg="add del mod ord">
          <ac:chgData name="ANTONIA-ADELINA AVRAM" userId="S::antonia.avram@stud.ubbcluj.ro::ae56645f-6f2f-4cd4-9eae-6cc577b3d25d" providerId="AD" clId="Web-{10B1B907-4759-F5F8-37DD-A145000F6A81}" dt="2023-11-30T09:28:19.772" v="66"/>
          <ac:picMkLst>
            <pc:docMk/>
            <pc:sldMk cId="3550821896" sldId="265"/>
            <ac:picMk id="4" creationId="{38FF0E8D-B3B8-43F5-8158-8AC43D25FF7C}"/>
          </ac:picMkLst>
        </pc:picChg>
        <pc:picChg chg="add mod ord">
          <ac:chgData name="ANTONIA-ADELINA AVRAM" userId="S::antonia.avram@stud.ubbcluj.ro::ae56645f-6f2f-4cd4-9eae-6cc577b3d25d" providerId="AD" clId="Web-{10B1B907-4759-F5F8-37DD-A145000F6A81}" dt="2023-11-30T09:28:37.663" v="71" actId="1076"/>
          <ac:picMkLst>
            <pc:docMk/>
            <pc:sldMk cId="3550821896" sldId="265"/>
            <ac:picMk id="7" creationId="{AC7D3216-BF33-D099-F71B-49A90929519F}"/>
          </ac:picMkLst>
        </pc:picChg>
      </pc:sldChg>
      <pc:sldChg chg="new del">
        <pc:chgData name="ANTONIA-ADELINA AVRAM" userId="S::antonia.avram@stud.ubbcluj.ro::ae56645f-6f2f-4cd4-9eae-6cc577b3d25d" providerId="AD" clId="Web-{10B1B907-4759-F5F8-37DD-A145000F6A81}" dt="2023-11-30T09:21:06.083" v="1"/>
        <pc:sldMkLst>
          <pc:docMk/>
          <pc:sldMk cId="3553622067" sldId="265"/>
        </pc:sldMkLst>
      </pc:sldChg>
      <pc:sldChg chg="addSp delSp modSp new del">
        <pc:chgData name="ANTONIA-ADELINA AVRAM" userId="S::antonia.avram@stud.ubbcluj.ro::ae56645f-6f2f-4cd4-9eae-6cc577b3d25d" providerId="AD" clId="Web-{10B1B907-4759-F5F8-37DD-A145000F6A81}" dt="2023-11-30T09:26:44.612" v="49"/>
        <pc:sldMkLst>
          <pc:docMk/>
          <pc:sldMk cId="340263713" sldId="266"/>
        </pc:sldMkLst>
        <pc:spChg chg="mod">
          <ac:chgData name="ANTONIA-ADELINA AVRAM" userId="S::antonia.avram@stud.ubbcluj.ro::ae56645f-6f2f-4cd4-9eae-6cc577b3d25d" providerId="AD" clId="Web-{10B1B907-4759-F5F8-37DD-A145000F6A81}" dt="2023-11-30T09:26:02.376" v="45" actId="20577"/>
          <ac:spMkLst>
            <pc:docMk/>
            <pc:sldMk cId="340263713" sldId="266"/>
            <ac:spMk id="3" creationId="{10E1FCFD-D370-57F2-7DBA-AFE6CEF216FC}"/>
          </ac:spMkLst>
        </pc:spChg>
        <pc:spChg chg="del">
          <ac:chgData name="ANTONIA-ADELINA AVRAM" userId="S::antonia.avram@stud.ubbcluj.ro::ae56645f-6f2f-4cd4-9eae-6cc577b3d25d" providerId="AD" clId="Web-{10B1B907-4759-F5F8-37DD-A145000F6A81}" dt="2023-11-30T09:26:29.299" v="46"/>
          <ac:spMkLst>
            <pc:docMk/>
            <pc:sldMk cId="340263713" sldId="266"/>
            <ac:spMk id="4" creationId="{EF8D4596-A232-6B80-7990-4F68780A6F95}"/>
          </ac:spMkLst>
        </pc:spChg>
        <pc:picChg chg="add mod ord">
          <ac:chgData name="ANTONIA-ADELINA AVRAM" userId="S::antonia.avram@stud.ubbcluj.ro::ae56645f-6f2f-4cd4-9eae-6cc577b3d25d" providerId="AD" clId="Web-{10B1B907-4759-F5F8-37DD-A145000F6A81}" dt="2023-11-30T09:26:37.362" v="48" actId="14100"/>
          <ac:picMkLst>
            <pc:docMk/>
            <pc:sldMk cId="340263713" sldId="266"/>
            <ac:picMk id="5" creationId="{6E9AAD84-11D8-A7E5-14DE-3A73FE7B49CC}"/>
          </ac:picMkLst>
        </pc:picChg>
      </pc:sldChg>
    </pc:docChg>
  </pc:docChgLst>
  <pc:docChgLst>
    <pc:chgData name="ANTONIA-ADELINA AVRAM" userId="S::antonia.avram@stud.ubbcluj.ro::ae56645f-6f2f-4cd4-9eae-6cc577b3d25d" providerId="AD" clId="Web-{41778CA1-FB43-1EF5-30B9-5BCBBFFA019E}"/>
    <pc:docChg chg="addSld delSld modSld sldOrd">
      <pc:chgData name="ANTONIA-ADELINA AVRAM" userId="S::antonia.avram@stud.ubbcluj.ro::ae56645f-6f2f-4cd4-9eae-6cc577b3d25d" providerId="AD" clId="Web-{41778CA1-FB43-1EF5-30B9-5BCBBFFA019E}" dt="2023-11-30T12:20:48.123" v="575"/>
      <pc:docMkLst>
        <pc:docMk/>
      </pc:docMkLst>
      <pc:sldChg chg="del">
        <pc:chgData name="ANTONIA-ADELINA AVRAM" userId="S::antonia.avram@stud.ubbcluj.ro::ae56645f-6f2f-4cd4-9eae-6cc577b3d25d" providerId="AD" clId="Web-{41778CA1-FB43-1EF5-30B9-5BCBBFFA019E}" dt="2023-11-30T11:56:28.985" v="160"/>
        <pc:sldMkLst>
          <pc:docMk/>
          <pc:sldMk cId="3523155526" sldId="260"/>
        </pc:sldMkLst>
      </pc:sldChg>
      <pc:sldChg chg="modSp new del ord">
        <pc:chgData name="ANTONIA-ADELINA AVRAM" userId="S::antonia.avram@stud.ubbcluj.ro::ae56645f-6f2f-4cd4-9eae-6cc577b3d25d" providerId="AD" clId="Web-{41778CA1-FB43-1EF5-30B9-5BCBBFFA019E}" dt="2023-11-30T11:31:33.688" v="20"/>
        <pc:sldMkLst>
          <pc:docMk/>
          <pc:sldMk cId="3319535159" sldId="266"/>
        </pc:sldMkLst>
        <pc:spChg chg="mod">
          <ac:chgData name="ANTONIA-ADELINA AVRAM" userId="S::antonia.avram@stud.ubbcluj.ro::ae56645f-6f2f-4cd4-9eae-6cc577b3d25d" providerId="AD" clId="Web-{41778CA1-FB43-1EF5-30B9-5BCBBFFA019E}" dt="2023-11-30T11:31:17.360" v="18" actId="20577"/>
          <ac:spMkLst>
            <pc:docMk/>
            <pc:sldMk cId="3319535159" sldId="266"/>
            <ac:spMk id="2" creationId="{BD54BA6F-AC68-75F0-A65B-A38911DEC342}"/>
          </ac:spMkLst>
        </pc:spChg>
      </pc:sldChg>
      <pc:sldChg chg="addSp delSp modSp new mod setBg">
        <pc:chgData name="ANTONIA-ADELINA AVRAM" userId="S::antonia.avram@stud.ubbcluj.ro::ae56645f-6f2f-4cd4-9eae-6cc577b3d25d" providerId="AD" clId="Web-{41778CA1-FB43-1EF5-30B9-5BCBBFFA019E}" dt="2023-11-30T12:06:05.581" v="355"/>
        <pc:sldMkLst>
          <pc:docMk/>
          <pc:sldMk cId="1965051214" sldId="267"/>
        </pc:sldMkLst>
        <pc:spChg chg="mod">
          <ac:chgData name="ANTONIA-ADELINA AVRAM" userId="S::antonia.avram@stud.ubbcluj.ro::ae56645f-6f2f-4cd4-9eae-6cc577b3d25d" providerId="AD" clId="Web-{41778CA1-FB43-1EF5-30B9-5BCBBFFA019E}" dt="2023-11-30T12:06:05.581" v="355"/>
          <ac:spMkLst>
            <pc:docMk/>
            <pc:sldMk cId="1965051214" sldId="267"/>
            <ac:spMk id="2" creationId="{42A95898-7406-9C43-970B-CAAF707238E4}"/>
          </ac:spMkLst>
        </pc:spChg>
        <pc:spChg chg="add del mod">
          <ac:chgData name="ANTONIA-ADELINA AVRAM" userId="S::antonia.avram@stud.ubbcluj.ro::ae56645f-6f2f-4cd4-9eae-6cc577b3d25d" providerId="AD" clId="Web-{41778CA1-FB43-1EF5-30B9-5BCBBFFA019E}" dt="2023-11-30T11:55:31.342" v="159"/>
          <ac:spMkLst>
            <pc:docMk/>
            <pc:sldMk cId="1965051214" sldId="267"/>
            <ac:spMk id="3" creationId="{44491171-9BA8-8AF2-1051-EB4C69B84AF5}"/>
          </ac:spMkLst>
        </pc:spChg>
        <pc:spChg chg="add del">
          <ac:chgData name="ANTONIA-ADELINA AVRAM" userId="S::antonia.avram@stud.ubbcluj.ro::ae56645f-6f2f-4cd4-9eae-6cc577b3d25d" providerId="AD" clId="Web-{41778CA1-FB43-1EF5-30B9-5BCBBFFA019E}" dt="2023-11-30T11:55:18.170" v="155"/>
          <ac:spMkLst>
            <pc:docMk/>
            <pc:sldMk cId="1965051214" sldId="267"/>
            <ac:spMk id="6" creationId="{3FD711E9-7F79-40A9-8D9E-4AE293C154A5}"/>
          </ac:spMkLst>
        </pc:spChg>
        <pc:spChg chg="add del">
          <ac:chgData name="ANTONIA-ADELINA AVRAM" userId="S::antonia.avram@stud.ubbcluj.ro::ae56645f-6f2f-4cd4-9eae-6cc577b3d25d" providerId="AD" clId="Web-{41778CA1-FB43-1EF5-30B9-5BCBBFFA019E}" dt="2023-11-30T11:54:41.231" v="143"/>
          <ac:spMkLst>
            <pc:docMk/>
            <pc:sldMk cId="1965051214" sldId="267"/>
            <ac:spMk id="9" creationId="{3FD711E9-7F79-40A9-8D9E-4AE293C154A5}"/>
          </ac:spMkLst>
        </pc:spChg>
        <pc:spChg chg="add del">
          <ac:chgData name="ANTONIA-ADELINA AVRAM" userId="S::antonia.avram@stud.ubbcluj.ro::ae56645f-6f2f-4cd4-9eae-6cc577b3d25d" providerId="AD" clId="Web-{41778CA1-FB43-1EF5-30B9-5BCBBFFA019E}" dt="2023-11-30T12:06:05.534" v="354"/>
          <ac:spMkLst>
            <pc:docMk/>
            <pc:sldMk cId="1965051214" sldId="267"/>
            <ac:spMk id="13" creationId="{5FB4329C-BF98-421E-8A0D-43A2CF95E1DC}"/>
          </ac:spMkLst>
        </pc:spChg>
        <pc:spChg chg="add del">
          <ac:chgData name="ANTONIA-ADELINA AVRAM" userId="S::antonia.avram@stud.ubbcluj.ro::ae56645f-6f2f-4cd4-9eae-6cc577b3d25d" providerId="AD" clId="Web-{41778CA1-FB43-1EF5-30B9-5BCBBFFA019E}" dt="2023-11-30T12:06:05.534" v="354"/>
          <ac:spMkLst>
            <pc:docMk/>
            <pc:sldMk cId="1965051214" sldId="267"/>
            <ac:spMk id="15" creationId="{F3CDC6B8-20F2-4C8D-8599-EC572C0BFF59}"/>
          </ac:spMkLst>
        </pc:spChg>
        <pc:spChg chg="add">
          <ac:chgData name="ANTONIA-ADELINA AVRAM" userId="S::antonia.avram@stud.ubbcluj.ro::ae56645f-6f2f-4cd4-9eae-6cc577b3d25d" providerId="AD" clId="Web-{41778CA1-FB43-1EF5-30B9-5BCBBFFA019E}" dt="2023-11-30T12:06:05.581" v="355"/>
          <ac:spMkLst>
            <pc:docMk/>
            <pc:sldMk cId="1965051214" sldId="267"/>
            <ac:spMk id="21" creationId="{3FD711E9-7F79-40A9-8D9E-4AE293C154A5}"/>
          </ac:spMkLst>
        </pc:spChg>
        <pc:grpChg chg="add del">
          <ac:chgData name="ANTONIA-ADELINA AVRAM" userId="S::antonia.avram@stud.ubbcluj.ro::ae56645f-6f2f-4cd4-9eae-6cc577b3d25d" providerId="AD" clId="Web-{41778CA1-FB43-1EF5-30B9-5BCBBFFA019E}" dt="2023-11-30T12:06:05.534" v="354"/>
          <ac:grpSpMkLst>
            <pc:docMk/>
            <pc:sldMk cId="1965051214" sldId="267"/>
            <ac:grpSpMk id="17" creationId="{B4342043-9755-451A-9341-6461ADE858EA}"/>
          </ac:grpSpMkLst>
        </pc:grpChg>
        <pc:graphicFrameChg chg="add del">
          <ac:chgData name="ANTONIA-ADELINA AVRAM" userId="S::antonia.avram@stud.ubbcluj.ro::ae56645f-6f2f-4cd4-9eae-6cc577b3d25d" providerId="AD" clId="Web-{41778CA1-FB43-1EF5-30B9-5BCBBFFA019E}" dt="2023-11-30T11:54:41.231" v="143"/>
          <ac:graphicFrameMkLst>
            <pc:docMk/>
            <pc:sldMk cId="1965051214" sldId="267"/>
            <ac:graphicFrameMk id="5" creationId="{864991F2-7926-A94C-788C-7126FE094F90}"/>
          </ac:graphicFrameMkLst>
        </pc:graphicFrameChg>
        <pc:graphicFrameChg chg="add del">
          <ac:chgData name="ANTONIA-ADELINA AVRAM" userId="S::antonia.avram@stud.ubbcluj.ro::ae56645f-6f2f-4cd4-9eae-6cc577b3d25d" providerId="AD" clId="Web-{41778CA1-FB43-1EF5-30B9-5BCBBFFA019E}" dt="2023-11-30T11:55:18.170" v="155"/>
          <ac:graphicFrameMkLst>
            <pc:docMk/>
            <pc:sldMk cId="1965051214" sldId="267"/>
            <ac:graphicFrameMk id="7" creationId="{E048F63D-71F6-6978-E69B-26DE9B3F6B96}"/>
          </ac:graphicFrameMkLst>
        </pc:graphicFrameChg>
        <pc:graphicFrameChg chg="add mod modGraphic">
          <ac:chgData name="ANTONIA-ADELINA AVRAM" userId="S::antonia.avram@stud.ubbcluj.ro::ae56645f-6f2f-4cd4-9eae-6cc577b3d25d" providerId="AD" clId="Web-{41778CA1-FB43-1EF5-30B9-5BCBBFFA019E}" dt="2023-11-30T12:06:05.581" v="355"/>
          <ac:graphicFrameMkLst>
            <pc:docMk/>
            <pc:sldMk cId="1965051214" sldId="267"/>
            <ac:graphicFrameMk id="8" creationId="{39B4398B-89AC-D93E-898D-ED881D8F231D}"/>
          </ac:graphicFrameMkLst>
        </pc:graphicFrameChg>
      </pc:sldChg>
      <pc:sldChg chg="addSp delSp modSp new mod setBg">
        <pc:chgData name="ANTONIA-ADELINA AVRAM" userId="S::antonia.avram@stud.ubbcluj.ro::ae56645f-6f2f-4cd4-9eae-6cc577b3d25d" providerId="AD" clId="Web-{41778CA1-FB43-1EF5-30B9-5BCBBFFA019E}" dt="2023-11-30T12:06:16.831" v="365" actId="20577"/>
        <pc:sldMkLst>
          <pc:docMk/>
          <pc:sldMk cId="1206223692" sldId="268"/>
        </pc:sldMkLst>
        <pc:spChg chg="mod">
          <ac:chgData name="ANTONIA-ADELINA AVRAM" userId="S::antonia.avram@stud.ubbcluj.ro::ae56645f-6f2f-4cd4-9eae-6cc577b3d25d" providerId="AD" clId="Web-{41778CA1-FB43-1EF5-30B9-5BCBBFFA019E}" dt="2023-11-30T12:06:16.831" v="365" actId="20577"/>
          <ac:spMkLst>
            <pc:docMk/>
            <pc:sldMk cId="1206223692" sldId="268"/>
            <ac:spMk id="2" creationId="{3154041F-5D1A-C577-3D98-A0C708E683D4}"/>
          </ac:spMkLst>
        </pc:spChg>
        <pc:spChg chg="del mod">
          <ac:chgData name="ANTONIA-ADELINA AVRAM" userId="S::antonia.avram@stud.ubbcluj.ro::ae56645f-6f2f-4cd4-9eae-6cc577b3d25d" providerId="AD" clId="Web-{41778CA1-FB43-1EF5-30B9-5BCBBFFA019E}" dt="2023-11-30T12:05:35.142" v="352"/>
          <ac:spMkLst>
            <pc:docMk/>
            <pc:sldMk cId="1206223692" sldId="268"/>
            <ac:spMk id="3" creationId="{52160FAE-B622-CD79-A1AF-223DAE9CCA56}"/>
          </ac:spMkLst>
        </pc:spChg>
        <pc:spChg chg="add">
          <ac:chgData name="ANTONIA-ADELINA AVRAM" userId="S::antonia.avram@stud.ubbcluj.ro::ae56645f-6f2f-4cd4-9eae-6cc577b3d25d" providerId="AD" clId="Web-{41778CA1-FB43-1EF5-30B9-5BCBBFFA019E}" dt="2023-11-30T12:05:35.142" v="352"/>
          <ac:spMkLst>
            <pc:docMk/>
            <pc:sldMk cId="1206223692" sldId="268"/>
            <ac:spMk id="9" creationId="{3FD711E9-7F79-40A9-8D9E-4AE293C154A5}"/>
          </ac:spMkLst>
        </pc:spChg>
        <pc:graphicFrameChg chg="add">
          <ac:chgData name="ANTONIA-ADELINA AVRAM" userId="S::antonia.avram@stud.ubbcluj.ro::ae56645f-6f2f-4cd4-9eae-6cc577b3d25d" providerId="AD" clId="Web-{41778CA1-FB43-1EF5-30B9-5BCBBFFA019E}" dt="2023-11-30T12:05:35.142" v="352"/>
          <ac:graphicFrameMkLst>
            <pc:docMk/>
            <pc:sldMk cId="1206223692" sldId="268"/>
            <ac:graphicFrameMk id="5" creationId="{86F6E6D2-2983-423E-E07C-EDEF079BBBA9}"/>
          </ac:graphicFrameMkLst>
        </pc:graphicFrameChg>
      </pc:sldChg>
      <pc:sldChg chg="addSp modSp new mod setBg">
        <pc:chgData name="ANTONIA-ADELINA AVRAM" userId="S::antonia.avram@stud.ubbcluj.ro::ae56645f-6f2f-4cd4-9eae-6cc577b3d25d" providerId="AD" clId="Web-{41778CA1-FB43-1EF5-30B9-5BCBBFFA019E}" dt="2023-11-30T12:20:43.217" v="574" actId="20577"/>
        <pc:sldMkLst>
          <pc:docMk/>
          <pc:sldMk cId="1290341770" sldId="269"/>
        </pc:sldMkLst>
        <pc:spChg chg="mod">
          <ac:chgData name="ANTONIA-ADELINA AVRAM" userId="S::antonia.avram@stud.ubbcluj.ro::ae56645f-6f2f-4cd4-9eae-6cc577b3d25d" providerId="AD" clId="Web-{41778CA1-FB43-1EF5-30B9-5BCBBFFA019E}" dt="2023-11-30T12:20:43.217" v="574" actId="20577"/>
          <ac:spMkLst>
            <pc:docMk/>
            <pc:sldMk cId="1290341770" sldId="269"/>
            <ac:spMk id="2" creationId="{C8BC4CBA-4392-1613-43BE-6A20A1E06113}"/>
          </ac:spMkLst>
        </pc:spChg>
        <pc:spChg chg="mod">
          <ac:chgData name="ANTONIA-ADELINA AVRAM" userId="S::antonia.avram@stud.ubbcluj.ro::ae56645f-6f2f-4cd4-9eae-6cc577b3d25d" providerId="AD" clId="Web-{41778CA1-FB43-1EF5-30B9-5BCBBFFA019E}" dt="2023-11-30T12:20:12.560" v="563" actId="20577"/>
          <ac:spMkLst>
            <pc:docMk/>
            <pc:sldMk cId="1290341770" sldId="269"/>
            <ac:spMk id="3" creationId="{A707DACE-5706-2247-AC9D-D5E148DFDAAA}"/>
          </ac:spMkLst>
        </pc:spChg>
        <pc:spChg chg="add">
          <ac:chgData name="ANTONIA-ADELINA AVRAM" userId="S::antonia.avram@stud.ubbcluj.ro::ae56645f-6f2f-4cd4-9eae-6cc577b3d25d" providerId="AD" clId="Web-{41778CA1-FB43-1EF5-30B9-5BCBBFFA019E}" dt="2023-11-30T12:19:47.996" v="557"/>
          <ac:spMkLst>
            <pc:docMk/>
            <pc:sldMk cId="1290341770" sldId="269"/>
            <ac:spMk id="9" creationId="{362E11DD-B54B-4751-9C17-39DAF9EF46E7}"/>
          </ac:spMkLst>
        </pc:spChg>
        <pc:grpChg chg="add">
          <ac:chgData name="ANTONIA-ADELINA AVRAM" userId="S::antonia.avram@stud.ubbcluj.ro::ae56645f-6f2f-4cd4-9eae-6cc577b3d25d" providerId="AD" clId="Web-{41778CA1-FB43-1EF5-30B9-5BCBBFFA019E}" dt="2023-11-30T12:19:47.996" v="557"/>
          <ac:grpSpMkLst>
            <pc:docMk/>
            <pc:sldMk cId="1290341770" sldId="269"/>
            <ac:grpSpMk id="11" creationId="{B55DE4E1-F219-45A4-96D9-9A86D0E4DBD2}"/>
          </ac:grpSpMkLst>
        </pc:grpChg>
        <pc:picChg chg="add mod">
          <ac:chgData name="ANTONIA-ADELINA AVRAM" userId="S::antonia.avram@stud.ubbcluj.ro::ae56645f-6f2f-4cd4-9eae-6cc577b3d25d" providerId="AD" clId="Web-{41778CA1-FB43-1EF5-30B9-5BCBBFFA019E}" dt="2023-11-30T12:19:47.996" v="557"/>
          <ac:picMkLst>
            <pc:docMk/>
            <pc:sldMk cId="1290341770" sldId="269"/>
            <ac:picMk id="4" creationId="{58F11EB3-8440-8727-9EB3-5A2F4B8FDA68}"/>
          </ac:picMkLst>
        </pc:picChg>
      </pc:sldChg>
      <pc:sldChg chg="new">
        <pc:chgData name="ANTONIA-ADELINA AVRAM" userId="S::antonia.avram@stud.ubbcluj.ro::ae56645f-6f2f-4cd4-9eae-6cc577b3d25d" providerId="AD" clId="Web-{41778CA1-FB43-1EF5-30B9-5BCBBFFA019E}" dt="2023-11-30T12:20:48.123" v="575"/>
        <pc:sldMkLst>
          <pc:docMk/>
          <pc:sldMk cId="2392318140" sldId="270"/>
        </pc:sldMkLst>
      </pc:sldChg>
    </pc:docChg>
  </pc:docChgLst>
  <pc:docChgLst>
    <pc:chgData name="ANTONIA-ADELINA AVRAM" userId="S::antonia.avram@stud.ubbcluj.ro::ae56645f-6f2f-4cd4-9eae-6cc577b3d25d" providerId="AD" clId="Web-{DA220221-EF51-CB4A-C8E4-65B13D654651}"/>
    <pc:docChg chg="addSld delSld modSld">
      <pc:chgData name="ANTONIA-ADELINA AVRAM" userId="S::antonia.avram@stud.ubbcluj.ro::ae56645f-6f2f-4cd4-9eae-6cc577b3d25d" providerId="AD" clId="Web-{DA220221-EF51-CB4A-C8E4-65B13D654651}" dt="2023-11-30T17:29:08.582" v="340"/>
      <pc:docMkLst>
        <pc:docMk/>
      </pc:docMkLst>
      <pc:sldChg chg="del">
        <pc:chgData name="ANTONIA-ADELINA AVRAM" userId="S::antonia.avram@stud.ubbcluj.ro::ae56645f-6f2f-4cd4-9eae-6cc577b3d25d" providerId="AD" clId="Web-{DA220221-EF51-CB4A-C8E4-65B13D654651}" dt="2023-11-30T17:29:08.582" v="340"/>
        <pc:sldMkLst>
          <pc:docMk/>
          <pc:sldMk cId="1609545571" sldId="262"/>
        </pc:sldMkLst>
      </pc:sldChg>
      <pc:sldChg chg="addSp delSp modSp mod setBg setClrOvrMap">
        <pc:chgData name="ANTONIA-ADELINA AVRAM" userId="S::antonia.avram@stud.ubbcluj.ro::ae56645f-6f2f-4cd4-9eae-6cc577b3d25d" providerId="AD" clId="Web-{DA220221-EF51-CB4A-C8E4-65B13D654651}" dt="2023-11-30T17:02:38.555" v="296" actId="20577"/>
        <pc:sldMkLst>
          <pc:docMk/>
          <pc:sldMk cId="2392318140" sldId="270"/>
        </pc:sldMkLst>
        <pc:spChg chg="mod">
          <ac:chgData name="ANTONIA-ADELINA AVRAM" userId="S::antonia.avram@stud.ubbcluj.ro::ae56645f-6f2f-4cd4-9eae-6cc577b3d25d" providerId="AD" clId="Web-{DA220221-EF51-CB4A-C8E4-65B13D654651}" dt="2023-11-30T17:02:04.163" v="286" actId="1076"/>
          <ac:spMkLst>
            <pc:docMk/>
            <pc:sldMk cId="2392318140" sldId="270"/>
            <ac:spMk id="2" creationId="{F8F02D92-983B-28D8-1D3B-183B52456D38}"/>
          </ac:spMkLst>
        </pc:spChg>
        <pc:spChg chg="mod ord">
          <ac:chgData name="ANTONIA-ADELINA AVRAM" userId="S::antonia.avram@stud.ubbcluj.ro::ae56645f-6f2f-4cd4-9eae-6cc577b3d25d" providerId="AD" clId="Web-{DA220221-EF51-CB4A-C8E4-65B13D654651}" dt="2023-11-30T17:02:38.555" v="296" actId="20577"/>
          <ac:spMkLst>
            <pc:docMk/>
            <pc:sldMk cId="2392318140" sldId="270"/>
            <ac:spMk id="3" creationId="{324A76A4-7291-D3C9-1647-801A879A9EF6}"/>
          </ac:spMkLst>
        </pc:spChg>
        <pc:spChg chg="add del">
          <ac:chgData name="ANTONIA-ADELINA AVRAM" userId="S::antonia.avram@stud.ubbcluj.ro::ae56645f-6f2f-4cd4-9eae-6cc577b3d25d" providerId="AD" clId="Web-{DA220221-EF51-CB4A-C8E4-65B13D654651}" dt="2023-11-30T17:01:43.287" v="278"/>
          <ac:spMkLst>
            <pc:docMk/>
            <pc:sldMk cId="2392318140" sldId="270"/>
            <ac:spMk id="9" creationId="{2A0E4E09-FC02-4ADC-951A-3FFA90B6FE39}"/>
          </ac:spMkLst>
        </pc:spChg>
        <pc:spChg chg="add del">
          <ac:chgData name="ANTONIA-ADELINA AVRAM" userId="S::antonia.avram@stud.ubbcluj.ro::ae56645f-6f2f-4cd4-9eae-6cc577b3d25d" providerId="AD" clId="Web-{DA220221-EF51-CB4A-C8E4-65B13D654651}" dt="2023-11-30T17:01:43.287" v="278"/>
          <ac:spMkLst>
            <pc:docMk/>
            <pc:sldMk cId="2392318140" sldId="270"/>
            <ac:spMk id="11" creationId="{9453FF84-60C1-4EA8-B49B-1B8C2D0C589F}"/>
          </ac:spMkLst>
        </pc:spChg>
        <pc:spChg chg="add del">
          <ac:chgData name="ANTONIA-ADELINA AVRAM" userId="S::antonia.avram@stud.ubbcluj.ro::ae56645f-6f2f-4cd4-9eae-6cc577b3d25d" providerId="AD" clId="Web-{DA220221-EF51-CB4A-C8E4-65B13D654651}" dt="2023-11-30T17:01:46.663" v="280"/>
          <ac:spMkLst>
            <pc:docMk/>
            <pc:sldMk cId="2392318140" sldId="270"/>
            <ac:spMk id="13" creationId="{484E34F7-E155-426C-A88E-8AEA6CF3F7EC}"/>
          </ac:spMkLst>
        </pc:spChg>
        <pc:spChg chg="add">
          <ac:chgData name="ANTONIA-ADELINA AVRAM" userId="S::antonia.avram@stud.ubbcluj.ro::ae56645f-6f2f-4cd4-9eae-6cc577b3d25d" providerId="AD" clId="Web-{DA220221-EF51-CB4A-C8E4-65B13D654651}" dt="2023-11-30T17:01:46.694" v="281"/>
          <ac:spMkLst>
            <pc:docMk/>
            <pc:sldMk cId="2392318140" sldId="270"/>
            <ac:spMk id="16" creationId="{D8AFD15B-CF29-4306-884F-47675092F91F}"/>
          </ac:spMkLst>
        </pc:spChg>
        <pc:spChg chg="add">
          <ac:chgData name="ANTONIA-ADELINA AVRAM" userId="S::antonia.avram@stud.ubbcluj.ro::ae56645f-6f2f-4cd4-9eae-6cc577b3d25d" providerId="AD" clId="Web-{DA220221-EF51-CB4A-C8E4-65B13D654651}" dt="2023-11-30T17:01:46.694" v="281"/>
          <ac:spMkLst>
            <pc:docMk/>
            <pc:sldMk cId="2392318140" sldId="270"/>
            <ac:spMk id="17" creationId="{96349AB3-1BD3-41E1-8979-1DBDCB5CDCF9}"/>
          </ac:spMkLst>
        </pc:spChg>
        <pc:grpChg chg="add">
          <ac:chgData name="ANTONIA-ADELINA AVRAM" userId="S::antonia.avram@stud.ubbcluj.ro::ae56645f-6f2f-4cd4-9eae-6cc577b3d25d" providerId="AD" clId="Web-{DA220221-EF51-CB4A-C8E4-65B13D654651}" dt="2023-11-30T17:01:46.694" v="281"/>
          <ac:grpSpMkLst>
            <pc:docMk/>
            <pc:sldMk cId="2392318140" sldId="270"/>
            <ac:grpSpMk id="18" creationId="{54CA915D-BDF0-41F8-B00E-FB186EFF7BD6}"/>
          </ac:grpSpMkLst>
        </pc:grpChg>
        <pc:picChg chg="add mod">
          <ac:chgData name="ANTONIA-ADELINA AVRAM" userId="S::antonia.avram@stud.ubbcluj.ro::ae56645f-6f2f-4cd4-9eae-6cc577b3d25d" providerId="AD" clId="Web-{DA220221-EF51-CB4A-C8E4-65B13D654651}" dt="2023-11-30T17:01:46.694" v="281"/>
          <ac:picMkLst>
            <pc:docMk/>
            <pc:sldMk cId="2392318140" sldId="270"/>
            <ac:picMk id="4" creationId="{D5BB7661-0B00-1765-5C6F-20A31F0DA891}"/>
          </ac:picMkLst>
        </pc:picChg>
      </pc:sldChg>
      <pc:sldChg chg="addSp delSp modSp new mod setBg">
        <pc:chgData name="ANTONIA-ADELINA AVRAM" userId="S::antonia.avram@stud.ubbcluj.ro::ae56645f-6f2f-4cd4-9eae-6cc577b3d25d" providerId="AD" clId="Web-{DA220221-EF51-CB4A-C8E4-65B13D654651}" dt="2023-11-30T17:24:53.966" v="339" actId="20577"/>
        <pc:sldMkLst>
          <pc:docMk/>
          <pc:sldMk cId="1300083218" sldId="271"/>
        </pc:sldMkLst>
        <pc:spChg chg="mod">
          <ac:chgData name="ANTONIA-ADELINA AVRAM" userId="S::antonia.avram@stud.ubbcluj.ro::ae56645f-6f2f-4cd4-9eae-6cc577b3d25d" providerId="AD" clId="Web-{DA220221-EF51-CB4A-C8E4-65B13D654651}" dt="2023-11-30T17:24:22.981" v="328" actId="1076"/>
          <ac:spMkLst>
            <pc:docMk/>
            <pc:sldMk cId="1300083218" sldId="271"/>
            <ac:spMk id="2" creationId="{43B07CA5-81E8-F365-06DC-D447BFC6F381}"/>
          </ac:spMkLst>
        </pc:spChg>
        <pc:spChg chg="mod ord">
          <ac:chgData name="ANTONIA-ADELINA AVRAM" userId="S::antonia.avram@stud.ubbcluj.ro::ae56645f-6f2f-4cd4-9eae-6cc577b3d25d" providerId="AD" clId="Web-{DA220221-EF51-CB4A-C8E4-65B13D654651}" dt="2023-11-30T17:24:53.966" v="339" actId="20577"/>
          <ac:spMkLst>
            <pc:docMk/>
            <pc:sldMk cId="1300083218" sldId="271"/>
            <ac:spMk id="3" creationId="{409509B4-C511-34CB-49BC-C9F348A077D0}"/>
          </ac:spMkLst>
        </pc:spChg>
        <pc:spChg chg="add del">
          <ac:chgData name="ANTONIA-ADELINA AVRAM" userId="S::antonia.avram@stud.ubbcluj.ro::ae56645f-6f2f-4cd4-9eae-6cc577b3d25d" providerId="AD" clId="Web-{DA220221-EF51-CB4A-C8E4-65B13D654651}" dt="2023-11-30T17:24:10.762" v="323"/>
          <ac:spMkLst>
            <pc:docMk/>
            <pc:sldMk cId="1300083218" sldId="271"/>
            <ac:spMk id="9" creationId="{2A0E4E09-FC02-4ADC-951A-3FFA90B6FE39}"/>
          </ac:spMkLst>
        </pc:spChg>
        <pc:spChg chg="add del">
          <ac:chgData name="ANTONIA-ADELINA AVRAM" userId="S::antonia.avram@stud.ubbcluj.ro::ae56645f-6f2f-4cd4-9eae-6cc577b3d25d" providerId="AD" clId="Web-{DA220221-EF51-CB4A-C8E4-65B13D654651}" dt="2023-11-30T17:24:10.762" v="323"/>
          <ac:spMkLst>
            <pc:docMk/>
            <pc:sldMk cId="1300083218" sldId="271"/>
            <ac:spMk id="11" creationId="{0060CE1A-A2ED-43AC-857D-05822177FAD1}"/>
          </ac:spMkLst>
        </pc:spChg>
        <pc:spChg chg="add">
          <ac:chgData name="ANTONIA-ADELINA AVRAM" userId="S::antonia.avram@stud.ubbcluj.ro::ae56645f-6f2f-4cd4-9eae-6cc577b3d25d" providerId="AD" clId="Web-{DA220221-EF51-CB4A-C8E4-65B13D654651}" dt="2023-11-30T17:24:10.777" v="324"/>
          <ac:spMkLst>
            <pc:docMk/>
            <pc:sldMk cId="1300083218" sldId="271"/>
            <ac:spMk id="17" creationId="{D8AFD15B-CF29-4306-884F-47675092F91F}"/>
          </ac:spMkLst>
        </pc:spChg>
        <pc:spChg chg="add">
          <ac:chgData name="ANTONIA-ADELINA AVRAM" userId="S::antonia.avram@stud.ubbcluj.ro::ae56645f-6f2f-4cd4-9eae-6cc577b3d25d" providerId="AD" clId="Web-{DA220221-EF51-CB4A-C8E4-65B13D654651}" dt="2023-11-30T17:24:10.777" v="324"/>
          <ac:spMkLst>
            <pc:docMk/>
            <pc:sldMk cId="1300083218" sldId="271"/>
            <ac:spMk id="18" creationId="{96349AB3-1BD3-41E1-8979-1DBDCB5CDCF9}"/>
          </ac:spMkLst>
        </pc:spChg>
        <pc:grpChg chg="add del">
          <ac:chgData name="ANTONIA-ADELINA AVRAM" userId="S::antonia.avram@stud.ubbcluj.ro::ae56645f-6f2f-4cd4-9eae-6cc577b3d25d" providerId="AD" clId="Web-{DA220221-EF51-CB4A-C8E4-65B13D654651}" dt="2023-11-30T17:24:10.762" v="323"/>
          <ac:grpSpMkLst>
            <pc:docMk/>
            <pc:sldMk cId="1300083218" sldId="271"/>
            <ac:grpSpMk id="13" creationId="{D68B9961-F007-40D1-AF51-61B6DE5106CE}"/>
          </ac:grpSpMkLst>
        </pc:grpChg>
        <pc:grpChg chg="add">
          <ac:chgData name="ANTONIA-ADELINA AVRAM" userId="S::antonia.avram@stud.ubbcluj.ro::ae56645f-6f2f-4cd4-9eae-6cc577b3d25d" providerId="AD" clId="Web-{DA220221-EF51-CB4A-C8E4-65B13D654651}" dt="2023-11-30T17:24:10.777" v="324"/>
          <ac:grpSpMkLst>
            <pc:docMk/>
            <pc:sldMk cId="1300083218" sldId="271"/>
            <ac:grpSpMk id="19" creationId="{54CA915D-BDF0-41F8-B00E-FB186EFF7BD6}"/>
          </ac:grpSpMkLst>
        </pc:grpChg>
        <pc:picChg chg="add mod">
          <ac:chgData name="ANTONIA-ADELINA AVRAM" userId="S::antonia.avram@stud.ubbcluj.ro::ae56645f-6f2f-4cd4-9eae-6cc577b3d25d" providerId="AD" clId="Web-{DA220221-EF51-CB4A-C8E4-65B13D654651}" dt="2023-11-30T17:24:10.777" v="324"/>
          <ac:picMkLst>
            <pc:docMk/>
            <pc:sldMk cId="1300083218" sldId="271"/>
            <ac:picMk id="4" creationId="{D7634753-70DF-4AAE-280D-2CAE5BEC0244}"/>
          </ac:picMkLst>
        </pc:picChg>
      </pc:sldChg>
      <pc:sldChg chg="addSp delSp modSp new del">
        <pc:chgData name="ANTONIA-ADELINA AVRAM" userId="S::antonia.avram@stud.ubbcluj.ro::ae56645f-6f2f-4cd4-9eae-6cc577b3d25d" providerId="AD" clId="Web-{DA220221-EF51-CB4A-C8E4-65B13D654651}" dt="2023-11-30T17:01:20.599" v="275"/>
        <pc:sldMkLst>
          <pc:docMk/>
          <pc:sldMk cId="1827979839" sldId="272"/>
        </pc:sldMkLst>
        <pc:spChg chg="del">
          <ac:chgData name="ANTONIA-ADELINA AVRAM" userId="S::antonia.avram@stud.ubbcluj.ro::ae56645f-6f2f-4cd4-9eae-6cc577b3d25d" providerId="AD" clId="Web-{DA220221-EF51-CB4A-C8E4-65B13D654651}" dt="2023-11-30T17:01:12.255" v="274"/>
          <ac:spMkLst>
            <pc:docMk/>
            <pc:sldMk cId="1827979839" sldId="272"/>
            <ac:spMk id="3" creationId="{619DA03D-CE0B-67A7-4D29-B6C36E0C73B7}"/>
          </ac:spMkLst>
        </pc:spChg>
        <pc:picChg chg="add mod ord">
          <ac:chgData name="ANTONIA-ADELINA AVRAM" userId="S::antonia.avram@stud.ubbcluj.ro::ae56645f-6f2f-4cd4-9eae-6cc577b3d25d" providerId="AD" clId="Web-{DA220221-EF51-CB4A-C8E4-65B13D654651}" dt="2023-11-30T17:01:12.255" v="274"/>
          <ac:picMkLst>
            <pc:docMk/>
            <pc:sldMk cId="1827979839" sldId="272"/>
            <ac:picMk id="4" creationId="{713FFCBC-221B-6C42-4687-0827384198BF}"/>
          </ac:picMkLst>
        </pc:picChg>
      </pc:sldChg>
    </pc:docChg>
  </pc:docChgLst>
  <pc:docChgLst>
    <pc:chgData name="ANTONIA-ADELINA AVRAM" userId="S::antonia.avram@stud.ubbcluj.ro::ae56645f-6f2f-4cd4-9eae-6cc577b3d25d" providerId="AD" clId="Web-{9B65C1AE-A8F9-12DB-2369-132BEE0394E2}"/>
    <pc:docChg chg="modSld">
      <pc:chgData name="ANTONIA-ADELINA AVRAM" userId="S::antonia.avram@stud.ubbcluj.ro::ae56645f-6f2f-4cd4-9eae-6cc577b3d25d" providerId="AD" clId="Web-{9B65C1AE-A8F9-12DB-2369-132BEE0394E2}" dt="2023-12-01T02:28:54.018" v="1" actId="20577"/>
      <pc:docMkLst>
        <pc:docMk/>
      </pc:docMkLst>
      <pc:sldChg chg="modSp">
        <pc:chgData name="ANTONIA-ADELINA AVRAM" userId="S::antonia.avram@stud.ubbcluj.ro::ae56645f-6f2f-4cd4-9eae-6cc577b3d25d" providerId="AD" clId="Web-{9B65C1AE-A8F9-12DB-2369-132BEE0394E2}" dt="2023-12-01T02:28:54.018" v="1" actId="20577"/>
        <pc:sldMkLst>
          <pc:docMk/>
          <pc:sldMk cId="2392318140" sldId="270"/>
        </pc:sldMkLst>
        <pc:spChg chg="mod">
          <ac:chgData name="ANTONIA-ADELINA AVRAM" userId="S::antonia.avram@stud.ubbcluj.ro::ae56645f-6f2f-4cd4-9eae-6cc577b3d25d" providerId="AD" clId="Web-{9B65C1AE-A8F9-12DB-2369-132BEE0394E2}" dt="2023-12-01T02:28:54.018" v="1" actId="20577"/>
          <ac:spMkLst>
            <pc:docMk/>
            <pc:sldMk cId="2392318140" sldId="270"/>
            <ac:spMk id="3" creationId="{324A76A4-7291-D3C9-1647-801A879A9EF6}"/>
          </ac:spMkLst>
        </pc:spChg>
      </pc:sldChg>
    </pc:docChg>
  </pc:docChgLst>
  <pc:docChgLst>
    <pc:chgData name="ANTONIA-ADELINA AVRAM" userId="S::antonia.avram@stud.ubbcluj.ro::ae56645f-6f2f-4cd4-9eae-6cc577b3d25d" providerId="AD" clId="Web-{F6A580EC-DB3E-8739-6149-86193F4C0B06}"/>
    <pc:docChg chg="modSld">
      <pc:chgData name="ANTONIA-ADELINA AVRAM" userId="S::antonia.avram@stud.ubbcluj.ro::ae56645f-6f2f-4cd4-9eae-6cc577b3d25d" providerId="AD" clId="Web-{F6A580EC-DB3E-8739-6149-86193F4C0B06}" dt="2023-12-01T02:32:05.868" v="1" actId="20577"/>
      <pc:docMkLst>
        <pc:docMk/>
      </pc:docMkLst>
      <pc:sldChg chg="modSp">
        <pc:chgData name="ANTONIA-ADELINA AVRAM" userId="S::antonia.avram@stud.ubbcluj.ro::ae56645f-6f2f-4cd4-9eae-6cc577b3d25d" providerId="AD" clId="Web-{F6A580EC-DB3E-8739-6149-86193F4C0B06}" dt="2023-12-01T02:32:05.868" v="1" actId="20577"/>
        <pc:sldMkLst>
          <pc:docMk/>
          <pc:sldMk cId="2392318140" sldId="270"/>
        </pc:sldMkLst>
        <pc:spChg chg="mod">
          <ac:chgData name="ANTONIA-ADELINA AVRAM" userId="S::antonia.avram@stud.ubbcluj.ro::ae56645f-6f2f-4cd4-9eae-6cc577b3d25d" providerId="AD" clId="Web-{F6A580EC-DB3E-8739-6149-86193F4C0B06}" dt="2023-12-01T02:32:05.868" v="1" actId="20577"/>
          <ac:spMkLst>
            <pc:docMk/>
            <pc:sldMk cId="2392318140" sldId="270"/>
            <ac:spMk id="3" creationId="{324A76A4-7291-D3C9-1647-801A879A9EF6}"/>
          </ac:spMkLst>
        </pc:spChg>
      </pc:sldChg>
    </pc:docChg>
  </pc:docChgLst>
  <pc:docChgLst>
    <pc:chgData name="ANTONIA-ADELINA AVRAM" userId="S::antonia.avram@stud.ubbcluj.ro::ae56645f-6f2f-4cd4-9eae-6cc577b3d25d" providerId="AD" clId="Web-{BA7088E5-8FC7-488A-BFD1-19A61620CD7C}"/>
    <pc:docChg chg="modSld">
      <pc:chgData name="ANTONIA-ADELINA AVRAM" userId="S::antonia.avram@stud.ubbcluj.ro::ae56645f-6f2f-4cd4-9eae-6cc577b3d25d" providerId="AD" clId="Web-{BA7088E5-8FC7-488A-BFD1-19A61620CD7C}" dt="2023-11-29T23:06:38.712" v="1" actId="20577"/>
      <pc:docMkLst>
        <pc:docMk/>
      </pc:docMkLst>
      <pc:sldChg chg="modSp">
        <pc:chgData name="ANTONIA-ADELINA AVRAM" userId="S::antonia.avram@stud.ubbcluj.ro::ae56645f-6f2f-4cd4-9eae-6cc577b3d25d" providerId="AD" clId="Web-{BA7088E5-8FC7-488A-BFD1-19A61620CD7C}" dt="2023-11-29T23:06:38.712" v="1" actId="20577"/>
        <pc:sldMkLst>
          <pc:docMk/>
          <pc:sldMk cId="3879346322" sldId="256"/>
        </pc:sldMkLst>
        <pc:spChg chg="mod">
          <ac:chgData name="ANTONIA-ADELINA AVRAM" userId="S::antonia.avram@stud.ubbcluj.ro::ae56645f-6f2f-4cd4-9eae-6cc577b3d25d" providerId="AD" clId="Web-{BA7088E5-8FC7-488A-BFD1-19A61620CD7C}" dt="2023-11-29T23:06:38.712" v="1" actId="20577"/>
          <ac:spMkLst>
            <pc:docMk/>
            <pc:sldMk cId="3879346322" sldId="256"/>
            <ac:spMk id="2" creationId="{00000000-0000-0000-0000-000000000000}"/>
          </ac:spMkLst>
        </pc:spChg>
      </pc:sldChg>
    </pc:docChg>
  </pc:docChgLst>
  <pc:docChgLst>
    <pc:chgData name="ANTONIA-ADELINA AVRAM" userId="S::antonia.avram@stud.ubbcluj.ro::ae56645f-6f2f-4cd4-9eae-6cc577b3d25d" providerId="AD" clId="Web-{559C50ED-D971-DBA5-2084-B8BC28AB33E3}"/>
    <pc:docChg chg="modSld">
      <pc:chgData name="ANTONIA-ADELINA AVRAM" userId="S::antonia.avram@stud.ubbcluj.ro::ae56645f-6f2f-4cd4-9eae-6cc577b3d25d" providerId="AD" clId="Web-{559C50ED-D971-DBA5-2084-B8BC28AB33E3}" dt="2023-12-01T00:23:15.474" v="76" actId="1076"/>
      <pc:docMkLst>
        <pc:docMk/>
      </pc:docMkLst>
      <pc:sldChg chg="addSp delSp modSp mod setBg setClrOvrMap">
        <pc:chgData name="ANTONIA-ADELINA AVRAM" userId="S::antonia.avram@stud.ubbcluj.ro::ae56645f-6f2f-4cd4-9eae-6cc577b3d25d" providerId="AD" clId="Web-{559C50ED-D971-DBA5-2084-B8BC28AB33E3}" dt="2023-12-01T00:05:40.631" v="12" actId="1076"/>
        <pc:sldMkLst>
          <pc:docMk/>
          <pc:sldMk cId="4274611981" sldId="280"/>
        </pc:sldMkLst>
        <pc:spChg chg="mod">
          <ac:chgData name="ANTONIA-ADELINA AVRAM" userId="S::antonia.avram@stud.ubbcluj.ro::ae56645f-6f2f-4cd4-9eae-6cc577b3d25d" providerId="AD" clId="Web-{559C50ED-D971-DBA5-2084-B8BC28AB33E3}" dt="2023-12-01T00:05:40.631" v="12" actId="1076"/>
          <ac:spMkLst>
            <pc:docMk/>
            <pc:sldMk cId="4274611981" sldId="280"/>
            <ac:spMk id="2" creationId="{E963C8B4-7F93-E9D4-F7E9-26089020719A}"/>
          </ac:spMkLst>
        </pc:spChg>
        <pc:spChg chg="mod ord">
          <ac:chgData name="ANTONIA-ADELINA AVRAM" userId="S::antonia.avram@stud.ubbcluj.ro::ae56645f-6f2f-4cd4-9eae-6cc577b3d25d" providerId="AD" clId="Web-{559C50ED-D971-DBA5-2084-B8BC28AB33E3}" dt="2023-12-01T00:05:36.444" v="11" actId="14100"/>
          <ac:spMkLst>
            <pc:docMk/>
            <pc:sldMk cId="4274611981" sldId="280"/>
            <ac:spMk id="3" creationId="{5923672C-0F09-ABB3-F423-095FDEDF8ADF}"/>
          </ac:spMkLst>
        </pc:spChg>
        <pc:spChg chg="add del">
          <ac:chgData name="ANTONIA-ADELINA AVRAM" userId="S::antonia.avram@stud.ubbcluj.ro::ae56645f-6f2f-4cd4-9eae-6cc577b3d25d" providerId="AD" clId="Web-{559C50ED-D971-DBA5-2084-B8BC28AB33E3}" dt="2023-12-01T00:05:24.553" v="6"/>
          <ac:spMkLst>
            <pc:docMk/>
            <pc:sldMk cId="4274611981" sldId="280"/>
            <ac:spMk id="17" creationId="{3964958D-AF5D-4863-B5FB-83F6B8CB12A0}"/>
          </ac:spMkLst>
        </pc:spChg>
        <pc:spChg chg="add del">
          <ac:chgData name="ANTONIA-ADELINA AVRAM" userId="S::antonia.avram@stud.ubbcluj.ro::ae56645f-6f2f-4cd4-9eae-6cc577b3d25d" providerId="AD" clId="Web-{559C50ED-D971-DBA5-2084-B8BC28AB33E3}" dt="2023-12-01T00:05:19.725" v="3"/>
          <ac:spMkLst>
            <pc:docMk/>
            <pc:sldMk cId="4274611981" sldId="280"/>
            <ac:spMk id="25" creationId="{2A0E4E09-FC02-4ADC-951A-3FFA90B6FE39}"/>
          </ac:spMkLst>
        </pc:spChg>
        <pc:spChg chg="add del">
          <ac:chgData name="ANTONIA-ADELINA AVRAM" userId="S::antonia.avram@stud.ubbcluj.ro::ae56645f-6f2f-4cd4-9eae-6cc577b3d25d" providerId="AD" clId="Web-{559C50ED-D971-DBA5-2084-B8BC28AB33E3}" dt="2023-12-01T00:05:19.725" v="3"/>
          <ac:spMkLst>
            <pc:docMk/>
            <pc:sldMk cId="4274611981" sldId="280"/>
            <ac:spMk id="27" creationId="{9453FF84-60C1-4EA8-B49B-1B8C2D0C589F}"/>
          </ac:spMkLst>
        </pc:spChg>
        <pc:spChg chg="add del">
          <ac:chgData name="ANTONIA-ADELINA AVRAM" userId="S::antonia.avram@stud.ubbcluj.ro::ae56645f-6f2f-4cd4-9eae-6cc577b3d25d" providerId="AD" clId="Web-{559C50ED-D971-DBA5-2084-B8BC28AB33E3}" dt="2023-12-01T00:05:24.537" v="5"/>
          <ac:spMkLst>
            <pc:docMk/>
            <pc:sldMk cId="4274611981" sldId="280"/>
            <ac:spMk id="32" creationId="{2A0E4E09-FC02-4ADC-951A-3FFA90B6FE39}"/>
          </ac:spMkLst>
        </pc:spChg>
        <pc:spChg chg="add del">
          <ac:chgData name="ANTONIA-ADELINA AVRAM" userId="S::antonia.avram@stud.ubbcluj.ro::ae56645f-6f2f-4cd4-9eae-6cc577b3d25d" providerId="AD" clId="Web-{559C50ED-D971-DBA5-2084-B8BC28AB33E3}" dt="2023-12-01T00:05:24.537" v="5"/>
          <ac:spMkLst>
            <pc:docMk/>
            <pc:sldMk cId="4274611981" sldId="280"/>
            <ac:spMk id="33" creationId="{0060CE1A-A2ED-43AC-857D-05822177FAD1}"/>
          </ac:spMkLst>
        </pc:spChg>
        <pc:spChg chg="add">
          <ac:chgData name="ANTONIA-ADELINA AVRAM" userId="S::antonia.avram@stud.ubbcluj.ro::ae56645f-6f2f-4cd4-9eae-6cc577b3d25d" providerId="AD" clId="Web-{559C50ED-D971-DBA5-2084-B8BC28AB33E3}" dt="2023-12-01T00:05:24.553" v="6"/>
          <ac:spMkLst>
            <pc:docMk/>
            <pc:sldMk cId="4274611981" sldId="280"/>
            <ac:spMk id="35" creationId="{2A0E4E09-FC02-4ADC-951A-3FFA90B6FE39}"/>
          </ac:spMkLst>
        </pc:spChg>
        <pc:spChg chg="add">
          <ac:chgData name="ANTONIA-ADELINA AVRAM" userId="S::antonia.avram@stud.ubbcluj.ro::ae56645f-6f2f-4cd4-9eae-6cc577b3d25d" providerId="AD" clId="Web-{559C50ED-D971-DBA5-2084-B8BC28AB33E3}" dt="2023-12-01T00:05:24.553" v="6"/>
          <ac:spMkLst>
            <pc:docMk/>
            <pc:sldMk cId="4274611981" sldId="280"/>
            <ac:spMk id="36" creationId="{9453FF84-60C1-4EA8-B49B-1B8C2D0C589F}"/>
          </ac:spMkLst>
        </pc:spChg>
        <pc:grpChg chg="add del">
          <ac:chgData name="ANTONIA-ADELINA AVRAM" userId="S::antonia.avram@stud.ubbcluj.ro::ae56645f-6f2f-4cd4-9eae-6cc577b3d25d" providerId="AD" clId="Web-{559C50ED-D971-DBA5-2084-B8BC28AB33E3}" dt="2023-12-01T00:05:24.553" v="6"/>
          <ac:grpSpMkLst>
            <pc:docMk/>
            <pc:sldMk cId="4274611981" sldId="280"/>
            <ac:grpSpMk id="19" creationId="{11002ACD-3B0C-4885-8754-8A00E926FE4B}"/>
          </ac:grpSpMkLst>
        </pc:grpChg>
        <pc:grpChg chg="add del">
          <ac:chgData name="ANTONIA-ADELINA AVRAM" userId="S::antonia.avram@stud.ubbcluj.ro::ae56645f-6f2f-4cd4-9eae-6cc577b3d25d" providerId="AD" clId="Web-{559C50ED-D971-DBA5-2084-B8BC28AB33E3}" dt="2023-12-01T00:05:24.537" v="5"/>
          <ac:grpSpMkLst>
            <pc:docMk/>
            <pc:sldMk cId="4274611981" sldId="280"/>
            <ac:grpSpMk id="29" creationId="{D68B9961-F007-40D1-AF51-61B6DE5106CE}"/>
          </ac:grpSpMkLst>
        </pc:grpChg>
        <pc:picChg chg="add mod">
          <ac:chgData name="ANTONIA-ADELINA AVRAM" userId="S::antonia.avram@stud.ubbcluj.ro::ae56645f-6f2f-4cd4-9eae-6cc577b3d25d" providerId="AD" clId="Web-{559C50ED-D971-DBA5-2084-B8BC28AB33E3}" dt="2023-12-01T00:05:24.553" v="6"/>
          <ac:picMkLst>
            <pc:docMk/>
            <pc:sldMk cId="4274611981" sldId="280"/>
            <ac:picMk id="4" creationId="{583D1990-6FBD-B1AF-4AC0-094A7FCBF2F0}"/>
          </ac:picMkLst>
        </pc:picChg>
        <pc:picChg chg="del">
          <ac:chgData name="ANTONIA-ADELINA AVRAM" userId="S::antonia.avram@stud.ubbcluj.ro::ae56645f-6f2f-4cd4-9eae-6cc577b3d25d" providerId="AD" clId="Web-{559C50ED-D971-DBA5-2084-B8BC28AB33E3}" dt="2023-12-01T00:05:01.349" v="0"/>
          <ac:picMkLst>
            <pc:docMk/>
            <pc:sldMk cId="4274611981" sldId="280"/>
            <ac:picMk id="18" creationId="{447E8D57-06AF-9D2C-B3C1-F6515A791764}"/>
          </ac:picMkLst>
        </pc:picChg>
      </pc:sldChg>
      <pc:sldChg chg="addSp modSp">
        <pc:chgData name="ANTONIA-ADELINA AVRAM" userId="S::antonia.avram@stud.ubbcluj.ro::ae56645f-6f2f-4cd4-9eae-6cc577b3d25d" providerId="AD" clId="Web-{559C50ED-D971-DBA5-2084-B8BC28AB33E3}" dt="2023-12-01T00:23:15.474" v="76" actId="1076"/>
        <pc:sldMkLst>
          <pc:docMk/>
          <pc:sldMk cId="372720005" sldId="283"/>
        </pc:sldMkLst>
        <pc:spChg chg="mod">
          <ac:chgData name="ANTONIA-ADELINA AVRAM" userId="S::antonia.avram@stud.ubbcluj.ro::ae56645f-6f2f-4cd4-9eae-6cc577b3d25d" providerId="AD" clId="Web-{559C50ED-D971-DBA5-2084-B8BC28AB33E3}" dt="2023-12-01T00:13:08.613" v="16" actId="20577"/>
          <ac:spMkLst>
            <pc:docMk/>
            <pc:sldMk cId="372720005" sldId="283"/>
            <ac:spMk id="2" creationId="{14B2E650-D410-2813-AB61-817CB0FC7D40}"/>
          </ac:spMkLst>
        </pc:spChg>
        <pc:spChg chg="add mod">
          <ac:chgData name="ANTONIA-ADELINA AVRAM" userId="S::antonia.avram@stud.ubbcluj.ro::ae56645f-6f2f-4cd4-9eae-6cc577b3d25d" providerId="AD" clId="Web-{559C50ED-D971-DBA5-2084-B8BC28AB33E3}" dt="2023-12-01T00:23:15.474" v="76" actId="1076"/>
          <ac:spMkLst>
            <pc:docMk/>
            <pc:sldMk cId="372720005" sldId="283"/>
            <ac:spMk id="7" creationId="{36B85E14-CEB0-EF68-0E45-529C5BABA78A}"/>
          </ac:spMkLst>
        </pc:spChg>
      </pc:sldChg>
      <pc:sldChg chg="modSp">
        <pc:chgData name="ANTONIA-ADELINA AVRAM" userId="S::antonia.avram@stud.ubbcluj.ro::ae56645f-6f2f-4cd4-9eae-6cc577b3d25d" providerId="AD" clId="Web-{559C50ED-D971-DBA5-2084-B8BC28AB33E3}" dt="2023-12-01T00:13:17.629" v="26" actId="20577"/>
        <pc:sldMkLst>
          <pc:docMk/>
          <pc:sldMk cId="4274738916" sldId="284"/>
        </pc:sldMkLst>
        <pc:spChg chg="mod">
          <ac:chgData name="ANTONIA-ADELINA AVRAM" userId="S::antonia.avram@stud.ubbcluj.ro::ae56645f-6f2f-4cd4-9eae-6cc577b3d25d" providerId="AD" clId="Web-{559C50ED-D971-DBA5-2084-B8BC28AB33E3}" dt="2023-12-01T00:13:17.629" v="26" actId="20577"/>
          <ac:spMkLst>
            <pc:docMk/>
            <pc:sldMk cId="4274738916" sldId="284"/>
            <ac:spMk id="2" creationId="{C9A2FCAF-6CDA-CB81-F285-7974A3F1E414}"/>
          </ac:spMkLst>
        </pc:spChg>
      </pc:sldChg>
    </pc:docChg>
  </pc:docChgLst>
  <pc:docChgLst>
    <pc:chgData name="ANTONIA-ADELINA AVRAM" userId="S::antonia.avram@stud.ubbcluj.ro::ae56645f-6f2f-4cd4-9eae-6cc577b3d25d" providerId="AD" clId="Web-{8326747E-A771-1C93-178A-1EC314C7A40C}"/>
    <pc:docChg chg="addSld delSld modSld">
      <pc:chgData name="ANTONIA-ADELINA AVRAM" userId="S::antonia.avram@stud.ubbcluj.ro::ae56645f-6f2f-4cd4-9eae-6cc577b3d25d" providerId="AD" clId="Web-{8326747E-A771-1C93-178A-1EC314C7A40C}" dt="2023-11-30T01:01:04.836" v="386" actId="20577"/>
      <pc:docMkLst>
        <pc:docMk/>
      </pc:docMkLst>
      <pc:sldChg chg="modSp">
        <pc:chgData name="ANTONIA-ADELINA AVRAM" userId="S::antonia.avram@stud.ubbcluj.ro::ae56645f-6f2f-4cd4-9eae-6cc577b3d25d" providerId="AD" clId="Web-{8326747E-A771-1C93-178A-1EC314C7A40C}" dt="2023-11-29T23:12:18.343" v="146" actId="20577"/>
        <pc:sldMkLst>
          <pc:docMk/>
          <pc:sldMk cId="3879346322" sldId="256"/>
        </pc:sldMkLst>
        <pc:spChg chg="mod">
          <ac:chgData name="ANTONIA-ADELINA AVRAM" userId="S::antonia.avram@stud.ubbcluj.ro::ae56645f-6f2f-4cd4-9eae-6cc577b3d25d" providerId="AD" clId="Web-{8326747E-A771-1C93-178A-1EC314C7A40C}" dt="2023-11-29T23:11:48.483" v="102" actId="20577"/>
          <ac:spMkLst>
            <pc:docMk/>
            <pc:sldMk cId="3879346322" sldId="256"/>
            <ac:spMk id="2" creationId="{00000000-0000-0000-0000-000000000000}"/>
          </ac:spMkLst>
        </pc:spChg>
        <pc:spChg chg="mod">
          <ac:chgData name="ANTONIA-ADELINA AVRAM" userId="S::antonia.avram@stud.ubbcluj.ro::ae56645f-6f2f-4cd4-9eae-6cc577b3d25d" providerId="AD" clId="Web-{8326747E-A771-1C93-178A-1EC314C7A40C}" dt="2023-11-29T23:12:18.343" v="146" actId="20577"/>
          <ac:spMkLst>
            <pc:docMk/>
            <pc:sldMk cId="3879346322" sldId="256"/>
            <ac:spMk id="3" creationId="{00000000-0000-0000-0000-000000000000}"/>
          </ac:spMkLst>
        </pc:spChg>
      </pc:sldChg>
      <pc:sldChg chg="addSp delSp modSp new mod setBg setClrOvrMap">
        <pc:chgData name="ANTONIA-ADELINA AVRAM" userId="S::antonia.avram@stud.ubbcluj.ro::ae56645f-6f2f-4cd4-9eae-6cc577b3d25d" providerId="AD" clId="Web-{8326747E-A771-1C93-178A-1EC314C7A40C}" dt="2023-11-30T00:43:11.006" v="269" actId="20577"/>
        <pc:sldMkLst>
          <pc:docMk/>
          <pc:sldMk cId="181639895" sldId="257"/>
        </pc:sldMkLst>
        <pc:spChg chg="mod">
          <ac:chgData name="ANTONIA-ADELINA AVRAM" userId="S::antonia.avram@stud.ubbcluj.ro::ae56645f-6f2f-4cd4-9eae-6cc577b3d25d" providerId="AD" clId="Web-{8326747E-A771-1C93-178A-1EC314C7A40C}" dt="2023-11-30T00:41:39.471" v="255" actId="1076"/>
          <ac:spMkLst>
            <pc:docMk/>
            <pc:sldMk cId="181639895" sldId="257"/>
            <ac:spMk id="2" creationId="{269CE661-50F0-6821-EC07-05CC86B48D1C}"/>
          </ac:spMkLst>
        </pc:spChg>
        <pc:spChg chg="mod ord">
          <ac:chgData name="ANTONIA-ADELINA AVRAM" userId="S::antonia.avram@stud.ubbcluj.ro::ae56645f-6f2f-4cd4-9eae-6cc577b3d25d" providerId="AD" clId="Web-{8326747E-A771-1C93-178A-1EC314C7A40C}" dt="2023-11-30T00:43:11.006" v="269" actId="20577"/>
          <ac:spMkLst>
            <pc:docMk/>
            <pc:sldMk cId="181639895" sldId="257"/>
            <ac:spMk id="3" creationId="{7469057E-8002-F172-DAAF-DA8A2EE13193}"/>
          </ac:spMkLst>
        </pc:spChg>
        <pc:spChg chg="add del">
          <ac:chgData name="ANTONIA-ADELINA AVRAM" userId="S::antonia.avram@stud.ubbcluj.ro::ae56645f-6f2f-4cd4-9eae-6cc577b3d25d" providerId="AD" clId="Web-{8326747E-A771-1C93-178A-1EC314C7A40C}" dt="2023-11-30T00:38:47.919" v="225"/>
          <ac:spMkLst>
            <pc:docMk/>
            <pc:sldMk cId="181639895" sldId="257"/>
            <ac:spMk id="6" creationId="{F79FF99C-BAA9-404F-9C96-6DD456B4F795}"/>
          </ac:spMkLst>
        </pc:spChg>
        <pc:spChg chg="add del">
          <ac:chgData name="ANTONIA-ADELINA AVRAM" userId="S::antonia.avram@stud.ubbcluj.ro::ae56645f-6f2f-4cd4-9eae-6cc577b3d25d" providerId="AD" clId="Web-{8326747E-A771-1C93-178A-1EC314C7A40C}" dt="2023-11-30T00:38:47.919" v="225"/>
          <ac:spMkLst>
            <pc:docMk/>
            <pc:sldMk cId="181639895" sldId="257"/>
            <ac:spMk id="7" creationId="{49C44AFD-C72D-4D9C-84C6-73E615CED884}"/>
          </ac:spMkLst>
        </pc:spChg>
        <pc:spChg chg="add del">
          <ac:chgData name="ANTONIA-ADELINA AVRAM" userId="S::antonia.avram@stud.ubbcluj.ro::ae56645f-6f2f-4cd4-9eae-6cc577b3d25d" providerId="AD" clId="Web-{8326747E-A771-1C93-178A-1EC314C7A40C}" dt="2023-11-30T00:31:08.295" v="215"/>
          <ac:spMkLst>
            <pc:docMk/>
            <pc:sldMk cId="181639895" sldId="257"/>
            <ac:spMk id="9" creationId="{D8AFD15B-CF29-4306-884F-47675092F91F}"/>
          </ac:spMkLst>
        </pc:spChg>
        <pc:spChg chg="add del">
          <ac:chgData name="ANTONIA-ADELINA AVRAM" userId="S::antonia.avram@stud.ubbcluj.ro::ae56645f-6f2f-4cd4-9eae-6cc577b3d25d" providerId="AD" clId="Web-{8326747E-A771-1C93-178A-1EC314C7A40C}" dt="2023-11-30T00:31:08.295" v="215"/>
          <ac:spMkLst>
            <pc:docMk/>
            <pc:sldMk cId="181639895" sldId="257"/>
            <ac:spMk id="11" creationId="{96349AB3-1BD3-41E1-8979-1DBDCB5CDCF9}"/>
          </ac:spMkLst>
        </pc:spChg>
        <pc:spChg chg="add del">
          <ac:chgData name="ANTONIA-ADELINA AVRAM" userId="S::antonia.avram@stud.ubbcluj.ro::ae56645f-6f2f-4cd4-9eae-6cc577b3d25d" providerId="AD" clId="Web-{8326747E-A771-1C93-178A-1EC314C7A40C}" dt="2023-11-30T00:40:31.454" v="245"/>
          <ac:spMkLst>
            <pc:docMk/>
            <pc:sldMk cId="181639895" sldId="257"/>
            <ac:spMk id="12" creationId="{5118BA95-03E7-41B7-B442-0AF8C0A7FF68}"/>
          </ac:spMkLst>
        </pc:spChg>
        <pc:spChg chg="add del">
          <ac:chgData name="ANTONIA-ADELINA AVRAM" userId="S::antonia.avram@stud.ubbcluj.ro::ae56645f-6f2f-4cd4-9eae-6cc577b3d25d" providerId="AD" clId="Web-{8326747E-A771-1C93-178A-1EC314C7A40C}" dt="2023-11-30T00:40:31.454" v="245"/>
          <ac:spMkLst>
            <pc:docMk/>
            <pc:sldMk cId="181639895" sldId="257"/>
            <ac:spMk id="14" creationId="{AD9B3EAD-A2B3-42C4-927C-3455E3E69EE6}"/>
          </ac:spMkLst>
        </pc:spChg>
        <pc:spChg chg="add del">
          <ac:chgData name="ANTONIA-ADELINA AVRAM" userId="S::antonia.avram@stud.ubbcluj.ro::ae56645f-6f2f-4cd4-9eae-6cc577b3d25d" providerId="AD" clId="Web-{8326747E-A771-1C93-178A-1EC314C7A40C}" dt="2023-11-30T00:40:09.500" v="237"/>
          <ac:spMkLst>
            <pc:docMk/>
            <pc:sldMk cId="181639895" sldId="257"/>
            <ac:spMk id="15" creationId="{D8AFD15B-CF29-4306-884F-47675092F91F}"/>
          </ac:spMkLst>
        </pc:spChg>
        <pc:spChg chg="add del">
          <ac:chgData name="ANTONIA-ADELINA AVRAM" userId="S::antonia.avram@stud.ubbcluj.ro::ae56645f-6f2f-4cd4-9eae-6cc577b3d25d" providerId="AD" clId="Web-{8326747E-A771-1C93-178A-1EC314C7A40C}" dt="2023-11-30T00:40:31.454" v="245"/>
          <ac:spMkLst>
            <pc:docMk/>
            <pc:sldMk cId="181639895" sldId="257"/>
            <ac:spMk id="16" creationId="{89F78725-8B4F-43D3-B767-EB7DB0C0201E}"/>
          </ac:spMkLst>
        </pc:spChg>
        <pc:spChg chg="add del">
          <ac:chgData name="ANTONIA-ADELINA AVRAM" userId="S::antonia.avram@stud.ubbcluj.ro::ae56645f-6f2f-4cd4-9eae-6cc577b3d25d" providerId="AD" clId="Web-{8326747E-A771-1C93-178A-1EC314C7A40C}" dt="2023-11-30T00:40:09.500" v="237"/>
          <ac:spMkLst>
            <pc:docMk/>
            <pc:sldMk cId="181639895" sldId="257"/>
            <ac:spMk id="17" creationId="{96349AB3-1BD3-41E1-8979-1DBDCB5CDCF9}"/>
          </ac:spMkLst>
        </pc:spChg>
        <pc:spChg chg="add">
          <ac:chgData name="ANTONIA-ADELINA AVRAM" userId="S::antonia.avram@stud.ubbcluj.ro::ae56645f-6f2f-4cd4-9eae-6cc577b3d25d" providerId="AD" clId="Web-{8326747E-A771-1C93-178A-1EC314C7A40C}" dt="2023-11-30T00:41:09.892" v="248"/>
          <ac:spMkLst>
            <pc:docMk/>
            <pc:sldMk cId="181639895" sldId="257"/>
            <ac:spMk id="23" creationId="{2A0E4E09-FC02-4ADC-951A-3FFA90B6FE39}"/>
          </ac:spMkLst>
        </pc:spChg>
        <pc:spChg chg="add">
          <ac:chgData name="ANTONIA-ADELINA AVRAM" userId="S::antonia.avram@stud.ubbcluj.ro::ae56645f-6f2f-4cd4-9eae-6cc577b3d25d" providerId="AD" clId="Web-{8326747E-A771-1C93-178A-1EC314C7A40C}" dt="2023-11-30T00:41:09.892" v="248"/>
          <ac:spMkLst>
            <pc:docMk/>
            <pc:sldMk cId="181639895" sldId="257"/>
            <ac:spMk id="25" creationId="{0060CE1A-A2ED-43AC-857D-05822177FAD1}"/>
          </ac:spMkLst>
        </pc:spChg>
        <pc:spChg chg="add del">
          <ac:chgData name="ANTONIA-ADELINA AVRAM" userId="S::antonia.avram@stud.ubbcluj.ro::ae56645f-6f2f-4cd4-9eae-6cc577b3d25d" providerId="AD" clId="Web-{8326747E-A771-1C93-178A-1EC314C7A40C}" dt="2023-11-30T00:40:04.672" v="236"/>
          <ac:spMkLst>
            <pc:docMk/>
            <pc:sldMk cId="181639895" sldId="257"/>
            <ac:spMk id="26" creationId="{484E34F7-E155-426C-A88E-8AEA6CF3F7EC}"/>
          </ac:spMkLst>
        </pc:spChg>
        <pc:grpChg chg="add del">
          <ac:chgData name="ANTONIA-ADELINA AVRAM" userId="S::antonia.avram@stud.ubbcluj.ro::ae56645f-6f2f-4cd4-9eae-6cc577b3d25d" providerId="AD" clId="Web-{8326747E-A771-1C93-178A-1EC314C7A40C}" dt="2023-11-30T00:38:47.919" v="225"/>
          <ac:grpSpMkLst>
            <pc:docMk/>
            <pc:sldMk cId="181639895" sldId="257"/>
            <ac:grpSpMk id="8" creationId="{1D25B14F-36E0-41E8-956F-CABEF1ADD65F}"/>
          </ac:grpSpMkLst>
        </pc:grpChg>
        <pc:grpChg chg="add del">
          <ac:chgData name="ANTONIA-ADELINA AVRAM" userId="S::antonia.avram@stud.ubbcluj.ro::ae56645f-6f2f-4cd4-9eae-6cc577b3d25d" providerId="AD" clId="Web-{8326747E-A771-1C93-178A-1EC314C7A40C}" dt="2023-11-30T00:31:08.295" v="215"/>
          <ac:grpSpMkLst>
            <pc:docMk/>
            <pc:sldMk cId="181639895" sldId="257"/>
            <ac:grpSpMk id="13" creationId="{54CA915D-BDF0-41F8-B00E-FB186EFF7BD6}"/>
          </ac:grpSpMkLst>
        </pc:grpChg>
        <pc:grpChg chg="add del">
          <ac:chgData name="ANTONIA-ADELINA AVRAM" userId="S::antonia.avram@stud.ubbcluj.ro::ae56645f-6f2f-4cd4-9eae-6cc577b3d25d" providerId="AD" clId="Web-{8326747E-A771-1C93-178A-1EC314C7A40C}" dt="2023-11-30T00:40:09.500" v="237"/>
          <ac:grpSpMkLst>
            <pc:docMk/>
            <pc:sldMk cId="181639895" sldId="257"/>
            <ac:grpSpMk id="19" creationId="{54CA915D-BDF0-41F8-B00E-FB186EFF7BD6}"/>
          </ac:grpSpMkLst>
        </pc:grpChg>
        <pc:grpChg chg="add del">
          <ac:chgData name="ANTONIA-ADELINA AVRAM" userId="S::antonia.avram@stud.ubbcluj.ro::ae56645f-6f2f-4cd4-9eae-6cc577b3d25d" providerId="AD" clId="Web-{8326747E-A771-1C93-178A-1EC314C7A40C}" dt="2023-11-30T00:40:31.454" v="245"/>
          <ac:grpSpMkLst>
            <pc:docMk/>
            <pc:sldMk cId="181639895" sldId="257"/>
            <ac:grpSpMk id="21" creationId="{C9B0630D-5E49-4BF7-8CF1-7DECD4B08B16}"/>
          </ac:grpSpMkLst>
        </pc:grpChg>
        <pc:grpChg chg="add">
          <ac:chgData name="ANTONIA-ADELINA AVRAM" userId="S::antonia.avram@stud.ubbcluj.ro::ae56645f-6f2f-4cd4-9eae-6cc577b3d25d" providerId="AD" clId="Web-{8326747E-A771-1C93-178A-1EC314C7A40C}" dt="2023-11-30T00:41:09.892" v="248"/>
          <ac:grpSpMkLst>
            <pc:docMk/>
            <pc:sldMk cId="181639895" sldId="257"/>
            <ac:grpSpMk id="27" creationId="{D68B9961-F007-40D1-AF51-61B6DE5106CE}"/>
          </ac:grpSpMkLst>
        </pc:grpChg>
        <pc:picChg chg="add del mod ord">
          <ac:chgData name="ANTONIA-ADELINA AVRAM" userId="S::antonia.avram@stud.ubbcluj.ro::ae56645f-6f2f-4cd4-9eae-6cc577b3d25d" providerId="AD" clId="Web-{8326747E-A771-1C93-178A-1EC314C7A40C}" dt="2023-11-30T00:38:51.294" v="226"/>
          <ac:picMkLst>
            <pc:docMk/>
            <pc:sldMk cId="181639895" sldId="257"/>
            <ac:picMk id="4" creationId="{61D7E2C8-F62A-13CD-91E3-03B706742063}"/>
          </ac:picMkLst>
        </pc:picChg>
        <pc:picChg chg="add del">
          <ac:chgData name="ANTONIA-ADELINA AVRAM" userId="S::antonia.avram@stud.ubbcluj.ro::ae56645f-6f2f-4cd4-9eae-6cc577b3d25d" providerId="AD" clId="Web-{8326747E-A771-1C93-178A-1EC314C7A40C}" dt="2023-11-30T00:31:08.295" v="215"/>
          <ac:picMkLst>
            <pc:docMk/>
            <pc:sldMk cId="181639895" sldId="257"/>
            <ac:picMk id="5" creationId="{85C7D8F2-6E8D-5E4B-7EEA-D10CA7AD569C}"/>
          </ac:picMkLst>
        </pc:picChg>
        <pc:picChg chg="add del mod ord">
          <ac:chgData name="ANTONIA-ADELINA AVRAM" userId="S::antonia.avram@stud.ubbcluj.ro::ae56645f-6f2f-4cd4-9eae-6cc577b3d25d" providerId="AD" clId="Web-{8326747E-A771-1C93-178A-1EC314C7A40C}" dt="2023-11-30T00:40:39.220" v="246"/>
          <ac:picMkLst>
            <pc:docMk/>
            <pc:sldMk cId="181639895" sldId="257"/>
            <ac:picMk id="10" creationId="{F7E644E5-0E9A-78D4-EF56-875A7059DD84}"/>
          </ac:picMkLst>
        </pc:picChg>
        <pc:picChg chg="add mod">
          <ac:chgData name="ANTONIA-ADELINA AVRAM" userId="S::antonia.avram@stud.ubbcluj.ro::ae56645f-6f2f-4cd4-9eae-6cc577b3d25d" providerId="AD" clId="Web-{8326747E-A771-1C93-178A-1EC314C7A40C}" dt="2023-11-30T00:41:09.892" v="248"/>
          <ac:picMkLst>
            <pc:docMk/>
            <pc:sldMk cId="181639895" sldId="257"/>
            <ac:picMk id="18" creationId="{38CD5E87-0A0D-5A78-45EE-66DACC21F175}"/>
          </ac:picMkLst>
        </pc:picChg>
      </pc:sldChg>
      <pc:sldChg chg="addSp delSp modSp del mod setBg setClrOvrMap">
        <pc:chgData name="ANTONIA-ADELINA AVRAM" userId="S::antonia.avram@stud.ubbcluj.ro::ae56645f-6f2f-4cd4-9eae-6cc577b3d25d" providerId="AD" clId="Web-{8326747E-A771-1C93-178A-1EC314C7A40C}" dt="2023-11-30T00:24:56.440" v="162"/>
        <pc:sldMkLst>
          <pc:docMk/>
          <pc:sldMk cId="869649327" sldId="257"/>
        </pc:sldMkLst>
        <pc:spChg chg="mod ord">
          <ac:chgData name="ANTONIA-ADELINA AVRAM" userId="S::antonia.avram@stud.ubbcluj.ro::ae56645f-6f2f-4cd4-9eae-6cc577b3d25d" providerId="AD" clId="Web-{8326747E-A771-1C93-178A-1EC314C7A40C}" dt="2023-11-29T23:28:31.106" v="159"/>
          <ac:spMkLst>
            <pc:docMk/>
            <pc:sldMk cId="869649327" sldId="257"/>
            <ac:spMk id="2" creationId="{23CB6736-63B9-01EC-2A62-A1976FFCFEF6}"/>
          </ac:spMkLst>
        </pc:spChg>
        <pc:spChg chg="del">
          <ac:chgData name="ANTONIA-ADELINA AVRAM" userId="S::antonia.avram@stud.ubbcluj.ro::ae56645f-6f2f-4cd4-9eae-6cc577b3d25d" providerId="AD" clId="Web-{8326747E-A771-1C93-178A-1EC314C7A40C}" dt="2023-11-29T23:16:55.992" v="147"/>
          <ac:spMkLst>
            <pc:docMk/>
            <pc:sldMk cId="869649327" sldId="257"/>
            <ac:spMk id="3" creationId="{C5F669D4-11AA-4DDE-96C4-ED99CA5CF8C0}"/>
          </ac:spMkLst>
        </pc:spChg>
        <pc:spChg chg="add mod">
          <ac:chgData name="ANTONIA-ADELINA AVRAM" userId="S::antonia.avram@stud.ubbcluj.ro::ae56645f-6f2f-4cd4-9eae-6cc577b3d25d" providerId="AD" clId="Web-{8326747E-A771-1C93-178A-1EC314C7A40C}" dt="2023-11-30T00:24:51.596" v="161" actId="1076"/>
          <ac:spMkLst>
            <pc:docMk/>
            <pc:sldMk cId="869649327" sldId="257"/>
            <ac:spMk id="8" creationId="{53F55D47-AC4C-B968-115B-7EC4914FED6D}"/>
          </ac:spMkLst>
        </pc:spChg>
        <pc:spChg chg="add del">
          <ac:chgData name="ANTONIA-ADELINA AVRAM" userId="S::antonia.avram@stud.ubbcluj.ro::ae56645f-6f2f-4cd4-9eae-6cc577b3d25d" providerId="AD" clId="Web-{8326747E-A771-1C93-178A-1EC314C7A40C}" dt="2023-11-29T23:17:19.524" v="151"/>
          <ac:spMkLst>
            <pc:docMk/>
            <pc:sldMk cId="869649327" sldId="257"/>
            <ac:spMk id="11" creationId="{D8AFD15B-CF29-4306-884F-47675092F91F}"/>
          </ac:spMkLst>
        </pc:spChg>
        <pc:spChg chg="add del">
          <ac:chgData name="ANTONIA-ADELINA AVRAM" userId="S::antonia.avram@stud.ubbcluj.ro::ae56645f-6f2f-4cd4-9eae-6cc577b3d25d" providerId="AD" clId="Web-{8326747E-A771-1C93-178A-1EC314C7A40C}" dt="2023-11-29T23:17:19.524" v="151"/>
          <ac:spMkLst>
            <pc:docMk/>
            <pc:sldMk cId="869649327" sldId="257"/>
            <ac:spMk id="13" creationId="{96349AB3-1BD3-41E1-8979-1DBDCB5CDCF9}"/>
          </ac:spMkLst>
        </pc:spChg>
        <pc:spChg chg="add del">
          <ac:chgData name="ANTONIA-ADELINA AVRAM" userId="S::antonia.avram@stud.ubbcluj.ro::ae56645f-6f2f-4cd4-9eae-6cc577b3d25d" providerId="AD" clId="Web-{8326747E-A771-1C93-178A-1EC314C7A40C}" dt="2023-11-29T23:28:31.106" v="159"/>
          <ac:spMkLst>
            <pc:docMk/>
            <pc:sldMk cId="869649327" sldId="257"/>
            <ac:spMk id="22" creationId="{E009DD9B-5EE2-4C0D-8B2B-351C8C102205}"/>
          </ac:spMkLst>
        </pc:spChg>
        <pc:spChg chg="add del">
          <ac:chgData name="ANTONIA-ADELINA AVRAM" userId="S::antonia.avram@stud.ubbcluj.ro::ae56645f-6f2f-4cd4-9eae-6cc577b3d25d" providerId="AD" clId="Web-{8326747E-A771-1C93-178A-1EC314C7A40C}" dt="2023-11-29T23:28:31.106" v="159"/>
          <ac:spMkLst>
            <pc:docMk/>
            <pc:sldMk cId="869649327" sldId="257"/>
            <ac:spMk id="24" creationId="{E720DB99-7745-4E75-9D96-AAB6D55C531E}"/>
          </ac:spMkLst>
        </pc:spChg>
        <pc:spChg chg="add del">
          <ac:chgData name="ANTONIA-ADELINA AVRAM" userId="S::antonia.avram@stud.ubbcluj.ro::ae56645f-6f2f-4cd4-9eae-6cc577b3d25d" providerId="AD" clId="Web-{8326747E-A771-1C93-178A-1EC314C7A40C}" dt="2023-11-29T23:28:31.106" v="159"/>
          <ac:spMkLst>
            <pc:docMk/>
            <pc:sldMk cId="869649327" sldId="257"/>
            <ac:spMk id="26" creationId="{D68803C4-E159-4360-B7BB-74205C8F782D}"/>
          </ac:spMkLst>
        </pc:spChg>
        <pc:spChg chg="add del">
          <ac:chgData name="ANTONIA-ADELINA AVRAM" userId="S::antonia.avram@stud.ubbcluj.ro::ae56645f-6f2f-4cd4-9eae-6cc577b3d25d" providerId="AD" clId="Web-{8326747E-A771-1C93-178A-1EC314C7A40C}" dt="2023-11-29T23:28:31.106" v="159"/>
          <ac:spMkLst>
            <pc:docMk/>
            <pc:sldMk cId="869649327" sldId="257"/>
            <ac:spMk id="28" creationId="{504B0465-3B07-49BF-BEA7-D81476246293}"/>
          </ac:spMkLst>
        </pc:spChg>
        <pc:spChg chg="add del">
          <ac:chgData name="ANTONIA-ADELINA AVRAM" userId="S::antonia.avram@stud.ubbcluj.ro::ae56645f-6f2f-4cd4-9eae-6cc577b3d25d" providerId="AD" clId="Web-{8326747E-A771-1C93-178A-1EC314C7A40C}" dt="2023-11-29T23:28:31.106" v="159"/>
          <ac:spMkLst>
            <pc:docMk/>
            <pc:sldMk cId="869649327" sldId="257"/>
            <ac:spMk id="30" creationId="{49B7FFA5-14CB-4A4F-9BCC-CA3AA5D9D276}"/>
          </ac:spMkLst>
        </pc:spChg>
        <pc:spChg chg="add del">
          <ac:chgData name="ANTONIA-ADELINA AVRAM" userId="S::antonia.avram@stud.ubbcluj.ro::ae56645f-6f2f-4cd4-9eae-6cc577b3d25d" providerId="AD" clId="Web-{8326747E-A771-1C93-178A-1EC314C7A40C}" dt="2023-11-29T23:28:31.106" v="159"/>
          <ac:spMkLst>
            <pc:docMk/>
            <pc:sldMk cId="869649327" sldId="257"/>
            <ac:spMk id="32" creationId="{04E48745-7512-4EC2-9E20-9092D12150CA}"/>
          </ac:spMkLst>
        </pc:spChg>
        <pc:spChg chg="add del">
          <ac:chgData name="ANTONIA-ADELINA AVRAM" userId="S::antonia.avram@stud.ubbcluj.ro::ae56645f-6f2f-4cd4-9eae-6cc577b3d25d" providerId="AD" clId="Web-{8326747E-A771-1C93-178A-1EC314C7A40C}" dt="2023-11-29T23:28:22.902" v="154"/>
          <ac:spMkLst>
            <pc:docMk/>
            <pc:sldMk cId="869649327" sldId="257"/>
            <ac:spMk id="37" creationId="{D8AFD15B-CF29-4306-884F-47675092F91F}"/>
          </ac:spMkLst>
        </pc:spChg>
        <pc:spChg chg="add del">
          <ac:chgData name="ANTONIA-ADELINA AVRAM" userId="S::antonia.avram@stud.ubbcluj.ro::ae56645f-6f2f-4cd4-9eae-6cc577b3d25d" providerId="AD" clId="Web-{8326747E-A771-1C93-178A-1EC314C7A40C}" dt="2023-11-29T23:28:22.902" v="154"/>
          <ac:spMkLst>
            <pc:docMk/>
            <pc:sldMk cId="869649327" sldId="257"/>
            <ac:spMk id="39" creationId="{96349AB3-1BD3-41E1-8979-1DBDCB5CDCF9}"/>
          </ac:spMkLst>
        </pc:spChg>
        <pc:spChg chg="add del">
          <ac:chgData name="ANTONIA-ADELINA AVRAM" userId="S::antonia.avram@stud.ubbcluj.ro::ae56645f-6f2f-4cd4-9eae-6cc577b3d25d" providerId="AD" clId="Web-{8326747E-A771-1C93-178A-1EC314C7A40C}" dt="2023-11-29T23:28:27.668" v="156"/>
          <ac:spMkLst>
            <pc:docMk/>
            <pc:sldMk cId="869649327" sldId="257"/>
            <ac:spMk id="45" creationId="{F79FF99C-BAA9-404F-9C96-6DD456B4F795}"/>
          </ac:spMkLst>
        </pc:spChg>
        <pc:spChg chg="add del">
          <ac:chgData name="ANTONIA-ADELINA AVRAM" userId="S::antonia.avram@stud.ubbcluj.ro::ae56645f-6f2f-4cd4-9eae-6cc577b3d25d" providerId="AD" clId="Web-{8326747E-A771-1C93-178A-1EC314C7A40C}" dt="2023-11-29T23:28:27.668" v="156"/>
          <ac:spMkLst>
            <pc:docMk/>
            <pc:sldMk cId="869649327" sldId="257"/>
            <ac:spMk id="46" creationId="{49C44AFD-C72D-4D9C-84C6-73E615CED884}"/>
          </ac:spMkLst>
        </pc:spChg>
        <pc:spChg chg="add del">
          <ac:chgData name="ANTONIA-ADELINA AVRAM" userId="S::antonia.avram@stud.ubbcluj.ro::ae56645f-6f2f-4cd4-9eae-6cc577b3d25d" providerId="AD" clId="Web-{8326747E-A771-1C93-178A-1EC314C7A40C}" dt="2023-11-29T23:28:31.090" v="158"/>
          <ac:spMkLst>
            <pc:docMk/>
            <pc:sldMk cId="869649327" sldId="257"/>
            <ac:spMk id="49" creationId="{484E34F7-E155-426C-A88E-8AEA6CF3F7EC}"/>
          </ac:spMkLst>
        </pc:spChg>
        <pc:spChg chg="add">
          <ac:chgData name="ANTONIA-ADELINA AVRAM" userId="S::antonia.avram@stud.ubbcluj.ro::ae56645f-6f2f-4cd4-9eae-6cc577b3d25d" providerId="AD" clId="Web-{8326747E-A771-1C93-178A-1EC314C7A40C}" dt="2023-11-29T23:28:31.106" v="159"/>
          <ac:spMkLst>
            <pc:docMk/>
            <pc:sldMk cId="869649327" sldId="257"/>
            <ac:spMk id="51" creationId="{CCF043BA-0C52-4068-BCF5-2B2D89BA9D36}"/>
          </ac:spMkLst>
        </pc:spChg>
        <pc:grpChg chg="add del">
          <ac:chgData name="ANTONIA-ADELINA AVRAM" userId="S::antonia.avram@stud.ubbcluj.ro::ae56645f-6f2f-4cd4-9eae-6cc577b3d25d" providerId="AD" clId="Web-{8326747E-A771-1C93-178A-1EC314C7A40C}" dt="2023-11-29T23:17:19.524" v="151"/>
          <ac:grpSpMkLst>
            <pc:docMk/>
            <pc:sldMk cId="869649327" sldId="257"/>
            <ac:grpSpMk id="15" creationId="{54CA915D-BDF0-41F8-B00E-FB186EFF7BD6}"/>
          </ac:grpSpMkLst>
        </pc:grpChg>
        <pc:grpChg chg="add del">
          <ac:chgData name="ANTONIA-ADELINA AVRAM" userId="S::antonia.avram@stud.ubbcluj.ro::ae56645f-6f2f-4cd4-9eae-6cc577b3d25d" providerId="AD" clId="Web-{8326747E-A771-1C93-178A-1EC314C7A40C}" dt="2023-11-29T23:28:22.902" v="154"/>
          <ac:grpSpMkLst>
            <pc:docMk/>
            <pc:sldMk cId="869649327" sldId="257"/>
            <ac:grpSpMk id="41" creationId="{54CA915D-BDF0-41F8-B00E-FB186EFF7BD6}"/>
          </ac:grpSpMkLst>
        </pc:grpChg>
        <pc:grpChg chg="add del">
          <ac:chgData name="ANTONIA-ADELINA AVRAM" userId="S::antonia.avram@stud.ubbcluj.ro::ae56645f-6f2f-4cd4-9eae-6cc577b3d25d" providerId="AD" clId="Web-{8326747E-A771-1C93-178A-1EC314C7A40C}" dt="2023-11-29T23:28:27.668" v="156"/>
          <ac:grpSpMkLst>
            <pc:docMk/>
            <pc:sldMk cId="869649327" sldId="257"/>
            <ac:grpSpMk id="47" creationId="{1D25B14F-36E0-41E8-956F-CABEF1ADD65F}"/>
          </ac:grpSpMkLst>
        </pc:grpChg>
        <pc:grpChg chg="add">
          <ac:chgData name="ANTONIA-ADELINA AVRAM" userId="S::antonia.avram@stud.ubbcluj.ro::ae56645f-6f2f-4cd4-9eae-6cc577b3d25d" providerId="AD" clId="Web-{8326747E-A771-1C93-178A-1EC314C7A40C}" dt="2023-11-29T23:28:31.106" v="159"/>
          <ac:grpSpMkLst>
            <pc:docMk/>
            <pc:sldMk cId="869649327" sldId="257"/>
            <ac:grpSpMk id="52" creationId="{789ACCC8-A635-400E-B9C0-AD9CA57109CE}"/>
          </ac:grpSpMkLst>
        </pc:grpChg>
        <pc:picChg chg="add del mod ord">
          <ac:chgData name="ANTONIA-ADELINA AVRAM" userId="S::antonia.avram@stud.ubbcluj.ro::ae56645f-6f2f-4cd4-9eae-6cc577b3d25d" providerId="AD" clId="Web-{8326747E-A771-1C93-178A-1EC314C7A40C}" dt="2023-11-30T00:24:48.596" v="160"/>
          <ac:picMkLst>
            <pc:docMk/>
            <pc:sldMk cId="869649327" sldId="257"/>
            <ac:picMk id="4" creationId="{730B692E-4B2A-2A27-F66C-D10D1D6B7B7D}"/>
          </ac:picMkLst>
        </pc:picChg>
      </pc:sldChg>
      <pc:sldChg chg="addSp delSp modSp new mod setBg addAnim delAnim">
        <pc:chgData name="ANTONIA-ADELINA AVRAM" userId="S::antonia.avram@stud.ubbcluj.ro::ae56645f-6f2f-4cd4-9eae-6cc577b3d25d" providerId="AD" clId="Web-{8326747E-A771-1C93-178A-1EC314C7A40C}" dt="2023-11-30T00:51:15.646" v="356" actId="14100"/>
        <pc:sldMkLst>
          <pc:docMk/>
          <pc:sldMk cId="3003548518" sldId="258"/>
        </pc:sldMkLst>
        <pc:spChg chg="del mod ord">
          <ac:chgData name="ANTONIA-ADELINA AVRAM" userId="S::antonia.avram@stud.ubbcluj.ro::ae56645f-6f2f-4cd4-9eae-6cc577b3d25d" providerId="AD" clId="Web-{8326747E-A771-1C93-178A-1EC314C7A40C}" dt="2023-11-30T00:46:57.716" v="334"/>
          <ac:spMkLst>
            <pc:docMk/>
            <pc:sldMk cId="3003548518" sldId="258"/>
            <ac:spMk id="2" creationId="{E59EE5D7-C5ED-4CE0-D248-CC7D4C283CAA}"/>
          </ac:spMkLst>
        </pc:spChg>
        <pc:spChg chg="add mod">
          <ac:chgData name="ANTONIA-ADELINA AVRAM" userId="S::antonia.avram@stud.ubbcluj.ro::ae56645f-6f2f-4cd4-9eae-6cc577b3d25d" providerId="AD" clId="Web-{8326747E-A771-1C93-178A-1EC314C7A40C}" dt="2023-11-30T00:51:15.646" v="356" actId="14100"/>
          <ac:spMkLst>
            <pc:docMk/>
            <pc:sldMk cId="3003548518" sldId="258"/>
            <ac:spMk id="5" creationId="{3A75053A-E881-6265-59C7-1AAA1A2E200E}"/>
          </ac:spMkLst>
        </pc:spChg>
        <pc:spChg chg="add del">
          <ac:chgData name="ANTONIA-ADELINA AVRAM" userId="S::antonia.avram@stud.ubbcluj.ro::ae56645f-6f2f-4cd4-9eae-6cc577b3d25d" providerId="AD" clId="Web-{8326747E-A771-1C93-178A-1EC314C7A40C}" dt="2023-11-30T00:45:33.869" v="312"/>
          <ac:spMkLst>
            <pc:docMk/>
            <pc:sldMk cId="3003548518" sldId="258"/>
            <ac:spMk id="8" creationId="{2550AE69-AC86-4188-83E5-A856C4F1DCFF}"/>
          </ac:spMkLst>
        </pc:spChg>
        <pc:spChg chg="add del">
          <ac:chgData name="ANTONIA-ADELINA AVRAM" userId="S::antonia.avram@stud.ubbcluj.ro::ae56645f-6f2f-4cd4-9eae-6cc577b3d25d" providerId="AD" clId="Web-{8326747E-A771-1C93-178A-1EC314C7A40C}" dt="2023-11-30T00:45:33.869" v="312"/>
          <ac:spMkLst>
            <pc:docMk/>
            <pc:sldMk cId="3003548518" sldId="258"/>
            <ac:spMk id="10" creationId="{EC4CA156-2C9D-4F0C-B229-88D8B5E17BCF}"/>
          </ac:spMkLst>
        </pc:spChg>
        <pc:spChg chg="add del">
          <ac:chgData name="ANTONIA-ADELINA AVRAM" userId="S::antonia.avram@stud.ubbcluj.ro::ae56645f-6f2f-4cd4-9eae-6cc577b3d25d" providerId="AD" clId="Web-{8326747E-A771-1C93-178A-1EC314C7A40C}" dt="2023-11-30T00:45:33.869" v="312"/>
          <ac:spMkLst>
            <pc:docMk/>
            <pc:sldMk cId="3003548518" sldId="258"/>
            <ac:spMk id="12" creationId="{D7361ED3-EBE5-4EFC-8DA3-D0CE4BF2F4B1}"/>
          </ac:spMkLst>
        </pc:spChg>
        <pc:spChg chg="add del">
          <ac:chgData name="ANTONIA-ADELINA AVRAM" userId="S::antonia.avram@stud.ubbcluj.ro::ae56645f-6f2f-4cd4-9eae-6cc577b3d25d" providerId="AD" clId="Web-{8326747E-A771-1C93-178A-1EC314C7A40C}" dt="2023-11-30T00:45:33.869" v="312"/>
          <ac:spMkLst>
            <pc:docMk/>
            <pc:sldMk cId="3003548518" sldId="258"/>
            <ac:spMk id="18" creationId="{0E2D3DCD-4716-40AA-90C0-6F2F9F116CF3}"/>
          </ac:spMkLst>
        </pc:spChg>
        <pc:spChg chg="add del">
          <ac:chgData name="ANTONIA-ADELINA AVRAM" userId="S::antonia.avram@stud.ubbcluj.ro::ae56645f-6f2f-4cd4-9eae-6cc577b3d25d" providerId="AD" clId="Web-{8326747E-A771-1C93-178A-1EC314C7A40C}" dt="2023-11-30T00:45:33.869" v="312"/>
          <ac:spMkLst>
            <pc:docMk/>
            <pc:sldMk cId="3003548518" sldId="258"/>
            <ac:spMk id="20" creationId="{037BACED-9574-4AAE-9D04-5100308350B6}"/>
          </ac:spMkLst>
        </pc:spChg>
        <pc:grpChg chg="add del">
          <ac:chgData name="ANTONIA-ADELINA AVRAM" userId="S::antonia.avram@stud.ubbcluj.ro::ae56645f-6f2f-4cd4-9eae-6cc577b3d25d" providerId="AD" clId="Web-{8326747E-A771-1C93-178A-1EC314C7A40C}" dt="2023-11-30T00:45:33.869" v="312"/>
          <ac:grpSpMkLst>
            <pc:docMk/>
            <pc:sldMk cId="3003548518" sldId="258"/>
            <ac:grpSpMk id="14" creationId="{85105087-7F16-4C94-837C-C45445116665}"/>
          </ac:grpSpMkLst>
        </pc:grpChg>
        <pc:grpChg chg="add del">
          <ac:chgData name="ANTONIA-ADELINA AVRAM" userId="S::antonia.avram@stud.ubbcluj.ro::ae56645f-6f2f-4cd4-9eae-6cc577b3d25d" providerId="AD" clId="Web-{8326747E-A771-1C93-178A-1EC314C7A40C}" dt="2023-11-30T00:45:33.869" v="312"/>
          <ac:grpSpMkLst>
            <pc:docMk/>
            <pc:sldMk cId="3003548518" sldId="258"/>
            <ac:grpSpMk id="22" creationId="{FA08BC01-A289-44B6-9133-2814052F97D2}"/>
          </ac:grpSpMkLst>
        </pc:grpChg>
        <pc:picChg chg="add mod">
          <ac:chgData name="ANTONIA-ADELINA AVRAM" userId="S::antonia.avram@stud.ubbcluj.ro::ae56645f-6f2f-4cd4-9eae-6cc577b3d25d" providerId="AD" clId="Web-{8326747E-A771-1C93-178A-1EC314C7A40C}" dt="2023-11-30T00:48:17.687" v="354" actId="14100"/>
          <ac:picMkLst>
            <pc:docMk/>
            <pc:sldMk cId="3003548518" sldId="258"/>
            <ac:picMk id="3" creationId="{19F29E2D-5807-233B-2299-0E379330974D}"/>
          </ac:picMkLst>
        </pc:picChg>
      </pc:sldChg>
      <pc:sldChg chg="new">
        <pc:chgData name="ANTONIA-ADELINA AVRAM" userId="S::antonia.avram@stud.ubbcluj.ro::ae56645f-6f2f-4cd4-9eae-6cc577b3d25d" providerId="AD" clId="Web-{8326747E-A771-1C93-178A-1EC314C7A40C}" dt="2023-11-30T00:49:12.986" v="355"/>
        <pc:sldMkLst>
          <pc:docMk/>
          <pc:sldMk cId="2749482660" sldId="259"/>
        </pc:sldMkLst>
      </pc:sldChg>
      <pc:sldChg chg="modSp new">
        <pc:chgData name="ANTONIA-ADELINA AVRAM" userId="S::antonia.avram@stud.ubbcluj.ro::ae56645f-6f2f-4cd4-9eae-6cc577b3d25d" providerId="AD" clId="Web-{8326747E-A771-1C93-178A-1EC314C7A40C}" dt="2023-11-30T00:59:57.381" v="368" actId="20577"/>
        <pc:sldMkLst>
          <pc:docMk/>
          <pc:sldMk cId="3523155526" sldId="260"/>
        </pc:sldMkLst>
        <pc:spChg chg="mod">
          <ac:chgData name="ANTONIA-ADELINA AVRAM" userId="S::antonia.avram@stud.ubbcluj.ro::ae56645f-6f2f-4cd4-9eae-6cc577b3d25d" providerId="AD" clId="Web-{8326747E-A771-1C93-178A-1EC314C7A40C}" dt="2023-11-30T00:59:57.381" v="368" actId="20577"/>
          <ac:spMkLst>
            <pc:docMk/>
            <pc:sldMk cId="3523155526" sldId="260"/>
            <ac:spMk id="2" creationId="{18FA42D7-8CD0-0275-E07E-17AD15328D5B}"/>
          </ac:spMkLst>
        </pc:spChg>
      </pc:sldChg>
      <pc:sldChg chg="modSp new">
        <pc:chgData name="ANTONIA-ADELINA AVRAM" userId="S::antonia.avram@stud.ubbcluj.ro::ae56645f-6f2f-4cd4-9eae-6cc577b3d25d" providerId="AD" clId="Web-{8326747E-A771-1C93-178A-1EC314C7A40C}" dt="2023-11-30T01:00:04.350" v="373" actId="20577"/>
        <pc:sldMkLst>
          <pc:docMk/>
          <pc:sldMk cId="3560125084" sldId="261"/>
        </pc:sldMkLst>
        <pc:spChg chg="mod">
          <ac:chgData name="ANTONIA-ADELINA AVRAM" userId="S::antonia.avram@stud.ubbcluj.ro::ae56645f-6f2f-4cd4-9eae-6cc577b3d25d" providerId="AD" clId="Web-{8326747E-A771-1C93-178A-1EC314C7A40C}" dt="2023-11-30T01:00:04.350" v="373" actId="20577"/>
          <ac:spMkLst>
            <pc:docMk/>
            <pc:sldMk cId="3560125084" sldId="261"/>
            <ac:spMk id="2" creationId="{60C69077-53EB-B01F-B93E-0CDB96CE45A2}"/>
          </ac:spMkLst>
        </pc:spChg>
      </pc:sldChg>
      <pc:sldChg chg="modSp new">
        <pc:chgData name="ANTONIA-ADELINA AVRAM" userId="S::antonia.avram@stud.ubbcluj.ro::ae56645f-6f2f-4cd4-9eae-6cc577b3d25d" providerId="AD" clId="Web-{8326747E-A771-1C93-178A-1EC314C7A40C}" dt="2023-11-30T01:00:46.820" v="376" actId="20577"/>
        <pc:sldMkLst>
          <pc:docMk/>
          <pc:sldMk cId="1609545571" sldId="262"/>
        </pc:sldMkLst>
        <pc:spChg chg="mod">
          <ac:chgData name="ANTONIA-ADELINA AVRAM" userId="S::antonia.avram@stud.ubbcluj.ro::ae56645f-6f2f-4cd4-9eae-6cc577b3d25d" providerId="AD" clId="Web-{8326747E-A771-1C93-178A-1EC314C7A40C}" dt="2023-11-30T01:00:46.820" v="376" actId="20577"/>
          <ac:spMkLst>
            <pc:docMk/>
            <pc:sldMk cId="1609545571" sldId="262"/>
            <ac:spMk id="2" creationId="{8FFFF7AF-9023-A788-5E2C-4980F32F4A01}"/>
          </ac:spMkLst>
        </pc:spChg>
      </pc:sldChg>
      <pc:sldChg chg="modSp new">
        <pc:chgData name="ANTONIA-ADELINA AVRAM" userId="S::antonia.avram@stud.ubbcluj.ro::ae56645f-6f2f-4cd4-9eae-6cc577b3d25d" providerId="AD" clId="Web-{8326747E-A771-1C93-178A-1EC314C7A40C}" dt="2023-11-30T01:00:54.758" v="380" actId="20577"/>
        <pc:sldMkLst>
          <pc:docMk/>
          <pc:sldMk cId="3204152011" sldId="263"/>
        </pc:sldMkLst>
        <pc:spChg chg="mod">
          <ac:chgData name="ANTONIA-ADELINA AVRAM" userId="S::antonia.avram@stud.ubbcluj.ro::ae56645f-6f2f-4cd4-9eae-6cc577b3d25d" providerId="AD" clId="Web-{8326747E-A771-1C93-178A-1EC314C7A40C}" dt="2023-11-30T01:00:54.758" v="380" actId="20577"/>
          <ac:spMkLst>
            <pc:docMk/>
            <pc:sldMk cId="3204152011" sldId="263"/>
            <ac:spMk id="2" creationId="{E486423A-1D61-3E8F-52F6-21CB9A002565}"/>
          </ac:spMkLst>
        </pc:spChg>
      </pc:sldChg>
      <pc:sldChg chg="modSp new">
        <pc:chgData name="ANTONIA-ADELINA AVRAM" userId="S::antonia.avram@stud.ubbcluj.ro::ae56645f-6f2f-4cd4-9eae-6cc577b3d25d" providerId="AD" clId="Web-{8326747E-A771-1C93-178A-1EC314C7A40C}" dt="2023-11-30T01:01:04.836" v="386" actId="20577"/>
        <pc:sldMkLst>
          <pc:docMk/>
          <pc:sldMk cId="3470607994" sldId="264"/>
        </pc:sldMkLst>
        <pc:spChg chg="mod">
          <ac:chgData name="ANTONIA-ADELINA AVRAM" userId="S::antonia.avram@stud.ubbcluj.ro::ae56645f-6f2f-4cd4-9eae-6cc577b3d25d" providerId="AD" clId="Web-{8326747E-A771-1C93-178A-1EC314C7A40C}" dt="2023-11-30T01:01:04.836" v="386" actId="20577"/>
          <ac:spMkLst>
            <pc:docMk/>
            <pc:sldMk cId="3470607994" sldId="264"/>
            <ac:spMk id="2" creationId="{A7D6462C-DA70-21CC-3565-F13B4CFE8112}"/>
          </ac:spMkLst>
        </pc:spChg>
      </pc:sldChg>
    </pc:docChg>
  </pc:docChgLst>
  <pc:docChgLst>
    <pc:chgData name="ANTONIA-ADELINA AVRAM" userId="S::antonia.avram@stud.ubbcluj.ro::ae56645f-6f2f-4cd4-9eae-6cc577b3d25d" providerId="AD" clId="Web-{0BC828FE-C622-D404-1ED8-EC8195CFA806}"/>
    <pc:docChg chg="addSld delSld modSld sldOrd">
      <pc:chgData name="ANTONIA-ADELINA AVRAM" userId="S::antonia.avram@stud.ubbcluj.ro::ae56645f-6f2f-4cd4-9eae-6cc577b3d25d" providerId="AD" clId="Web-{0BC828FE-C622-D404-1ED8-EC8195CFA806}" dt="2023-11-30T22:31:04.640" v="627" actId="20577"/>
      <pc:docMkLst>
        <pc:docMk/>
      </pc:docMkLst>
      <pc:sldChg chg="modSp">
        <pc:chgData name="ANTONIA-ADELINA AVRAM" userId="S::antonia.avram@stud.ubbcluj.ro::ae56645f-6f2f-4cd4-9eae-6cc577b3d25d" providerId="AD" clId="Web-{0BC828FE-C622-D404-1ED8-EC8195CFA806}" dt="2023-11-30T20:50:06.746" v="168" actId="14100"/>
        <pc:sldMkLst>
          <pc:docMk/>
          <pc:sldMk cId="181639895" sldId="257"/>
        </pc:sldMkLst>
        <pc:spChg chg="mod">
          <ac:chgData name="ANTONIA-ADELINA AVRAM" userId="S::antonia.avram@stud.ubbcluj.ro::ae56645f-6f2f-4cd4-9eae-6cc577b3d25d" providerId="AD" clId="Web-{0BC828FE-C622-D404-1ED8-EC8195CFA806}" dt="2023-11-30T20:50:06.746" v="168" actId="14100"/>
          <ac:spMkLst>
            <pc:docMk/>
            <pc:sldMk cId="181639895" sldId="257"/>
            <ac:spMk id="2" creationId="{269CE661-50F0-6821-EC07-05CC86B48D1C}"/>
          </ac:spMkLst>
        </pc:spChg>
      </pc:sldChg>
      <pc:sldChg chg="addSp modSp mod setBg setClrOvrMap">
        <pc:chgData name="ANTONIA-ADELINA AVRAM" userId="S::antonia.avram@stud.ubbcluj.ro::ae56645f-6f2f-4cd4-9eae-6cc577b3d25d" providerId="AD" clId="Web-{0BC828FE-C622-D404-1ED8-EC8195CFA806}" dt="2023-11-30T21:41:08.127" v="292" actId="20577"/>
        <pc:sldMkLst>
          <pc:docMk/>
          <pc:sldMk cId="2749482660" sldId="259"/>
        </pc:sldMkLst>
        <pc:spChg chg="mod">
          <ac:chgData name="ANTONIA-ADELINA AVRAM" userId="S::antonia.avram@stud.ubbcluj.ro::ae56645f-6f2f-4cd4-9eae-6cc577b3d25d" providerId="AD" clId="Web-{0BC828FE-C622-D404-1ED8-EC8195CFA806}" dt="2023-11-30T21:40:58.439" v="289"/>
          <ac:spMkLst>
            <pc:docMk/>
            <pc:sldMk cId="2749482660" sldId="259"/>
            <ac:spMk id="2" creationId="{5D642648-2F64-278C-BD8F-1300753C794B}"/>
          </ac:spMkLst>
        </pc:spChg>
        <pc:spChg chg="mod">
          <ac:chgData name="ANTONIA-ADELINA AVRAM" userId="S::antonia.avram@stud.ubbcluj.ro::ae56645f-6f2f-4cd4-9eae-6cc577b3d25d" providerId="AD" clId="Web-{0BC828FE-C622-D404-1ED8-EC8195CFA806}" dt="2023-11-30T21:41:08.127" v="292" actId="20577"/>
          <ac:spMkLst>
            <pc:docMk/>
            <pc:sldMk cId="2749482660" sldId="259"/>
            <ac:spMk id="3" creationId="{2DEA4DC6-9064-BB53-686E-D86B88106DBC}"/>
          </ac:spMkLst>
        </pc:spChg>
        <pc:spChg chg="add">
          <ac:chgData name="ANTONIA-ADELINA AVRAM" userId="S::antonia.avram@stud.ubbcluj.ro::ae56645f-6f2f-4cd4-9eae-6cc577b3d25d" providerId="AD" clId="Web-{0BC828FE-C622-D404-1ED8-EC8195CFA806}" dt="2023-11-30T21:40:58.439" v="289"/>
          <ac:spMkLst>
            <pc:docMk/>
            <pc:sldMk cId="2749482660" sldId="259"/>
            <ac:spMk id="9" creationId="{F79FF99C-BAA9-404F-9C96-6DD456B4F795}"/>
          </ac:spMkLst>
        </pc:spChg>
        <pc:spChg chg="add">
          <ac:chgData name="ANTONIA-ADELINA AVRAM" userId="S::antonia.avram@stud.ubbcluj.ro::ae56645f-6f2f-4cd4-9eae-6cc577b3d25d" providerId="AD" clId="Web-{0BC828FE-C622-D404-1ED8-EC8195CFA806}" dt="2023-11-30T21:40:58.439" v="289"/>
          <ac:spMkLst>
            <pc:docMk/>
            <pc:sldMk cId="2749482660" sldId="259"/>
            <ac:spMk id="11" creationId="{49C44AFD-C72D-4D9C-84C6-73E615CED884}"/>
          </ac:spMkLst>
        </pc:spChg>
        <pc:grpChg chg="add">
          <ac:chgData name="ANTONIA-ADELINA AVRAM" userId="S::antonia.avram@stud.ubbcluj.ro::ae56645f-6f2f-4cd4-9eae-6cc577b3d25d" providerId="AD" clId="Web-{0BC828FE-C622-D404-1ED8-EC8195CFA806}" dt="2023-11-30T21:40:58.439" v="289"/>
          <ac:grpSpMkLst>
            <pc:docMk/>
            <pc:sldMk cId="2749482660" sldId="259"/>
            <ac:grpSpMk id="13" creationId="{1D25B14F-36E0-41E8-956F-CABEF1ADD65F}"/>
          </ac:grpSpMkLst>
        </pc:grpChg>
        <pc:picChg chg="add">
          <ac:chgData name="ANTONIA-ADELINA AVRAM" userId="S::antonia.avram@stud.ubbcluj.ro::ae56645f-6f2f-4cd4-9eae-6cc577b3d25d" providerId="AD" clId="Web-{0BC828FE-C622-D404-1ED8-EC8195CFA806}" dt="2023-11-30T21:40:58.439" v="289"/>
          <ac:picMkLst>
            <pc:docMk/>
            <pc:sldMk cId="2749482660" sldId="259"/>
            <ac:picMk id="5" creationId="{F61021C2-F795-FDD0-C0B8-E67C71DAB606}"/>
          </ac:picMkLst>
        </pc:picChg>
      </pc:sldChg>
      <pc:sldChg chg="del">
        <pc:chgData name="ANTONIA-ADELINA AVRAM" userId="S::antonia.avram@stud.ubbcluj.ro::ae56645f-6f2f-4cd4-9eae-6cc577b3d25d" providerId="AD" clId="Web-{0BC828FE-C622-D404-1ED8-EC8195CFA806}" dt="2023-11-30T20:24:34.414" v="3"/>
        <pc:sldMkLst>
          <pc:docMk/>
          <pc:sldMk cId="3560125084" sldId="261"/>
        </pc:sldMkLst>
      </pc:sldChg>
      <pc:sldChg chg="modSp del">
        <pc:chgData name="ANTONIA-ADELINA AVRAM" userId="S::antonia.avram@stud.ubbcluj.ro::ae56645f-6f2f-4cd4-9eae-6cc577b3d25d" providerId="AD" clId="Web-{0BC828FE-C622-D404-1ED8-EC8195CFA806}" dt="2023-11-30T20:34:25.136" v="106"/>
        <pc:sldMkLst>
          <pc:docMk/>
          <pc:sldMk cId="3204152011" sldId="263"/>
        </pc:sldMkLst>
        <pc:spChg chg="mod">
          <ac:chgData name="ANTONIA-ADELINA AVRAM" userId="S::antonia.avram@stud.ubbcluj.ro::ae56645f-6f2f-4cd4-9eae-6cc577b3d25d" providerId="AD" clId="Web-{0BC828FE-C622-D404-1ED8-EC8195CFA806}" dt="2023-11-30T20:34:19.698" v="105" actId="20577"/>
          <ac:spMkLst>
            <pc:docMk/>
            <pc:sldMk cId="3204152011" sldId="263"/>
            <ac:spMk id="2" creationId="{E486423A-1D61-3E8F-52F6-21CB9A002565}"/>
          </ac:spMkLst>
        </pc:spChg>
      </pc:sldChg>
      <pc:sldChg chg="del">
        <pc:chgData name="ANTONIA-ADELINA AVRAM" userId="S::antonia.avram@stud.ubbcluj.ro::ae56645f-6f2f-4cd4-9eae-6cc577b3d25d" providerId="AD" clId="Web-{0BC828FE-C622-D404-1ED8-EC8195CFA806}" dt="2023-11-30T21:22:51.608" v="206"/>
        <pc:sldMkLst>
          <pc:docMk/>
          <pc:sldMk cId="3470607994" sldId="264"/>
        </pc:sldMkLst>
      </pc:sldChg>
      <pc:sldChg chg="new del">
        <pc:chgData name="ANTONIA-ADELINA AVRAM" userId="S::antonia.avram@stud.ubbcluj.ro::ae56645f-6f2f-4cd4-9eae-6cc577b3d25d" providerId="AD" clId="Web-{0BC828FE-C622-D404-1ED8-EC8195CFA806}" dt="2023-11-30T20:24:29.930" v="2"/>
        <pc:sldMkLst>
          <pc:docMk/>
          <pc:sldMk cId="2506401245" sldId="272"/>
        </pc:sldMkLst>
      </pc:sldChg>
      <pc:sldChg chg="addSp delSp modSp new mod setBg setClrOvrMap">
        <pc:chgData name="ANTONIA-ADELINA AVRAM" userId="S::antonia.avram@stud.ubbcluj.ro::ae56645f-6f2f-4cd4-9eae-6cc577b3d25d" providerId="AD" clId="Web-{0BC828FE-C622-D404-1ED8-EC8195CFA806}" dt="2023-11-30T20:45:37.673" v="162" actId="1076"/>
        <pc:sldMkLst>
          <pc:docMk/>
          <pc:sldMk cId="3887433153" sldId="273"/>
        </pc:sldMkLst>
        <pc:spChg chg="mod">
          <ac:chgData name="ANTONIA-ADELINA AVRAM" userId="S::antonia.avram@stud.ubbcluj.ro::ae56645f-6f2f-4cd4-9eae-6cc577b3d25d" providerId="AD" clId="Web-{0BC828FE-C622-D404-1ED8-EC8195CFA806}" dt="2023-11-30T20:45:30.516" v="160"/>
          <ac:spMkLst>
            <pc:docMk/>
            <pc:sldMk cId="3887433153" sldId="273"/>
            <ac:spMk id="2" creationId="{2134E6DD-E16C-ADEF-ED13-127753D1F5B6}"/>
          </ac:spMkLst>
        </pc:spChg>
        <pc:spChg chg="mod ord">
          <ac:chgData name="ANTONIA-ADELINA AVRAM" userId="S::antonia.avram@stud.ubbcluj.ro::ae56645f-6f2f-4cd4-9eae-6cc577b3d25d" providerId="AD" clId="Web-{0BC828FE-C622-D404-1ED8-EC8195CFA806}" dt="2023-11-30T20:45:30.516" v="160"/>
          <ac:spMkLst>
            <pc:docMk/>
            <pc:sldMk cId="3887433153" sldId="273"/>
            <ac:spMk id="3" creationId="{1451DE09-4206-552D-8DA2-531E97D34334}"/>
          </ac:spMkLst>
        </pc:spChg>
        <pc:spChg chg="add del">
          <ac:chgData name="ANTONIA-ADELINA AVRAM" userId="S::antonia.avram@stud.ubbcluj.ro::ae56645f-6f2f-4cd4-9eae-6cc577b3d25d" providerId="AD" clId="Web-{0BC828FE-C622-D404-1ED8-EC8195CFA806}" dt="2023-11-30T20:33:28.697" v="85"/>
          <ac:spMkLst>
            <pc:docMk/>
            <pc:sldMk cId="3887433153" sldId="273"/>
            <ac:spMk id="9" creationId="{2A0E4E09-FC02-4ADC-951A-3FFA90B6FE39}"/>
          </ac:spMkLst>
        </pc:spChg>
        <pc:spChg chg="add del">
          <ac:chgData name="ANTONIA-ADELINA AVRAM" userId="S::antonia.avram@stud.ubbcluj.ro::ae56645f-6f2f-4cd4-9eae-6cc577b3d25d" providerId="AD" clId="Web-{0BC828FE-C622-D404-1ED8-EC8195CFA806}" dt="2023-11-30T20:33:28.697" v="85"/>
          <ac:spMkLst>
            <pc:docMk/>
            <pc:sldMk cId="3887433153" sldId="273"/>
            <ac:spMk id="11" creationId="{E5821A2D-F010-4C2B-8819-23281D9C770F}"/>
          </ac:spMkLst>
        </pc:spChg>
        <pc:spChg chg="add del">
          <ac:chgData name="ANTONIA-ADELINA AVRAM" userId="S::antonia.avram@stud.ubbcluj.ro::ae56645f-6f2f-4cd4-9eae-6cc577b3d25d" providerId="AD" clId="Web-{0BC828FE-C622-D404-1ED8-EC8195CFA806}" dt="2023-11-30T20:33:33.494" v="87"/>
          <ac:spMkLst>
            <pc:docMk/>
            <pc:sldMk cId="3887433153" sldId="273"/>
            <ac:spMk id="17" creationId="{1C7FF924-8DA0-4BE9-8C7E-095B0EC13A44}"/>
          </ac:spMkLst>
        </pc:spChg>
        <pc:spChg chg="add del">
          <ac:chgData name="ANTONIA-ADELINA AVRAM" userId="S::antonia.avram@stud.ubbcluj.ro::ae56645f-6f2f-4cd4-9eae-6cc577b3d25d" providerId="AD" clId="Web-{0BC828FE-C622-D404-1ED8-EC8195CFA806}" dt="2023-11-30T20:45:30.516" v="160"/>
          <ac:spMkLst>
            <pc:docMk/>
            <pc:sldMk cId="3887433153" sldId="273"/>
            <ac:spMk id="21" creationId="{2A0E4E09-FC02-4ADC-951A-3FFA90B6FE39}"/>
          </ac:spMkLst>
        </pc:spChg>
        <pc:spChg chg="add del">
          <ac:chgData name="ANTONIA-ADELINA AVRAM" userId="S::antonia.avram@stud.ubbcluj.ro::ae56645f-6f2f-4cd4-9eae-6cc577b3d25d" providerId="AD" clId="Web-{0BC828FE-C622-D404-1ED8-EC8195CFA806}" dt="2023-11-30T20:45:30.516" v="160"/>
          <ac:spMkLst>
            <pc:docMk/>
            <pc:sldMk cId="3887433153" sldId="273"/>
            <ac:spMk id="22" creationId="{E5821A2D-F010-4C2B-8819-23281D9C770F}"/>
          </ac:spMkLst>
        </pc:spChg>
        <pc:spChg chg="add del">
          <ac:chgData name="ANTONIA-ADELINA AVRAM" userId="S::antonia.avram@stud.ubbcluj.ro::ae56645f-6f2f-4cd4-9eae-6cc577b3d25d" providerId="AD" clId="Web-{0BC828FE-C622-D404-1ED8-EC8195CFA806}" dt="2023-11-30T20:45:27.735" v="157"/>
          <ac:spMkLst>
            <pc:docMk/>
            <pc:sldMk cId="3887433153" sldId="273"/>
            <ac:spMk id="28" creationId="{2A0E4E09-FC02-4ADC-951A-3FFA90B6FE39}"/>
          </ac:spMkLst>
        </pc:spChg>
        <pc:spChg chg="add del">
          <ac:chgData name="ANTONIA-ADELINA AVRAM" userId="S::antonia.avram@stud.ubbcluj.ro::ae56645f-6f2f-4cd4-9eae-6cc577b3d25d" providerId="AD" clId="Web-{0BC828FE-C622-D404-1ED8-EC8195CFA806}" dt="2023-11-30T20:45:27.735" v="157"/>
          <ac:spMkLst>
            <pc:docMk/>
            <pc:sldMk cId="3887433153" sldId="273"/>
            <ac:spMk id="30" creationId="{E5821A2D-F010-4C2B-8819-23281D9C770F}"/>
          </ac:spMkLst>
        </pc:spChg>
        <pc:spChg chg="add del">
          <ac:chgData name="ANTONIA-ADELINA AVRAM" userId="S::antonia.avram@stud.ubbcluj.ro::ae56645f-6f2f-4cd4-9eae-6cc577b3d25d" providerId="AD" clId="Web-{0BC828FE-C622-D404-1ED8-EC8195CFA806}" dt="2023-11-30T20:45:30.501" v="159"/>
          <ac:spMkLst>
            <pc:docMk/>
            <pc:sldMk cId="3887433153" sldId="273"/>
            <ac:spMk id="36" creationId="{1C7FF924-8DA0-4BE9-8C7E-095B0EC13A44}"/>
          </ac:spMkLst>
        </pc:spChg>
        <pc:spChg chg="add">
          <ac:chgData name="ANTONIA-ADELINA AVRAM" userId="S::antonia.avram@stud.ubbcluj.ro::ae56645f-6f2f-4cd4-9eae-6cc577b3d25d" providerId="AD" clId="Web-{0BC828FE-C622-D404-1ED8-EC8195CFA806}" dt="2023-11-30T20:45:30.516" v="160"/>
          <ac:spMkLst>
            <pc:docMk/>
            <pc:sldMk cId="3887433153" sldId="273"/>
            <ac:spMk id="40" creationId="{2A0E4E09-FC02-4ADC-951A-3FFA90B6FE39}"/>
          </ac:spMkLst>
        </pc:spChg>
        <pc:spChg chg="add">
          <ac:chgData name="ANTONIA-ADELINA AVRAM" userId="S::antonia.avram@stud.ubbcluj.ro::ae56645f-6f2f-4cd4-9eae-6cc577b3d25d" providerId="AD" clId="Web-{0BC828FE-C622-D404-1ED8-EC8195CFA806}" dt="2023-11-30T20:45:30.516" v="160"/>
          <ac:spMkLst>
            <pc:docMk/>
            <pc:sldMk cId="3887433153" sldId="273"/>
            <ac:spMk id="41" creationId="{E5821A2D-F010-4C2B-8819-23281D9C770F}"/>
          </ac:spMkLst>
        </pc:spChg>
        <pc:grpChg chg="add del">
          <ac:chgData name="ANTONIA-ADELINA AVRAM" userId="S::antonia.avram@stud.ubbcluj.ro::ae56645f-6f2f-4cd4-9eae-6cc577b3d25d" providerId="AD" clId="Web-{0BC828FE-C622-D404-1ED8-EC8195CFA806}" dt="2023-11-30T20:33:28.697" v="85"/>
          <ac:grpSpMkLst>
            <pc:docMk/>
            <pc:sldMk cId="3887433153" sldId="273"/>
            <ac:grpSpMk id="13" creationId="{D68B9961-F007-40D1-AF51-61B6DE5106CE}"/>
          </ac:grpSpMkLst>
        </pc:grpChg>
        <pc:grpChg chg="add del">
          <ac:chgData name="ANTONIA-ADELINA AVRAM" userId="S::antonia.avram@stud.ubbcluj.ro::ae56645f-6f2f-4cd4-9eae-6cc577b3d25d" providerId="AD" clId="Web-{0BC828FE-C622-D404-1ED8-EC8195CFA806}" dt="2023-11-30T20:33:33.494" v="87"/>
          <ac:grpSpMkLst>
            <pc:docMk/>
            <pc:sldMk cId="3887433153" sldId="273"/>
            <ac:grpSpMk id="18" creationId="{5029B4A8-2CF0-48DC-B29E-F3B62EDDC445}"/>
          </ac:grpSpMkLst>
        </pc:grpChg>
        <pc:grpChg chg="add del">
          <ac:chgData name="ANTONIA-ADELINA AVRAM" userId="S::antonia.avram@stud.ubbcluj.ro::ae56645f-6f2f-4cd4-9eae-6cc577b3d25d" providerId="AD" clId="Web-{0BC828FE-C622-D404-1ED8-EC8195CFA806}" dt="2023-11-30T20:45:30.516" v="160"/>
          <ac:grpSpMkLst>
            <pc:docMk/>
            <pc:sldMk cId="3887433153" sldId="273"/>
            <ac:grpSpMk id="23" creationId="{D68B9961-F007-40D1-AF51-61B6DE5106CE}"/>
          </ac:grpSpMkLst>
        </pc:grpChg>
        <pc:grpChg chg="add del">
          <ac:chgData name="ANTONIA-ADELINA AVRAM" userId="S::antonia.avram@stud.ubbcluj.ro::ae56645f-6f2f-4cd4-9eae-6cc577b3d25d" providerId="AD" clId="Web-{0BC828FE-C622-D404-1ED8-EC8195CFA806}" dt="2023-11-30T20:45:27.735" v="157"/>
          <ac:grpSpMkLst>
            <pc:docMk/>
            <pc:sldMk cId="3887433153" sldId="273"/>
            <ac:grpSpMk id="32" creationId="{D68B9961-F007-40D1-AF51-61B6DE5106CE}"/>
          </ac:grpSpMkLst>
        </pc:grpChg>
        <pc:grpChg chg="add del">
          <ac:chgData name="ANTONIA-ADELINA AVRAM" userId="S::antonia.avram@stud.ubbcluj.ro::ae56645f-6f2f-4cd4-9eae-6cc577b3d25d" providerId="AD" clId="Web-{0BC828FE-C622-D404-1ED8-EC8195CFA806}" dt="2023-11-30T20:45:30.501" v="159"/>
          <ac:grpSpMkLst>
            <pc:docMk/>
            <pc:sldMk cId="3887433153" sldId="273"/>
            <ac:grpSpMk id="37" creationId="{5029B4A8-2CF0-48DC-B29E-F3B62EDDC445}"/>
          </ac:grpSpMkLst>
        </pc:grpChg>
        <pc:grpChg chg="add">
          <ac:chgData name="ANTONIA-ADELINA AVRAM" userId="S::antonia.avram@stud.ubbcluj.ro::ae56645f-6f2f-4cd4-9eae-6cc577b3d25d" providerId="AD" clId="Web-{0BC828FE-C622-D404-1ED8-EC8195CFA806}" dt="2023-11-30T20:45:30.516" v="160"/>
          <ac:grpSpMkLst>
            <pc:docMk/>
            <pc:sldMk cId="3887433153" sldId="273"/>
            <ac:grpSpMk id="42" creationId="{D68B9961-F007-40D1-AF51-61B6DE5106CE}"/>
          </ac:grpSpMkLst>
        </pc:grpChg>
        <pc:picChg chg="add del mod">
          <ac:chgData name="ANTONIA-ADELINA AVRAM" userId="S::antonia.avram@stud.ubbcluj.ro::ae56645f-6f2f-4cd4-9eae-6cc577b3d25d" providerId="AD" clId="Web-{0BC828FE-C622-D404-1ED8-EC8195CFA806}" dt="2023-11-30T20:45:12.219" v="153"/>
          <ac:picMkLst>
            <pc:docMk/>
            <pc:sldMk cId="3887433153" sldId="273"/>
            <ac:picMk id="4" creationId="{5E8D01CD-8692-3E8C-63F4-EAED8014142F}"/>
          </ac:picMkLst>
        </pc:picChg>
        <pc:picChg chg="add mod">
          <ac:chgData name="ANTONIA-ADELINA AVRAM" userId="S::antonia.avram@stud.ubbcluj.ro::ae56645f-6f2f-4cd4-9eae-6cc577b3d25d" providerId="AD" clId="Web-{0BC828FE-C622-D404-1ED8-EC8195CFA806}" dt="2023-11-30T20:45:37.673" v="162" actId="1076"/>
          <ac:picMkLst>
            <pc:docMk/>
            <pc:sldMk cId="3887433153" sldId="273"/>
            <ac:picMk id="5" creationId="{5C306F8D-BD89-49DF-9E19-23E320257E6D}"/>
          </ac:picMkLst>
        </pc:picChg>
      </pc:sldChg>
      <pc:sldChg chg="addSp modSp new">
        <pc:chgData name="ANTONIA-ADELINA AVRAM" userId="S::antonia.avram@stud.ubbcluj.ro::ae56645f-6f2f-4cd4-9eae-6cc577b3d25d" providerId="AD" clId="Web-{0BC828FE-C622-D404-1ED8-EC8195CFA806}" dt="2023-11-30T20:45:05.531" v="152" actId="1076"/>
        <pc:sldMkLst>
          <pc:docMk/>
          <pc:sldMk cId="2390973078" sldId="274"/>
        </pc:sldMkLst>
        <pc:spChg chg="mod">
          <ac:chgData name="ANTONIA-ADELINA AVRAM" userId="S::antonia.avram@stud.ubbcluj.ro::ae56645f-6f2f-4cd4-9eae-6cc577b3d25d" providerId="AD" clId="Web-{0BC828FE-C622-D404-1ED8-EC8195CFA806}" dt="2023-11-30T20:44:09.733" v="143" actId="20577"/>
          <ac:spMkLst>
            <pc:docMk/>
            <pc:sldMk cId="2390973078" sldId="274"/>
            <ac:spMk id="2" creationId="{63E4AABF-308D-F20B-8F4C-869AB5E463EE}"/>
          </ac:spMkLst>
        </pc:spChg>
        <pc:spChg chg="mod">
          <ac:chgData name="ANTONIA-ADELINA AVRAM" userId="S::antonia.avram@stud.ubbcluj.ro::ae56645f-6f2f-4cd4-9eae-6cc577b3d25d" providerId="AD" clId="Web-{0BC828FE-C622-D404-1ED8-EC8195CFA806}" dt="2023-11-30T20:44:34.577" v="148" actId="1076"/>
          <ac:spMkLst>
            <pc:docMk/>
            <pc:sldMk cId="2390973078" sldId="274"/>
            <ac:spMk id="3" creationId="{0363C06A-D053-B02A-D7BF-70E12A5E6D29}"/>
          </ac:spMkLst>
        </pc:spChg>
        <pc:picChg chg="add mod">
          <ac:chgData name="ANTONIA-ADELINA AVRAM" userId="S::antonia.avram@stud.ubbcluj.ro::ae56645f-6f2f-4cd4-9eae-6cc577b3d25d" providerId="AD" clId="Web-{0BC828FE-C622-D404-1ED8-EC8195CFA806}" dt="2023-11-30T20:45:05.531" v="152" actId="1076"/>
          <ac:picMkLst>
            <pc:docMk/>
            <pc:sldMk cId="2390973078" sldId="274"/>
            <ac:picMk id="4" creationId="{F29F204F-8C1C-0737-BF4D-58D835C4ED33}"/>
          </ac:picMkLst>
        </pc:picChg>
      </pc:sldChg>
      <pc:sldChg chg="addSp modSp new mod ord setBg">
        <pc:chgData name="ANTONIA-ADELINA AVRAM" userId="S::antonia.avram@stud.ubbcluj.ro::ae56645f-6f2f-4cd4-9eae-6cc577b3d25d" providerId="AD" clId="Web-{0BC828FE-C622-D404-1ED8-EC8195CFA806}" dt="2023-11-30T20:51:02.076" v="181"/>
        <pc:sldMkLst>
          <pc:docMk/>
          <pc:sldMk cId="983769726" sldId="275"/>
        </pc:sldMkLst>
        <pc:spChg chg="mod">
          <ac:chgData name="ANTONIA-ADELINA AVRAM" userId="S::antonia.avram@stud.ubbcluj.ro::ae56645f-6f2f-4cd4-9eae-6cc577b3d25d" providerId="AD" clId="Web-{0BC828FE-C622-D404-1ED8-EC8195CFA806}" dt="2023-11-30T20:50:54.810" v="180"/>
          <ac:spMkLst>
            <pc:docMk/>
            <pc:sldMk cId="983769726" sldId="275"/>
            <ac:spMk id="2" creationId="{A60EBDD3-417E-B8B4-2E2B-F73EEC47EEA7}"/>
          </ac:spMkLst>
        </pc:spChg>
        <pc:spChg chg="add">
          <ac:chgData name="ANTONIA-ADELINA AVRAM" userId="S::antonia.avram@stud.ubbcluj.ro::ae56645f-6f2f-4cd4-9eae-6cc577b3d25d" providerId="AD" clId="Web-{0BC828FE-C622-D404-1ED8-EC8195CFA806}" dt="2023-11-30T20:50:54.810" v="180"/>
          <ac:spMkLst>
            <pc:docMk/>
            <pc:sldMk cId="983769726" sldId="275"/>
            <ac:spMk id="7" creationId="{9A3D0CE2-91FF-49B3-A5D8-181E900D7501}"/>
          </ac:spMkLst>
        </pc:spChg>
        <pc:spChg chg="add">
          <ac:chgData name="ANTONIA-ADELINA AVRAM" userId="S::antonia.avram@stud.ubbcluj.ro::ae56645f-6f2f-4cd4-9eae-6cc577b3d25d" providerId="AD" clId="Web-{0BC828FE-C622-D404-1ED8-EC8195CFA806}" dt="2023-11-30T20:50:54.810" v="180"/>
          <ac:spMkLst>
            <pc:docMk/>
            <pc:sldMk cId="983769726" sldId="275"/>
            <ac:spMk id="9" creationId="{58AEBD96-C315-4F53-9D9E-0E20E993EBFA}"/>
          </ac:spMkLst>
        </pc:spChg>
        <pc:spChg chg="add">
          <ac:chgData name="ANTONIA-ADELINA AVRAM" userId="S::antonia.avram@stud.ubbcluj.ro::ae56645f-6f2f-4cd4-9eae-6cc577b3d25d" providerId="AD" clId="Web-{0BC828FE-C622-D404-1ED8-EC8195CFA806}" dt="2023-11-30T20:50:54.810" v="180"/>
          <ac:spMkLst>
            <pc:docMk/>
            <pc:sldMk cId="983769726" sldId="275"/>
            <ac:spMk id="11" creationId="{78916AAA-66F6-4DFA-88ED-7E27CF6B8DAD}"/>
          </ac:spMkLst>
        </pc:spChg>
        <pc:spChg chg="add">
          <ac:chgData name="ANTONIA-ADELINA AVRAM" userId="S::antonia.avram@stud.ubbcluj.ro::ae56645f-6f2f-4cd4-9eae-6cc577b3d25d" providerId="AD" clId="Web-{0BC828FE-C622-D404-1ED8-EC8195CFA806}" dt="2023-11-30T20:50:54.810" v="180"/>
          <ac:spMkLst>
            <pc:docMk/>
            <pc:sldMk cId="983769726" sldId="275"/>
            <ac:spMk id="17" creationId="{E8035907-EB9C-4E11-8A9B-D25B0AD8D749}"/>
          </ac:spMkLst>
        </pc:spChg>
        <pc:spChg chg="add">
          <ac:chgData name="ANTONIA-ADELINA AVRAM" userId="S::antonia.avram@stud.ubbcluj.ro::ae56645f-6f2f-4cd4-9eae-6cc577b3d25d" providerId="AD" clId="Web-{0BC828FE-C622-D404-1ED8-EC8195CFA806}" dt="2023-11-30T20:50:54.810" v="180"/>
          <ac:spMkLst>
            <pc:docMk/>
            <pc:sldMk cId="983769726" sldId="275"/>
            <ac:spMk id="23" creationId="{D9C69FA7-0958-4ED9-A0DF-E87A0C137BF5}"/>
          </ac:spMkLst>
        </pc:spChg>
        <pc:grpChg chg="add">
          <ac:chgData name="ANTONIA-ADELINA AVRAM" userId="S::antonia.avram@stud.ubbcluj.ro::ae56645f-6f2f-4cd4-9eae-6cc577b3d25d" providerId="AD" clId="Web-{0BC828FE-C622-D404-1ED8-EC8195CFA806}" dt="2023-11-30T20:50:54.810" v="180"/>
          <ac:grpSpMkLst>
            <pc:docMk/>
            <pc:sldMk cId="983769726" sldId="275"/>
            <ac:grpSpMk id="13" creationId="{A137D43F-BAD6-47F1-AA65-AEEA38A2FF30}"/>
          </ac:grpSpMkLst>
        </pc:grpChg>
        <pc:grpChg chg="add">
          <ac:chgData name="ANTONIA-ADELINA AVRAM" userId="S::antonia.avram@stud.ubbcluj.ro::ae56645f-6f2f-4cd4-9eae-6cc577b3d25d" providerId="AD" clId="Web-{0BC828FE-C622-D404-1ED8-EC8195CFA806}" dt="2023-11-30T20:50:54.810" v="180"/>
          <ac:grpSpMkLst>
            <pc:docMk/>
            <pc:sldMk cId="983769726" sldId="275"/>
            <ac:grpSpMk id="19" creationId="{B4CFDD4A-4FA1-4CD9-90D5-E253C2040BA3}"/>
          </ac:grpSpMkLst>
        </pc:grpChg>
      </pc:sldChg>
      <pc:sldChg chg="new del">
        <pc:chgData name="ANTONIA-ADELINA AVRAM" userId="S::antonia.avram@stud.ubbcluj.ro::ae56645f-6f2f-4cd4-9eae-6cc577b3d25d" providerId="AD" clId="Web-{0BC828FE-C622-D404-1ED8-EC8195CFA806}" dt="2023-11-30T20:50:20.887" v="170"/>
        <pc:sldMkLst>
          <pc:docMk/>
          <pc:sldMk cId="2687813696" sldId="275"/>
        </pc:sldMkLst>
      </pc:sldChg>
      <pc:sldChg chg="addSp delSp modSp new mod setBg addAnim">
        <pc:chgData name="ANTONIA-ADELINA AVRAM" userId="S::antonia.avram@stud.ubbcluj.ro::ae56645f-6f2f-4cd4-9eae-6cc577b3d25d" providerId="AD" clId="Web-{0BC828FE-C622-D404-1ED8-EC8195CFA806}" dt="2023-11-30T21:00:24.018" v="197"/>
        <pc:sldMkLst>
          <pc:docMk/>
          <pc:sldMk cId="2969625099" sldId="276"/>
        </pc:sldMkLst>
        <pc:spChg chg="mod">
          <ac:chgData name="ANTONIA-ADELINA AVRAM" userId="S::antonia.avram@stud.ubbcluj.ro::ae56645f-6f2f-4cd4-9eae-6cc577b3d25d" providerId="AD" clId="Web-{0BC828FE-C622-D404-1ED8-EC8195CFA806}" dt="2023-11-30T21:00:24.018" v="196"/>
          <ac:spMkLst>
            <pc:docMk/>
            <pc:sldMk cId="2969625099" sldId="276"/>
            <ac:spMk id="2" creationId="{336011D0-C556-35FF-8E24-64F8521F4F09}"/>
          </ac:spMkLst>
        </pc:spChg>
        <pc:spChg chg="add del">
          <ac:chgData name="ANTONIA-ADELINA AVRAM" userId="S::antonia.avram@stud.ubbcluj.ro::ae56645f-6f2f-4cd4-9eae-6cc577b3d25d" providerId="AD" clId="Web-{0BC828FE-C622-D404-1ED8-EC8195CFA806}" dt="2023-11-30T21:00:24.018" v="196"/>
          <ac:spMkLst>
            <pc:docMk/>
            <pc:sldMk cId="2969625099" sldId="276"/>
            <ac:spMk id="7" creationId="{9A3D0CE2-91FF-49B3-A5D8-181E900D7501}"/>
          </ac:spMkLst>
        </pc:spChg>
        <pc:spChg chg="add del">
          <ac:chgData name="ANTONIA-ADELINA AVRAM" userId="S::antonia.avram@stud.ubbcluj.ro::ae56645f-6f2f-4cd4-9eae-6cc577b3d25d" providerId="AD" clId="Web-{0BC828FE-C622-D404-1ED8-EC8195CFA806}" dt="2023-11-30T21:00:24.018" v="196"/>
          <ac:spMkLst>
            <pc:docMk/>
            <pc:sldMk cId="2969625099" sldId="276"/>
            <ac:spMk id="9" creationId="{58AEBD96-C315-4F53-9D9E-0E20E993EBFA}"/>
          </ac:spMkLst>
        </pc:spChg>
        <pc:spChg chg="add del">
          <ac:chgData name="ANTONIA-ADELINA AVRAM" userId="S::antonia.avram@stud.ubbcluj.ro::ae56645f-6f2f-4cd4-9eae-6cc577b3d25d" providerId="AD" clId="Web-{0BC828FE-C622-D404-1ED8-EC8195CFA806}" dt="2023-11-30T21:00:24.018" v="196"/>
          <ac:spMkLst>
            <pc:docMk/>
            <pc:sldMk cId="2969625099" sldId="276"/>
            <ac:spMk id="11" creationId="{78916AAA-66F6-4DFA-88ED-7E27CF6B8DAD}"/>
          </ac:spMkLst>
        </pc:spChg>
        <pc:spChg chg="add del">
          <ac:chgData name="ANTONIA-ADELINA AVRAM" userId="S::antonia.avram@stud.ubbcluj.ro::ae56645f-6f2f-4cd4-9eae-6cc577b3d25d" providerId="AD" clId="Web-{0BC828FE-C622-D404-1ED8-EC8195CFA806}" dt="2023-11-30T21:00:24.018" v="196"/>
          <ac:spMkLst>
            <pc:docMk/>
            <pc:sldMk cId="2969625099" sldId="276"/>
            <ac:spMk id="17" creationId="{E8035907-EB9C-4E11-8A9B-D25B0AD8D749}"/>
          </ac:spMkLst>
        </pc:spChg>
        <pc:spChg chg="add del">
          <ac:chgData name="ANTONIA-ADELINA AVRAM" userId="S::antonia.avram@stud.ubbcluj.ro::ae56645f-6f2f-4cd4-9eae-6cc577b3d25d" providerId="AD" clId="Web-{0BC828FE-C622-D404-1ED8-EC8195CFA806}" dt="2023-11-30T21:00:24.018" v="196"/>
          <ac:spMkLst>
            <pc:docMk/>
            <pc:sldMk cId="2969625099" sldId="276"/>
            <ac:spMk id="23" creationId="{D9C69FA7-0958-4ED9-A0DF-E87A0C137BF5}"/>
          </ac:spMkLst>
        </pc:spChg>
        <pc:spChg chg="add">
          <ac:chgData name="ANTONIA-ADELINA AVRAM" userId="S::antonia.avram@stud.ubbcluj.ro::ae56645f-6f2f-4cd4-9eae-6cc577b3d25d" providerId="AD" clId="Web-{0BC828FE-C622-D404-1ED8-EC8195CFA806}" dt="2023-11-30T21:00:24.018" v="196"/>
          <ac:spMkLst>
            <pc:docMk/>
            <pc:sldMk cId="2969625099" sldId="276"/>
            <ac:spMk id="28" creationId="{9A3D0CE2-91FF-49B3-A5D8-181E900D7501}"/>
          </ac:spMkLst>
        </pc:spChg>
        <pc:spChg chg="add">
          <ac:chgData name="ANTONIA-ADELINA AVRAM" userId="S::antonia.avram@stud.ubbcluj.ro::ae56645f-6f2f-4cd4-9eae-6cc577b3d25d" providerId="AD" clId="Web-{0BC828FE-C622-D404-1ED8-EC8195CFA806}" dt="2023-11-30T21:00:24.018" v="196"/>
          <ac:spMkLst>
            <pc:docMk/>
            <pc:sldMk cId="2969625099" sldId="276"/>
            <ac:spMk id="30" creationId="{58AEBD96-C315-4F53-9D9E-0E20E993EBFA}"/>
          </ac:spMkLst>
        </pc:spChg>
        <pc:spChg chg="add">
          <ac:chgData name="ANTONIA-ADELINA AVRAM" userId="S::antonia.avram@stud.ubbcluj.ro::ae56645f-6f2f-4cd4-9eae-6cc577b3d25d" providerId="AD" clId="Web-{0BC828FE-C622-D404-1ED8-EC8195CFA806}" dt="2023-11-30T21:00:24.018" v="196"/>
          <ac:spMkLst>
            <pc:docMk/>
            <pc:sldMk cId="2969625099" sldId="276"/>
            <ac:spMk id="32" creationId="{78916AAA-66F6-4DFA-88ED-7E27CF6B8DAD}"/>
          </ac:spMkLst>
        </pc:spChg>
        <pc:spChg chg="add">
          <ac:chgData name="ANTONIA-ADELINA AVRAM" userId="S::antonia.avram@stud.ubbcluj.ro::ae56645f-6f2f-4cd4-9eae-6cc577b3d25d" providerId="AD" clId="Web-{0BC828FE-C622-D404-1ED8-EC8195CFA806}" dt="2023-11-30T21:00:24.018" v="196"/>
          <ac:spMkLst>
            <pc:docMk/>
            <pc:sldMk cId="2969625099" sldId="276"/>
            <ac:spMk id="38" creationId="{E8035907-EB9C-4E11-8A9B-D25B0AD8D749}"/>
          </ac:spMkLst>
        </pc:spChg>
        <pc:spChg chg="add">
          <ac:chgData name="ANTONIA-ADELINA AVRAM" userId="S::antonia.avram@stud.ubbcluj.ro::ae56645f-6f2f-4cd4-9eae-6cc577b3d25d" providerId="AD" clId="Web-{0BC828FE-C622-D404-1ED8-EC8195CFA806}" dt="2023-11-30T21:00:24.018" v="196"/>
          <ac:spMkLst>
            <pc:docMk/>
            <pc:sldMk cId="2969625099" sldId="276"/>
            <ac:spMk id="44" creationId="{D9C69FA7-0958-4ED9-A0DF-E87A0C137BF5}"/>
          </ac:spMkLst>
        </pc:spChg>
        <pc:grpChg chg="add del">
          <ac:chgData name="ANTONIA-ADELINA AVRAM" userId="S::antonia.avram@stud.ubbcluj.ro::ae56645f-6f2f-4cd4-9eae-6cc577b3d25d" providerId="AD" clId="Web-{0BC828FE-C622-D404-1ED8-EC8195CFA806}" dt="2023-11-30T21:00:24.018" v="196"/>
          <ac:grpSpMkLst>
            <pc:docMk/>
            <pc:sldMk cId="2969625099" sldId="276"/>
            <ac:grpSpMk id="13" creationId="{A137D43F-BAD6-47F1-AA65-AEEA38A2FF30}"/>
          </ac:grpSpMkLst>
        </pc:grpChg>
        <pc:grpChg chg="add del">
          <ac:chgData name="ANTONIA-ADELINA AVRAM" userId="S::antonia.avram@stud.ubbcluj.ro::ae56645f-6f2f-4cd4-9eae-6cc577b3d25d" providerId="AD" clId="Web-{0BC828FE-C622-D404-1ED8-EC8195CFA806}" dt="2023-11-30T21:00:24.018" v="196"/>
          <ac:grpSpMkLst>
            <pc:docMk/>
            <pc:sldMk cId="2969625099" sldId="276"/>
            <ac:grpSpMk id="19" creationId="{B4CFDD4A-4FA1-4CD9-90D5-E253C2040BA3}"/>
          </ac:grpSpMkLst>
        </pc:grpChg>
        <pc:grpChg chg="add">
          <ac:chgData name="ANTONIA-ADELINA AVRAM" userId="S::antonia.avram@stud.ubbcluj.ro::ae56645f-6f2f-4cd4-9eae-6cc577b3d25d" providerId="AD" clId="Web-{0BC828FE-C622-D404-1ED8-EC8195CFA806}" dt="2023-11-30T21:00:24.018" v="196"/>
          <ac:grpSpMkLst>
            <pc:docMk/>
            <pc:sldMk cId="2969625099" sldId="276"/>
            <ac:grpSpMk id="34" creationId="{A137D43F-BAD6-47F1-AA65-AEEA38A2FF30}"/>
          </ac:grpSpMkLst>
        </pc:grpChg>
        <pc:grpChg chg="add">
          <ac:chgData name="ANTONIA-ADELINA AVRAM" userId="S::antonia.avram@stud.ubbcluj.ro::ae56645f-6f2f-4cd4-9eae-6cc577b3d25d" providerId="AD" clId="Web-{0BC828FE-C622-D404-1ED8-EC8195CFA806}" dt="2023-11-30T21:00:24.018" v="196"/>
          <ac:grpSpMkLst>
            <pc:docMk/>
            <pc:sldMk cId="2969625099" sldId="276"/>
            <ac:grpSpMk id="40" creationId="{B4CFDD4A-4FA1-4CD9-90D5-E253C2040BA3}"/>
          </ac:grpSpMkLst>
        </pc:grpChg>
      </pc:sldChg>
      <pc:sldChg chg="addSp modSp new mod setBg addAnim">
        <pc:chgData name="ANTONIA-ADELINA AVRAM" userId="S::antonia.avram@stud.ubbcluj.ro::ae56645f-6f2f-4cd4-9eae-6cc577b3d25d" providerId="AD" clId="Web-{0BC828FE-C622-D404-1ED8-EC8195CFA806}" dt="2023-11-30T21:16:41.534" v="205"/>
        <pc:sldMkLst>
          <pc:docMk/>
          <pc:sldMk cId="4098227891" sldId="277"/>
        </pc:sldMkLst>
        <pc:spChg chg="mod">
          <ac:chgData name="ANTONIA-ADELINA AVRAM" userId="S::antonia.avram@stud.ubbcluj.ro::ae56645f-6f2f-4cd4-9eae-6cc577b3d25d" providerId="AD" clId="Web-{0BC828FE-C622-D404-1ED8-EC8195CFA806}" dt="2023-11-30T21:16:41.518" v="204"/>
          <ac:spMkLst>
            <pc:docMk/>
            <pc:sldMk cId="4098227891" sldId="277"/>
            <ac:spMk id="2" creationId="{79A28D8A-D6BF-9000-21F3-2BF1C48E2E52}"/>
          </ac:spMkLst>
        </pc:spChg>
        <pc:spChg chg="add">
          <ac:chgData name="ANTONIA-ADELINA AVRAM" userId="S::antonia.avram@stud.ubbcluj.ro::ae56645f-6f2f-4cd4-9eae-6cc577b3d25d" providerId="AD" clId="Web-{0BC828FE-C622-D404-1ED8-EC8195CFA806}" dt="2023-11-30T21:16:41.518" v="204"/>
          <ac:spMkLst>
            <pc:docMk/>
            <pc:sldMk cId="4098227891" sldId="277"/>
            <ac:spMk id="7" creationId="{9A3D0CE2-91FF-49B3-A5D8-181E900D7501}"/>
          </ac:spMkLst>
        </pc:spChg>
        <pc:spChg chg="add">
          <ac:chgData name="ANTONIA-ADELINA AVRAM" userId="S::antonia.avram@stud.ubbcluj.ro::ae56645f-6f2f-4cd4-9eae-6cc577b3d25d" providerId="AD" clId="Web-{0BC828FE-C622-D404-1ED8-EC8195CFA806}" dt="2023-11-30T21:16:41.518" v="204"/>
          <ac:spMkLst>
            <pc:docMk/>
            <pc:sldMk cId="4098227891" sldId="277"/>
            <ac:spMk id="9" creationId="{58AEBD96-C315-4F53-9D9E-0E20E993EBFA}"/>
          </ac:spMkLst>
        </pc:spChg>
        <pc:spChg chg="add">
          <ac:chgData name="ANTONIA-ADELINA AVRAM" userId="S::antonia.avram@stud.ubbcluj.ro::ae56645f-6f2f-4cd4-9eae-6cc577b3d25d" providerId="AD" clId="Web-{0BC828FE-C622-D404-1ED8-EC8195CFA806}" dt="2023-11-30T21:16:41.518" v="204"/>
          <ac:spMkLst>
            <pc:docMk/>
            <pc:sldMk cId="4098227891" sldId="277"/>
            <ac:spMk id="11" creationId="{78916AAA-66F6-4DFA-88ED-7E27CF6B8DAD}"/>
          </ac:spMkLst>
        </pc:spChg>
        <pc:spChg chg="add">
          <ac:chgData name="ANTONIA-ADELINA AVRAM" userId="S::antonia.avram@stud.ubbcluj.ro::ae56645f-6f2f-4cd4-9eae-6cc577b3d25d" providerId="AD" clId="Web-{0BC828FE-C622-D404-1ED8-EC8195CFA806}" dt="2023-11-30T21:16:41.518" v="204"/>
          <ac:spMkLst>
            <pc:docMk/>
            <pc:sldMk cId="4098227891" sldId="277"/>
            <ac:spMk id="17" creationId="{E8035907-EB9C-4E11-8A9B-D25B0AD8D749}"/>
          </ac:spMkLst>
        </pc:spChg>
        <pc:spChg chg="add">
          <ac:chgData name="ANTONIA-ADELINA AVRAM" userId="S::antonia.avram@stud.ubbcluj.ro::ae56645f-6f2f-4cd4-9eae-6cc577b3d25d" providerId="AD" clId="Web-{0BC828FE-C622-D404-1ED8-EC8195CFA806}" dt="2023-11-30T21:16:41.518" v="204"/>
          <ac:spMkLst>
            <pc:docMk/>
            <pc:sldMk cId="4098227891" sldId="277"/>
            <ac:spMk id="23" creationId="{D9C69FA7-0958-4ED9-A0DF-E87A0C137BF5}"/>
          </ac:spMkLst>
        </pc:spChg>
        <pc:grpChg chg="add">
          <ac:chgData name="ANTONIA-ADELINA AVRAM" userId="S::antonia.avram@stud.ubbcluj.ro::ae56645f-6f2f-4cd4-9eae-6cc577b3d25d" providerId="AD" clId="Web-{0BC828FE-C622-D404-1ED8-EC8195CFA806}" dt="2023-11-30T21:16:41.518" v="204"/>
          <ac:grpSpMkLst>
            <pc:docMk/>
            <pc:sldMk cId="4098227891" sldId="277"/>
            <ac:grpSpMk id="13" creationId="{A137D43F-BAD6-47F1-AA65-AEEA38A2FF30}"/>
          </ac:grpSpMkLst>
        </pc:grpChg>
        <pc:grpChg chg="add">
          <ac:chgData name="ANTONIA-ADELINA AVRAM" userId="S::antonia.avram@stud.ubbcluj.ro::ae56645f-6f2f-4cd4-9eae-6cc577b3d25d" providerId="AD" clId="Web-{0BC828FE-C622-D404-1ED8-EC8195CFA806}" dt="2023-11-30T21:16:41.518" v="204"/>
          <ac:grpSpMkLst>
            <pc:docMk/>
            <pc:sldMk cId="4098227891" sldId="277"/>
            <ac:grpSpMk id="19" creationId="{B4CFDD4A-4FA1-4CD9-90D5-E253C2040BA3}"/>
          </ac:grpSpMkLst>
        </pc:grpChg>
      </pc:sldChg>
      <pc:sldChg chg="addSp delSp modSp new mod setBg">
        <pc:chgData name="ANTONIA-ADELINA AVRAM" userId="S::antonia.avram@stud.ubbcluj.ro::ae56645f-6f2f-4cd4-9eae-6cc577b3d25d" providerId="AD" clId="Web-{0BC828FE-C622-D404-1ED8-EC8195CFA806}" dt="2023-11-30T21:45:40.151" v="322" actId="20577"/>
        <pc:sldMkLst>
          <pc:docMk/>
          <pc:sldMk cId="3010274628" sldId="278"/>
        </pc:sldMkLst>
        <pc:spChg chg="mod">
          <ac:chgData name="ANTONIA-ADELINA AVRAM" userId="S::antonia.avram@stud.ubbcluj.ro::ae56645f-6f2f-4cd4-9eae-6cc577b3d25d" providerId="AD" clId="Web-{0BC828FE-C622-D404-1ED8-EC8195CFA806}" dt="2023-11-30T21:28:04.415" v="276"/>
          <ac:spMkLst>
            <pc:docMk/>
            <pc:sldMk cId="3010274628" sldId="278"/>
            <ac:spMk id="2" creationId="{3E6C5F07-891A-9F09-5954-943C489779DE}"/>
          </ac:spMkLst>
        </pc:spChg>
        <pc:spChg chg="add del mod">
          <ac:chgData name="ANTONIA-ADELINA AVRAM" userId="S::antonia.avram@stud.ubbcluj.ro::ae56645f-6f2f-4cd4-9eae-6cc577b3d25d" providerId="AD" clId="Web-{0BC828FE-C622-D404-1ED8-EC8195CFA806}" dt="2023-11-30T21:28:04.415" v="276"/>
          <ac:spMkLst>
            <pc:docMk/>
            <pc:sldMk cId="3010274628" sldId="278"/>
            <ac:spMk id="3" creationId="{7411CF83-CD12-8D92-2F70-8E347732E455}"/>
          </ac:spMkLst>
        </pc:spChg>
        <pc:spChg chg="add del">
          <ac:chgData name="ANTONIA-ADELINA AVRAM" userId="S::antonia.avram@stud.ubbcluj.ro::ae56645f-6f2f-4cd4-9eae-6cc577b3d25d" providerId="AD" clId="Web-{0BC828FE-C622-D404-1ED8-EC8195CFA806}" dt="2023-11-30T21:28:04.384" v="275"/>
          <ac:spMkLst>
            <pc:docMk/>
            <pc:sldMk cId="3010274628" sldId="278"/>
            <ac:spMk id="9" creationId="{3FD711E9-7F79-40A9-8D9E-4AE293C154A5}"/>
          </ac:spMkLst>
        </pc:spChg>
        <pc:spChg chg="add">
          <ac:chgData name="ANTONIA-ADELINA AVRAM" userId="S::antonia.avram@stud.ubbcluj.ro::ae56645f-6f2f-4cd4-9eae-6cc577b3d25d" providerId="AD" clId="Web-{0BC828FE-C622-D404-1ED8-EC8195CFA806}" dt="2023-11-30T21:28:04.415" v="276"/>
          <ac:spMkLst>
            <pc:docMk/>
            <pc:sldMk cId="3010274628" sldId="278"/>
            <ac:spMk id="14" creationId="{3964958D-AF5D-4863-B5FB-83F6B8CB12A0}"/>
          </ac:spMkLst>
        </pc:spChg>
        <pc:spChg chg="add mod">
          <ac:chgData name="ANTONIA-ADELINA AVRAM" userId="S::antonia.avram@stud.ubbcluj.ro::ae56645f-6f2f-4cd4-9eae-6cc577b3d25d" providerId="AD" clId="Web-{0BC828FE-C622-D404-1ED8-EC8195CFA806}" dt="2023-11-30T21:45:40.151" v="322" actId="20577"/>
          <ac:spMkLst>
            <pc:docMk/>
            <pc:sldMk cId="3010274628" sldId="278"/>
            <ac:spMk id="16" creationId="{7411CF83-CD12-8D92-2F70-8E347732E455}"/>
          </ac:spMkLst>
        </pc:spChg>
        <pc:grpChg chg="add">
          <ac:chgData name="ANTONIA-ADELINA AVRAM" userId="S::antonia.avram@stud.ubbcluj.ro::ae56645f-6f2f-4cd4-9eae-6cc577b3d25d" providerId="AD" clId="Web-{0BC828FE-C622-D404-1ED8-EC8195CFA806}" dt="2023-11-30T21:28:04.415" v="276"/>
          <ac:grpSpMkLst>
            <pc:docMk/>
            <pc:sldMk cId="3010274628" sldId="278"/>
            <ac:grpSpMk id="11" creationId="{11002ACD-3B0C-4885-8754-8A00E926FE4B}"/>
          </ac:grpSpMkLst>
        </pc:grpChg>
        <pc:graphicFrameChg chg="add del">
          <ac:chgData name="ANTONIA-ADELINA AVRAM" userId="S::antonia.avram@stud.ubbcluj.ro::ae56645f-6f2f-4cd4-9eae-6cc577b3d25d" providerId="AD" clId="Web-{0BC828FE-C622-D404-1ED8-EC8195CFA806}" dt="2023-11-30T21:28:04.384" v="275"/>
          <ac:graphicFrameMkLst>
            <pc:docMk/>
            <pc:sldMk cId="3010274628" sldId="278"/>
            <ac:graphicFrameMk id="5" creationId="{2C35A56E-C301-1D46-9042-463BB153EBC8}"/>
          </ac:graphicFrameMkLst>
        </pc:graphicFrameChg>
        <pc:picChg chg="add">
          <ac:chgData name="ANTONIA-ADELINA AVRAM" userId="S::antonia.avram@stud.ubbcluj.ro::ae56645f-6f2f-4cd4-9eae-6cc577b3d25d" providerId="AD" clId="Web-{0BC828FE-C622-D404-1ED8-EC8195CFA806}" dt="2023-11-30T21:28:04.415" v="276"/>
          <ac:picMkLst>
            <pc:docMk/>
            <pc:sldMk cId="3010274628" sldId="278"/>
            <ac:picMk id="15" creationId="{6B15F1B8-CB69-F53A-B714-DECF7F705648}"/>
          </ac:picMkLst>
        </pc:picChg>
      </pc:sldChg>
      <pc:sldChg chg="addSp delSp modSp new mod setBg">
        <pc:chgData name="ANTONIA-ADELINA AVRAM" userId="S::antonia.avram@stud.ubbcluj.ro::ae56645f-6f2f-4cd4-9eae-6cc577b3d25d" providerId="AD" clId="Web-{0BC828FE-C622-D404-1ED8-EC8195CFA806}" dt="2023-11-30T21:46:18.543" v="333" actId="14100"/>
        <pc:sldMkLst>
          <pc:docMk/>
          <pc:sldMk cId="2470592568" sldId="279"/>
        </pc:sldMkLst>
        <pc:spChg chg="mod">
          <ac:chgData name="ANTONIA-ADELINA AVRAM" userId="S::antonia.avram@stud.ubbcluj.ro::ae56645f-6f2f-4cd4-9eae-6cc577b3d25d" providerId="AD" clId="Web-{0BC828FE-C622-D404-1ED8-EC8195CFA806}" dt="2023-11-30T21:46:10.684" v="331" actId="1076"/>
          <ac:spMkLst>
            <pc:docMk/>
            <pc:sldMk cId="2470592568" sldId="279"/>
            <ac:spMk id="2" creationId="{FFEAF30A-4FB3-AA71-8145-9DB547F8DBD4}"/>
          </ac:spMkLst>
        </pc:spChg>
        <pc:spChg chg="mod">
          <ac:chgData name="ANTONIA-ADELINA AVRAM" userId="S::antonia.avram@stud.ubbcluj.ro::ae56645f-6f2f-4cd4-9eae-6cc577b3d25d" providerId="AD" clId="Web-{0BC828FE-C622-D404-1ED8-EC8195CFA806}" dt="2023-11-30T21:46:18.543" v="333" actId="14100"/>
          <ac:spMkLst>
            <pc:docMk/>
            <pc:sldMk cId="2470592568" sldId="279"/>
            <ac:spMk id="3" creationId="{3B0D7841-19F8-1C8E-4598-38C907B52583}"/>
          </ac:spMkLst>
        </pc:spChg>
        <pc:spChg chg="add del">
          <ac:chgData name="ANTONIA-ADELINA AVRAM" userId="S::antonia.avram@stud.ubbcluj.ro::ae56645f-6f2f-4cd4-9eae-6cc577b3d25d" providerId="AD" clId="Web-{0BC828FE-C622-D404-1ED8-EC8195CFA806}" dt="2023-11-30T21:45:53.042" v="323"/>
          <ac:spMkLst>
            <pc:docMk/>
            <pc:sldMk cId="2470592568" sldId="279"/>
            <ac:spMk id="9" creationId="{362E11DD-B54B-4751-9C17-39DAF9EF46E7}"/>
          </ac:spMkLst>
        </pc:spChg>
        <pc:spChg chg="add">
          <ac:chgData name="ANTONIA-ADELINA AVRAM" userId="S::antonia.avram@stud.ubbcluj.ro::ae56645f-6f2f-4cd4-9eae-6cc577b3d25d" providerId="AD" clId="Web-{0BC828FE-C622-D404-1ED8-EC8195CFA806}" dt="2023-11-30T21:45:53.042" v="323"/>
          <ac:spMkLst>
            <pc:docMk/>
            <pc:sldMk cId="2470592568" sldId="279"/>
            <ac:spMk id="18" creationId="{484E34F7-E155-426C-A88E-8AEA6CF3F7EC}"/>
          </ac:spMkLst>
        </pc:spChg>
        <pc:grpChg chg="add del">
          <ac:chgData name="ANTONIA-ADELINA AVRAM" userId="S::antonia.avram@stud.ubbcluj.ro::ae56645f-6f2f-4cd4-9eae-6cc577b3d25d" providerId="AD" clId="Web-{0BC828FE-C622-D404-1ED8-EC8195CFA806}" dt="2023-11-30T21:45:53.042" v="323"/>
          <ac:grpSpMkLst>
            <pc:docMk/>
            <pc:sldMk cId="2470592568" sldId="279"/>
            <ac:grpSpMk id="11" creationId="{B55DE4E1-F219-45A4-96D9-9A86D0E4DBD2}"/>
          </ac:grpSpMkLst>
        </pc:grpChg>
        <pc:picChg chg="add mod">
          <ac:chgData name="ANTONIA-ADELINA AVRAM" userId="S::antonia.avram@stud.ubbcluj.ro::ae56645f-6f2f-4cd4-9eae-6cc577b3d25d" providerId="AD" clId="Web-{0BC828FE-C622-D404-1ED8-EC8195CFA806}" dt="2023-11-30T21:45:53.042" v="323"/>
          <ac:picMkLst>
            <pc:docMk/>
            <pc:sldMk cId="2470592568" sldId="279"/>
            <ac:picMk id="5" creationId="{4A908831-3CAC-1058-AA4B-4613719928FC}"/>
          </ac:picMkLst>
        </pc:picChg>
      </pc:sldChg>
      <pc:sldChg chg="addSp delSp modSp new mod setBg setClrOvrMap">
        <pc:chgData name="ANTONIA-ADELINA AVRAM" userId="S::antonia.avram@stud.ubbcluj.ro::ae56645f-6f2f-4cd4-9eae-6cc577b3d25d" providerId="AD" clId="Web-{0BC828FE-C622-D404-1ED8-EC8195CFA806}" dt="2023-11-30T21:49:41.865" v="377" actId="20577"/>
        <pc:sldMkLst>
          <pc:docMk/>
          <pc:sldMk cId="4274611981" sldId="280"/>
        </pc:sldMkLst>
        <pc:spChg chg="mod">
          <ac:chgData name="ANTONIA-ADELINA AVRAM" userId="S::antonia.avram@stud.ubbcluj.ro::ae56645f-6f2f-4cd4-9eae-6cc577b3d25d" providerId="AD" clId="Web-{0BC828FE-C622-D404-1ED8-EC8195CFA806}" dt="2023-11-30T21:47:36.202" v="351"/>
          <ac:spMkLst>
            <pc:docMk/>
            <pc:sldMk cId="4274611981" sldId="280"/>
            <ac:spMk id="2" creationId="{E963C8B4-7F93-E9D4-F7E9-26089020719A}"/>
          </ac:spMkLst>
        </pc:spChg>
        <pc:spChg chg="mod">
          <ac:chgData name="ANTONIA-ADELINA AVRAM" userId="S::antonia.avram@stud.ubbcluj.ro::ae56645f-6f2f-4cd4-9eae-6cc577b3d25d" providerId="AD" clId="Web-{0BC828FE-C622-D404-1ED8-EC8195CFA806}" dt="2023-11-30T21:49:41.865" v="377" actId="20577"/>
          <ac:spMkLst>
            <pc:docMk/>
            <pc:sldMk cId="4274611981" sldId="280"/>
            <ac:spMk id="3" creationId="{5923672C-0F09-ABB3-F423-095FDEDF8ADF}"/>
          </ac:spMkLst>
        </pc:spChg>
        <pc:spChg chg="add del">
          <ac:chgData name="ANTONIA-ADELINA AVRAM" userId="S::antonia.avram@stud.ubbcluj.ro::ae56645f-6f2f-4cd4-9eae-6cc577b3d25d" providerId="AD" clId="Web-{0BC828FE-C622-D404-1ED8-EC8195CFA806}" dt="2023-11-30T21:47:36.171" v="350"/>
          <ac:spMkLst>
            <pc:docMk/>
            <pc:sldMk cId="4274611981" sldId="280"/>
            <ac:spMk id="9" creationId="{F79FF99C-BAA9-404F-9C96-6DD456B4F795}"/>
          </ac:spMkLst>
        </pc:spChg>
        <pc:spChg chg="add del">
          <ac:chgData name="ANTONIA-ADELINA AVRAM" userId="S::antonia.avram@stud.ubbcluj.ro::ae56645f-6f2f-4cd4-9eae-6cc577b3d25d" providerId="AD" clId="Web-{0BC828FE-C622-D404-1ED8-EC8195CFA806}" dt="2023-11-30T21:47:36.171" v="350"/>
          <ac:spMkLst>
            <pc:docMk/>
            <pc:sldMk cId="4274611981" sldId="280"/>
            <ac:spMk id="11" creationId="{49C44AFD-C72D-4D9C-84C6-73E615CED884}"/>
          </ac:spMkLst>
        </pc:spChg>
        <pc:spChg chg="add">
          <ac:chgData name="ANTONIA-ADELINA AVRAM" userId="S::antonia.avram@stud.ubbcluj.ro::ae56645f-6f2f-4cd4-9eae-6cc577b3d25d" providerId="AD" clId="Web-{0BC828FE-C622-D404-1ED8-EC8195CFA806}" dt="2023-11-30T21:47:36.202" v="351"/>
          <ac:spMkLst>
            <pc:docMk/>
            <pc:sldMk cId="4274611981" sldId="280"/>
            <ac:spMk id="17" creationId="{3964958D-AF5D-4863-B5FB-83F6B8CB12A0}"/>
          </ac:spMkLst>
        </pc:spChg>
        <pc:grpChg chg="add del">
          <ac:chgData name="ANTONIA-ADELINA AVRAM" userId="S::antonia.avram@stud.ubbcluj.ro::ae56645f-6f2f-4cd4-9eae-6cc577b3d25d" providerId="AD" clId="Web-{0BC828FE-C622-D404-1ED8-EC8195CFA806}" dt="2023-11-30T21:47:36.171" v="350"/>
          <ac:grpSpMkLst>
            <pc:docMk/>
            <pc:sldMk cId="4274611981" sldId="280"/>
            <ac:grpSpMk id="13" creationId="{1D25B14F-36E0-41E8-956F-CABEF1ADD65F}"/>
          </ac:grpSpMkLst>
        </pc:grpChg>
        <pc:grpChg chg="add">
          <ac:chgData name="ANTONIA-ADELINA AVRAM" userId="S::antonia.avram@stud.ubbcluj.ro::ae56645f-6f2f-4cd4-9eae-6cc577b3d25d" providerId="AD" clId="Web-{0BC828FE-C622-D404-1ED8-EC8195CFA806}" dt="2023-11-30T21:47:36.202" v="351"/>
          <ac:grpSpMkLst>
            <pc:docMk/>
            <pc:sldMk cId="4274611981" sldId="280"/>
            <ac:grpSpMk id="19" creationId="{11002ACD-3B0C-4885-8754-8A00E926FE4B}"/>
          </ac:grpSpMkLst>
        </pc:grpChg>
        <pc:picChg chg="add del">
          <ac:chgData name="ANTONIA-ADELINA AVRAM" userId="S::antonia.avram@stud.ubbcluj.ro::ae56645f-6f2f-4cd4-9eae-6cc577b3d25d" providerId="AD" clId="Web-{0BC828FE-C622-D404-1ED8-EC8195CFA806}" dt="2023-11-30T21:47:36.171" v="350"/>
          <ac:picMkLst>
            <pc:docMk/>
            <pc:sldMk cId="4274611981" sldId="280"/>
            <ac:picMk id="5" creationId="{82E5261A-9F8A-DDA0-B773-9F4876671F9A}"/>
          </ac:picMkLst>
        </pc:picChg>
        <pc:picChg chg="add">
          <ac:chgData name="ANTONIA-ADELINA AVRAM" userId="S::antonia.avram@stud.ubbcluj.ro::ae56645f-6f2f-4cd4-9eae-6cc577b3d25d" providerId="AD" clId="Web-{0BC828FE-C622-D404-1ED8-EC8195CFA806}" dt="2023-11-30T21:47:36.202" v="351"/>
          <ac:picMkLst>
            <pc:docMk/>
            <pc:sldMk cId="4274611981" sldId="280"/>
            <ac:picMk id="18" creationId="{447E8D57-06AF-9D2C-B3C1-F6515A791764}"/>
          </ac:picMkLst>
        </pc:picChg>
      </pc:sldChg>
      <pc:sldChg chg="addSp delSp modSp new mod setBg">
        <pc:chgData name="ANTONIA-ADELINA AVRAM" userId="S::antonia.avram@stud.ubbcluj.ro::ae56645f-6f2f-4cd4-9eae-6cc577b3d25d" providerId="AD" clId="Web-{0BC828FE-C622-D404-1ED8-EC8195CFA806}" dt="2023-11-30T21:56:38.992" v="395" actId="14100"/>
        <pc:sldMkLst>
          <pc:docMk/>
          <pc:sldMk cId="637321287" sldId="281"/>
        </pc:sldMkLst>
        <pc:spChg chg="mod">
          <ac:chgData name="ANTONIA-ADELINA AVRAM" userId="S::antonia.avram@stud.ubbcluj.ro::ae56645f-6f2f-4cd4-9eae-6cc577b3d25d" providerId="AD" clId="Web-{0BC828FE-C622-D404-1ED8-EC8195CFA806}" dt="2023-11-30T21:56:21.803" v="394"/>
          <ac:spMkLst>
            <pc:docMk/>
            <pc:sldMk cId="637321287" sldId="281"/>
            <ac:spMk id="2" creationId="{112FE5AA-7B07-3CCF-D4B5-C44CC2F038CF}"/>
          </ac:spMkLst>
        </pc:spChg>
        <pc:spChg chg="del mod">
          <ac:chgData name="ANTONIA-ADELINA AVRAM" userId="S::antonia.avram@stud.ubbcluj.ro::ae56645f-6f2f-4cd4-9eae-6cc577b3d25d" providerId="AD" clId="Web-{0BC828FE-C622-D404-1ED8-EC8195CFA806}" dt="2023-11-30T21:56:21.803" v="394"/>
          <ac:spMkLst>
            <pc:docMk/>
            <pc:sldMk cId="637321287" sldId="281"/>
            <ac:spMk id="3" creationId="{CC89C830-5EF8-FC93-12DF-14D80C0E0CF1}"/>
          </ac:spMkLst>
        </pc:spChg>
        <pc:spChg chg="add del">
          <ac:chgData name="ANTONIA-ADELINA AVRAM" userId="S::antonia.avram@stud.ubbcluj.ro::ae56645f-6f2f-4cd4-9eae-6cc577b3d25d" providerId="AD" clId="Web-{0BC828FE-C622-D404-1ED8-EC8195CFA806}" dt="2023-11-30T21:56:21.772" v="393"/>
          <ac:spMkLst>
            <pc:docMk/>
            <pc:sldMk cId="637321287" sldId="281"/>
            <ac:spMk id="9" creationId="{362E11DD-B54B-4751-9C17-39DAF9EF46E7}"/>
          </ac:spMkLst>
        </pc:spChg>
        <pc:spChg chg="add">
          <ac:chgData name="ANTONIA-ADELINA AVRAM" userId="S::antonia.avram@stud.ubbcluj.ro::ae56645f-6f2f-4cd4-9eae-6cc577b3d25d" providerId="AD" clId="Web-{0BC828FE-C622-D404-1ED8-EC8195CFA806}" dt="2023-11-30T21:56:21.803" v="394"/>
          <ac:spMkLst>
            <pc:docMk/>
            <pc:sldMk cId="637321287" sldId="281"/>
            <ac:spMk id="15" creationId="{3FD711E9-7F79-40A9-8D9E-4AE293C154A5}"/>
          </ac:spMkLst>
        </pc:spChg>
        <pc:grpChg chg="add del">
          <ac:chgData name="ANTONIA-ADELINA AVRAM" userId="S::antonia.avram@stud.ubbcluj.ro::ae56645f-6f2f-4cd4-9eae-6cc577b3d25d" providerId="AD" clId="Web-{0BC828FE-C622-D404-1ED8-EC8195CFA806}" dt="2023-11-30T21:56:21.772" v="393"/>
          <ac:grpSpMkLst>
            <pc:docMk/>
            <pc:sldMk cId="637321287" sldId="281"/>
            <ac:grpSpMk id="11" creationId="{B55DE4E1-F219-45A4-96D9-9A86D0E4DBD2}"/>
          </ac:grpSpMkLst>
        </pc:grpChg>
        <pc:graphicFrameChg chg="add mod">
          <ac:chgData name="ANTONIA-ADELINA AVRAM" userId="S::antonia.avram@stud.ubbcluj.ro::ae56645f-6f2f-4cd4-9eae-6cc577b3d25d" providerId="AD" clId="Web-{0BC828FE-C622-D404-1ED8-EC8195CFA806}" dt="2023-11-30T21:56:38.992" v="395" actId="14100"/>
          <ac:graphicFrameMkLst>
            <pc:docMk/>
            <pc:sldMk cId="637321287" sldId="281"/>
            <ac:graphicFrameMk id="16" creationId="{209383A0-24D0-CC8F-F269-F143B75105A7}"/>
          </ac:graphicFrameMkLst>
        </pc:graphicFrameChg>
        <pc:picChg chg="add del">
          <ac:chgData name="ANTONIA-ADELINA AVRAM" userId="S::antonia.avram@stud.ubbcluj.ro::ae56645f-6f2f-4cd4-9eae-6cc577b3d25d" providerId="AD" clId="Web-{0BC828FE-C622-D404-1ED8-EC8195CFA806}" dt="2023-11-30T21:56:21.772" v="393"/>
          <ac:picMkLst>
            <pc:docMk/>
            <pc:sldMk cId="637321287" sldId="281"/>
            <ac:picMk id="5" creationId="{27BDD4EC-8AC4-21B7-5DF2-2E56F0C4D1B9}"/>
          </ac:picMkLst>
        </pc:picChg>
      </pc:sldChg>
      <pc:sldChg chg="modSp new del">
        <pc:chgData name="ANTONIA-ADELINA AVRAM" userId="S::antonia.avram@stud.ubbcluj.ro::ae56645f-6f2f-4cd4-9eae-6cc577b3d25d" providerId="AD" clId="Web-{0BC828FE-C622-D404-1ED8-EC8195CFA806}" dt="2023-11-30T22:19:49.681" v="499"/>
        <pc:sldMkLst>
          <pc:docMk/>
          <pc:sldMk cId="884246234" sldId="282"/>
        </pc:sldMkLst>
        <pc:spChg chg="mod">
          <ac:chgData name="ANTONIA-ADELINA AVRAM" userId="S::antonia.avram@stud.ubbcluj.ro::ae56645f-6f2f-4cd4-9eae-6cc577b3d25d" providerId="AD" clId="Web-{0BC828FE-C622-D404-1ED8-EC8195CFA806}" dt="2023-11-30T22:13:50.029" v="399" actId="20577"/>
          <ac:spMkLst>
            <pc:docMk/>
            <pc:sldMk cId="884246234" sldId="282"/>
            <ac:spMk id="2" creationId="{4D598BC8-08FC-D938-5530-E72252E6BFFD}"/>
          </ac:spMkLst>
        </pc:spChg>
        <pc:spChg chg="mod">
          <ac:chgData name="ANTONIA-ADELINA AVRAM" userId="S::antonia.avram@stud.ubbcluj.ro::ae56645f-6f2f-4cd4-9eae-6cc577b3d25d" providerId="AD" clId="Web-{0BC828FE-C622-D404-1ED8-EC8195CFA806}" dt="2023-11-30T22:13:57.482" v="400" actId="20577"/>
          <ac:spMkLst>
            <pc:docMk/>
            <pc:sldMk cId="884246234" sldId="282"/>
            <ac:spMk id="3" creationId="{480CDDE5-5651-20ED-B3CC-19C0F54BA10F}"/>
          </ac:spMkLst>
        </pc:spChg>
      </pc:sldChg>
      <pc:sldChg chg="addSp delSp modSp new">
        <pc:chgData name="ANTONIA-ADELINA AVRAM" userId="S::antonia.avram@stud.ubbcluj.ro::ae56645f-6f2f-4cd4-9eae-6cc577b3d25d" providerId="AD" clId="Web-{0BC828FE-C622-D404-1ED8-EC8195CFA806}" dt="2023-11-30T22:18:35.397" v="487" actId="1076"/>
        <pc:sldMkLst>
          <pc:docMk/>
          <pc:sldMk cId="372720005" sldId="283"/>
        </pc:sldMkLst>
        <pc:spChg chg="mod">
          <ac:chgData name="ANTONIA-ADELINA AVRAM" userId="S::antonia.avram@stud.ubbcluj.ro::ae56645f-6f2f-4cd4-9eae-6cc577b3d25d" providerId="AD" clId="Web-{0BC828FE-C622-D404-1ED8-EC8195CFA806}" dt="2023-11-30T22:17:55.880" v="478" actId="1076"/>
          <ac:spMkLst>
            <pc:docMk/>
            <pc:sldMk cId="372720005" sldId="283"/>
            <ac:spMk id="2" creationId="{14B2E650-D410-2813-AB61-817CB0FC7D40}"/>
          </ac:spMkLst>
        </pc:spChg>
        <pc:picChg chg="add mod">
          <ac:chgData name="ANTONIA-ADELINA AVRAM" userId="S::antonia.avram@stud.ubbcluj.ro::ae56645f-6f2f-4cd4-9eae-6cc577b3d25d" providerId="AD" clId="Web-{0BC828FE-C622-D404-1ED8-EC8195CFA806}" dt="2023-11-30T22:17:04.207" v="459" actId="1076"/>
          <ac:picMkLst>
            <pc:docMk/>
            <pc:sldMk cId="372720005" sldId="283"/>
            <ac:picMk id="3" creationId="{014FEF50-72E5-42C6-89E9-A3F37DB71626}"/>
          </ac:picMkLst>
        </pc:picChg>
        <pc:picChg chg="add mod">
          <ac:chgData name="ANTONIA-ADELINA AVRAM" userId="S::antonia.avram@stud.ubbcluj.ro::ae56645f-6f2f-4cd4-9eae-6cc577b3d25d" providerId="AD" clId="Web-{0BC828FE-C622-D404-1ED8-EC8195CFA806}" dt="2023-11-30T22:18:23.975" v="483" actId="1076"/>
          <ac:picMkLst>
            <pc:docMk/>
            <pc:sldMk cId="372720005" sldId="283"/>
            <ac:picMk id="4" creationId="{DEDBC0B9-F2D5-1FB4-6250-118430DBC233}"/>
          </ac:picMkLst>
        </pc:picChg>
        <pc:picChg chg="add mod">
          <ac:chgData name="ANTONIA-ADELINA AVRAM" userId="S::antonia.avram@stud.ubbcluj.ro::ae56645f-6f2f-4cd4-9eae-6cc577b3d25d" providerId="AD" clId="Web-{0BC828FE-C622-D404-1ED8-EC8195CFA806}" dt="2023-11-30T22:18:25.178" v="484" actId="1076"/>
          <ac:picMkLst>
            <pc:docMk/>
            <pc:sldMk cId="372720005" sldId="283"/>
            <ac:picMk id="5" creationId="{48B9A6D5-A29F-94AC-B79E-DBE3EEDE6A71}"/>
          </ac:picMkLst>
        </pc:picChg>
        <pc:picChg chg="add mod">
          <ac:chgData name="ANTONIA-ADELINA AVRAM" userId="S::antonia.avram@stud.ubbcluj.ro::ae56645f-6f2f-4cd4-9eae-6cc577b3d25d" providerId="AD" clId="Web-{0BC828FE-C622-D404-1ED8-EC8195CFA806}" dt="2023-11-30T22:18:26.616" v="485" actId="1076"/>
          <ac:picMkLst>
            <pc:docMk/>
            <pc:sldMk cId="372720005" sldId="283"/>
            <ac:picMk id="6" creationId="{ACD577A7-B1F2-4D49-4512-47E6B0C126B5}"/>
          </ac:picMkLst>
        </pc:picChg>
        <pc:picChg chg="add del mod">
          <ac:chgData name="ANTONIA-ADELINA AVRAM" userId="S::antonia.avram@stud.ubbcluj.ro::ae56645f-6f2f-4cd4-9eae-6cc577b3d25d" providerId="AD" clId="Web-{0BC828FE-C622-D404-1ED8-EC8195CFA806}" dt="2023-11-30T22:16:38.768" v="447"/>
          <ac:picMkLst>
            <pc:docMk/>
            <pc:sldMk cId="372720005" sldId="283"/>
            <ac:picMk id="7" creationId="{4BC0484D-56EC-CF62-7E0B-052B1C60137E}"/>
          </ac:picMkLst>
        </pc:picChg>
        <pc:picChg chg="add del mod">
          <ac:chgData name="ANTONIA-ADELINA AVRAM" userId="S::antonia.avram@stud.ubbcluj.ro::ae56645f-6f2f-4cd4-9eae-6cc577b3d25d" providerId="AD" clId="Web-{0BC828FE-C622-D404-1ED8-EC8195CFA806}" dt="2023-11-30T22:16:37.534" v="446"/>
          <ac:picMkLst>
            <pc:docMk/>
            <pc:sldMk cId="372720005" sldId="283"/>
            <ac:picMk id="8" creationId="{2D8BFC03-5424-416D-43FB-998A96143CB2}"/>
          </ac:picMkLst>
        </pc:picChg>
        <pc:picChg chg="add mod">
          <ac:chgData name="ANTONIA-ADELINA AVRAM" userId="S::antonia.avram@stud.ubbcluj.ro::ae56645f-6f2f-4cd4-9eae-6cc577b3d25d" providerId="AD" clId="Web-{0BC828FE-C622-D404-1ED8-EC8195CFA806}" dt="2023-11-30T22:18:35.397" v="487" actId="1076"/>
          <ac:picMkLst>
            <pc:docMk/>
            <pc:sldMk cId="372720005" sldId="283"/>
            <ac:picMk id="9" creationId="{8C034036-687F-47BF-367E-0D757B306C80}"/>
          </ac:picMkLst>
        </pc:picChg>
      </pc:sldChg>
      <pc:sldChg chg="addSp modSp new">
        <pc:chgData name="ANTONIA-ADELINA AVRAM" userId="S::antonia.avram@stud.ubbcluj.ro::ae56645f-6f2f-4cd4-9eae-6cc577b3d25d" providerId="AD" clId="Web-{0BC828FE-C622-D404-1ED8-EC8195CFA806}" dt="2023-11-30T22:19:39.259" v="498" actId="1076"/>
        <pc:sldMkLst>
          <pc:docMk/>
          <pc:sldMk cId="4274738916" sldId="284"/>
        </pc:sldMkLst>
        <pc:spChg chg="mod">
          <ac:chgData name="ANTONIA-ADELINA AVRAM" userId="S::antonia.avram@stud.ubbcluj.ro::ae56645f-6f2f-4cd4-9eae-6cc577b3d25d" providerId="AD" clId="Web-{0BC828FE-C622-D404-1ED8-EC8195CFA806}" dt="2023-11-30T22:18:05.193" v="480" actId="1076"/>
          <ac:spMkLst>
            <pc:docMk/>
            <pc:sldMk cId="4274738916" sldId="284"/>
            <ac:spMk id="2" creationId="{C9A2FCAF-6CDA-CB81-F285-7974A3F1E414}"/>
          </ac:spMkLst>
        </pc:spChg>
        <pc:picChg chg="add mod">
          <ac:chgData name="ANTONIA-ADELINA AVRAM" userId="S::antonia.avram@stud.ubbcluj.ro::ae56645f-6f2f-4cd4-9eae-6cc577b3d25d" providerId="AD" clId="Web-{0BC828FE-C622-D404-1ED8-EC8195CFA806}" dt="2023-11-30T22:18:49.882" v="489" actId="1076"/>
          <ac:picMkLst>
            <pc:docMk/>
            <pc:sldMk cId="4274738916" sldId="284"/>
            <ac:picMk id="3" creationId="{33BCE400-2C75-8547-95E1-0C979ECE19E9}"/>
          </ac:picMkLst>
        </pc:picChg>
        <pc:picChg chg="add mod">
          <ac:chgData name="ANTONIA-ADELINA AVRAM" userId="S::antonia.avram@stud.ubbcluj.ro::ae56645f-6f2f-4cd4-9eae-6cc577b3d25d" providerId="AD" clId="Web-{0BC828FE-C622-D404-1ED8-EC8195CFA806}" dt="2023-11-30T22:19:02.679" v="492" actId="14100"/>
          <ac:picMkLst>
            <pc:docMk/>
            <pc:sldMk cId="4274738916" sldId="284"/>
            <ac:picMk id="4" creationId="{F83D07A6-6560-1026-4B9E-2BBE6B4596D7}"/>
          </ac:picMkLst>
        </pc:picChg>
        <pc:picChg chg="add mod">
          <ac:chgData name="ANTONIA-ADELINA AVRAM" userId="S::antonia.avram@stud.ubbcluj.ro::ae56645f-6f2f-4cd4-9eae-6cc577b3d25d" providerId="AD" clId="Web-{0BC828FE-C622-D404-1ED8-EC8195CFA806}" dt="2023-11-30T22:19:22.774" v="495" actId="14100"/>
          <ac:picMkLst>
            <pc:docMk/>
            <pc:sldMk cId="4274738916" sldId="284"/>
            <ac:picMk id="5" creationId="{3572D068-E386-4A0B-DFEA-E9FD10830792}"/>
          </ac:picMkLst>
        </pc:picChg>
        <pc:picChg chg="add mod">
          <ac:chgData name="ANTONIA-ADELINA AVRAM" userId="S::antonia.avram@stud.ubbcluj.ro::ae56645f-6f2f-4cd4-9eae-6cc577b3d25d" providerId="AD" clId="Web-{0BC828FE-C622-D404-1ED8-EC8195CFA806}" dt="2023-11-30T22:19:39.259" v="498" actId="1076"/>
          <ac:picMkLst>
            <pc:docMk/>
            <pc:sldMk cId="4274738916" sldId="284"/>
            <ac:picMk id="6" creationId="{9411D0E6-6ED8-2FC7-1B02-4EE32E31D1C3}"/>
          </ac:picMkLst>
        </pc:picChg>
      </pc:sldChg>
      <pc:sldChg chg="modSp new del">
        <pc:chgData name="ANTONIA-ADELINA AVRAM" userId="S::antonia.avram@stud.ubbcluj.ro::ae56645f-6f2f-4cd4-9eae-6cc577b3d25d" providerId="AD" clId="Web-{0BC828FE-C622-D404-1ED8-EC8195CFA806}" dt="2023-11-30T22:26:36.303" v="567"/>
        <pc:sldMkLst>
          <pc:docMk/>
          <pc:sldMk cId="3681866998" sldId="285"/>
        </pc:sldMkLst>
        <pc:spChg chg="mod">
          <ac:chgData name="ANTONIA-ADELINA AVRAM" userId="S::antonia.avram@stud.ubbcluj.ro::ae56645f-6f2f-4cd4-9eae-6cc577b3d25d" providerId="AD" clId="Web-{0BC828FE-C622-D404-1ED8-EC8195CFA806}" dt="2023-11-30T22:23:35.813" v="529" actId="20577"/>
          <ac:spMkLst>
            <pc:docMk/>
            <pc:sldMk cId="3681866998" sldId="285"/>
            <ac:spMk id="2" creationId="{78149B26-C7E4-1A3D-B051-8F24C5110594}"/>
          </ac:spMkLst>
        </pc:spChg>
        <pc:spChg chg="mod">
          <ac:chgData name="ANTONIA-ADELINA AVRAM" userId="S::antonia.avram@stud.ubbcluj.ro::ae56645f-6f2f-4cd4-9eae-6cc577b3d25d" providerId="AD" clId="Web-{0BC828FE-C622-D404-1ED8-EC8195CFA806}" dt="2023-11-30T22:23:40.063" v="531" actId="20577"/>
          <ac:spMkLst>
            <pc:docMk/>
            <pc:sldMk cId="3681866998" sldId="285"/>
            <ac:spMk id="3" creationId="{38804A45-E504-7149-4BAC-14CFF5E14705}"/>
          </ac:spMkLst>
        </pc:spChg>
      </pc:sldChg>
      <pc:sldChg chg="new del">
        <pc:chgData name="ANTONIA-ADELINA AVRAM" userId="S::antonia.avram@stud.ubbcluj.ro::ae56645f-6f2f-4cd4-9eae-6cc577b3d25d" providerId="AD" clId="Web-{0BC828FE-C622-D404-1ED8-EC8195CFA806}" dt="2023-11-30T22:20:20.010" v="501"/>
        <pc:sldMkLst>
          <pc:docMk/>
          <pc:sldMk cId="3948257161" sldId="285"/>
        </pc:sldMkLst>
      </pc:sldChg>
      <pc:sldChg chg="addSp delSp modSp new mod setBg setClrOvrMap">
        <pc:chgData name="ANTONIA-ADELINA AVRAM" userId="S::antonia.avram@stud.ubbcluj.ro::ae56645f-6f2f-4cd4-9eae-6cc577b3d25d" providerId="AD" clId="Web-{0BC828FE-C622-D404-1ED8-EC8195CFA806}" dt="2023-11-30T22:26:39.819" v="568" actId="1076"/>
        <pc:sldMkLst>
          <pc:docMk/>
          <pc:sldMk cId="2956666301" sldId="286"/>
        </pc:sldMkLst>
        <pc:spChg chg="mod">
          <ac:chgData name="ANTONIA-ADELINA AVRAM" userId="S::antonia.avram@stud.ubbcluj.ro::ae56645f-6f2f-4cd4-9eae-6cc577b3d25d" providerId="AD" clId="Web-{0BC828FE-C622-D404-1ED8-EC8195CFA806}" dt="2023-11-30T22:26:02.864" v="560" actId="1076"/>
          <ac:spMkLst>
            <pc:docMk/>
            <pc:sldMk cId="2956666301" sldId="286"/>
            <ac:spMk id="2" creationId="{02438C29-196B-06A6-1514-FA59E9F6AF2F}"/>
          </ac:spMkLst>
        </pc:spChg>
        <pc:spChg chg="del">
          <ac:chgData name="ANTONIA-ADELINA AVRAM" userId="S::antonia.avram@stud.ubbcluj.ro::ae56645f-6f2f-4cd4-9eae-6cc577b3d25d" providerId="AD" clId="Web-{0BC828FE-C622-D404-1ED8-EC8195CFA806}" dt="2023-11-30T22:23:51.767" v="533"/>
          <ac:spMkLst>
            <pc:docMk/>
            <pc:sldMk cId="2956666301" sldId="286"/>
            <ac:spMk id="3" creationId="{851B0182-0550-545D-D2B5-57A89879A82F}"/>
          </ac:spMkLst>
        </pc:spChg>
        <pc:spChg chg="add del mod ord">
          <ac:chgData name="ANTONIA-ADELINA AVRAM" userId="S::antonia.avram@stud.ubbcluj.ro::ae56645f-6f2f-4cd4-9eae-6cc577b3d25d" providerId="AD" clId="Web-{0BC828FE-C622-D404-1ED8-EC8195CFA806}" dt="2023-11-30T22:25:56.036" v="558"/>
          <ac:spMkLst>
            <pc:docMk/>
            <pc:sldMk cId="2956666301" sldId="286"/>
            <ac:spMk id="8" creationId="{E754D885-3DF5-CCBC-54B6-5B61ECC555B3}"/>
          </ac:spMkLst>
        </pc:spChg>
        <pc:spChg chg="add del">
          <ac:chgData name="ANTONIA-ADELINA AVRAM" userId="S::antonia.avram@stud.ubbcluj.ro::ae56645f-6f2f-4cd4-9eae-6cc577b3d25d" providerId="AD" clId="Web-{0BC828FE-C622-D404-1ED8-EC8195CFA806}" dt="2023-11-30T22:24:41.331" v="556"/>
          <ac:spMkLst>
            <pc:docMk/>
            <pc:sldMk cId="2956666301" sldId="286"/>
            <ac:spMk id="11" creationId="{362E11DD-B54B-4751-9C17-39DAF9EF46E7}"/>
          </ac:spMkLst>
        </pc:spChg>
        <pc:spChg chg="add del">
          <ac:chgData name="ANTONIA-ADELINA AVRAM" userId="S::antonia.avram@stud.ubbcluj.ro::ae56645f-6f2f-4cd4-9eae-6cc577b3d25d" providerId="AD" clId="Web-{0BC828FE-C622-D404-1ED8-EC8195CFA806}" dt="2023-11-30T22:24:25.580" v="551"/>
          <ac:spMkLst>
            <pc:docMk/>
            <pc:sldMk cId="2956666301" sldId="286"/>
            <ac:spMk id="20" creationId="{2A0E4E09-FC02-4ADC-951A-3FFA90B6FE39}"/>
          </ac:spMkLst>
        </pc:spChg>
        <pc:spChg chg="add del">
          <ac:chgData name="ANTONIA-ADELINA AVRAM" userId="S::antonia.avram@stud.ubbcluj.ro::ae56645f-6f2f-4cd4-9eae-6cc577b3d25d" providerId="AD" clId="Web-{0BC828FE-C622-D404-1ED8-EC8195CFA806}" dt="2023-11-30T22:24:25.580" v="551"/>
          <ac:spMkLst>
            <pc:docMk/>
            <pc:sldMk cId="2956666301" sldId="286"/>
            <ac:spMk id="22" creationId="{9453FF84-60C1-4EA8-B49B-1B8C2D0C589F}"/>
          </ac:spMkLst>
        </pc:spChg>
        <pc:spChg chg="add del">
          <ac:chgData name="ANTONIA-ADELINA AVRAM" userId="S::antonia.avram@stud.ubbcluj.ro::ae56645f-6f2f-4cd4-9eae-6cc577b3d25d" providerId="AD" clId="Web-{0BC828FE-C622-D404-1ED8-EC8195CFA806}" dt="2023-11-30T22:24:38.159" v="553"/>
          <ac:spMkLst>
            <pc:docMk/>
            <pc:sldMk cId="2956666301" sldId="286"/>
            <ac:spMk id="24" creationId="{89F78725-8B4F-43D3-B767-EB7DB0C0201E}"/>
          </ac:spMkLst>
        </pc:spChg>
        <pc:spChg chg="add del">
          <ac:chgData name="ANTONIA-ADELINA AVRAM" userId="S::antonia.avram@stud.ubbcluj.ro::ae56645f-6f2f-4cd4-9eae-6cc577b3d25d" providerId="AD" clId="Web-{0BC828FE-C622-D404-1ED8-EC8195CFA806}" dt="2023-11-30T22:24:38.159" v="553"/>
          <ac:spMkLst>
            <pc:docMk/>
            <pc:sldMk cId="2956666301" sldId="286"/>
            <ac:spMk id="25" creationId="{5118BA95-03E7-41B7-B442-0AF8C0A7FF68}"/>
          </ac:spMkLst>
        </pc:spChg>
        <pc:spChg chg="add del">
          <ac:chgData name="ANTONIA-ADELINA AVRAM" userId="S::antonia.avram@stud.ubbcluj.ro::ae56645f-6f2f-4cd4-9eae-6cc577b3d25d" providerId="AD" clId="Web-{0BC828FE-C622-D404-1ED8-EC8195CFA806}" dt="2023-11-30T22:24:38.159" v="553"/>
          <ac:spMkLst>
            <pc:docMk/>
            <pc:sldMk cId="2956666301" sldId="286"/>
            <ac:spMk id="29" creationId="{AD9B3EAD-A2B3-42C4-927C-3455E3E69EE6}"/>
          </ac:spMkLst>
        </pc:spChg>
        <pc:spChg chg="add del">
          <ac:chgData name="ANTONIA-ADELINA AVRAM" userId="S::antonia.avram@stud.ubbcluj.ro::ae56645f-6f2f-4cd4-9eae-6cc577b3d25d" providerId="AD" clId="Web-{0BC828FE-C622-D404-1ED8-EC8195CFA806}" dt="2023-11-30T22:24:41.315" v="555"/>
          <ac:spMkLst>
            <pc:docMk/>
            <pc:sldMk cId="2956666301" sldId="286"/>
            <ac:spMk id="31" creationId="{2A0E4E09-FC02-4ADC-951A-3FFA90B6FE39}"/>
          </ac:spMkLst>
        </pc:spChg>
        <pc:spChg chg="add del">
          <ac:chgData name="ANTONIA-ADELINA AVRAM" userId="S::antonia.avram@stud.ubbcluj.ro::ae56645f-6f2f-4cd4-9eae-6cc577b3d25d" providerId="AD" clId="Web-{0BC828FE-C622-D404-1ED8-EC8195CFA806}" dt="2023-11-30T22:24:41.315" v="555"/>
          <ac:spMkLst>
            <pc:docMk/>
            <pc:sldMk cId="2956666301" sldId="286"/>
            <ac:spMk id="32" creationId="{9453FF84-60C1-4EA8-B49B-1B8C2D0C589F}"/>
          </ac:spMkLst>
        </pc:spChg>
        <pc:spChg chg="add">
          <ac:chgData name="ANTONIA-ADELINA AVRAM" userId="S::antonia.avram@stud.ubbcluj.ro::ae56645f-6f2f-4cd4-9eae-6cc577b3d25d" providerId="AD" clId="Web-{0BC828FE-C622-D404-1ED8-EC8195CFA806}" dt="2023-11-30T22:24:41.331" v="556"/>
          <ac:spMkLst>
            <pc:docMk/>
            <pc:sldMk cId="2956666301" sldId="286"/>
            <ac:spMk id="34" creationId="{2A0E4E09-FC02-4ADC-951A-3FFA90B6FE39}"/>
          </ac:spMkLst>
        </pc:spChg>
        <pc:spChg chg="add">
          <ac:chgData name="ANTONIA-ADELINA AVRAM" userId="S::antonia.avram@stud.ubbcluj.ro::ae56645f-6f2f-4cd4-9eae-6cc577b3d25d" providerId="AD" clId="Web-{0BC828FE-C622-D404-1ED8-EC8195CFA806}" dt="2023-11-30T22:24:41.331" v="556"/>
          <ac:spMkLst>
            <pc:docMk/>
            <pc:sldMk cId="2956666301" sldId="286"/>
            <ac:spMk id="35" creationId="{0060CE1A-A2ED-43AC-857D-05822177FAD1}"/>
          </ac:spMkLst>
        </pc:spChg>
        <pc:grpChg chg="add del">
          <ac:chgData name="ANTONIA-ADELINA AVRAM" userId="S::antonia.avram@stud.ubbcluj.ro::ae56645f-6f2f-4cd4-9eae-6cc577b3d25d" providerId="AD" clId="Web-{0BC828FE-C622-D404-1ED8-EC8195CFA806}" dt="2023-11-30T22:24:41.331" v="556"/>
          <ac:grpSpMkLst>
            <pc:docMk/>
            <pc:sldMk cId="2956666301" sldId="286"/>
            <ac:grpSpMk id="13" creationId="{B55DE4E1-F219-45A4-96D9-9A86D0E4DBD2}"/>
          </ac:grpSpMkLst>
        </pc:grpChg>
        <pc:grpChg chg="add del">
          <ac:chgData name="ANTONIA-ADELINA AVRAM" userId="S::antonia.avram@stud.ubbcluj.ro::ae56645f-6f2f-4cd4-9eae-6cc577b3d25d" providerId="AD" clId="Web-{0BC828FE-C622-D404-1ED8-EC8195CFA806}" dt="2023-11-30T22:24:38.159" v="553"/>
          <ac:grpSpMkLst>
            <pc:docMk/>
            <pc:sldMk cId="2956666301" sldId="286"/>
            <ac:grpSpMk id="26" creationId="{C9B0630D-5E49-4BF7-8CF1-7DECD4B08B16}"/>
          </ac:grpSpMkLst>
        </pc:grpChg>
        <pc:grpChg chg="add">
          <ac:chgData name="ANTONIA-ADELINA AVRAM" userId="S::antonia.avram@stud.ubbcluj.ro::ae56645f-6f2f-4cd4-9eae-6cc577b3d25d" providerId="AD" clId="Web-{0BC828FE-C622-D404-1ED8-EC8195CFA806}" dt="2023-11-30T22:24:41.331" v="556"/>
          <ac:grpSpMkLst>
            <pc:docMk/>
            <pc:sldMk cId="2956666301" sldId="286"/>
            <ac:grpSpMk id="36" creationId="{D68B9961-F007-40D1-AF51-61B6DE5106CE}"/>
          </ac:grpSpMkLst>
        </pc:grpChg>
        <pc:picChg chg="add mod ord">
          <ac:chgData name="ANTONIA-ADELINA AVRAM" userId="S::antonia.avram@stud.ubbcluj.ro::ae56645f-6f2f-4cd4-9eae-6cc577b3d25d" providerId="AD" clId="Web-{0BC828FE-C622-D404-1ED8-EC8195CFA806}" dt="2023-11-30T22:24:41.331" v="556"/>
          <ac:picMkLst>
            <pc:docMk/>
            <pc:sldMk cId="2956666301" sldId="286"/>
            <ac:picMk id="4" creationId="{C6A9B1AA-3FD7-C61A-F8D1-9B81EB990F87}"/>
          </ac:picMkLst>
        </pc:picChg>
        <pc:picChg chg="add mod ord">
          <ac:chgData name="ANTONIA-ADELINA AVRAM" userId="S::antonia.avram@stud.ubbcluj.ro::ae56645f-6f2f-4cd4-9eae-6cc577b3d25d" providerId="AD" clId="Web-{0BC828FE-C622-D404-1ED8-EC8195CFA806}" dt="2023-11-30T22:26:39.819" v="568" actId="1076"/>
          <ac:picMkLst>
            <pc:docMk/>
            <pc:sldMk cId="2956666301" sldId="286"/>
            <ac:picMk id="5" creationId="{1A7CC514-2936-5447-EAB5-EC25FF7F5D6F}"/>
          </ac:picMkLst>
        </pc:picChg>
      </pc:sldChg>
      <pc:sldChg chg="addSp delSp modSp new mod setBg">
        <pc:chgData name="ANTONIA-ADELINA AVRAM" userId="S::antonia.avram@stud.ubbcluj.ro::ae56645f-6f2f-4cd4-9eae-6cc577b3d25d" providerId="AD" clId="Web-{0BC828FE-C622-D404-1ED8-EC8195CFA806}" dt="2023-11-30T22:31:04.640" v="627" actId="20577"/>
        <pc:sldMkLst>
          <pc:docMk/>
          <pc:sldMk cId="2960700857" sldId="287"/>
        </pc:sldMkLst>
        <pc:spChg chg="mod ord">
          <ac:chgData name="ANTONIA-ADELINA AVRAM" userId="S::antonia.avram@stud.ubbcluj.ro::ae56645f-6f2f-4cd4-9eae-6cc577b3d25d" providerId="AD" clId="Web-{0BC828FE-C622-D404-1ED8-EC8195CFA806}" dt="2023-11-30T22:31:04.640" v="627" actId="20577"/>
          <ac:spMkLst>
            <pc:docMk/>
            <pc:sldMk cId="2960700857" sldId="287"/>
            <ac:spMk id="2" creationId="{AE07B2DF-2C02-B741-D98F-0F8ACA0597C4}"/>
          </ac:spMkLst>
        </pc:spChg>
        <pc:spChg chg="del">
          <ac:chgData name="ANTONIA-ADELINA AVRAM" userId="S::antonia.avram@stud.ubbcluj.ro::ae56645f-6f2f-4cd4-9eae-6cc577b3d25d" providerId="AD" clId="Web-{0BC828FE-C622-D404-1ED8-EC8195CFA806}" dt="2023-11-30T22:28:18.931" v="570"/>
          <ac:spMkLst>
            <pc:docMk/>
            <pc:sldMk cId="2960700857" sldId="287"/>
            <ac:spMk id="3" creationId="{C61CF585-2541-CAC3-B5E1-DA39D1C9EED3}"/>
          </ac:spMkLst>
        </pc:spChg>
        <pc:spChg chg="add del">
          <ac:chgData name="ANTONIA-ADELINA AVRAM" userId="S::antonia.avram@stud.ubbcluj.ro::ae56645f-6f2f-4cd4-9eae-6cc577b3d25d" providerId="AD" clId="Web-{0BC828FE-C622-D404-1ED8-EC8195CFA806}" dt="2023-11-30T22:28:30.385" v="574"/>
          <ac:spMkLst>
            <pc:docMk/>
            <pc:sldMk cId="2960700857" sldId="287"/>
            <ac:spMk id="8" creationId="{E72A7BCA-B704-503E-0C51-C92C4D856C73}"/>
          </ac:spMkLst>
        </pc:spChg>
        <pc:spChg chg="add del">
          <ac:chgData name="ANTONIA-ADELINA AVRAM" userId="S::antonia.avram@stud.ubbcluj.ro::ae56645f-6f2f-4cd4-9eae-6cc577b3d25d" providerId="AD" clId="Web-{0BC828FE-C622-D404-1ED8-EC8195CFA806}" dt="2023-11-30T22:28:30.385" v="574"/>
          <ac:spMkLst>
            <pc:docMk/>
            <pc:sldMk cId="2960700857" sldId="287"/>
            <ac:spMk id="11" creationId="{E009DD9B-5EE2-4C0D-8B2B-351C8C102205}"/>
          </ac:spMkLst>
        </pc:spChg>
        <pc:spChg chg="add del">
          <ac:chgData name="ANTONIA-ADELINA AVRAM" userId="S::antonia.avram@stud.ubbcluj.ro::ae56645f-6f2f-4cd4-9eae-6cc577b3d25d" providerId="AD" clId="Web-{0BC828FE-C622-D404-1ED8-EC8195CFA806}" dt="2023-11-30T22:28:30.385" v="574"/>
          <ac:spMkLst>
            <pc:docMk/>
            <pc:sldMk cId="2960700857" sldId="287"/>
            <ac:spMk id="13" creationId="{E720DB99-7745-4E75-9D96-AAB6D55C531E}"/>
          </ac:spMkLst>
        </pc:spChg>
        <pc:spChg chg="add del">
          <ac:chgData name="ANTONIA-ADELINA AVRAM" userId="S::antonia.avram@stud.ubbcluj.ro::ae56645f-6f2f-4cd4-9eae-6cc577b3d25d" providerId="AD" clId="Web-{0BC828FE-C622-D404-1ED8-EC8195CFA806}" dt="2023-11-30T22:28:30.385" v="574"/>
          <ac:spMkLst>
            <pc:docMk/>
            <pc:sldMk cId="2960700857" sldId="287"/>
            <ac:spMk id="15" creationId="{D68803C4-E159-4360-B7BB-74205C8F782D}"/>
          </ac:spMkLst>
        </pc:spChg>
        <pc:spChg chg="add del">
          <ac:chgData name="ANTONIA-ADELINA AVRAM" userId="S::antonia.avram@stud.ubbcluj.ro::ae56645f-6f2f-4cd4-9eae-6cc577b3d25d" providerId="AD" clId="Web-{0BC828FE-C622-D404-1ED8-EC8195CFA806}" dt="2023-11-30T22:28:30.385" v="574"/>
          <ac:spMkLst>
            <pc:docMk/>
            <pc:sldMk cId="2960700857" sldId="287"/>
            <ac:spMk id="17" creationId="{504B0465-3B07-49BF-BEA7-D81476246293}"/>
          </ac:spMkLst>
        </pc:spChg>
        <pc:spChg chg="add del">
          <ac:chgData name="ANTONIA-ADELINA AVRAM" userId="S::antonia.avram@stud.ubbcluj.ro::ae56645f-6f2f-4cd4-9eae-6cc577b3d25d" providerId="AD" clId="Web-{0BC828FE-C622-D404-1ED8-EC8195CFA806}" dt="2023-11-30T22:28:30.385" v="574"/>
          <ac:spMkLst>
            <pc:docMk/>
            <pc:sldMk cId="2960700857" sldId="287"/>
            <ac:spMk id="19" creationId="{49B7FFA5-14CB-4A4F-9BCC-CA3AA5D9D276}"/>
          </ac:spMkLst>
        </pc:spChg>
        <pc:spChg chg="add del">
          <ac:chgData name="ANTONIA-ADELINA AVRAM" userId="S::antonia.avram@stud.ubbcluj.ro::ae56645f-6f2f-4cd4-9eae-6cc577b3d25d" providerId="AD" clId="Web-{0BC828FE-C622-D404-1ED8-EC8195CFA806}" dt="2023-11-30T22:28:30.385" v="574"/>
          <ac:spMkLst>
            <pc:docMk/>
            <pc:sldMk cId="2960700857" sldId="287"/>
            <ac:spMk id="21" creationId="{04E48745-7512-4EC2-9E20-9092D12150CA}"/>
          </ac:spMkLst>
        </pc:spChg>
        <pc:spChg chg="add">
          <ac:chgData name="ANTONIA-ADELINA AVRAM" userId="S::antonia.avram@stud.ubbcluj.ro::ae56645f-6f2f-4cd4-9eae-6cc577b3d25d" providerId="AD" clId="Web-{0BC828FE-C622-D404-1ED8-EC8195CFA806}" dt="2023-11-30T22:28:30.400" v="575"/>
          <ac:spMkLst>
            <pc:docMk/>
            <pc:sldMk cId="2960700857" sldId="287"/>
            <ac:spMk id="23" creationId="{CCF043BA-0C52-4068-BCF5-2B2D89BA9D36}"/>
          </ac:spMkLst>
        </pc:spChg>
        <pc:spChg chg="add mod">
          <ac:chgData name="ANTONIA-ADELINA AVRAM" userId="S::antonia.avram@stud.ubbcluj.ro::ae56645f-6f2f-4cd4-9eae-6cc577b3d25d" providerId="AD" clId="Web-{0BC828FE-C622-D404-1ED8-EC8195CFA806}" dt="2023-11-30T22:30:56.436" v="622" actId="20577"/>
          <ac:spMkLst>
            <pc:docMk/>
            <pc:sldMk cId="2960700857" sldId="287"/>
            <ac:spMk id="24" creationId="{C1F58303-B591-9CEE-0EA9-1304EF5EE6C6}"/>
          </ac:spMkLst>
        </pc:spChg>
        <pc:grpChg chg="add">
          <ac:chgData name="ANTONIA-ADELINA AVRAM" userId="S::antonia.avram@stud.ubbcluj.ro::ae56645f-6f2f-4cd4-9eae-6cc577b3d25d" providerId="AD" clId="Web-{0BC828FE-C622-D404-1ED8-EC8195CFA806}" dt="2023-11-30T22:28:30.400" v="575"/>
          <ac:grpSpMkLst>
            <pc:docMk/>
            <pc:sldMk cId="2960700857" sldId="287"/>
            <ac:grpSpMk id="25" creationId="{789ACCC8-A635-400E-B9C0-AD9CA57109CE}"/>
          </ac:grpSpMkLst>
        </pc:grpChg>
        <pc:picChg chg="add mod ord">
          <ac:chgData name="ANTONIA-ADELINA AVRAM" userId="S::antonia.avram@stud.ubbcluj.ro::ae56645f-6f2f-4cd4-9eae-6cc577b3d25d" providerId="AD" clId="Web-{0BC828FE-C622-D404-1ED8-EC8195CFA806}" dt="2023-11-30T22:28:30.400" v="575"/>
          <ac:picMkLst>
            <pc:docMk/>
            <pc:sldMk cId="2960700857" sldId="287"/>
            <ac:picMk id="4" creationId="{572D734C-323C-5788-DF52-CFB6D0981CCF}"/>
          </ac:picMkLst>
        </pc:picChg>
      </pc:sldChg>
    </pc:docChg>
  </pc:docChgLst>
  <pc:docChgLst>
    <pc:chgData name="ANTONIA-ADELINA AVRAM" userId="S::antonia.avram@stud.ubbcluj.ro::ae56645f-6f2f-4cd4-9eae-6cc577b3d25d" providerId="AD" clId="Web-{0F54CAB4-25CB-45D6-8964-2ECD020B8A65}"/>
    <pc:docChg chg="addSld">
      <pc:chgData name="ANTONIA-ADELINA AVRAM" userId="S::antonia.avram@stud.ubbcluj.ro::ae56645f-6f2f-4cd4-9eae-6cc577b3d25d" providerId="AD" clId="Web-{0F54CAB4-25CB-45D6-8964-2ECD020B8A65}" dt="2023-11-29T23:05:57.012" v="0"/>
      <pc:docMkLst>
        <pc:docMk/>
      </pc:docMkLst>
      <pc:sldChg chg="new">
        <pc:chgData name="ANTONIA-ADELINA AVRAM" userId="S::antonia.avram@stud.ubbcluj.ro::ae56645f-6f2f-4cd4-9eae-6cc577b3d25d" providerId="AD" clId="Web-{0F54CAB4-25CB-45D6-8964-2ECD020B8A65}" dt="2023-11-29T23:05:57.012" v="0"/>
        <pc:sldMkLst>
          <pc:docMk/>
          <pc:sldMk cId="869649327" sldId="257"/>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ata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0.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ata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6.svg"/><Relationship Id="rId1" Type="http://schemas.openxmlformats.org/officeDocument/2006/relationships/image" Target="../media/image10.png"/><Relationship Id="rId4" Type="http://schemas.openxmlformats.org/officeDocument/2006/relationships/image" Target="../media/image41.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svg"/><Relationship Id="rId1" Type="http://schemas.openxmlformats.org/officeDocument/2006/relationships/image" Target="../media/image10.png"/><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0.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rawing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6.svg"/><Relationship Id="rId1" Type="http://schemas.openxmlformats.org/officeDocument/2006/relationships/image" Target="../media/image10.png"/><Relationship Id="rId4" Type="http://schemas.openxmlformats.org/officeDocument/2006/relationships/image" Target="../media/image41.svg"/></Relationships>
</file>

<file path=ppt/diagrams/colors1.xml><?xml version="1.0" encoding="utf-8"?>
<dgm:colorsDef xmlns:dgm="http://schemas.openxmlformats.org/drawingml/2006/diagram" xmlns:a="http://schemas.openxmlformats.org/drawingml/2006/main" uniqueId="urn:microsoft.com/office/officeart/2018/5/colors/Iconchunking_neutralicontext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dgm:fillClrLst>
    <dgm:linClrLst meth="repeat">
      <a:schemeClr val="lt1">
        <a:alpha val="0"/>
      </a:schemeClr>
    </dgm:linClrLst>
    <dgm:effectClrLst/>
    <dgm:txLinClrLst/>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8402CF50-8EFA-4CFA-9627-101A2670014F}" type="doc">
      <dgm:prSet loTypeId="urn:microsoft.com/office/officeart/2018/2/layout/IconVerticalSolidList" loCatId="icon" qsTypeId="urn:microsoft.com/office/officeart/2005/8/quickstyle/simple1" qsCatId="simple" csTypeId="urn:microsoft.com/office/officeart/2018/5/colors/Iconchunking_neutralicontext_accent2_2" csCatId="accent2" phldr="1"/>
      <dgm:spPr/>
      <dgm:t>
        <a:bodyPr/>
        <a:lstStyle/>
        <a:p>
          <a:endParaRPr lang="en-US"/>
        </a:p>
      </dgm:t>
    </dgm:pt>
    <dgm:pt modelId="{D19B5F53-73B3-4989-9E4C-F3A7AE7E0088}">
      <dgm:prSet/>
      <dgm:spPr/>
      <dgm:t>
        <a:bodyPr/>
        <a:lstStyle/>
        <a:p>
          <a:r>
            <a:rPr lang="en-US"/>
            <a:t>The Higgs mechanism was proposed in 1962 by Philip Warren Anderson, following work in the late 1950s on symmetry breaking in superconductivity.</a:t>
          </a:r>
        </a:p>
      </dgm:t>
    </dgm:pt>
    <dgm:pt modelId="{FF6530BF-0287-47BA-BC47-4645CAA8E624}" type="parTrans" cxnId="{6B6DBFFA-E89B-4AE1-BFFB-4A15911A206B}">
      <dgm:prSet/>
      <dgm:spPr/>
      <dgm:t>
        <a:bodyPr/>
        <a:lstStyle/>
        <a:p>
          <a:endParaRPr lang="en-US"/>
        </a:p>
      </dgm:t>
    </dgm:pt>
    <dgm:pt modelId="{83D64527-6024-4021-9B95-BD4F03EE51E0}" type="sibTrans" cxnId="{6B6DBFFA-E89B-4AE1-BFFB-4A15911A206B}">
      <dgm:prSet/>
      <dgm:spPr/>
      <dgm:t>
        <a:bodyPr/>
        <a:lstStyle/>
        <a:p>
          <a:pPr>
            <a:lnSpc>
              <a:spcPct val="100000"/>
            </a:lnSpc>
          </a:pPr>
          <a:endParaRPr lang="en-US"/>
        </a:p>
      </dgm:t>
    </dgm:pt>
    <dgm:pt modelId="{0BF0E509-340D-46E6-A584-167E271576E5}">
      <dgm:prSet/>
      <dgm:spPr/>
      <dgm:t>
        <a:bodyPr/>
        <a:lstStyle/>
        <a:p>
          <a:r>
            <a:rPr lang="en-US"/>
            <a:t>The Higgs mechanism is essential to explain the generation mechanism of the property "mass" for gauge bosons. Without the Higgs mechanism, all bosons would be considered massless, but measurements show that the  W</a:t>
          </a:r>
          <a:r>
            <a:rPr lang="en-US" baseline="30000"/>
            <a:t>+</a:t>
          </a:r>
          <a:r>
            <a:rPr lang="en-US"/>
            <a:t>, W</a:t>
          </a:r>
          <a:r>
            <a:rPr lang="en-US" baseline="30000"/>
            <a:t>−</a:t>
          </a:r>
          <a:r>
            <a:rPr lang="en-US"/>
            <a:t> and Z</a:t>
          </a:r>
          <a:r>
            <a:rPr lang="en-US" baseline="30000"/>
            <a:t>0</a:t>
          </a:r>
          <a:r>
            <a:rPr lang="en-US"/>
            <a:t> bosons actually have relatively large masses of around 80 GeV/c</a:t>
          </a:r>
          <a:r>
            <a:rPr lang="en-US" baseline="30000"/>
            <a:t>2</a:t>
          </a:r>
          <a:endParaRPr lang="en-US"/>
        </a:p>
      </dgm:t>
    </dgm:pt>
    <dgm:pt modelId="{300E36DB-8DBE-4D45-96E9-DDD32073AF0D}" type="parTrans" cxnId="{C47918AA-7B54-474C-8E0E-3934C84A6623}">
      <dgm:prSet/>
      <dgm:spPr/>
      <dgm:t>
        <a:bodyPr/>
        <a:lstStyle/>
        <a:p>
          <a:endParaRPr lang="en-US"/>
        </a:p>
      </dgm:t>
    </dgm:pt>
    <dgm:pt modelId="{B659B8FB-04A5-476A-8429-90297D65FB7F}" type="sibTrans" cxnId="{C47918AA-7B54-474C-8E0E-3934C84A6623}">
      <dgm:prSet/>
      <dgm:spPr/>
      <dgm:t>
        <a:bodyPr/>
        <a:lstStyle/>
        <a:p>
          <a:pPr>
            <a:lnSpc>
              <a:spcPct val="100000"/>
            </a:lnSpc>
          </a:pPr>
          <a:endParaRPr lang="en-US"/>
        </a:p>
      </dgm:t>
    </dgm:pt>
    <dgm:pt modelId="{0C8D5DFD-99F2-4A74-BA47-2DEE857C7535}">
      <dgm:prSet/>
      <dgm:spPr/>
      <dgm:t>
        <a:bodyPr/>
        <a:lstStyle/>
        <a:p>
          <a:r>
            <a:rPr lang="en-US"/>
            <a:t>The mechanism adds a quantum field (the Higgs field) which permeates all of space to the Standard Model. Below some extremely high temperature, the field causes spontaneous symmetry breaking during interactions. The breaking of symmetry triggers the Higgs mechanism, causing the bosons it interacts with to have mass.</a:t>
          </a:r>
        </a:p>
      </dgm:t>
    </dgm:pt>
    <dgm:pt modelId="{7B9422C9-E793-447A-ADAC-BAC938DCA9B2}" type="parTrans" cxnId="{D243ECE0-DE7C-422D-BAC0-9BF60597CE8D}">
      <dgm:prSet/>
      <dgm:spPr/>
      <dgm:t>
        <a:bodyPr/>
        <a:lstStyle/>
        <a:p>
          <a:endParaRPr lang="en-US"/>
        </a:p>
      </dgm:t>
    </dgm:pt>
    <dgm:pt modelId="{A7452AC3-22BD-4E15-B81A-48442271BF30}" type="sibTrans" cxnId="{D243ECE0-DE7C-422D-BAC0-9BF60597CE8D}">
      <dgm:prSet/>
      <dgm:spPr/>
      <dgm:t>
        <a:bodyPr/>
        <a:lstStyle/>
        <a:p>
          <a:endParaRPr lang="en-US"/>
        </a:p>
      </dgm:t>
    </dgm:pt>
    <dgm:pt modelId="{2F525004-22BF-4AE3-8A9B-B1F389148C39}" type="pres">
      <dgm:prSet presAssocID="{8402CF50-8EFA-4CFA-9627-101A2670014F}" presName="root" presStyleCnt="0">
        <dgm:presLayoutVars>
          <dgm:dir/>
          <dgm:resizeHandles val="exact"/>
        </dgm:presLayoutVars>
      </dgm:prSet>
      <dgm:spPr/>
    </dgm:pt>
    <dgm:pt modelId="{92A668AB-EC17-439E-9533-C3C826DDB330}" type="pres">
      <dgm:prSet presAssocID="{D19B5F53-73B3-4989-9E4C-F3A7AE7E0088}" presName="compNode" presStyleCnt="0"/>
      <dgm:spPr/>
    </dgm:pt>
    <dgm:pt modelId="{07C25AD7-F8AD-4EE2-8762-939CED2DCAE8}" type="pres">
      <dgm:prSet presAssocID="{D19B5F53-73B3-4989-9E4C-F3A7AE7E0088}" presName="bgRect" presStyleLbl="bgShp" presStyleIdx="0" presStyleCnt="3"/>
      <dgm:spPr/>
    </dgm:pt>
    <dgm:pt modelId="{9978EF4D-C98C-4CBC-8D75-7AC59EDB8770}" type="pres">
      <dgm:prSet presAssocID="{D19B5F53-73B3-4989-9E4C-F3A7AE7E008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tom"/>
        </a:ext>
      </dgm:extLst>
    </dgm:pt>
    <dgm:pt modelId="{F54B579E-6CB9-458B-9782-A1B5AB1892C3}" type="pres">
      <dgm:prSet presAssocID="{D19B5F53-73B3-4989-9E4C-F3A7AE7E0088}" presName="spaceRect" presStyleCnt="0"/>
      <dgm:spPr/>
    </dgm:pt>
    <dgm:pt modelId="{B14A50DC-9D69-4694-83BB-1E13810C6DD9}" type="pres">
      <dgm:prSet presAssocID="{D19B5F53-73B3-4989-9E4C-F3A7AE7E0088}" presName="parTx" presStyleLbl="revTx" presStyleIdx="0" presStyleCnt="3">
        <dgm:presLayoutVars>
          <dgm:chMax val="0"/>
          <dgm:chPref val="0"/>
        </dgm:presLayoutVars>
      </dgm:prSet>
      <dgm:spPr/>
    </dgm:pt>
    <dgm:pt modelId="{363453C9-85D1-4320-A090-4468382089D1}" type="pres">
      <dgm:prSet presAssocID="{83D64527-6024-4021-9B95-BD4F03EE51E0}" presName="sibTrans" presStyleCnt="0"/>
      <dgm:spPr/>
    </dgm:pt>
    <dgm:pt modelId="{C653C676-3AAD-4156-8EC2-E3887117A01A}" type="pres">
      <dgm:prSet presAssocID="{0BF0E509-340D-46E6-A584-167E271576E5}" presName="compNode" presStyleCnt="0"/>
      <dgm:spPr/>
    </dgm:pt>
    <dgm:pt modelId="{E66B336A-348E-4C3F-A06C-EE2203E4FD41}" type="pres">
      <dgm:prSet presAssocID="{0BF0E509-340D-46E6-A584-167E271576E5}" presName="bgRect" presStyleLbl="bgShp" presStyleIdx="1" presStyleCnt="3"/>
      <dgm:spPr/>
    </dgm:pt>
    <dgm:pt modelId="{7F89A4B8-BB42-4C09-8D03-08594FD44B3D}" type="pres">
      <dgm:prSet presAssocID="{0BF0E509-340D-46E6-A584-167E271576E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NA"/>
        </a:ext>
      </dgm:extLst>
    </dgm:pt>
    <dgm:pt modelId="{1206A9F0-673D-4C80-AE54-A3E6B0F00BC5}" type="pres">
      <dgm:prSet presAssocID="{0BF0E509-340D-46E6-A584-167E271576E5}" presName="spaceRect" presStyleCnt="0"/>
      <dgm:spPr/>
    </dgm:pt>
    <dgm:pt modelId="{9238915F-51ED-46C9-A922-515D27CD0BC1}" type="pres">
      <dgm:prSet presAssocID="{0BF0E509-340D-46E6-A584-167E271576E5}" presName="parTx" presStyleLbl="revTx" presStyleIdx="1" presStyleCnt="3">
        <dgm:presLayoutVars>
          <dgm:chMax val="0"/>
          <dgm:chPref val="0"/>
        </dgm:presLayoutVars>
      </dgm:prSet>
      <dgm:spPr/>
    </dgm:pt>
    <dgm:pt modelId="{5BD10B9D-4930-442D-A1E0-857A7F7FEB7A}" type="pres">
      <dgm:prSet presAssocID="{B659B8FB-04A5-476A-8429-90297D65FB7F}" presName="sibTrans" presStyleCnt="0"/>
      <dgm:spPr/>
    </dgm:pt>
    <dgm:pt modelId="{F78510F8-D842-4722-B4B6-2A0CB530BA2B}" type="pres">
      <dgm:prSet presAssocID="{0C8D5DFD-99F2-4A74-BA47-2DEE857C7535}" presName="compNode" presStyleCnt="0"/>
      <dgm:spPr/>
    </dgm:pt>
    <dgm:pt modelId="{BE1C2E2B-F3F1-495E-8C65-F08562E01E2A}" type="pres">
      <dgm:prSet presAssocID="{0C8D5DFD-99F2-4A74-BA47-2DEE857C7535}" presName="bgRect" presStyleLbl="bgShp" presStyleIdx="2" presStyleCnt="3"/>
      <dgm:spPr/>
    </dgm:pt>
    <dgm:pt modelId="{E3F82D0F-F295-4BD6-83F3-BD9E8E03FAF8}" type="pres">
      <dgm:prSet presAssocID="{0C8D5DFD-99F2-4A74-BA47-2DEE857C7535}"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gnet"/>
        </a:ext>
      </dgm:extLst>
    </dgm:pt>
    <dgm:pt modelId="{8E7DD13C-6CA2-4FC4-97B4-F2D2B15F2765}" type="pres">
      <dgm:prSet presAssocID="{0C8D5DFD-99F2-4A74-BA47-2DEE857C7535}" presName="spaceRect" presStyleCnt="0"/>
      <dgm:spPr/>
    </dgm:pt>
    <dgm:pt modelId="{CF6467A9-8852-44C5-9518-55FCBA24151A}" type="pres">
      <dgm:prSet presAssocID="{0C8D5DFD-99F2-4A74-BA47-2DEE857C7535}" presName="parTx" presStyleLbl="revTx" presStyleIdx="2" presStyleCnt="3">
        <dgm:presLayoutVars>
          <dgm:chMax val="0"/>
          <dgm:chPref val="0"/>
        </dgm:presLayoutVars>
      </dgm:prSet>
      <dgm:spPr/>
    </dgm:pt>
  </dgm:ptLst>
  <dgm:cxnLst>
    <dgm:cxn modelId="{9076C413-576A-4DA6-A21F-E54325B71F49}" type="presOf" srcId="{0C8D5DFD-99F2-4A74-BA47-2DEE857C7535}" destId="{CF6467A9-8852-44C5-9518-55FCBA24151A}" srcOrd="0" destOrd="0" presId="urn:microsoft.com/office/officeart/2018/2/layout/IconVerticalSolidList"/>
    <dgm:cxn modelId="{42518167-86DE-44B4-930D-056FFE8B9D49}" type="presOf" srcId="{8402CF50-8EFA-4CFA-9627-101A2670014F}" destId="{2F525004-22BF-4AE3-8A9B-B1F389148C39}" srcOrd="0" destOrd="0" presId="urn:microsoft.com/office/officeart/2018/2/layout/IconVerticalSolidList"/>
    <dgm:cxn modelId="{82237B53-534F-4580-8965-1A27CC095EAD}" type="presOf" srcId="{D19B5F53-73B3-4989-9E4C-F3A7AE7E0088}" destId="{B14A50DC-9D69-4694-83BB-1E13810C6DD9}" srcOrd="0" destOrd="0" presId="urn:microsoft.com/office/officeart/2018/2/layout/IconVerticalSolidList"/>
    <dgm:cxn modelId="{14449557-98EB-4690-AA91-00BEA0F9DA5B}" type="presOf" srcId="{0BF0E509-340D-46E6-A584-167E271576E5}" destId="{9238915F-51ED-46C9-A922-515D27CD0BC1}" srcOrd="0" destOrd="0" presId="urn:microsoft.com/office/officeart/2018/2/layout/IconVerticalSolidList"/>
    <dgm:cxn modelId="{C47918AA-7B54-474C-8E0E-3934C84A6623}" srcId="{8402CF50-8EFA-4CFA-9627-101A2670014F}" destId="{0BF0E509-340D-46E6-A584-167E271576E5}" srcOrd="1" destOrd="0" parTransId="{300E36DB-8DBE-4D45-96E9-DDD32073AF0D}" sibTransId="{B659B8FB-04A5-476A-8429-90297D65FB7F}"/>
    <dgm:cxn modelId="{D243ECE0-DE7C-422D-BAC0-9BF60597CE8D}" srcId="{8402CF50-8EFA-4CFA-9627-101A2670014F}" destId="{0C8D5DFD-99F2-4A74-BA47-2DEE857C7535}" srcOrd="2" destOrd="0" parTransId="{7B9422C9-E793-447A-ADAC-BAC938DCA9B2}" sibTransId="{A7452AC3-22BD-4E15-B81A-48442271BF30}"/>
    <dgm:cxn modelId="{6B6DBFFA-E89B-4AE1-BFFB-4A15911A206B}" srcId="{8402CF50-8EFA-4CFA-9627-101A2670014F}" destId="{D19B5F53-73B3-4989-9E4C-F3A7AE7E0088}" srcOrd="0" destOrd="0" parTransId="{FF6530BF-0287-47BA-BC47-4645CAA8E624}" sibTransId="{83D64527-6024-4021-9B95-BD4F03EE51E0}"/>
    <dgm:cxn modelId="{5F109804-1B35-40BA-95E0-D3594A1B5695}" type="presParOf" srcId="{2F525004-22BF-4AE3-8A9B-B1F389148C39}" destId="{92A668AB-EC17-439E-9533-C3C826DDB330}" srcOrd="0" destOrd="0" presId="urn:microsoft.com/office/officeart/2018/2/layout/IconVerticalSolidList"/>
    <dgm:cxn modelId="{2F712A3C-93FE-4D97-8646-0170DE3ECD27}" type="presParOf" srcId="{92A668AB-EC17-439E-9533-C3C826DDB330}" destId="{07C25AD7-F8AD-4EE2-8762-939CED2DCAE8}" srcOrd="0" destOrd="0" presId="urn:microsoft.com/office/officeart/2018/2/layout/IconVerticalSolidList"/>
    <dgm:cxn modelId="{D6B752B6-1E3C-44C9-B2F2-3AD1557BBCFE}" type="presParOf" srcId="{92A668AB-EC17-439E-9533-C3C826DDB330}" destId="{9978EF4D-C98C-4CBC-8D75-7AC59EDB8770}" srcOrd="1" destOrd="0" presId="urn:microsoft.com/office/officeart/2018/2/layout/IconVerticalSolidList"/>
    <dgm:cxn modelId="{1E4EBF6E-5B93-4865-858C-82DA7720B17A}" type="presParOf" srcId="{92A668AB-EC17-439E-9533-C3C826DDB330}" destId="{F54B579E-6CB9-458B-9782-A1B5AB1892C3}" srcOrd="2" destOrd="0" presId="urn:microsoft.com/office/officeart/2018/2/layout/IconVerticalSolidList"/>
    <dgm:cxn modelId="{38AE167E-D84E-472B-B921-44AB42FFFDA5}" type="presParOf" srcId="{92A668AB-EC17-439E-9533-C3C826DDB330}" destId="{B14A50DC-9D69-4694-83BB-1E13810C6DD9}" srcOrd="3" destOrd="0" presId="urn:microsoft.com/office/officeart/2018/2/layout/IconVerticalSolidList"/>
    <dgm:cxn modelId="{B018C481-C792-4B84-AA4C-72B3DA4D7A55}" type="presParOf" srcId="{2F525004-22BF-4AE3-8A9B-B1F389148C39}" destId="{363453C9-85D1-4320-A090-4468382089D1}" srcOrd="1" destOrd="0" presId="urn:microsoft.com/office/officeart/2018/2/layout/IconVerticalSolidList"/>
    <dgm:cxn modelId="{A5A6060E-7219-423B-8148-DF6AC5ADF574}" type="presParOf" srcId="{2F525004-22BF-4AE3-8A9B-B1F389148C39}" destId="{C653C676-3AAD-4156-8EC2-E3887117A01A}" srcOrd="2" destOrd="0" presId="urn:microsoft.com/office/officeart/2018/2/layout/IconVerticalSolidList"/>
    <dgm:cxn modelId="{2FD8B699-9C6E-4590-8487-D3DF66048691}" type="presParOf" srcId="{C653C676-3AAD-4156-8EC2-E3887117A01A}" destId="{E66B336A-348E-4C3F-A06C-EE2203E4FD41}" srcOrd="0" destOrd="0" presId="urn:microsoft.com/office/officeart/2018/2/layout/IconVerticalSolidList"/>
    <dgm:cxn modelId="{360CDB3D-D6F3-4E0D-BE6C-9A43531FD3EB}" type="presParOf" srcId="{C653C676-3AAD-4156-8EC2-E3887117A01A}" destId="{7F89A4B8-BB42-4C09-8D03-08594FD44B3D}" srcOrd="1" destOrd="0" presId="urn:microsoft.com/office/officeart/2018/2/layout/IconVerticalSolidList"/>
    <dgm:cxn modelId="{A1DC9CF8-E9B7-43E1-BD00-4D306C5F5059}" type="presParOf" srcId="{C653C676-3AAD-4156-8EC2-E3887117A01A}" destId="{1206A9F0-673D-4C80-AE54-A3E6B0F00BC5}" srcOrd="2" destOrd="0" presId="urn:microsoft.com/office/officeart/2018/2/layout/IconVerticalSolidList"/>
    <dgm:cxn modelId="{043F2C65-E1AB-486C-AEA1-81214690C7FD}" type="presParOf" srcId="{C653C676-3AAD-4156-8EC2-E3887117A01A}" destId="{9238915F-51ED-46C9-A922-515D27CD0BC1}" srcOrd="3" destOrd="0" presId="urn:microsoft.com/office/officeart/2018/2/layout/IconVerticalSolidList"/>
    <dgm:cxn modelId="{399E4C7F-2E6A-4C99-BB5B-E7CD84915F62}" type="presParOf" srcId="{2F525004-22BF-4AE3-8A9B-B1F389148C39}" destId="{5BD10B9D-4930-442D-A1E0-857A7F7FEB7A}" srcOrd="3" destOrd="0" presId="urn:microsoft.com/office/officeart/2018/2/layout/IconVerticalSolidList"/>
    <dgm:cxn modelId="{44E86F9F-4E19-4F2C-ADA4-1A2A8744F9C6}" type="presParOf" srcId="{2F525004-22BF-4AE3-8A9B-B1F389148C39}" destId="{F78510F8-D842-4722-B4B6-2A0CB530BA2B}" srcOrd="4" destOrd="0" presId="urn:microsoft.com/office/officeart/2018/2/layout/IconVerticalSolidList"/>
    <dgm:cxn modelId="{1480FE3B-52CB-4FD4-AC67-6A24E3509DBF}" type="presParOf" srcId="{F78510F8-D842-4722-B4B6-2A0CB530BA2B}" destId="{BE1C2E2B-F3F1-495E-8C65-F08562E01E2A}" srcOrd="0" destOrd="0" presId="urn:microsoft.com/office/officeart/2018/2/layout/IconVerticalSolidList"/>
    <dgm:cxn modelId="{62707056-C951-4B01-BBD0-2BEC31254161}" type="presParOf" srcId="{F78510F8-D842-4722-B4B6-2A0CB530BA2B}" destId="{E3F82D0F-F295-4BD6-83F3-BD9E8E03FAF8}" srcOrd="1" destOrd="0" presId="urn:microsoft.com/office/officeart/2018/2/layout/IconVerticalSolidList"/>
    <dgm:cxn modelId="{C617B7A4-5AC4-4BE4-A489-605AD7DC1C3A}" type="presParOf" srcId="{F78510F8-D842-4722-B4B6-2A0CB530BA2B}" destId="{8E7DD13C-6CA2-4FC4-97B4-F2D2B15F2765}" srcOrd="2" destOrd="0" presId="urn:microsoft.com/office/officeart/2018/2/layout/IconVerticalSolidList"/>
    <dgm:cxn modelId="{04965038-1022-422D-9D95-43DE964EC089}" type="presParOf" srcId="{F78510F8-D842-4722-B4B6-2A0CB530BA2B}" destId="{CF6467A9-8852-44C5-9518-55FCBA24151A}"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C7B53CD-E04B-4D21-BAA8-AEFB946B73C2}"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190F707A-969A-4CFB-B081-F86C23EAB9D8}">
      <dgm:prSet/>
      <dgm:spPr/>
      <dgm:t>
        <a:bodyPr/>
        <a:lstStyle/>
        <a:p>
          <a:r>
            <a:rPr lang="en-US"/>
            <a:t>Although electromagnetism and the weak interaction appear very different at everyday low energies, the electroweak theory models them as two different aspects of the same force.</a:t>
          </a:r>
        </a:p>
      </dgm:t>
    </dgm:pt>
    <dgm:pt modelId="{5B742920-0595-4A51-9B25-066485C59AC5}" type="parTrans" cxnId="{BDC8E93C-3020-43E7-B2FF-6F525980808C}">
      <dgm:prSet/>
      <dgm:spPr/>
      <dgm:t>
        <a:bodyPr/>
        <a:lstStyle/>
        <a:p>
          <a:endParaRPr lang="en-US"/>
        </a:p>
      </dgm:t>
    </dgm:pt>
    <dgm:pt modelId="{11E5D682-5668-449B-AE76-25FB4F8CDE5F}" type="sibTrans" cxnId="{BDC8E93C-3020-43E7-B2FF-6F525980808C}">
      <dgm:prSet/>
      <dgm:spPr/>
      <dgm:t>
        <a:bodyPr/>
        <a:lstStyle/>
        <a:p>
          <a:endParaRPr lang="en-US"/>
        </a:p>
      </dgm:t>
    </dgm:pt>
    <dgm:pt modelId="{D0C6AA7D-E5D1-459C-9DAA-55733034923A}">
      <dgm:prSet/>
      <dgm:spPr/>
      <dgm:t>
        <a:bodyPr/>
        <a:lstStyle/>
        <a:p>
          <a:r>
            <a:rPr lang="en-US"/>
            <a:t>Above the unification energy, on the order of 246 GeV (or if the temperature is high enough – approximately 10</a:t>
          </a:r>
          <a:r>
            <a:rPr lang="en-US" baseline="30000"/>
            <a:t>15 </a:t>
          </a:r>
          <a:r>
            <a:rPr lang="en-US"/>
            <a:t>K) they would merge into a single, combined electroweak force.</a:t>
          </a:r>
        </a:p>
      </dgm:t>
    </dgm:pt>
    <dgm:pt modelId="{B0216250-DDF3-4DFE-8BD1-EB84975CDE43}" type="parTrans" cxnId="{E4D4A891-3330-443A-8CD2-14BC3774FCDC}">
      <dgm:prSet/>
      <dgm:spPr/>
      <dgm:t>
        <a:bodyPr/>
        <a:lstStyle/>
        <a:p>
          <a:endParaRPr lang="en-US"/>
        </a:p>
      </dgm:t>
    </dgm:pt>
    <dgm:pt modelId="{0C45B688-77C7-48FB-875A-00E84CDD5A62}" type="sibTrans" cxnId="{E4D4A891-3330-443A-8CD2-14BC3774FCDC}">
      <dgm:prSet/>
      <dgm:spPr/>
      <dgm:t>
        <a:bodyPr/>
        <a:lstStyle/>
        <a:p>
          <a:endParaRPr lang="en-US"/>
        </a:p>
      </dgm:t>
    </dgm:pt>
    <dgm:pt modelId="{1EFDCAB1-FB94-4313-AE86-2E0C685A475A}">
      <dgm:prSet/>
      <dgm:spPr/>
      <dgm:t>
        <a:bodyPr/>
        <a:lstStyle/>
        <a:p>
          <a:r>
            <a:rPr lang="en-US"/>
            <a:t>Sheldon Glashow, Abdus Salam and Steven Weinberg were awarded the 1979 Nobel Prize in Physics for their contributions to the unification of the weak and electromagnetic interaction between elementary particles, known as the Weinberg–Salam theory.</a:t>
          </a:r>
        </a:p>
      </dgm:t>
    </dgm:pt>
    <dgm:pt modelId="{0599F201-FC91-4EA9-B90F-5EA09C110501}" type="parTrans" cxnId="{2E3C9B10-A742-4138-BC86-3A5689E03F71}">
      <dgm:prSet/>
      <dgm:spPr/>
      <dgm:t>
        <a:bodyPr/>
        <a:lstStyle/>
        <a:p>
          <a:endParaRPr lang="en-US"/>
        </a:p>
      </dgm:t>
    </dgm:pt>
    <dgm:pt modelId="{BAC2842A-F616-48F9-9D95-C73009759504}" type="sibTrans" cxnId="{2E3C9B10-A742-4138-BC86-3A5689E03F71}">
      <dgm:prSet/>
      <dgm:spPr/>
      <dgm:t>
        <a:bodyPr/>
        <a:lstStyle/>
        <a:p>
          <a:endParaRPr lang="en-US"/>
        </a:p>
      </dgm:t>
    </dgm:pt>
    <dgm:pt modelId="{00C179BD-40EA-4588-BBF2-0E7CC4A3C84F}" type="pres">
      <dgm:prSet presAssocID="{9C7B53CD-E04B-4D21-BAA8-AEFB946B73C2}" presName="root" presStyleCnt="0">
        <dgm:presLayoutVars>
          <dgm:dir/>
          <dgm:resizeHandles val="exact"/>
        </dgm:presLayoutVars>
      </dgm:prSet>
      <dgm:spPr/>
    </dgm:pt>
    <dgm:pt modelId="{E628EE97-CA06-48B6-8C70-773DA5C05DC3}" type="pres">
      <dgm:prSet presAssocID="{190F707A-969A-4CFB-B081-F86C23EAB9D8}" presName="compNode" presStyleCnt="0"/>
      <dgm:spPr/>
    </dgm:pt>
    <dgm:pt modelId="{2EA486EF-1174-4C11-A375-F4688B8F8DAA}" type="pres">
      <dgm:prSet presAssocID="{190F707A-969A-4CFB-B081-F86C23EAB9D8}" presName="bgRect" presStyleLbl="bgShp" presStyleIdx="0" presStyleCnt="3"/>
      <dgm:spPr/>
    </dgm:pt>
    <dgm:pt modelId="{4AB9A42E-F531-4DAF-9AE4-95ECA7C9CBB7}" type="pres">
      <dgm:prSet presAssocID="{190F707A-969A-4CFB-B081-F86C23EAB9D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tom"/>
        </a:ext>
      </dgm:extLst>
    </dgm:pt>
    <dgm:pt modelId="{CCA5CA61-FF47-4237-BF44-592E42D34759}" type="pres">
      <dgm:prSet presAssocID="{190F707A-969A-4CFB-B081-F86C23EAB9D8}" presName="spaceRect" presStyleCnt="0"/>
      <dgm:spPr/>
    </dgm:pt>
    <dgm:pt modelId="{B67B9A5E-E14B-40B1-92DB-D2B1A70A8D98}" type="pres">
      <dgm:prSet presAssocID="{190F707A-969A-4CFB-B081-F86C23EAB9D8}" presName="parTx" presStyleLbl="revTx" presStyleIdx="0" presStyleCnt="3">
        <dgm:presLayoutVars>
          <dgm:chMax val="0"/>
          <dgm:chPref val="0"/>
        </dgm:presLayoutVars>
      </dgm:prSet>
      <dgm:spPr/>
    </dgm:pt>
    <dgm:pt modelId="{8998C63B-CD53-4A5D-A739-580CC7B5772C}" type="pres">
      <dgm:prSet presAssocID="{11E5D682-5668-449B-AE76-25FB4F8CDE5F}" presName="sibTrans" presStyleCnt="0"/>
      <dgm:spPr/>
    </dgm:pt>
    <dgm:pt modelId="{9617436B-6869-4415-9CBF-9509A6E5DBE2}" type="pres">
      <dgm:prSet presAssocID="{D0C6AA7D-E5D1-459C-9DAA-55733034923A}" presName="compNode" presStyleCnt="0"/>
      <dgm:spPr/>
    </dgm:pt>
    <dgm:pt modelId="{EAD6B1EE-DCFF-4832-92BF-4C6666021145}" type="pres">
      <dgm:prSet presAssocID="{D0C6AA7D-E5D1-459C-9DAA-55733034923A}" presName="bgRect" presStyleLbl="bgShp" presStyleIdx="1" presStyleCnt="3"/>
      <dgm:spPr/>
    </dgm:pt>
    <dgm:pt modelId="{85E72FEB-3564-4D2F-96D5-D6F9227CB5C0}" type="pres">
      <dgm:prSet presAssocID="{D0C6AA7D-E5D1-459C-9DAA-55733034923A}"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peed Bump"/>
        </a:ext>
      </dgm:extLst>
    </dgm:pt>
    <dgm:pt modelId="{43347002-EF3A-4967-8961-1CEFD5FD3467}" type="pres">
      <dgm:prSet presAssocID="{D0C6AA7D-E5D1-459C-9DAA-55733034923A}" presName="spaceRect" presStyleCnt="0"/>
      <dgm:spPr/>
    </dgm:pt>
    <dgm:pt modelId="{55D29320-427B-40B2-9CD4-C002E10B7E5E}" type="pres">
      <dgm:prSet presAssocID="{D0C6AA7D-E5D1-459C-9DAA-55733034923A}" presName="parTx" presStyleLbl="revTx" presStyleIdx="1" presStyleCnt="3">
        <dgm:presLayoutVars>
          <dgm:chMax val="0"/>
          <dgm:chPref val="0"/>
        </dgm:presLayoutVars>
      </dgm:prSet>
      <dgm:spPr/>
    </dgm:pt>
    <dgm:pt modelId="{42F0D9EC-C018-4ECD-9D09-F6EC5BA239E3}" type="pres">
      <dgm:prSet presAssocID="{0C45B688-77C7-48FB-875A-00E84CDD5A62}" presName="sibTrans" presStyleCnt="0"/>
      <dgm:spPr/>
    </dgm:pt>
    <dgm:pt modelId="{D2397195-F6A1-49E0-BAF7-3D8C2F942834}" type="pres">
      <dgm:prSet presAssocID="{1EFDCAB1-FB94-4313-AE86-2E0C685A475A}" presName="compNode" presStyleCnt="0"/>
      <dgm:spPr/>
    </dgm:pt>
    <dgm:pt modelId="{A5C5E1C4-6746-4777-A2BF-5B8E25540FC0}" type="pres">
      <dgm:prSet presAssocID="{1EFDCAB1-FB94-4313-AE86-2E0C685A475A}" presName="bgRect" presStyleLbl="bgShp" presStyleIdx="2" presStyleCnt="3"/>
      <dgm:spPr/>
    </dgm:pt>
    <dgm:pt modelId="{B596F648-956A-4E0C-91E5-D88746C1618A}" type="pres">
      <dgm:prSet presAssocID="{1EFDCAB1-FB94-4313-AE86-2E0C685A475A}"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ientist"/>
        </a:ext>
      </dgm:extLst>
    </dgm:pt>
    <dgm:pt modelId="{7BE2F22D-9D42-427E-B294-13BFE94B3845}" type="pres">
      <dgm:prSet presAssocID="{1EFDCAB1-FB94-4313-AE86-2E0C685A475A}" presName="spaceRect" presStyleCnt="0"/>
      <dgm:spPr/>
    </dgm:pt>
    <dgm:pt modelId="{B592A68C-AC70-4F3E-9BB9-98182112C2DD}" type="pres">
      <dgm:prSet presAssocID="{1EFDCAB1-FB94-4313-AE86-2E0C685A475A}" presName="parTx" presStyleLbl="revTx" presStyleIdx="2" presStyleCnt="3">
        <dgm:presLayoutVars>
          <dgm:chMax val="0"/>
          <dgm:chPref val="0"/>
        </dgm:presLayoutVars>
      </dgm:prSet>
      <dgm:spPr/>
    </dgm:pt>
  </dgm:ptLst>
  <dgm:cxnLst>
    <dgm:cxn modelId="{3D31460E-3313-461A-8EC9-A8559F096BAD}" type="presOf" srcId="{9C7B53CD-E04B-4D21-BAA8-AEFB946B73C2}" destId="{00C179BD-40EA-4588-BBF2-0E7CC4A3C84F}" srcOrd="0" destOrd="0" presId="urn:microsoft.com/office/officeart/2018/2/layout/IconVerticalSolidList"/>
    <dgm:cxn modelId="{2E3C9B10-A742-4138-BC86-3A5689E03F71}" srcId="{9C7B53CD-E04B-4D21-BAA8-AEFB946B73C2}" destId="{1EFDCAB1-FB94-4313-AE86-2E0C685A475A}" srcOrd="2" destOrd="0" parTransId="{0599F201-FC91-4EA9-B90F-5EA09C110501}" sibTransId="{BAC2842A-F616-48F9-9D95-C73009759504}"/>
    <dgm:cxn modelId="{BDC8E93C-3020-43E7-B2FF-6F525980808C}" srcId="{9C7B53CD-E04B-4D21-BAA8-AEFB946B73C2}" destId="{190F707A-969A-4CFB-B081-F86C23EAB9D8}" srcOrd="0" destOrd="0" parTransId="{5B742920-0595-4A51-9B25-066485C59AC5}" sibTransId="{11E5D682-5668-449B-AE76-25FB4F8CDE5F}"/>
    <dgm:cxn modelId="{CEDDF651-158F-4A60-969B-703B2F6E7ED6}" type="presOf" srcId="{190F707A-969A-4CFB-B081-F86C23EAB9D8}" destId="{B67B9A5E-E14B-40B1-92DB-D2B1A70A8D98}" srcOrd="0" destOrd="0" presId="urn:microsoft.com/office/officeart/2018/2/layout/IconVerticalSolidList"/>
    <dgm:cxn modelId="{174A1286-8033-4D4B-BE19-B7A06EB9485D}" type="presOf" srcId="{D0C6AA7D-E5D1-459C-9DAA-55733034923A}" destId="{55D29320-427B-40B2-9CD4-C002E10B7E5E}" srcOrd="0" destOrd="0" presId="urn:microsoft.com/office/officeart/2018/2/layout/IconVerticalSolidList"/>
    <dgm:cxn modelId="{E4D4A891-3330-443A-8CD2-14BC3774FCDC}" srcId="{9C7B53CD-E04B-4D21-BAA8-AEFB946B73C2}" destId="{D0C6AA7D-E5D1-459C-9DAA-55733034923A}" srcOrd="1" destOrd="0" parTransId="{B0216250-DDF3-4DFE-8BD1-EB84975CDE43}" sibTransId="{0C45B688-77C7-48FB-875A-00E84CDD5A62}"/>
    <dgm:cxn modelId="{FE4A4A95-DCBD-4F04-ACEA-B15C0CC455B9}" type="presOf" srcId="{1EFDCAB1-FB94-4313-AE86-2E0C685A475A}" destId="{B592A68C-AC70-4F3E-9BB9-98182112C2DD}" srcOrd="0" destOrd="0" presId="urn:microsoft.com/office/officeart/2018/2/layout/IconVerticalSolidList"/>
    <dgm:cxn modelId="{EA1A6A02-BA07-488D-B0DD-CB5EC6E9E378}" type="presParOf" srcId="{00C179BD-40EA-4588-BBF2-0E7CC4A3C84F}" destId="{E628EE97-CA06-48B6-8C70-773DA5C05DC3}" srcOrd="0" destOrd="0" presId="urn:microsoft.com/office/officeart/2018/2/layout/IconVerticalSolidList"/>
    <dgm:cxn modelId="{C762AB94-683B-4B83-97EB-80D20A6E6CDF}" type="presParOf" srcId="{E628EE97-CA06-48B6-8C70-773DA5C05DC3}" destId="{2EA486EF-1174-4C11-A375-F4688B8F8DAA}" srcOrd="0" destOrd="0" presId="urn:microsoft.com/office/officeart/2018/2/layout/IconVerticalSolidList"/>
    <dgm:cxn modelId="{5247F9E0-3074-4AA9-B71E-16CD00FD5D34}" type="presParOf" srcId="{E628EE97-CA06-48B6-8C70-773DA5C05DC3}" destId="{4AB9A42E-F531-4DAF-9AE4-95ECA7C9CBB7}" srcOrd="1" destOrd="0" presId="urn:microsoft.com/office/officeart/2018/2/layout/IconVerticalSolidList"/>
    <dgm:cxn modelId="{FFC8C8D1-98E2-4D3C-8C54-43062113DDB0}" type="presParOf" srcId="{E628EE97-CA06-48B6-8C70-773DA5C05DC3}" destId="{CCA5CA61-FF47-4237-BF44-592E42D34759}" srcOrd="2" destOrd="0" presId="urn:microsoft.com/office/officeart/2018/2/layout/IconVerticalSolidList"/>
    <dgm:cxn modelId="{48292060-A684-4E5E-B1DF-F46E593CF6D4}" type="presParOf" srcId="{E628EE97-CA06-48B6-8C70-773DA5C05DC3}" destId="{B67B9A5E-E14B-40B1-92DB-D2B1A70A8D98}" srcOrd="3" destOrd="0" presId="urn:microsoft.com/office/officeart/2018/2/layout/IconVerticalSolidList"/>
    <dgm:cxn modelId="{E9C34FC9-5B5B-42A4-8B0A-D7BD655EFE8C}" type="presParOf" srcId="{00C179BD-40EA-4588-BBF2-0E7CC4A3C84F}" destId="{8998C63B-CD53-4A5D-A739-580CC7B5772C}" srcOrd="1" destOrd="0" presId="urn:microsoft.com/office/officeart/2018/2/layout/IconVerticalSolidList"/>
    <dgm:cxn modelId="{48ECD763-C68F-4276-8CC2-C4A76AB811DA}" type="presParOf" srcId="{00C179BD-40EA-4588-BBF2-0E7CC4A3C84F}" destId="{9617436B-6869-4415-9CBF-9509A6E5DBE2}" srcOrd="2" destOrd="0" presId="urn:microsoft.com/office/officeart/2018/2/layout/IconVerticalSolidList"/>
    <dgm:cxn modelId="{A761ADCE-E0A9-40F1-8BD3-5FCD6C2624E4}" type="presParOf" srcId="{9617436B-6869-4415-9CBF-9509A6E5DBE2}" destId="{EAD6B1EE-DCFF-4832-92BF-4C6666021145}" srcOrd="0" destOrd="0" presId="urn:microsoft.com/office/officeart/2018/2/layout/IconVerticalSolidList"/>
    <dgm:cxn modelId="{563BC606-EDDC-4B39-ACF7-5D3485F3DE2C}" type="presParOf" srcId="{9617436B-6869-4415-9CBF-9509A6E5DBE2}" destId="{85E72FEB-3564-4D2F-96D5-D6F9227CB5C0}" srcOrd="1" destOrd="0" presId="urn:microsoft.com/office/officeart/2018/2/layout/IconVerticalSolidList"/>
    <dgm:cxn modelId="{E7C41BE4-F1B6-4E61-B58A-DD4554301CDD}" type="presParOf" srcId="{9617436B-6869-4415-9CBF-9509A6E5DBE2}" destId="{43347002-EF3A-4967-8961-1CEFD5FD3467}" srcOrd="2" destOrd="0" presId="urn:microsoft.com/office/officeart/2018/2/layout/IconVerticalSolidList"/>
    <dgm:cxn modelId="{253C80FF-D700-4653-96C0-A110F8D2E5BD}" type="presParOf" srcId="{9617436B-6869-4415-9CBF-9509A6E5DBE2}" destId="{55D29320-427B-40B2-9CD4-C002E10B7E5E}" srcOrd="3" destOrd="0" presId="urn:microsoft.com/office/officeart/2018/2/layout/IconVerticalSolidList"/>
    <dgm:cxn modelId="{608D0912-8122-4B0F-B539-F59524D6B350}" type="presParOf" srcId="{00C179BD-40EA-4588-BBF2-0E7CC4A3C84F}" destId="{42F0D9EC-C018-4ECD-9D09-F6EC5BA239E3}" srcOrd="3" destOrd="0" presId="urn:microsoft.com/office/officeart/2018/2/layout/IconVerticalSolidList"/>
    <dgm:cxn modelId="{95A9061E-1A24-4E95-BB1D-9285C7F51EC6}" type="presParOf" srcId="{00C179BD-40EA-4588-BBF2-0E7CC4A3C84F}" destId="{D2397195-F6A1-49E0-BAF7-3D8C2F942834}" srcOrd="4" destOrd="0" presId="urn:microsoft.com/office/officeart/2018/2/layout/IconVerticalSolidList"/>
    <dgm:cxn modelId="{64A939CB-6CFF-4759-8AA7-392DF011038A}" type="presParOf" srcId="{D2397195-F6A1-49E0-BAF7-3D8C2F942834}" destId="{A5C5E1C4-6746-4777-A2BF-5B8E25540FC0}" srcOrd="0" destOrd="0" presId="urn:microsoft.com/office/officeart/2018/2/layout/IconVerticalSolidList"/>
    <dgm:cxn modelId="{778DBAA6-CAAF-4ABB-9AAA-35AC0860A049}" type="presParOf" srcId="{D2397195-F6A1-49E0-BAF7-3D8C2F942834}" destId="{B596F648-956A-4E0C-91E5-D88746C1618A}" srcOrd="1" destOrd="0" presId="urn:microsoft.com/office/officeart/2018/2/layout/IconVerticalSolidList"/>
    <dgm:cxn modelId="{6B228623-E9BD-4543-8A54-90E9CC0A413B}" type="presParOf" srcId="{D2397195-F6A1-49E0-BAF7-3D8C2F942834}" destId="{7BE2F22D-9D42-427E-B294-13BFE94B3845}" srcOrd="2" destOrd="0" presId="urn:microsoft.com/office/officeart/2018/2/layout/IconVerticalSolidList"/>
    <dgm:cxn modelId="{4ED203C8-4A10-4D6E-A182-7153F7B9903B}" type="presParOf" srcId="{D2397195-F6A1-49E0-BAF7-3D8C2F942834}" destId="{B592A68C-AC70-4F3E-9BB9-98182112C2DD}"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49A9577-461B-47C7-BF73-43BC2D74B143}"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00D4C73F-72C4-47FE-BC2A-DA3CB8DEDD52}">
      <dgm:prSet/>
      <dgm:spPr/>
      <dgm:t>
        <a:bodyPr/>
        <a:lstStyle/>
        <a:p>
          <a:r>
            <a:rPr lang="en-US"/>
            <a:t>Supersymmetry is a theoretical framework in physics that suggests the existence of a symmetry between particles with integer spin (bosons) and particles with half-integer spin (fermions). It proposes that for every known particle, there exists a partner particle with different spin properties. </a:t>
          </a:r>
        </a:p>
      </dgm:t>
    </dgm:pt>
    <dgm:pt modelId="{274EAD71-BC41-46F7-A44F-42C038C1E805}" type="parTrans" cxnId="{6D8558D3-74FB-48AB-8579-D408CE3BF98A}">
      <dgm:prSet/>
      <dgm:spPr/>
      <dgm:t>
        <a:bodyPr/>
        <a:lstStyle/>
        <a:p>
          <a:endParaRPr lang="en-US"/>
        </a:p>
      </dgm:t>
    </dgm:pt>
    <dgm:pt modelId="{C469FA4E-4EAE-4279-BAAD-DDFF71B79D96}" type="sibTrans" cxnId="{6D8558D3-74FB-48AB-8579-D408CE3BF98A}">
      <dgm:prSet/>
      <dgm:spPr/>
      <dgm:t>
        <a:bodyPr/>
        <a:lstStyle/>
        <a:p>
          <a:endParaRPr lang="en-US"/>
        </a:p>
      </dgm:t>
    </dgm:pt>
    <dgm:pt modelId="{5976350A-9F83-4B64-B238-0F1BCCF8376C}">
      <dgm:prSet/>
      <dgm:spPr/>
      <dgm:t>
        <a:bodyPr/>
        <a:lstStyle/>
        <a:p>
          <a:r>
            <a:rPr lang="en-US"/>
            <a:t>There have been multiple experiments on supersymmetry that have failed to provide evidence that it exists in nature. If evidence is found, supersymmetry could help explain certain phenomena, such as the nature of dark matter and the hierarchy problem in particle physics.</a:t>
          </a:r>
        </a:p>
      </dgm:t>
    </dgm:pt>
    <dgm:pt modelId="{8E98EFC2-9E56-48DB-AD63-7E2605D6BD9A}" type="parTrans" cxnId="{D726BDF7-5F8C-4599-9D56-F80106E07636}">
      <dgm:prSet/>
      <dgm:spPr/>
      <dgm:t>
        <a:bodyPr/>
        <a:lstStyle/>
        <a:p>
          <a:endParaRPr lang="en-US"/>
        </a:p>
      </dgm:t>
    </dgm:pt>
    <dgm:pt modelId="{ABCEB7CE-4B53-4562-A76B-9DA60952DB41}" type="sibTrans" cxnId="{D726BDF7-5F8C-4599-9D56-F80106E07636}">
      <dgm:prSet/>
      <dgm:spPr/>
      <dgm:t>
        <a:bodyPr/>
        <a:lstStyle/>
        <a:p>
          <a:endParaRPr lang="en-US"/>
        </a:p>
      </dgm:t>
    </dgm:pt>
    <dgm:pt modelId="{9020521B-5588-4921-894F-00C04B5A1B9C}" type="pres">
      <dgm:prSet presAssocID="{649A9577-461B-47C7-BF73-43BC2D74B143}" presName="root" presStyleCnt="0">
        <dgm:presLayoutVars>
          <dgm:dir/>
          <dgm:resizeHandles val="exact"/>
        </dgm:presLayoutVars>
      </dgm:prSet>
      <dgm:spPr/>
    </dgm:pt>
    <dgm:pt modelId="{F47533CB-FEA7-49FC-A6F0-577BC7A18963}" type="pres">
      <dgm:prSet presAssocID="{00D4C73F-72C4-47FE-BC2A-DA3CB8DEDD52}" presName="compNode" presStyleCnt="0"/>
      <dgm:spPr/>
    </dgm:pt>
    <dgm:pt modelId="{E74D5CB8-FE7E-42A7-98F4-AEB5F561196E}" type="pres">
      <dgm:prSet presAssocID="{00D4C73F-72C4-47FE-BC2A-DA3CB8DEDD52}" presName="bgRect" presStyleLbl="bgShp" presStyleIdx="0" presStyleCnt="2"/>
      <dgm:spPr/>
    </dgm:pt>
    <dgm:pt modelId="{C9489407-84AF-4C5B-98CA-035BC7DA6FE5}" type="pres">
      <dgm:prSet presAssocID="{00D4C73F-72C4-47FE-BC2A-DA3CB8DEDD52}"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Atom"/>
        </a:ext>
      </dgm:extLst>
    </dgm:pt>
    <dgm:pt modelId="{26C775BD-2F80-42F0-9330-1EB4F8D0FB53}" type="pres">
      <dgm:prSet presAssocID="{00D4C73F-72C4-47FE-BC2A-DA3CB8DEDD52}" presName="spaceRect" presStyleCnt="0"/>
      <dgm:spPr/>
    </dgm:pt>
    <dgm:pt modelId="{01695505-5A89-40FF-98BD-E23221578D3D}" type="pres">
      <dgm:prSet presAssocID="{00D4C73F-72C4-47FE-BC2A-DA3CB8DEDD52}" presName="parTx" presStyleLbl="revTx" presStyleIdx="0" presStyleCnt="2">
        <dgm:presLayoutVars>
          <dgm:chMax val="0"/>
          <dgm:chPref val="0"/>
        </dgm:presLayoutVars>
      </dgm:prSet>
      <dgm:spPr/>
    </dgm:pt>
    <dgm:pt modelId="{F2C38AF5-FCDD-4E1F-96D4-DD1C9E3C18A4}" type="pres">
      <dgm:prSet presAssocID="{C469FA4E-4EAE-4279-BAAD-DDFF71B79D96}" presName="sibTrans" presStyleCnt="0"/>
      <dgm:spPr/>
    </dgm:pt>
    <dgm:pt modelId="{8BF97050-0F25-4672-9BE9-9F912A720AFE}" type="pres">
      <dgm:prSet presAssocID="{5976350A-9F83-4B64-B238-0F1BCCF8376C}" presName="compNode" presStyleCnt="0"/>
      <dgm:spPr/>
    </dgm:pt>
    <dgm:pt modelId="{CDD06C22-0874-421E-A13B-82D840B07689}" type="pres">
      <dgm:prSet presAssocID="{5976350A-9F83-4B64-B238-0F1BCCF8376C}" presName="bgRect" presStyleLbl="bgShp" presStyleIdx="1" presStyleCnt="2"/>
      <dgm:spPr/>
    </dgm:pt>
    <dgm:pt modelId="{56B24229-1DA2-4544-8FF0-6B380B696C15}" type="pres">
      <dgm:prSet presAssocID="{5976350A-9F83-4B64-B238-0F1BCCF8376C}"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icroscope"/>
        </a:ext>
      </dgm:extLst>
    </dgm:pt>
    <dgm:pt modelId="{5A001CF3-9796-41C8-8673-1A13B0DEE5DF}" type="pres">
      <dgm:prSet presAssocID="{5976350A-9F83-4B64-B238-0F1BCCF8376C}" presName="spaceRect" presStyleCnt="0"/>
      <dgm:spPr/>
    </dgm:pt>
    <dgm:pt modelId="{93D60BFD-99DF-4A99-A5C4-EBD50E47D531}" type="pres">
      <dgm:prSet presAssocID="{5976350A-9F83-4B64-B238-0F1BCCF8376C}" presName="parTx" presStyleLbl="revTx" presStyleIdx="1" presStyleCnt="2">
        <dgm:presLayoutVars>
          <dgm:chMax val="0"/>
          <dgm:chPref val="0"/>
        </dgm:presLayoutVars>
      </dgm:prSet>
      <dgm:spPr/>
    </dgm:pt>
  </dgm:ptLst>
  <dgm:cxnLst>
    <dgm:cxn modelId="{006E3A7C-BFE3-4D57-8AE9-837A96E3B572}" type="presOf" srcId="{649A9577-461B-47C7-BF73-43BC2D74B143}" destId="{9020521B-5588-4921-894F-00C04B5A1B9C}" srcOrd="0" destOrd="0" presId="urn:microsoft.com/office/officeart/2018/2/layout/IconVerticalSolidList"/>
    <dgm:cxn modelId="{65F47C83-96B6-4F93-8785-F5C165145C68}" type="presOf" srcId="{5976350A-9F83-4B64-B238-0F1BCCF8376C}" destId="{93D60BFD-99DF-4A99-A5C4-EBD50E47D531}" srcOrd="0" destOrd="0" presId="urn:microsoft.com/office/officeart/2018/2/layout/IconVerticalSolidList"/>
    <dgm:cxn modelId="{B9576991-E5E9-472E-B615-8B853EC0673D}" type="presOf" srcId="{00D4C73F-72C4-47FE-BC2A-DA3CB8DEDD52}" destId="{01695505-5A89-40FF-98BD-E23221578D3D}" srcOrd="0" destOrd="0" presId="urn:microsoft.com/office/officeart/2018/2/layout/IconVerticalSolidList"/>
    <dgm:cxn modelId="{6D8558D3-74FB-48AB-8579-D408CE3BF98A}" srcId="{649A9577-461B-47C7-BF73-43BC2D74B143}" destId="{00D4C73F-72C4-47FE-BC2A-DA3CB8DEDD52}" srcOrd="0" destOrd="0" parTransId="{274EAD71-BC41-46F7-A44F-42C038C1E805}" sibTransId="{C469FA4E-4EAE-4279-BAAD-DDFF71B79D96}"/>
    <dgm:cxn modelId="{D726BDF7-5F8C-4599-9D56-F80106E07636}" srcId="{649A9577-461B-47C7-BF73-43BC2D74B143}" destId="{5976350A-9F83-4B64-B238-0F1BCCF8376C}" srcOrd="1" destOrd="0" parTransId="{8E98EFC2-9E56-48DB-AD63-7E2605D6BD9A}" sibTransId="{ABCEB7CE-4B53-4562-A76B-9DA60952DB41}"/>
    <dgm:cxn modelId="{CD22BF54-ADDD-40E9-B0DC-B9807A3D4757}" type="presParOf" srcId="{9020521B-5588-4921-894F-00C04B5A1B9C}" destId="{F47533CB-FEA7-49FC-A6F0-577BC7A18963}" srcOrd="0" destOrd="0" presId="urn:microsoft.com/office/officeart/2018/2/layout/IconVerticalSolidList"/>
    <dgm:cxn modelId="{19E5BE8F-6980-4E31-8A7A-80B3590C4BBF}" type="presParOf" srcId="{F47533CB-FEA7-49FC-A6F0-577BC7A18963}" destId="{E74D5CB8-FE7E-42A7-98F4-AEB5F561196E}" srcOrd="0" destOrd="0" presId="urn:microsoft.com/office/officeart/2018/2/layout/IconVerticalSolidList"/>
    <dgm:cxn modelId="{B93FB689-79EF-4C1A-ADE2-DD54A4BC371E}" type="presParOf" srcId="{F47533CB-FEA7-49FC-A6F0-577BC7A18963}" destId="{C9489407-84AF-4C5B-98CA-035BC7DA6FE5}" srcOrd="1" destOrd="0" presId="urn:microsoft.com/office/officeart/2018/2/layout/IconVerticalSolidList"/>
    <dgm:cxn modelId="{FF39F391-3A2A-4068-962F-73191A684F62}" type="presParOf" srcId="{F47533CB-FEA7-49FC-A6F0-577BC7A18963}" destId="{26C775BD-2F80-42F0-9330-1EB4F8D0FB53}" srcOrd="2" destOrd="0" presId="urn:microsoft.com/office/officeart/2018/2/layout/IconVerticalSolidList"/>
    <dgm:cxn modelId="{F1A2B2C9-3385-4BCF-B5DD-424B8CE9B34F}" type="presParOf" srcId="{F47533CB-FEA7-49FC-A6F0-577BC7A18963}" destId="{01695505-5A89-40FF-98BD-E23221578D3D}" srcOrd="3" destOrd="0" presId="urn:microsoft.com/office/officeart/2018/2/layout/IconVerticalSolidList"/>
    <dgm:cxn modelId="{886EA16E-D164-4B82-B649-7CE83DE39B39}" type="presParOf" srcId="{9020521B-5588-4921-894F-00C04B5A1B9C}" destId="{F2C38AF5-FCDD-4E1F-96D4-DD1C9E3C18A4}" srcOrd="1" destOrd="0" presId="urn:microsoft.com/office/officeart/2018/2/layout/IconVerticalSolidList"/>
    <dgm:cxn modelId="{598D1129-A077-448C-A645-12FF74131C2F}" type="presParOf" srcId="{9020521B-5588-4921-894F-00C04B5A1B9C}" destId="{8BF97050-0F25-4672-9BE9-9F912A720AFE}" srcOrd="2" destOrd="0" presId="urn:microsoft.com/office/officeart/2018/2/layout/IconVerticalSolidList"/>
    <dgm:cxn modelId="{A213BECF-C816-44BC-9945-C5724E637AD8}" type="presParOf" srcId="{8BF97050-0F25-4672-9BE9-9F912A720AFE}" destId="{CDD06C22-0874-421E-A13B-82D840B07689}" srcOrd="0" destOrd="0" presId="urn:microsoft.com/office/officeart/2018/2/layout/IconVerticalSolidList"/>
    <dgm:cxn modelId="{8EF37887-FCF1-4809-B72D-98EB62026053}" type="presParOf" srcId="{8BF97050-0F25-4672-9BE9-9F912A720AFE}" destId="{56B24229-1DA2-4544-8FF0-6B380B696C15}" srcOrd="1" destOrd="0" presId="urn:microsoft.com/office/officeart/2018/2/layout/IconVerticalSolidList"/>
    <dgm:cxn modelId="{D810BB42-4EAF-42DB-A3B7-D95A3B5B648B}" type="presParOf" srcId="{8BF97050-0F25-4672-9BE9-9F912A720AFE}" destId="{5A001CF3-9796-41C8-8673-1A13B0DEE5DF}" srcOrd="2" destOrd="0" presId="urn:microsoft.com/office/officeart/2018/2/layout/IconVerticalSolidList"/>
    <dgm:cxn modelId="{936D9F78-63D8-4C5F-80CE-4A956DFD09D5}" type="presParOf" srcId="{8BF97050-0F25-4672-9BE9-9F912A720AFE}" destId="{93D60BFD-99DF-4A99-A5C4-EBD50E47D531}"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25AD7-F8AD-4EE2-8762-939CED2DCAE8}">
      <dsp:nvSpPr>
        <dsp:cNvPr id="0" name=""/>
        <dsp:cNvSpPr/>
      </dsp:nvSpPr>
      <dsp:spPr>
        <a:xfrm>
          <a:off x="0" y="441"/>
          <a:ext cx="10058399" cy="103341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78EF4D-C98C-4CBC-8D75-7AC59EDB8770}">
      <dsp:nvSpPr>
        <dsp:cNvPr id="0" name=""/>
        <dsp:cNvSpPr/>
      </dsp:nvSpPr>
      <dsp:spPr>
        <a:xfrm>
          <a:off x="312608" y="232960"/>
          <a:ext cx="568379" cy="56837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4A50DC-9D69-4694-83BB-1E13810C6DD9}">
      <dsp:nvSpPr>
        <dsp:cNvPr id="0" name=""/>
        <dsp:cNvSpPr/>
      </dsp:nvSpPr>
      <dsp:spPr>
        <a:xfrm>
          <a:off x="1193597" y="441"/>
          <a:ext cx="8864802" cy="1033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370" tIns="109370" rIns="109370" bIns="109370" numCol="1" spcCol="1270" anchor="ctr" anchorCtr="0">
          <a:noAutofit/>
        </a:bodyPr>
        <a:lstStyle/>
        <a:p>
          <a:pPr marL="0" lvl="0" indent="0" algn="l" defTabSz="666750">
            <a:lnSpc>
              <a:spcPct val="90000"/>
            </a:lnSpc>
            <a:spcBef>
              <a:spcPct val="0"/>
            </a:spcBef>
            <a:spcAft>
              <a:spcPct val="35000"/>
            </a:spcAft>
            <a:buNone/>
          </a:pPr>
          <a:r>
            <a:rPr lang="en-US" sz="1500" kern="1200"/>
            <a:t>The Higgs mechanism was proposed in 1962 by Philip Warren Anderson, following work in the late 1950s on symmetry breaking in superconductivity.</a:t>
          </a:r>
        </a:p>
      </dsp:txBody>
      <dsp:txXfrm>
        <a:off x="1193597" y="441"/>
        <a:ext cx="8864802" cy="1033417"/>
      </dsp:txXfrm>
    </dsp:sp>
    <dsp:sp modelId="{E66B336A-348E-4C3F-A06C-EE2203E4FD41}">
      <dsp:nvSpPr>
        <dsp:cNvPr id="0" name=""/>
        <dsp:cNvSpPr/>
      </dsp:nvSpPr>
      <dsp:spPr>
        <a:xfrm>
          <a:off x="0" y="1292213"/>
          <a:ext cx="10058399" cy="103341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89A4B8-BB42-4C09-8D03-08594FD44B3D}">
      <dsp:nvSpPr>
        <dsp:cNvPr id="0" name=""/>
        <dsp:cNvSpPr/>
      </dsp:nvSpPr>
      <dsp:spPr>
        <a:xfrm>
          <a:off x="312608" y="1524732"/>
          <a:ext cx="568379" cy="56837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38915F-51ED-46C9-A922-515D27CD0BC1}">
      <dsp:nvSpPr>
        <dsp:cNvPr id="0" name=""/>
        <dsp:cNvSpPr/>
      </dsp:nvSpPr>
      <dsp:spPr>
        <a:xfrm>
          <a:off x="1193597" y="1292213"/>
          <a:ext cx="8864802" cy="1033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370" tIns="109370" rIns="109370" bIns="109370" numCol="1" spcCol="1270" anchor="ctr" anchorCtr="0">
          <a:noAutofit/>
        </a:bodyPr>
        <a:lstStyle/>
        <a:p>
          <a:pPr marL="0" lvl="0" indent="0" algn="l" defTabSz="666750">
            <a:lnSpc>
              <a:spcPct val="90000"/>
            </a:lnSpc>
            <a:spcBef>
              <a:spcPct val="0"/>
            </a:spcBef>
            <a:spcAft>
              <a:spcPct val="35000"/>
            </a:spcAft>
            <a:buNone/>
          </a:pPr>
          <a:r>
            <a:rPr lang="en-US" sz="1500" kern="1200"/>
            <a:t>The Higgs mechanism is essential to explain the generation mechanism of the property "mass" for gauge bosons. Without the Higgs mechanism, all bosons would be considered massless, but measurements show that the  W</a:t>
          </a:r>
          <a:r>
            <a:rPr lang="en-US" sz="1500" kern="1200" baseline="30000"/>
            <a:t>+</a:t>
          </a:r>
          <a:r>
            <a:rPr lang="en-US" sz="1500" kern="1200"/>
            <a:t>, W</a:t>
          </a:r>
          <a:r>
            <a:rPr lang="en-US" sz="1500" kern="1200" baseline="30000"/>
            <a:t>−</a:t>
          </a:r>
          <a:r>
            <a:rPr lang="en-US" sz="1500" kern="1200"/>
            <a:t> and Z</a:t>
          </a:r>
          <a:r>
            <a:rPr lang="en-US" sz="1500" kern="1200" baseline="30000"/>
            <a:t>0</a:t>
          </a:r>
          <a:r>
            <a:rPr lang="en-US" sz="1500" kern="1200"/>
            <a:t> bosons actually have relatively large masses of around 80 GeV/c</a:t>
          </a:r>
          <a:r>
            <a:rPr lang="en-US" sz="1500" kern="1200" baseline="30000"/>
            <a:t>2</a:t>
          </a:r>
          <a:endParaRPr lang="en-US" sz="1500" kern="1200"/>
        </a:p>
      </dsp:txBody>
      <dsp:txXfrm>
        <a:off x="1193597" y="1292213"/>
        <a:ext cx="8864802" cy="1033417"/>
      </dsp:txXfrm>
    </dsp:sp>
    <dsp:sp modelId="{BE1C2E2B-F3F1-495E-8C65-F08562E01E2A}">
      <dsp:nvSpPr>
        <dsp:cNvPr id="0" name=""/>
        <dsp:cNvSpPr/>
      </dsp:nvSpPr>
      <dsp:spPr>
        <a:xfrm>
          <a:off x="0" y="2583985"/>
          <a:ext cx="10058399" cy="103341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F82D0F-F295-4BD6-83F3-BD9E8E03FAF8}">
      <dsp:nvSpPr>
        <dsp:cNvPr id="0" name=""/>
        <dsp:cNvSpPr/>
      </dsp:nvSpPr>
      <dsp:spPr>
        <a:xfrm>
          <a:off x="312608" y="2816504"/>
          <a:ext cx="568379" cy="56837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F6467A9-8852-44C5-9518-55FCBA24151A}">
      <dsp:nvSpPr>
        <dsp:cNvPr id="0" name=""/>
        <dsp:cNvSpPr/>
      </dsp:nvSpPr>
      <dsp:spPr>
        <a:xfrm>
          <a:off x="1193597" y="2583985"/>
          <a:ext cx="8864802" cy="1033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370" tIns="109370" rIns="109370" bIns="109370" numCol="1" spcCol="1270" anchor="ctr" anchorCtr="0">
          <a:noAutofit/>
        </a:bodyPr>
        <a:lstStyle/>
        <a:p>
          <a:pPr marL="0" lvl="0" indent="0" algn="l" defTabSz="666750">
            <a:lnSpc>
              <a:spcPct val="90000"/>
            </a:lnSpc>
            <a:spcBef>
              <a:spcPct val="0"/>
            </a:spcBef>
            <a:spcAft>
              <a:spcPct val="35000"/>
            </a:spcAft>
            <a:buNone/>
          </a:pPr>
          <a:r>
            <a:rPr lang="en-US" sz="1500" kern="1200"/>
            <a:t>The mechanism adds a quantum field (the Higgs field) which permeates all of space to the Standard Model. Below some extremely high temperature, the field causes spontaneous symmetry breaking during interactions. The breaking of symmetry triggers the Higgs mechanism, causing the bosons it interacts with to have mass.</a:t>
          </a:r>
        </a:p>
      </dsp:txBody>
      <dsp:txXfrm>
        <a:off x="1193597" y="2583985"/>
        <a:ext cx="8864802" cy="10334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A486EF-1174-4C11-A375-F4688B8F8DAA}">
      <dsp:nvSpPr>
        <dsp:cNvPr id="0" name=""/>
        <dsp:cNvSpPr/>
      </dsp:nvSpPr>
      <dsp:spPr>
        <a:xfrm>
          <a:off x="0" y="441"/>
          <a:ext cx="10058399" cy="103341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B9A42E-F531-4DAF-9AE4-95ECA7C9CBB7}">
      <dsp:nvSpPr>
        <dsp:cNvPr id="0" name=""/>
        <dsp:cNvSpPr/>
      </dsp:nvSpPr>
      <dsp:spPr>
        <a:xfrm>
          <a:off x="312608" y="232960"/>
          <a:ext cx="568379" cy="56837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67B9A5E-E14B-40B1-92DB-D2B1A70A8D98}">
      <dsp:nvSpPr>
        <dsp:cNvPr id="0" name=""/>
        <dsp:cNvSpPr/>
      </dsp:nvSpPr>
      <dsp:spPr>
        <a:xfrm>
          <a:off x="1193597" y="441"/>
          <a:ext cx="8864802" cy="1033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370" tIns="109370" rIns="109370" bIns="109370" numCol="1" spcCol="1270" anchor="ctr" anchorCtr="0">
          <a:noAutofit/>
        </a:bodyPr>
        <a:lstStyle/>
        <a:p>
          <a:pPr marL="0" lvl="0" indent="0" algn="l" defTabSz="711200">
            <a:lnSpc>
              <a:spcPct val="90000"/>
            </a:lnSpc>
            <a:spcBef>
              <a:spcPct val="0"/>
            </a:spcBef>
            <a:spcAft>
              <a:spcPct val="35000"/>
            </a:spcAft>
            <a:buNone/>
          </a:pPr>
          <a:r>
            <a:rPr lang="en-US" sz="1600" kern="1200"/>
            <a:t>Although electromagnetism and the weak interaction appear very different at everyday low energies, the electroweak theory models them as two different aspects of the same force.</a:t>
          </a:r>
        </a:p>
      </dsp:txBody>
      <dsp:txXfrm>
        <a:off x="1193597" y="441"/>
        <a:ext cx="8864802" cy="1033417"/>
      </dsp:txXfrm>
    </dsp:sp>
    <dsp:sp modelId="{EAD6B1EE-DCFF-4832-92BF-4C6666021145}">
      <dsp:nvSpPr>
        <dsp:cNvPr id="0" name=""/>
        <dsp:cNvSpPr/>
      </dsp:nvSpPr>
      <dsp:spPr>
        <a:xfrm>
          <a:off x="0" y="1292213"/>
          <a:ext cx="10058399" cy="1033417"/>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5E72FEB-3564-4D2F-96D5-D6F9227CB5C0}">
      <dsp:nvSpPr>
        <dsp:cNvPr id="0" name=""/>
        <dsp:cNvSpPr/>
      </dsp:nvSpPr>
      <dsp:spPr>
        <a:xfrm>
          <a:off x="312608" y="1524732"/>
          <a:ext cx="568379" cy="56837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5D29320-427B-40B2-9CD4-C002E10B7E5E}">
      <dsp:nvSpPr>
        <dsp:cNvPr id="0" name=""/>
        <dsp:cNvSpPr/>
      </dsp:nvSpPr>
      <dsp:spPr>
        <a:xfrm>
          <a:off x="1193597" y="1292213"/>
          <a:ext cx="8864802" cy="1033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370" tIns="109370" rIns="109370" bIns="109370" numCol="1" spcCol="1270" anchor="ctr" anchorCtr="0">
          <a:noAutofit/>
        </a:bodyPr>
        <a:lstStyle/>
        <a:p>
          <a:pPr marL="0" lvl="0" indent="0" algn="l" defTabSz="711200">
            <a:lnSpc>
              <a:spcPct val="90000"/>
            </a:lnSpc>
            <a:spcBef>
              <a:spcPct val="0"/>
            </a:spcBef>
            <a:spcAft>
              <a:spcPct val="35000"/>
            </a:spcAft>
            <a:buNone/>
          </a:pPr>
          <a:r>
            <a:rPr lang="en-US" sz="1600" kern="1200"/>
            <a:t>Above the unification energy, on the order of 246 GeV (or if the temperature is high enough – approximately 10</a:t>
          </a:r>
          <a:r>
            <a:rPr lang="en-US" sz="1600" kern="1200" baseline="30000"/>
            <a:t>15 </a:t>
          </a:r>
          <a:r>
            <a:rPr lang="en-US" sz="1600" kern="1200"/>
            <a:t>K) they would merge into a single, combined electroweak force.</a:t>
          </a:r>
        </a:p>
      </dsp:txBody>
      <dsp:txXfrm>
        <a:off x="1193597" y="1292213"/>
        <a:ext cx="8864802" cy="1033417"/>
      </dsp:txXfrm>
    </dsp:sp>
    <dsp:sp modelId="{A5C5E1C4-6746-4777-A2BF-5B8E25540FC0}">
      <dsp:nvSpPr>
        <dsp:cNvPr id="0" name=""/>
        <dsp:cNvSpPr/>
      </dsp:nvSpPr>
      <dsp:spPr>
        <a:xfrm>
          <a:off x="0" y="2583985"/>
          <a:ext cx="10058399" cy="1033417"/>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96F648-956A-4E0C-91E5-D88746C1618A}">
      <dsp:nvSpPr>
        <dsp:cNvPr id="0" name=""/>
        <dsp:cNvSpPr/>
      </dsp:nvSpPr>
      <dsp:spPr>
        <a:xfrm>
          <a:off x="312608" y="2816504"/>
          <a:ext cx="568379" cy="56837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592A68C-AC70-4F3E-9BB9-98182112C2DD}">
      <dsp:nvSpPr>
        <dsp:cNvPr id="0" name=""/>
        <dsp:cNvSpPr/>
      </dsp:nvSpPr>
      <dsp:spPr>
        <a:xfrm>
          <a:off x="1193597" y="2583985"/>
          <a:ext cx="8864802" cy="10334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9370" tIns="109370" rIns="109370" bIns="109370" numCol="1" spcCol="1270" anchor="ctr" anchorCtr="0">
          <a:noAutofit/>
        </a:bodyPr>
        <a:lstStyle/>
        <a:p>
          <a:pPr marL="0" lvl="0" indent="0" algn="l" defTabSz="711200">
            <a:lnSpc>
              <a:spcPct val="90000"/>
            </a:lnSpc>
            <a:spcBef>
              <a:spcPct val="0"/>
            </a:spcBef>
            <a:spcAft>
              <a:spcPct val="35000"/>
            </a:spcAft>
            <a:buNone/>
          </a:pPr>
          <a:r>
            <a:rPr lang="en-US" sz="1600" kern="1200"/>
            <a:t>Sheldon Glashow, Abdus Salam and Steven Weinberg were awarded the 1979 Nobel Prize in Physics for their contributions to the unification of the weak and electromagnetic interaction between elementary particles, known as the Weinberg–Salam theory.</a:t>
          </a:r>
        </a:p>
      </dsp:txBody>
      <dsp:txXfrm>
        <a:off x="1193597" y="2583985"/>
        <a:ext cx="8864802" cy="10334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D5CB8-FE7E-42A7-98F4-AEB5F561196E}">
      <dsp:nvSpPr>
        <dsp:cNvPr id="0" name=""/>
        <dsp:cNvSpPr/>
      </dsp:nvSpPr>
      <dsp:spPr>
        <a:xfrm>
          <a:off x="0" y="633834"/>
          <a:ext cx="10291916" cy="1170156"/>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489407-84AF-4C5B-98CA-035BC7DA6FE5}">
      <dsp:nvSpPr>
        <dsp:cNvPr id="0" name=""/>
        <dsp:cNvSpPr/>
      </dsp:nvSpPr>
      <dsp:spPr>
        <a:xfrm>
          <a:off x="353972" y="897120"/>
          <a:ext cx="643586" cy="64358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695505-5A89-40FF-98BD-E23221578D3D}">
      <dsp:nvSpPr>
        <dsp:cNvPr id="0" name=""/>
        <dsp:cNvSpPr/>
      </dsp:nvSpPr>
      <dsp:spPr>
        <a:xfrm>
          <a:off x="1351530" y="633834"/>
          <a:ext cx="8940385" cy="1170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842" tIns="123842" rIns="123842" bIns="123842" numCol="1" spcCol="1270" anchor="ctr" anchorCtr="0">
          <a:noAutofit/>
        </a:bodyPr>
        <a:lstStyle/>
        <a:p>
          <a:pPr marL="0" lvl="0" indent="0" algn="l" defTabSz="755650">
            <a:lnSpc>
              <a:spcPct val="90000"/>
            </a:lnSpc>
            <a:spcBef>
              <a:spcPct val="0"/>
            </a:spcBef>
            <a:spcAft>
              <a:spcPct val="35000"/>
            </a:spcAft>
            <a:buNone/>
          </a:pPr>
          <a:r>
            <a:rPr lang="en-US" sz="1700" kern="1200"/>
            <a:t>Supersymmetry is a theoretical framework in physics that suggests the existence of a symmetry between particles with integer spin (bosons) and particles with half-integer spin (fermions). It proposes that for every known particle, there exists a partner particle with different spin properties. </a:t>
          </a:r>
        </a:p>
      </dsp:txBody>
      <dsp:txXfrm>
        <a:off x="1351530" y="633834"/>
        <a:ext cx="8940385" cy="1170156"/>
      </dsp:txXfrm>
    </dsp:sp>
    <dsp:sp modelId="{CDD06C22-0874-421E-A13B-82D840B07689}">
      <dsp:nvSpPr>
        <dsp:cNvPr id="0" name=""/>
        <dsp:cNvSpPr/>
      </dsp:nvSpPr>
      <dsp:spPr>
        <a:xfrm>
          <a:off x="0" y="2096530"/>
          <a:ext cx="10291916" cy="1170156"/>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6B24229-1DA2-4544-8FF0-6B380B696C15}">
      <dsp:nvSpPr>
        <dsp:cNvPr id="0" name=""/>
        <dsp:cNvSpPr/>
      </dsp:nvSpPr>
      <dsp:spPr>
        <a:xfrm>
          <a:off x="353972" y="2359815"/>
          <a:ext cx="643586" cy="64358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3D60BFD-99DF-4A99-A5C4-EBD50E47D531}">
      <dsp:nvSpPr>
        <dsp:cNvPr id="0" name=""/>
        <dsp:cNvSpPr/>
      </dsp:nvSpPr>
      <dsp:spPr>
        <a:xfrm>
          <a:off x="1351530" y="2096530"/>
          <a:ext cx="8940385" cy="11701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842" tIns="123842" rIns="123842" bIns="123842" numCol="1" spcCol="1270" anchor="ctr" anchorCtr="0">
          <a:noAutofit/>
        </a:bodyPr>
        <a:lstStyle/>
        <a:p>
          <a:pPr marL="0" lvl="0" indent="0" algn="l" defTabSz="755650">
            <a:lnSpc>
              <a:spcPct val="90000"/>
            </a:lnSpc>
            <a:spcBef>
              <a:spcPct val="0"/>
            </a:spcBef>
            <a:spcAft>
              <a:spcPct val="35000"/>
            </a:spcAft>
            <a:buNone/>
          </a:pPr>
          <a:r>
            <a:rPr lang="en-US" sz="1700" kern="1200"/>
            <a:t>There have been multiple experiments on supersymmetry that have failed to provide evidence that it exists in nature. If evidence is found, supersymmetry could help explain certain phenomena, such as the nature of dark matter and the hierarchy problem in particle physics.</a:t>
          </a:r>
        </a:p>
      </dsp:txBody>
      <dsp:txXfrm>
        <a:off x="1351530" y="2096530"/>
        <a:ext cx="8940385" cy="117015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a:extLst>
              <a:ext uri="{FF2B5EF4-FFF2-40B4-BE49-F238E27FC236}">
                <a16:creationId xmlns:a16="http://schemas.microsoft.com/office/drawing/2014/main" id="{2C1958C0-66FD-4A0D-B880-95240670AF6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Substituent dată 2">
            <a:extLst>
              <a:ext uri="{FF2B5EF4-FFF2-40B4-BE49-F238E27FC236}">
                <a16:creationId xmlns:a16="http://schemas.microsoft.com/office/drawing/2014/main" id="{B94D3366-33AC-4362-BB33-948B120E24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2494FB-6B6D-4E75-BA17-85AA952DB269}" type="datetimeFigureOut">
              <a:rPr lang="ro-RO" smtClean="0"/>
              <a:t>30.11.2023</a:t>
            </a:fld>
            <a:endParaRPr lang="ro-RO"/>
          </a:p>
        </p:txBody>
      </p:sp>
      <p:sp>
        <p:nvSpPr>
          <p:cNvPr id="4" name="Substituent subsol 3">
            <a:extLst>
              <a:ext uri="{FF2B5EF4-FFF2-40B4-BE49-F238E27FC236}">
                <a16:creationId xmlns:a16="http://schemas.microsoft.com/office/drawing/2014/main" id="{BE122F6F-E49D-40B4-91CA-D90369741C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5" name="Substituent număr diapozitiv 4">
            <a:extLst>
              <a:ext uri="{FF2B5EF4-FFF2-40B4-BE49-F238E27FC236}">
                <a16:creationId xmlns:a16="http://schemas.microsoft.com/office/drawing/2014/main" id="{D1DFEAC5-43E2-4B65-ABEB-94EBB34EC20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FB5F51B-976B-419F-A4A2-A2D96BAB33CC}" type="slidenum">
              <a:rPr lang="ro-RO" smtClean="0"/>
              <a:t>‹#›</a:t>
            </a:fld>
            <a:endParaRPr lang="ro-RO"/>
          </a:p>
        </p:txBody>
      </p:sp>
    </p:spTree>
    <p:extLst>
      <p:ext uri="{BB962C8B-B14F-4D97-AF65-F5344CB8AC3E}">
        <p14:creationId xmlns:p14="http://schemas.microsoft.com/office/powerpoint/2010/main" val="30643057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Substituent dată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E282E2-774A-4F39-A1FC-08A427D8AB1D}" type="datetimeFigureOut">
              <a:rPr lang="ro-RO" smtClean="0"/>
              <a:t>30.11.2023</a:t>
            </a:fld>
            <a:endParaRPr lang="ro-RO"/>
          </a:p>
        </p:txBody>
      </p:sp>
      <p:sp>
        <p:nvSpPr>
          <p:cNvPr id="4" name="Substituent imagine diapozitiv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Substituent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6" name="Substituent subsol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ubstituent număr diapozitiv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7219F4-B219-47E1-8BA9-DE790A3B26E9}" type="slidenum">
              <a:rPr lang="ro-RO" smtClean="0"/>
              <a:t>‹#›</a:t>
            </a:fld>
            <a:endParaRPr lang="ro-RO"/>
          </a:p>
        </p:txBody>
      </p:sp>
    </p:spTree>
    <p:extLst>
      <p:ext uri="{BB962C8B-B14F-4D97-AF65-F5344CB8AC3E}">
        <p14:creationId xmlns:p14="http://schemas.microsoft.com/office/powerpoint/2010/main" val="2738118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a:p>
        </p:txBody>
      </p:sp>
      <p:sp>
        <p:nvSpPr>
          <p:cNvPr id="4" name="Substituent număr diapozitiv 3"/>
          <p:cNvSpPr>
            <a:spLocks noGrp="1"/>
          </p:cNvSpPr>
          <p:nvPr>
            <p:ph type="sldNum" sz="quarter" idx="5"/>
          </p:nvPr>
        </p:nvSpPr>
        <p:spPr/>
        <p:txBody>
          <a:bodyPr/>
          <a:lstStyle/>
          <a:p>
            <a:fld id="{3F7219F4-B219-47E1-8BA9-DE790A3B26E9}" type="slidenum">
              <a:rPr lang="ro-RO" smtClean="0"/>
              <a:t>1</a:t>
            </a:fld>
            <a:endParaRPr lang="ro-RO"/>
          </a:p>
        </p:txBody>
      </p:sp>
    </p:spTree>
    <p:extLst>
      <p:ext uri="{BB962C8B-B14F-4D97-AF65-F5344CB8AC3E}">
        <p14:creationId xmlns:p14="http://schemas.microsoft.com/office/powerpoint/2010/main" val="2330434632"/>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zitiv titlu">
    <p:spTree>
      <p:nvGrpSpPr>
        <p:cNvPr id="1" name=""/>
        <p:cNvGrpSpPr/>
        <p:nvPr/>
      </p:nvGrpSpPr>
      <p:grpSpPr>
        <a:xfrm>
          <a:off x="0" y="0"/>
          <a:ext cx="0" cy="0"/>
          <a:chOff x="0" y="0"/>
          <a:chExt cx="0" cy="0"/>
        </a:xfrm>
      </p:grpSpPr>
      <p:sp>
        <p:nvSpPr>
          <p:cNvPr id="7" name="Dreptunghi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reptunghi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reptunghi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u 1"/>
          <p:cNvSpPr>
            <a:spLocks noGrp="1"/>
          </p:cNvSpPr>
          <p:nvPr>
            <p:ph type="ctrTitle"/>
          </p:nvPr>
        </p:nvSpPr>
        <p:spPr>
          <a:xfrm>
            <a:off x="1051560" y="1432223"/>
            <a:ext cx="9966960" cy="3035808"/>
          </a:xfrm>
        </p:spPr>
        <p:txBody>
          <a:bodyPr rtlCol="0" anchor="ctr">
            <a:noAutofit/>
          </a:bodyPr>
          <a:lstStyle>
            <a:lvl1pPr algn="l">
              <a:lnSpc>
                <a:spcPct val="80000"/>
              </a:lnSpc>
              <a:defRPr sz="9600" cap="all" baseline="0">
                <a:blipFill dpi="0" rotWithShape="1">
                  <a:blip r:embed="rId4"/>
                  <a:srcRect/>
                  <a:tile tx="6350" ty="-127000" sx="65000" sy="64000" flip="none" algn="tl"/>
                </a:blipFill>
              </a:defRPr>
            </a:lvl1pPr>
          </a:lstStyle>
          <a:p>
            <a:pPr rtl="0"/>
            <a:r>
              <a:rPr lang="ro-RO" noProof="0"/>
              <a:t>Faceți clic pentru a edita stilul de titlu coordonator</a:t>
            </a:r>
          </a:p>
        </p:txBody>
      </p:sp>
      <p:sp>
        <p:nvSpPr>
          <p:cNvPr id="3" name="Subtitlu 2"/>
          <p:cNvSpPr>
            <a:spLocks noGrp="1"/>
          </p:cNvSpPr>
          <p:nvPr>
            <p:ph type="subTitle" idx="1"/>
          </p:nvPr>
        </p:nvSpPr>
        <p:spPr>
          <a:xfrm>
            <a:off x="1069848" y="4389120"/>
            <a:ext cx="7891272" cy="1069848"/>
          </a:xfrm>
        </p:spPr>
        <p:txBody>
          <a:bodyPr rtlCol="0">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ro-RO" noProof="0"/>
              <a:t>Faceți clic pentru a edita stilul de subtitlu coordonator</a:t>
            </a:r>
          </a:p>
        </p:txBody>
      </p:sp>
      <p:sp>
        <p:nvSpPr>
          <p:cNvPr id="4" name="Substituent dată 3"/>
          <p:cNvSpPr>
            <a:spLocks noGrp="1"/>
          </p:cNvSpPr>
          <p:nvPr>
            <p:ph type="dt" sz="half" idx="10"/>
          </p:nvPr>
        </p:nvSpPr>
        <p:spPr/>
        <p:txBody>
          <a:bodyPr rtlCol="0"/>
          <a:lstStyle/>
          <a:p>
            <a:pPr rtl="0"/>
            <a:fld id="{3FB8DA9B-69CB-4DBD-A623-C7C0075C74DA}" type="datetime1">
              <a:rPr lang="ro-RO" noProof="0" smtClean="0"/>
              <a:t>30.11.2023</a:t>
            </a:fld>
            <a:endParaRPr lang="ro-RO" noProof="0"/>
          </a:p>
        </p:txBody>
      </p:sp>
      <p:sp>
        <p:nvSpPr>
          <p:cNvPr id="5" name="Substituent subsol 4"/>
          <p:cNvSpPr>
            <a:spLocks noGrp="1"/>
          </p:cNvSpPr>
          <p:nvPr>
            <p:ph type="ftr" sz="quarter" idx="11"/>
          </p:nvPr>
        </p:nvSpPr>
        <p:spPr/>
        <p:txBody>
          <a:bodyPr rtlCol="0"/>
          <a:lstStyle/>
          <a:p>
            <a:pPr rtl="0"/>
            <a:endParaRPr lang="ro-RO" noProof="0"/>
          </a:p>
        </p:txBody>
      </p:sp>
      <p:sp>
        <p:nvSpPr>
          <p:cNvPr id="6" name="Substituent număr diapozitiv 5"/>
          <p:cNvSpPr>
            <a:spLocks noGrp="1"/>
          </p:cNvSpPr>
          <p:nvPr>
            <p:ph type="sldNum" sz="quarter" idx="12"/>
          </p:nvPr>
        </p:nvSpPr>
        <p:spPr>
          <a:xfrm>
            <a:off x="9592733" y="4289334"/>
            <a:ext cx="1193868" cy="640080"/>
          </a:xfrm>
        </p:spPr>
        <p:txBody>
          <a:bodyPr rtlCol="0"/>
          <a:lstStyle>
            <a:lvl1pPr>
              <a:defRPr sz="2800"/>
            </a:lvl1pPr>
          </a:lstStyle>
          <a:p>
            <a:pPr rtl="0"/>
            <a:fld id="{4FAB73BC-B049-4115-A692-8D63A059BFB8}" type="slidenum">
              <a:rPr lang="ro-RO" noProof="0" smtClean="0"/>
              <a:pPr rtl="0"/>
              <a:t>‹#›</a:t>
            </a:fld>
            <a:endParaRPr lang="ro-RO"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rtlCol="0"/>
          <a:lstStyle/>
          <a:p>
            <a:pPr rtl="0"/>
            <a:r>
              <a:rPr lang="ro-RO" noProof="0"/>
              <a:t>Faceți clic pentru a edita stilul de titlu coordonator</a:t>
            </a:r>
          </a:p>
        </p:txBody>
      </p:sp>
      <p:sp>
        <p:nvSpPr>
          <p:cNvPr id="3" name="Substituent text vertical 2"/>
          <p:cNvSpPr>
            <a:spLocks noGrp="1"/>
          </p:cNvSpPr>
          <p:nvPr>
            <p:ph type="body" orient="vert" idx="1" hasCustomPrompt="1"/>
          </p:nvPr>
        </p:nvSpPr>
        <p:spPr/>
        <p:txBody>
          <a:bodyPr vert="eaVert" rtlCol="0"/>
          <a:lstStyle/>
          <a:p>
            <a:pPr lvl="0" rtl="0"/>
            <a:r>
              <a:rPr lang="ro-RO" noProof="0"/>
              <a:t>Clic pentru editare stiluri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4" name="Substituent dată 3"/>
          <p:cNvSpPr>
            <a:spLocks noGrp="1"/>
          </p:cNvSpPr>
          <p:nvPr>
            <p:ph type="dt" sz="half" idx="10"/>
          </p:nvPr>
        </p:nvSpPr>
        <p:spPr/>
        <p:txBody>
          <a:bodyPr rtlCol="0"/>
          <a:lstStyle/>
          <a:p>
            <a:pPr rtl="0"/>
            <a:fld id="{24F02278-CE5B-4B4B-AE71-8EBDBC571FA6}" type="datetime1">
              <a:rPr lang="ro-RO" noProof="0" smtClean="0"/>
              <a:t>30.11.2023</a:t>
            </a:fld>
            <a:endParaRPr lang="ro-RO" noProof="0"/>
          </a:p>
        </p:txBody>
      </p:sp>
      <p:sp>
        <p:nvSpPr>
          <p:cNvPr id="5" name="Substituent subsol 4"/>
          <p:cNvSpPr>
            <a:spLocks noGrp="1"/>
          </p:cNvSpPr>
          <p:nvPr>
            <p:ph type="ftr" sz="quarter" idx="11"/>
          </p:nvPr>
        </p:nvSpPr>
        <p:spPr/>
        <p:txBody>
          <a:bodyPr rtlCol="0"/>
          <a:lstStyle/>
          <a:p>
            <a:pPr rtl="0"/>
            <a:endParaRPr lang="ro-RO" noProof="0"/>
          </a:p>
        </p:txBody>
      </p:sp>
      <p:sp>
        <p:nvSpPr>
          <p:cNvPr id="6" name="Substituent număr diapozitiv 5"/>
          <p:cNvSpPr>
            <a:spLocks noGrp="1"/>
          </p:cNvSpPr>
          <p:nvPr>
            <p:ph type="sldNum" sz="quarter" idx="12"/>
          </p:nvPr>
        </p:nvSpPr>
        <p:spPr/>
        <p:txBody>
          <a:bodyPr rtlCol="0"/>
          <a:lstStyle/>
          <a:p>
            <a:pPr rtl="0"/>
            <a:fld id="{4FAB73BC-B049-4115-A692-8D63A059BFB8}" type="slidenum">
              <a:rPr lang="ro-RO" noProof="0" smtClean="0"/>
              <a:t>‹#›</a:t>
            </a:fld>
            <a:endParaRPr lang="ro-RO" noProof="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8724900" y="533400"/>
            <a:ext cx="2552700" cy="5638800"/>
          </a:xfrm>
        </p:spPr>
        <p:txBody>
          <a:bodyPr vert="eaVert" rtlCol="0"/>
          <a:lstStyle/>
          <a:p>
            <a:pPr rtl="0"/>
            <a:r>
              <a:rPr lang="ro-RO" noProof="0"/>
              <a:t>Faceți clic pentru a edita stilul de titlu coordonator</a:t>
            </a:r>
          </a:p>
        </p:txBody>
      </p:sp>
      <p:sp>
        <p:nvSpPr>
          <p:cNvPr id="3" name="Substituent text vertical 2"/>
          <p:cNvSpPr>
            <a:spLocks noGrp="1"/>
          </p:cNvSpPr>
          <p:nvPr>
            <p:ph type="body" orient="vert" idx="1" hasCustomPrompt="1"/>
          </p:nvPr>
        </p:nvSpPr>
        <p:spPr>
          <a:xfrm>
            <a:off x="1066800" y="533400"/>
            <a:ext cx="7505700" cy="5638800"/>
          </a:xfrm>
        </p:spPr>
        <p:txBody>
          <a:bodyPr vert="eaVert" rtlCol="0"/>
          <a:lstStyle/>
          <a:p>
            <a:pPr lvl="0" rtl="0"/>
            <a:r>
              <a:rPr lang="ro-RO" noProof="0"/>
              <a:t>Clic pentru editare stiluri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4" name="Substituent dată 3"/>
          <p:cNvSpPr>
            <a:spLocks noGrp="1"/>
          </p:cNvSpPr>
          <p:nvPr>
            <p:ph type="dt" sz="half" idx="10"/>
          </p:nvPr>
        </p:nvSpPr>
        <p:spPr/>
        <p:txBody>
          <a:bodyPr rtlCol="0"/>
          <a:lstStyle/>
          <a:p>
            <a:pPr rtl="0"/>
            <a:fld id="{F87E0238-7A07-4E83-8033-DAEFD419579C}" type="datetime1">
              <a:rPr lang="ro-RO" noProof="0" smtClean="0"/>
              <a:t>30.11.2023</a:t>
            </a:fld>
            <a:endParaRPr lang="ro-RO" noProof="0"/>
          </a:p>
        </p:txBody>
      </p:sp>
      <p:sp>
        <p:nvSpPr>
          <p:cNvPr id="5" name="Substituent subsol 4"/>
          <p:cNvSpPr>
            <a:spLocks noGrp="1"/>
          </p:cNvSpPr>
          <p:nvPr>
            <p:ph type="ftr" sz="quarter" idx="11"/>
          </p:nvPr>
        </p:nvSpPr>
        <p:spPr/>
        <p:txBody>
          <a:bodyPr rtlCol="0"/>
          <a:lstStyle/>
          <a:p>
            <a:pPr rtl="0"/>
            <a:endParaRPr lang="ro-RO" noProof="0"/>
          </a:p>
        </p:txBody>
      </p:sp>
      <p:sp>
        <p:nvSpPr>
          <p:cNvPr id="6" name="Substituent număr diapozitiv 5"/>
          <p:cNvSpPr>
            <a:spLocks noGrp="1"/>
          </p:cNvSpPr>
          <p:nvPr>
            <p:ph type="sldNum" sz="quarter" idx="12"/>
          </p:nvPr>
        </p:nvSpPr>
        <p:spPr/>
        <p:txBody>
          <a:bodyPr rtlCol="0"/>
          <a:lstStyle/>
          <a:p>
            <a:pPr rtl="0"/>
            <a:fld id="{4FAB73BC-B049-4115-A692-8D63A059BFB8}" type="slidenum">
              <a:rPr lang="ro-RO" noProof="0" smtClean="0"/>
              <a:t>‹#›</a:t>
            </a:fld>
            <a:endParaRPr lang="ro-RO"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rtlCol="0"/>
          <a:lstStyle/>
          <a:p>
            <a:pPr rtl="0"/>
            <a:r>
              <a:rPr lang="ro-RO" noProof="0"/>
              <a:t>Faceți clic pentru a edita stilul de titlu coordonator</a:t>
            </a:r>
          </a:p>
        </p:txBody>
      </p:sp>
      <p:sp>
        <p:nvSpPr>
          <p:cNvPr id="3" name="Substituent conținut 2"/>
          <p:cNvSpPr>
            <a:spLocks noGrp="1"/>
          </p:cNvSpPr>
          <p:nvPr>
            <p:ph idx="1" hasCustomPrompt="1"/>
          </p:nvPr>
        </p:nvSpPr>
        <p:spPr/>
        <p:txBody>
          <a:bodyPr rtlCol="0"/>
          <a:lstStyle/>
          <a:p>
            <a:pPr lvl="0" rtl="0"/>
            <a:r>
              <a:rPr lang="ro-RO" noProof="0"/>
              <a:t>Clic pentru editare stiluri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4" name="Substituent dată 3"/>
          <p:cNvSpPr>
            <a:spLocks noGrp="1"/>
          </p:cNvSpPr>
          <p:nvPr>
            <p:ph type="dt" sz="half" idx="10"/>
          </p:nvPr>
        </p:nvSpPr>
        <p:spPr/>
        <p:txBody>
          <a:bodyPr rtlCol="0"/>
          <a:lstStyle/>
          <a:p>
            <a:pPr rtl="0"/>
            <a:fld id="{E9B22F99-36D6-448B-94F1-790C30AD989A}" type="datetime1">
              <a:rPr lang="ro-RO" noProof="0" smtClean="0"/>
              <a:t>30.11.2023</a:t>
            </a:fld>
            <a:endParaRPr lang="ro-RO" noProof="0"/>
          </a:p>
        </p:txBody>
      </p:sp>
      <p:sp>
        <p:nvSpPr>
          <p:cNvPr id="5" name="Substituent subsol 4"/>
          <p:cNvSpPr>
            <a:spLocks noGrp="1"/>
          </p:cNvSpPr>
          <p:nvPr>
            <p:ph type="ftr" sz="quarter" idx="11"/>
          </p:nvPr>
        </p:nvSpPr>
        <p:spPr/>
        <p:txBody>
          <a:bodyPr rtlCol="0"/>
          <a:lstStyle/>
          <a:p>
            <a:pPr rtl="0"/>
            <a:endParaRPr lang="ro-RO" noProof="0"/>
          </a:p>
        </p:txBody>
      </p:sp>
      <p:sp>
        <p:nvSpPr>
          <p:cNvPr id="6" name="Substituent număr diapozitiv 5"/>
          <p:cNvSpPr>
            <a:spLocks noGrp="1"/>
          </p:cNvSpPr>
          <p:nvPr>
            <p:ph type="sldNum" sz="quarter" idx="12"/>
          </p:nvPr>
        </p:nvSpPr>
        <p:spPr/>
        <p:txBody>
          <a:bodyPr rtlCol="0"/>
          <a:lstStyle/>
          <a:p>
            <a:pPr rtl="0"/>
            <a:fld id="{4FAB73BC-B049-4115-A692-8D63A059BFB8}" type="slidenum">
              <a:rPr lang="ro-RO" noProof="0" smtClean="0"/>
              <a:t>‹#›</a:t>
            </a:fld>
            <a:endParaRPr lang="ro-RO"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ntet secțiune">
    <p:spTree>
      <p:nvGrpSpPr>
        <p:cNvPr id="1" name=""/>
        <p:cNvGrpSpPr/>
        <p:nvPr/>
      </p:nvGrpSpPr>
      <p:grpSpPr>
        <a:xfrm>
          <a:off x="0" y="0"/>
          <a:ext cx="0" cy="0"/>
          <a:chOff x="0" y="0"/>
          <a:chExt cx="0" cy="0"/>
        </a:xfrm>
      </p:grpSpPr>
      <p:sp>
        <p:nvSpPr>
          <p:cNvPr id="7" name="Dreptunghi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u 1"/>
          <p:cNvSpPr>
            <a:spLocks noGrp="1"/>
          </p:cNvSpPr>
          <p:nvPr>
            <p:ph type="title"/>
          </p:nvPr>
        </p:nvSpPr>
        <p:spPr>
          <a:xfrm>
            <a:off x="2167128" y="1225296"/>
            <a:ext cx="9281160" cy="3520440"/>
          </a:xfrm>
        </p:spPr>
        <p:txBody>
          <a:bodyPr rtlCol="0" anchor="ctr">
            <a:normAutofit/>
          </a:bodyPr>
          <a:lstStyle>
            <a:lvl1pPr>
              <a:lnSpc>
                <a:spcPct val="80000"/>
              </a:lnSpc>
              <a:defRPr sz="8000" b="1"/>
            </a:lvl1pPr>
          </a:lstStyle>
          <a:p>
            <a:pPr rtl="0"/>
            <a:r>
              <a:rPr lang="ro-RO" noProof="0"/>
              <a:t>Faceți clic pentru a edita stilul de titlu coordonator</a:t>
            </a:r>
          </a:p>
        </p:txBody>
      </p:sp>
      <p:sp>
        <p:nvSpPr>
          <p:cNvPr id="3" name="Substituent text 2"/>
          <p:cNvSpPr>
            <a:spLocks noGrp="1"/>
          </p:cNvSpPr>
          <p:nvPr>
            <p:ph type="body" idx="1" hasCustomPrompt="1"/>
          </p:nvPr>
        </p:nvSpPr>
        <p:spPr>
          <a:xfrm>
            <a:off x="2165774" y="5020056"/>
            <a:ext cx="9052560" cy="1066800"/>
          </a:xfrm>
        </p:spPr>
        <p:txBody>
          <a:bodyPr rtlCol="0"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o-RO" noProof="0"/>
              <a:t>Clic pentru editare stiluri text Coordonator</a:t>
            </a:r>
          </a:p>
        </p:txBody>
      </p:sp>
      <p:sp>
        <p:nvSpPr>
          <p:cNvPr id="4" name="Substituent dată 3"/>
          <p:cNvSpPr>
            <a:spLocks noGrp="1"/>
          </p:cNvSpPr>
          <p:nvPr>
            <p:ph type="dt" sz="half" idx="10"/>
          </p:nvPr>
        </p:nvSpPr>
        <p:spPr>
          <a:xfrm>
            <a:off x="8593667" y="6272784"/>
            <a:ext cx="2644309" cy="365125"/>
          </a:xfrm>
        </p:spPr>
        <p:txBody>
          <a:bodyPr rtlCol="0"/>
          <a:lstStyle/>
          <a:p>
            <a:pPr rtl="0"/>
            <a:fld id="{9B701351-9392-4204-8C8D-E832A4BE8BC0}" type="datetime1">
              <a:rPr lang="ro-RO" noProof="0" smtClean="0"/>
              <a:t>30.11.2023</a:t>
            </a:fld>
            <a:endParaRPr lang="ro-RO" noProof="0"/>
          </a:p>
        </p:txBody>
      </p:sp>
      <p:sp>
        <p:nvSpPr>
          <p:cNvPr id="5" name="Substituent subsol 4"/>
          <p:cNvSpPr>
            <a:spLocks noGrp="1"/>
          </p:cNvSpPr>
          <p:nvPr>
            <p:ph type="ftr" sz="quarter" idx="11"/>
          </p:nvPr>
        </p:nvSpPr>
        <p:spPr>
          <a:xfrm>
            <a:off x="2182708" y="6272784"/>
            <a:ext cx="6327648" cy="365125"/>
          </a:xfrm>
        </p:spPr>
        <p:txBody>
          <a:bodyPr rtlCol="0"/>
          <a:lstStyle/>
          <a:p>
            <a:pPr rtl="0"/>
            <a:endParaRPr lang="ro-RO" noProof="0"/>
          </a:p>
        </p:txBody>
      </p:sp>
      <p:grpSp>
        <p:nvGrpSpPr>
          <p:cNvPr id="8" name="Gr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ubstituent număr diapozitiv 5"/>
          <p:cNvSpPr>
            <a:spLocks noGrp="1"/>
          </p:cNvSpPr>
          <p:nvPr>
            <p:ph type="sldNum" sz="quarter" idx="12"/>
          </p:nvPr>
        </p:nvSpPr>
        <p:spPr>
          <a:xfrm>
            <a:off x="843702" y="2506133"/>
            <a:ext cx="1188298" cy="720332"/>
          </a:xfrm>
        </p:spPr>
        <p:txBody>
          <a:bodyPr rtlCol="0"/>
          <a:lstStyle>
            <a:lvl1pPr>
              <a:defRPr sz="2800"/>
            </a:lvl1pPr>
          </a:lstStyle>
          <a:p>
            <a:pPr rtl="0"/>
            <a:fld id="{4FAB73BC-B049-4115-A692-8D63A059BFB8}" type="slidenum">
              <a:rPr lang="ro-RO" noProof="0" smtClean="0"/>
              <a:pPr rtl="0"/>
              <a:t>‹#›</a:t>
            </a:fld>
            <a:endParaRPr lang="ro-RO" noProof="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rtlCol="0"/>
          <a:lstStyle/>
          <a:p>
            <a:pPr rtl="0"/>
            <a:r>
              <a:rPr lang="ro-RO" noProof="0"/>
              <a:t>Faceți clic pentru a edita stilul de titlu coordonator</a:t>
            </a:r>
          </a:p>
        </p:txBody>
      </p:sp>
      <p:sp>
        <p:nvSpPr>
          <p:cNvPr id="3" name="Substituent conținut 2"/>
          <p:cNvSpPr>
            <a:spLocks noGrp="1"/>
          </p:cNvSpPr>
          <p:nvPr>
            <p:ph sz="half" idx="1" hasCustomPrompt="1"/>
          </p:nvPr>
        </p:nvSpPr>
        <p:spPr>
          <a:xfrm>
            <a:off x="1069848" y="2194560"/>
            <a:ext cx="4754880" cy="3977640"/>
          </a:xfrm>
        </p:spPr>
        <p:txBody>
          <a:bodyPr rtlCol="0"/>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ro-RO" noProof="0"/>
              <a:t>Clic pentru editare stiluri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4" name="Substituent conținut 3"/>
          <p:cNvSpPr>
            <a:spLocks noGrp="1"/>
          </p:cNvSpPr>
          <p:nvPr>
            <p:ph sz="half" idx="2" hasCustomPrompt="1"/>
          </p:nvPr>
        </p:nvSpPr>
        <p:spPr>
          <a:xfrm>
            <a:off x="6364224" y="2194560"/>
            <a:ext cx="4754880" cy="3977640"/>
          </a:xfrm>
        </p:spPr>
        <p:txBody>
          <a:bodyPr rtlCol="0"/>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ro-RO" noProof="0"/>
              <a:t>Clic pentru editare stiluri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5" name="Substituent dată 4"/>
          <p:cNvSpPr>
            <a:spLocks noGrp="1"/>
          </p:cNvSpPr>
          <p:nvPr>
            <p:ph type="dt" sz="half" idx="10"/>
          </p:nvPr>
        </p:nvSpPr>
        <p:spPr/>
        <p:txBody>
          <a:bodyPr rtlCol="0"/>
          <a:lstStyle/>
          <a:p>
            <a:pPr rtl="0"/>
            <a:fld id="{C8764E5E-9919-412E-A216-97DF85D480AE}" type="datetime1">
              <a:rPr lang="ro-RO" noProof="0" smtClean="0"/>
              <a:t>30.11.2023</a:t>
            </a:fld>
            <a:endParaRPr lang="ro-RO" noProof="0"/>
          </a:p>
        </p:txBody>
      </p:sp>
      <p:sp>
        <p:nvSpPr>
          <p:cNvPr id="6" name="Substituent subsol 5"/>
          <p:cNvSpPr>
            <a:spLocks noGrp="1"/>
          </p:cNvSpPr>
          <p:nvPr>
            <p:ph type="ftr" sz="quarter" idx="11"/>
          </p:nvPr>
        </p:nvSpPr>
        <p:spPr/>
        <p:txBody>
          <a:bodyPr rtlCol="0"/>
          <a:lstStyle/>
          <a:p>
            <a:pPr rtl="0"/>
            <a:endParaRPr lang="ro-RO" noProof="0"/>
          </a:p>
        </p:txBody>
      </p:sp>
      <p:sp>
        <p:nvSpPr>
          <p:cNvPr id="7" name="Substituent număr diapozitiv 6"/>
          <p:cNvSpPr>
            <a:spLocks noGrp="1"/>
          </p:cNvSpPr>
          <p:nvPr>
            <p:ph type="sldNum" sz="quarter" idx="12"/>
          </p:nvPr>
        </p:nvSpPr>
        <p:spPr/>
        <p:txBody>
          <a:bodyPr rtlCol="0"/>
          <a:lstStyle/>
          <a:p>
            <a:pPr rtl="0"/>
            <a:fld id="{4FAB73BC-B049-4115-A692-8D63A059BFB8}" type="slidenum">
              <a:rPr lang="ro-RO" noProof="0" smtClean="0"/>
              <a:t>‹#›</a:t>
            </a:fld>
            <a:endParaRPr lang="ro-RO"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10" name="Titlu 9"/>
          <p:cNvSpPr>
            <a:spLocks noGrp="1"/>
          </p:cNvSpPr>
          <p:nvPr>
            <p:ph type="title"/>
          </p:nvPr>
        </p:nvSpPr>
        <p:spPr/>
        <p:txBody>
          <a:bodyPr rtlCol="0"/>
          <a:lstStyle/>
          <a:p>
            <a:pPr rtl="0"/>
            <a:r>
              <a:rPr lang="ro-RO" noProof="0"/>
              <a:t>Faceți clic pentru a edita stilul de titlu coordonator</a:t>
            </a:r>
          </a:p>
        </p:txBody>
      </p:sp>
      <p:sp>
        <p:nvSpPr>
          <p:cNvPr id="3" name="Substituent text 2"/>
          <p:cNvSpPr>
            <a:spLocks noGrp="1"/>
          </p:cNvSpPr>
          <p:nvPr>
            <p:ph type="body" idx="1" hasCustomPrompt="1"/>
          </p:nvPr>
        </p:nvSpPr>
        <p:spPr>
          <a:xfrm>
            <a:off x="1066800" y="2048256"/>
            <a:ext cx="4754880" cy="640080"/>
          </a:xfrm>
        </p:spPr>
        <p:txBody>
          <a:bodyPr rtlCol="0"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RO" noProof="0"/>
              <a:t>Clic pentru editare stiluri text Coordonator</a:t>
            </a:r>
          </a:p>
        </p:txBody>
      </p:sp>
      <p:sp>
        <p:nvSpPr>
          <p:cNvPr id="4" name="Substituent conținut 3"/>
          <p:cNvSpPr>
            <a:spLocks noGrp="1"/>
          </p:cNvSpPr>
          <p:nvPr>
            <p:ph sz="half" idx="2" hasCustomPrompt="1"/>
          </p:nvPr>
        </p:nvSpPr>
        <p:spPr>
          <a:xfrm>
            <a:off x="1069848" y="2743200"/>
            <a:ext cx="4754880" cy="3291840"/>
          </a:xfrm>
        </p:spPr>
        <p:txBody>
          <a:bodyPr rtlCol="0"/>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ro-RO" noProof="0"/>
              <a:t>Clic pentru editare stiluri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5" name="Substituent text 4"/>
          <p:cNvSpPr>
            <a:spLocks noGrp="1"/>
          </p:cNvSpPr>
          <p:nvPr>
            <p:ph type="body" sz="quarter" idx="3" hasCustomPrompt="1"/>
          </p:nvPr>
        </p:nvSpPr>
        <p:spPr>
          <a:xfrm>
            <a:off x="6364224" y="2048256"/>
            <a:ext cx="4754880" cy="640080"/>
          </a:xfrm>
        </p:spPr>
        <p:txBody>
          <a:bodyPr rtlCol="0"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RO" noProof="0"/>
              <a:t>Clic pentru editare stiluri text Coordonator</a:t>
            </a:r>
          </a:p>
        </p:txBody>
      </p:sp>
      <p:sp>
        <p:nvSpPr>
          <p:cNvPr id="6" name="Substituent conținut 5"/>
          <p:cNvSpPr>
            <a:spLocks noGrp="1"/>
          </p:cNvSpPr>
          <p:nvPr>
            <p:ph sz="quarter" idx="4" hasCustomPrompt="1"/>
          </p:nvPr>
        </p:nvSpPr>
        <p:spPr>
          <a:xfrm>
            <a:off x="6364224" y="2743200"/>
            <a:ext cx="4754880" cy="3291840"/>
          </a:xfrm>
        </p:spPr>
        <p:txBody>
          <a:bodyPr rtlCol="0"/>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ro-RO" noProof="0"/>
              <a:t>Clic pentru editare stiluri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7" name="Substituent dată 6"/>
          <p:cNvSpPr>
            <a:spLocks noGrp="1"/>
          </p:cNvSpPr>
          <p:nvPr>
            <p:ph type="dt" sz="half" idx="10"/>
          </p:nvPr>
        </p:nvSpPr>
        <p:spPr/>
        <p:txBody>
          <a:bodyPr rtlCol="0"/>
          <a:lstStyle/>
          <a:p>
            <a:pPr rtl="0"/>
            <a:fld id="{C0490402-A921-43C0-A4B6-83C3637094D3}" type="datetime1">
              <a:rPr lang="ro-RO" noProof="0" smtClean="0"/>
              <a:t>30.11.2023</a:t>
            </a:fld>
            <a:endParaRPr lang="ro-RO" noProof="0"/>
          </a:p>
        </p:txBody>
      </p:sp>
      <p:sp>
        <p:nvSpPr>
          <p:cNvPr id="8" name="Substituent subsol 7"/>
          <p:cNvSpPr>
            <a:spLocks noGrp="1"/>
          </p:cNvSpPr>
          <p:nvPr>
            <p:ph type="ftr" sz="quarter" idx="11"/>
          </p:nvPr>
        </p:nvSpPr>
        <p:spPr/>
        <p:txBody>
          <a:bodyPr rtlCol="0"/>
          <a:lstStyle/>
          <a:p>
            <a:pPr rtl="0"/>
            <a:endParaRPr lang="ro-RO" noProof="0"/>
          </a:p>
        </p:txBody>
      </p:sp>
      <p:sp>
        <p:nvSpPr>
          <p:cNvPr id="9" name="Substituent număr diapozitiv 8"/>
          <p:cNvSpPr>
            <a:spLocks noGrp="1"/>
          </p:cNvSpPr>
          <p:nvPr>
            <p:ph type="sldNum" sz="quarter" idx="12"/>
          </p:nvPr>
        </p:nvSpPr>
        <p:spPr/>
        <p:txBody>
          <a:bodyPr rtlCol="0"/>
          <a:lstStyle/>
          <a:p>
            <a:pPr rtl="0"/>
            <a:fld id="{4FAB73BC-B049-4115-A692-8D63A059BFB8}" type="slidenum">
              <a:rPr lang="ro-RO" noProof="0" smtClean="0"/>
              <a:t>‹#›</a:t>
            </a:fld>
            <a:endParaRPr lang="ro-RO" noProof="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6" name="Titlu 5"/>
          <p:cNvSpPr>
            <a:spLocks noGrp="1"/>
          </p:cNvSpPr>
          <p:nvPr>
            <p:ph type="title"/>
          </p:nvPr>
        </p:nvSpPr>
        <p:spPr/>
        <p:txBody>
          <a:bodyPr rtlCol="0"/>
          <a:lstStyle/>
          <a:p>
            <a:pPr rtl="0"/>
            <a:r>
              <a:rPr lang="ro-RO" noProof="0"/>
              <a:t>Faceți clic pentru a edita stilul de titlu coordonator</a:t>
            </a:r>
          </a:p>
        </p:txBody>
      </p:sp>
      <p:sp>
        <p:nvSpPr>
          <p:cNvPr id="3" name="Substituent dată 2"/>
          <p:cNvSpPr>
            <a:spLocks noGrp="1"/>
          </p:cNvSpPr>
          <p:nvPr>
            <p:ph type="dt" sz="half" idx="10"/>
          </p:nvPr>
        </p:nvSpPr>
        <p:spPr/>
        <p:txBody>
          <a:bodyPr rtlCol="0"/>
          <a:lstStyle/>
          <a:p>
            <a:pPr rtl="0"/>
            <a:fld id="{78AA3572-4D34-442F-970A-E964C2BEB0B6}" type="datetime1">
              <a:rPr lang="ro-RO" noProof="0" smtClean="0"/>
              <a:t>30.11.2023</a:t>
            </a:fld>
            <a:endParaRPr lang="ro-RO" noProof="0"/>
          </a:p>
        </p:txBody>
      </p:sp>
      <p:sp>
        <p:nvSpPr>
          <p:cNvPr id="4" name="Substituent subsol 3"/>
          <p:cNvSpPr>
            <a:spLocks noGrp="1"/>
          </p:cNvSpPr>
          <p:nvPr>
            <p:ph type="ftr" sz="quarter" idx="11"/>
          </p:nvPr>
        </p:nvSpPr>
        <p:spPr/>
        <p:txBody>
          <a:bodyPr rtlCol="0"/>
          <a:lstStyle/>
          <a:p>
            <a:pPr rtl="0"/>
            <a:endParaRPr lang="ro-RO" noProof="0"/>
          </a:p>
        </p:txBody>
      </p:sp>
      <p:sp>
        <p:nvSpPr>
          <p:cNvPr id="5" name="Substituent număr diapozitiv 4"/>
          <p:cNvSpPr>
            <a:spLocks noGrp="1"/>
          </p:cNvSpPr>
          <p:nvPr>
            <p:ph type="sldNum" sz="quarter" idx="12"/>
          </p:nvPr>
        </p:nvSpPr>
        <p:spPr/>
        <p:txBody>
          <a:bodyPr rtlCol="0"/>
          <a:lstStyle/>
          <a:p>
            <a:pPr rtl="0"/>
            <a:fld id="{4FAB73BC-B049-4115-A692-8D63A059BFB8}" type="slidenum">
              <a:rPr lang="ro-RO" noProof="0" smtClean="0"/>
              <a:t>‹#›</a:t>
            </a:fld>
            <a:endParaRPr lang="ro-RO" noProof="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rtlCol="0"/>
          <a:lstStyle/>
          <a:p>
            <a:pPr rtl="0"/>
            <a:fld id="{0642AAE9-F81C-4CB7-A4E4-85069BF6B4C9}" type="datetime1">
              <a:rPr lang="ro-RO" noProof="0" smtClean="0"/>
              <a:t>30.11.2023</a:t>
            </a:fld>
            <a:endParaRPr lang="ro-RO" noProof="0"/>
          </a:p>
        </p:txBody>
      </p:sp>
      <p:sp>
        <p:nvSpPr>
          <p:cNvPr id="3" name="Substituent subsol 2"/>
          <p:cNvSpPr>
            <a:spLocks noGrp="1"/>
          </p:cNvSpPr>
          <p:nvPr>
            <p:ph type="ftr" sz="quarter" idx="11"/>
          </p:nvPr>
        </p:nvSpPr>
        <p:spPr/>
        <p:txBody>
          <a:bodyPr rtlCol="0"/>
          <a:lstStyle/>
          <a:p>
            <a:pPr rtl="0"/>
            <a:endParaRPr lang="ro-RO" noProof="0"/>
          </a:p>
        </p:txBody>
      </p:sp>
      <p:sp>
        <p:nvSpPr>
          <p:cNvPr id="4" name="Substituent număr diapozitiv 3"/>
          <p:cNvSpPr>
            <a:spLocks noGrp="1"/>
          </p:cNvSpPr>
          <p:nvPr>
            <p:ph type="sldNum" sz="quarter" idx="12"/>
          </p:nvPr>
        </p:nvSpPr>
        <p:spPr/>
        <p:txBody>
          <a:bodyPr rtlCol="0"/>
          <a:lstStyle/>
          <a:p>
            <a:pPr rtl="0"/>
            <a:fld id="{4FAB73BC-B049-4115-A692-8D63A059BFB8}" type="slidenum">
              <a:rPr lang="ro-RO" noProof="0" smtClean="0"/>
              <a:t>‹#›</a:t>
            </a:fld>
            <a:endParaRPr lang="ro-RO" noProof="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ținut cu legendă">
    <p:spTree>
      <p:nvGrpSpPr>
        <p:cNvPr id="1" name=""/>
        <p:cNvGrpSpPr/>
        <p:nvPr/>
      </p:nvGrpSpPr>
      <p:grpSpPr>
        <a:xfrm>
          <a:off x="0" y="0"/>
          <a:ext cx="0" cy="0"/>
          <a:chOff x="0" y="0"/>
          <a:chExt cx="0" cy="0"/>
        </a:xfrm>
      </p:grpSpPr>
      <p:sp>
        <p:nvSpPr>
          <p:cNvPr id="8" name="Dreptunghi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u 1"/>
          <p:cNvSpPr>
            <a:spLocks noGrp="1"/>
          </p:cNvSpPr>
          <p:nvPr>
            <p:ph type="title"/>
          </p:nvPr>
        </p:nvSpPr>
        <p:spPr>
          <a:xfrm>
            <a:off x="8549640" y="685800"/>
            <a:ext cx="3200400" cy="1737360"/>
          </a:xfrm>
        </p:spPr>
        <p:txBody>
          <a:bodyPr rtlCol="0" anchor="b">
            <a:normAutofit/>
          </a:bodyPr>
          <a:lstStyle>
            <a:lvl1pPr>
              <a:defRPr sz="3200" b="1"/>
            </a:lvl1pPr>
          </a:lstStyle>
          <a:p>
            <a:pPr rtl="0"/>
            <a:r>
              <a:rPr lang="ro-RO" noProof="0"/>
              <a:t>Faceți clic pentru a edita stilul de titlu coordonator</a:t>
            </a:r>
          </a:p>
        </p:txBody>
      </p:sp>
      <p:sp>
        <p:nvSpPr>
          <p:cNvPr id="3" name="Substituent conținut 2"/>
          <p:cNvSpPr>
            <a:spLocks noGrp="1"/>
          </p:cNvSpPr>
          <p:nvPr>
            <p:ph idx="1" hasCustomPrompt="1"/>
          </p:nvPr>
        </p:nvSpPr>
        <p:spPr>
          <a:xfrm>
            <a:off x="838200" y="685800"/>
            <a:ext cx="6711696" cy="5020056"/>
          </a:xfrm>
        </p:spPr>
        <p:txBody>
          <a:bodyPr rtlCol="0"/>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ro-RO" noProof="0"/>
              <a:t>Clic pentru editare stiluri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4" name="Substituent text 3"/>
          <p:cNvSpPr>
            <a:spLocks noGrp="1"/>
          </p:cNvSpPr>
          <p:nvPr>
            <p:ph type="body" sz="half" idx="2" hasCustomPrompt="1"/>
          </p:nvPr>
        </p:nvSpPr>
        <p:spPr>
          <a:xfrm>
            <a:off x="8549640" y="2423160"/>
            <a:ext cx="3200400" cy="3291840"/>
          </a:xfrm>
        </p:spPr>
        <p:txBody>
          <a:bodyPr rtlCol="0">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o-RO" noProof="0"/>
              <a:t>Clic pentru editare stiluri text Coordonator</a:t>
            </a:r>
          </a:p>
        </p:txBody>
      </p:sp>
      <p:sp>
        <p:nvSpPr>
          <p:cNvPr id="5" name="Substituent dată 4"/>
          <p:cNvSpPr>
            <a:spLocks noGrp="1"/>
          </p:cNvSpPr>
          <p:nvPr>
            <p:ph type="dt" sz="half" idx="10"/>
          </p:nvPr>
        </p:nvSpPr>
        <p:spPr/>
        <p:txBody>
          <a:bodyPr rtlCol="0"/>
          <a:lstStyle/>
          <a:p>
            <a:pPr rtl="0"/>
            <a:fld id="{447B5669-A770-45C9-AFF6-A7FC8B33FAF9}" type="datetime1">
              <a:rPr lang="ro-RO" noProof="0" smtClean="0"/>
              <a:t>30.11.2023</a:t>
            </a:fld>
            <a:endParaRPr lang="ro-RO" noProof="0"/>
          </a:p>
        </p:txBody>
      </p:sp>
      <p:sp>
        <p:nvSpPr>
          <p:cNvPr id="6" name="Substituent subsol 5"/>
          <p:cNvSpPr>
            <a:spLocks noGrp="1"/>
          </p:cNvSpPr>
          <p:nvPr>
            <p:ph type="ftr" sz="quarter" idx="11"/>
          </p:nvPr>
        </p:nvSpPr>
        <p:spPr/>
        <p:txBody>
          <a:bodyPr rtlCol="0"/>
          <a:lstStyle/>
          <a:p>
            <a:pPr rtl="0"/>
            <a:endParaRPr lang="ro-RO" noProof="0"/>
          </a:p>
        </p:txBody>
      </p:sp>
      <p:grpSp>
        <p:nvGrpSpPr>
          <p:cNvPr id="9" name="Gr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ubstituent număr diapozitiv 6"/>
          <p:cNvSpPr>
            <a:spLocks noGrp="1"/>
          </p:cNvSpPr>
          <p:nvPr>
            <p:ph type="sldNum" sz="quarter" idx="12"/>
          </p:nvPr>
        </p:nvSpPr>
        <p:spPr/>
        <p:txBody>
          <a:bodyPr rtlCol="0"/>
          <a:lstStyle/>
          <a:p>
            <a:pPr rtl="0"/>
            <a:fld id="{4FAB73BC-B049-4115-A692-8D63A059BFB8}" type="slidenum">
              <a:rPr lang="ro-RO" noProof="0" smtClean="0"/>
              <a:t>‹#›</a:t>
            </a:fld>
            <a:endParaRPr lang="ro-RO" noProof="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ine cu legendă">
    <p:spTree>
      <p:nvGrpSpPr>
        <p:cNvPr id="1" name=""/>
        <p:cNvGrpSpPr/>
        <p:nvPr/>
      </p:nvGrpSpPr>
      <p:grpSpPr>
        <a:xfrm>
          <a:off x="0" y="0"/>
          <a:ext cx="0" cy="0"/>
          <a:chOff x="0" y="0"/>
          <a:chExt cx="0" cy="0"/>
        </a:xfrm>
      </p:grpSpPr>
      <p:sp>
        <p:nvSpPr>
          <p:cNvPr id="11" name="Dreptunghi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u 1"/>
          <p:cNvSpPr>
            <a:spLocks noGrp="1"/>
          </p:cNvSpPr>
          <p:nvPr>
            <p:ph type="title"/>
          </p:nvPr>
        </p:nvSpPr>
        <p:spPr>
          <a:xfrm>
            <a:off x="8549640" y="685800"/>
            <a:ext cx="3200400" cy="1737360"/>
          </a:xfrm>
        </p:spPr>
        <p:txBody>
          <a:bodyPr rtlCol="0" anchor="b">
            <a:normAutofit/>
          </a:bodyPr>
          <a:lstStyle>
            <a:lvl1pPr>
              <a:defRPr sz="3200" b="1"/>
            </a:lvl1pPr>
          </a:lstStyle>
          <a:p>
            <a:pPr rtl="0"/>
            <a:r>
              <a:rPr lang="ro-RO" noProof="0"/>
              <a:t>Faceți clic pentru a edita stilul de titlu coordonator</a:t>
            </a:r>
          </a:p>
        </p:txBody>
      </p:sp>
      <p:sp>
        <p:nvSpPr>
          <p:cNvPr id="3" name="Substituent imagine 2"/>
          <p:cNvSpPr>
            <a:spLocks noGrp="1" noChangeAspect="1"/>
          </p:cNvSpPr>
          <p:nvPr>
            <p:ph type="pic" idx="1"/>
          </p:nvPr>
        </p:nvSpPr>
        <p:spPr>
          <a:xfrm>
            <a:off x="0" y="0"/>
            <a:ext cx="8303740" cy="6858000"/>
          </a:xfrm>
          <a:solidFill>
            <a:schemeClr val="tx2">
              <a:lumMod val="20000"/>
              <a:lumOff val="80000"/>
            </a:schemeClr>
          </a:solidFill>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o-RO" noProof="0"/>
              <a:t>Faceți clic pe pictogramă pentru a adăuga o imagine</a:t>
            </a:r>
          </a:p>
        </p:txBody>
      </p:sp>
      <p:sp>
        <p:nvSpPr>
          <p:cNvPr id="4" name="Substituent text 3"/>
          <p:cNvSpPr>
            <a:spLocks noGrp="1"/>
          </p:cNvSpPr>
          <p:nvPr>
            <p:ph type="body" sz="half" idx="2" hasCustomPrompt="1"/>
          </p:nvPr>
        </p:nvSpPr>
        <p:spPr>
          <a:xfrm>
            <a:off x="8549640" y="2423160"/>
            <a:ext cx="3200400" cy="3291840"/>
          </a:xfrm>
        </p:spPr>
        <p:txBody>
          <a:bodyPr rtlCol="0">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o-RO" noProof="0"/>
              <a:t>Clic pentru editare stiluri text Coordonator</a:t>
            </a:r>
          </a:p>
        </p:txBody>
      </p:sp>
      <p:sp>
        <p:nvSpPr>
          <p:cNvPr id="5" name="Substituent dată 4"/>
          <p:cNvSpPr>
            <a:spLocks noGrp="1"/>
          </p:cNvSpPr>
          <p:nvPr>
            <p:ph type="dt" sz="half" idx="10"/>
          </p:nvPr>
        </p:nvSpPr>
        <p:spPr/>
        <p:txBody>
          <a:bodyPr rtlCol="0"/>
          <a:lstStyle/>
          <a:p>
            <a:pPr rtl="0"/>
            <a:fld id="{A937026C-480E-427A-B97D-20D03BAB2C42}" type="datetime1">
              <a:rPr lang="ro-RO" noProof="0" smtClean="0"/>
              <a:t>30.11.2023</a:t>
            </a:fld>
            <a:endParaRPr lang="ro-RO" noProof="0"/>
          </a:p>
        </p:txBody>
      </p:sp>
      <p:grpSp>
        <p:nvGrpSpPr>
          <p:cNvPr id="8" name="Gr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ubstituent număr diapozitiv 6"/>
          <p:cNvSpPr>
            <a:spLocks noGrp="1"/>
          </p:cNvSpPr>
          <p:nvPr>
            <p:ph type="sldNum" sz="quarter" idx="12"/>
          </p:nvPr>
        </p:nvSpPr>
        <p:spPr/>
        <p:txBody>
          <a:bodyPr rtlCol="0"/>
          <a:lstStyle/>
          <a:p>
            <a:pPr rtl="0"/>
            <a:fld id="{4FAB73BC-B049-4115-A692-8D63A059BFB8}" type="slidenum">
              <a:rPr lang="ro-RO" noProof="0" smtClean="0"/>
              <a:t>‹#›</a:t>
            </a:fld>
            <a:endParaRPr lang="ro-RO"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pPr rtl="0"/>
            <a:r>
              <a:rPr lang="ro-RO" noProof="0"/>
              <a:t>Faceți clic pentru a edita stilul de titlu coordonator</a:t>
            </a:r>
          </a:p>
        </p:txBody>
      </p:sp>
      <p:sp>
        <p:nvSpPr>
          <p:cNvPr id="3" name="Substituent text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rtl="0"/>
            <a:r>
              <a:rPr lang="ro-RO" noProof="0"/>
              <a:t>Clic pentru editare stiluri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4" name="Substituent dată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latin typeface="Times New Roman" panose="02020603050405020304" pitchFamily="18" charset="0"/>
                <a:cs typeface="Times New Roman" panose="02020603050405020304" pitchFamily="18" charset="0"/>
              </a:defRPr>
            </a:lvl1pPr>
          </a:lstStyle>
          <a:p>
            <a:fld id="{594F7CA6-E6BD-4E1C-B0A6-3FF04D7F6854}" type="datetime1">
              <a:rPr lang="ro-RO" noProof="0" smtClean="0"/>
              <a:t>30.11.2023</a:t>
            </a:fld>
            <a:endParaRPr lang="ro-RO" noProof="0">
              <a:latin typeface="Times New Roman" panose="02020603050405020304" pitchFamily="18" charset="0"/>
              <a:cs typeface="Times New Roman" panose="02020603050405020304" pitchFamily="18" charset="0"/>
            </a:endParaRPr>
          </a:p>
        </p:txBody>
      </p:sp>
      <p:sp>
        <p:nvSpPr>
          <p:cNvPr id="5" name="Substituent subsol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latin typeface="Times New Roman" panose="02020603050405020304" pitchFamily="18" charset="0"/>
                <a:cs typeface="Times New Roman" panose="02020603050405020304" pitchFamily="18" charset="0"/>
              </a:defRPr>
            </a:lvl1pPr>
          </a:lstStyle>
          <a:p>
            <a:endParaRPr lang="ro-RO" noProof="0">
              <a:latin typeface="Times New Roman" panose="02020603050405020304" pitchFamily="18" charset="0"/>
              <a:cs typeface="Times New Roman" panose="02020603050405020304" pitchFamily="18" charset="0"/>
            </a:endParaRPr>
          </a:p>
        </p:txBody>
      </p:sp>
      <p:grpSp>
        <p:nvGrpSpPr>
          <p:cNvPr id="7" name="Gr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ubstituent număr diapozitiv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Times New Roman" panose="02020603050405020304" pitchFamily="18" charset="0"/>
                <a:cs typeface="Times New Roman" panose="02020603050405020304" pitchFamily="18" charset="0"/>
              </a:defRPr>
            </a:lvl1pPr>
          </a:lstStyle>
          <a:p>
            <a:fld id="{4FAB73BC-B049-4115-A692-8D63A059BFB8}" type="slidenum">
              <a:rPr lang="ro-RO" noProof="0" smtClean="0"/>
              <a:pPr/>
              <a:t>‹#›</a:t>
            </a:fld>
            <a:endParaRPr lang="ro-RO" noProof="0">
              <a:latin typeface="Times New Roman" panose="02020603050405020304" pitchFamily="18" charset="0"/>
              <a:cs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b="1" kern="1200" cap="all" baseline="0">
          <a:blipFill>
            <a:blip r:embed="rId15">
              <a:extLst>
                <a:ext uri="{28A0092B-C50C-407E-A947-70E740481C1C}">
                  <a14:useLocalDpi xmlns:a14="http://schemas.microsoft.com/office/drawing/2010/main" val="0"/>
                </a:ext>
              </a:extLst>
            </a:blip>
            <a:tile tx="6350" ty="-127000" sx="65000" sy="64000" flip="none" algn="tl"/>
          </a:blipFill>
          <a:latin typeface="Times New Roman" panose="02020603050405020304" pitchFamily="18" charset="0"/>
          <a:ea typeface="+mj-ea"/>
          <a:cs typeface="Times New Roman" panose="02020603050405020304" pitchFamily="18" charset="0"/>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Times New Roman" panose="02020603050405020304" pitchFamily="18" charset="0"/>
          <a:ea typeface="+mn-ea"/>
          <a:cs typeface="Times New Roman" panose="02020603050405020304" pitchFamily="18" charset="0"/>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Times New Roman" panose="02020603050405020304" pitchFamily="18" charset="0"/>
          <a:ea typeface="+mn-ea"/>
          <a:cs typeface="Times New Roman" panose="02020603050405020304" pitchFamily="18" charset="0"/>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Times New Roman" panose="02020603050405020304" pitchFamily="18" charset="0"/>
          <a:ea typeface="+mn-ea"/>
          <a:cs typeface="Times New Roman" panose="02020603050405020304" pitchFamily="18" charset="0"/>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Times New Roman" panose="02020603050405020304" pitchFamily="18" charset="0"/>
          <a:ea typeface="+mn-ea"/>
          <a:cs typeface="Times New Roman" panose="02020603050405020304" pitchFamily="18" charset="0"/>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Times New Roman" panose="02020603050405020304" pitchFamily="18" charset="0"/>
          <a:ea typeface="+mn-ea"/>
          <a:cs typeface="Times New Roman" panose="02020603050405020304" pitchFamily="18" charset="0"/>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2.jpe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2.pn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jpe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3.wdp"/><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7.jpeg"/><Relationship Id="rId1" Type="http://schemas.openxmlformats.org/officeDocument/2006/relationships/slideLayout" Target="../slideLayouts/slideLayout2.xml"/><Relationship Id="rId5" Type="http://schemas.openxmlformats.org/officeDocument/2006/relationships/image" Target="../media/image2.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3.wdp"/><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8.jpeg"/><Relationship Id="rId1" Type="http://schemas.openxmlformats.org/officeDocument/2006/relationships/slideLayout" Target="../slideLayouts/slideLayout2.xml"/><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microsoft.com/office/2007/relationships/diagramDrawing" Target="../diagrams/drawing3.xml"/><Relationship Id="rId3" Type="http://schemas.microsoft.com/office/2007/relationships/hdphoto" Target="../media/hdphoto2.wdp"/><Relationship Id="rId7" Type="http://schemas.openxmlformats.org/officeDocument/2006/relationships/diagramColors" Target="../diagrams/colors3.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7" Type="http://schemas.microsoft.com/office/2007/relationships/hdphoto" Target="../media/hdphoto1.wdp"/><Relationship Id="rId2" Type="http://schemas.openxmlformats.org/officeDocument/2006/relationships/image" Target="../media/image42.jpe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43.jpe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3.wdp"/><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07/relationships/hdphoto" Target="../media/hdphoto2.wdp"/><Relationship Id="rId7" Type="http://schemas.openxmlformats.org/officeDocument/2006/relationships/diagramColors" Target="../diagrams/colors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microsoft.com/office/2007/relationships/hdphoto" Target="../media/hdphoto2.wdp"/><Relationship Id="rId7" Type="http://schemas.openxmlformats.org/officeDocument/2006/relationships/diagramColors" Target="../diagrams/colors2.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rtlCol="0"/>
          <a:lstStyle/>
          <a:p>
            <a:r>
              <a:rPr lang="ro-RO" sz="6000">
                <a:latin typeface="Times New Roman"/>
                <a:cs typeface="Times New Roman"/>
              </a:rPr>
              <a:t>The standard model.</a:t>
            </a:r>
            <a:br>
              <a:rPr lang="ro-RO" sz="6000">
                <a:latin typeface="Times New Roman"/>
                <a:cs typeface="Times New Roman"/>
              </a:rPr>
            </a:br>
            <a:r>
              <a:rPr lang="ro-RO" sz="3200" err="1">
                <a:latin typeface="Times New Roman"/>
                <a:cs typeface="Times New Roman"/>
              </a:rPr>
              <a:t>Achievements</a:t>
            </a:r>
            <a:r>
              <a:rPr lang="ro-RO" sz="3200">
                <a:latin typeface="Times New Roman"/>
                <a:cs typeface="Times New Roman"/>
              </a:rPr>
              <a:t> </a:t>
            </a:r>
            <a:r>
              <a:rPr lang="ro-RO" sz="3200" err="1">
                <a:latin typeface="Times New Roman"/>
                <a:cs typeface="Times New Roman"/>
              </a:rPr>
              <a:t>and</a:t>
            </a:r>
            <a:r>
              <a:rPr lang="ro-RO" sz="3200">
                <a:latin typeface="Times New Roman"/>
                <a:cs typeface="Times New Roman"/>
              </a:rPr>
              <a:t> </a:t>
            </a:r>
            <a:r>
              <a:rPr lang="ro-RO" sz="3200" err="1">
                <a:latin typeface="Times New Roman"/>
                <a:cs typeface="Times New Roman"/>
              </a:rPr>
              <a:t>challenges</a:t>
            </a:r>
          </a:p>
        </p:txBody>
      </p:sp>
      <p:sp>
        <p:nvSpPr>
          <p:cNvPr id="3" name="Subtitlu 2"/>
          <p:cNvSpPr>
            <a:spLocks noGrp="1"/>
          </p:cNvSpPr>
          <p:nvPr>
            <p:ph type="subTitle" idx="1"/>
          </p:nvPr>
        </p:nvSpPr>
        <p:spPr>
          <a:xfrm>
            <a:off x="1103967" y="4900911"/>
            <a:ext cx="7891272" cy="1069848"/>
          </a:xfrm>
        </p:spPr>
        <p:txBody>
          <a:bodyPr vert="horz" lIns="91440" tIns="45720" rIns="91440" bIns="45720" rtlCol="0" anchor="t">
            <a:normAutofit/>
          </a:bodyPr>
          <a:lstStyle/>
          <a:p>
            <a:r>
              <a:rPr lang="ro-RO" sz="2800" err="1">
                <a:solidFill>
                  <a:schemeClr val="tx1">
                    <a:lumMod val="85000"/>
                    <a:lumOff val="15000"/>
                  </a:schemeClr>
                </a:solidFill>
                <a:latin typeface="Times New Roman"/>
                <a:cs typeface="Times New Roman"/>
              </a:rPr>
              <a:t>Presentation</a:t>
            </a:r>
            <a:r>
              <a:rPr lang="ro-RO" sz="2800">
                <a:solidFill>
                  <a:schemeClr val="tx1">
                    <a:lumMod val="85000"/>
                    <a:lumOff val="15000"/>
                  </a:schemeClr>
                </a:solidFill>
                <a:latin typeface="Times New Roman"/>
                <a:cs typeface="Times New Roman"/>
              </a:rPr>
              <a:t> made </a:t>
            </a:r>
            <a:r>
              <a:rPr lang="ro-RO" sz="2800" err="1">
                <a:solidFill>
                  <a:schemeClr val="tx1">
                    <a:lumMod val="85000"/>
                    <a:lumOff val="15000"/>
                  </a:schemeClr>
                </a:solidFill>
                <a:latin typeface="Times New Roman"/>
                <a:cs typeface="Times New Roman"/>
              </a:rPr>
              <a:t>by</a:t>
            </a:r>
            <a:r>
              <a:rPr lang="ro-RO" sz="2800">
                <a:solidFill>
                  <a:schemeClr val="tx1">
                    <a:lumMod val="85000"/>
                    <a:lumOff val="15000"/>
                  </a:schemeClr>
                </a:solidFill>
                <a:latin typeface="Times New Roman"/>
                <a:cs typeface="Times New Roman"/>
              </a:rPr>
              <a:t> Adelina Avram</a:t>
            </a:r>
            <a:endParaRPr lang="ro-RO" sz="2800">
              <a:solidFill>
                <a:schemeClr val="tx1">
                  <a:lumMod val="85000"/>
                  <a:lumOff val="15000"/>
                </a:schemeClr>
              </a:solidFill>
            </a:endParaRPr>
          </a:p>
        </p:txBody>
      </p:sp>
    </p:spTree>
    <p:extLst>
      <p:ext uri="{BB962C8B-B14F-4D97-AF65-F5344CB8AC3E}">
        <p14:creationId xmlns:p14="http://schemas.microsoft.com/office/powerpoint/2010/main" val="3879346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D8AFD15B-CF29-4306-884F-47675092F9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8F02D92-983B-28D8-1D3B-183B52456D38}"/>
              </a:ext>
            </a:extLst>
          </p:cNvPr>
          <p:cNvSpPr>
            <a:spLocks noGrp="1"/>
          </p:cNvSpPr>
          <p:nvPr>
            <p:ph type="title"/>
          </p:nvPr>
        </p:nvSpPr>
        <p:spPr>
          <a:xfrm>
            <a:off x="6587544" y="398939"/>
            <a:ext cx="4869179" cy="1517984"/>
          </a:xfrm>
        </p:spPr>
        <p:txBody>
          <a:bodyPr>
            <a:normAutofit/>
          </a:bodyPr>
          <a:lstStyle/>
          <a:p>
            <a:r>
              <a:rPr lang="en-US" sz="4100">
                <a:solidFill>
                  <a:srgbClr val="000000"/>
                </a:solidFill>
                <a:latin typeface="Times New Roman"/>
                <a:cs typeface="Times New Roman"/>
              </a:rPr>
              <a:t>UA1 and UA2 collaboration</a:t>
            </a:r>
            <a:endParaRPr lang="en-US" sz="4100">
              <a:solidFill>
                <a:srgbClr val="000000"/>
              </a:solidFill>
            </a:endParaRPr>
          </a:p>
        </p:txBody>
      </p:sp>
      <p:pic>
        <p:nvPicPr>
          <p:cNvPr id="4" name="Picture 3">
            <a:extLst>
              <a:ext uri="{FF2B5EF4-FFF2-40B4-BE49-F238E27FC236}">
                <a16:creationId xmlns:a16="http://schemas.microsoft.com/office/drawing/2014/main" id="{D5BB7661-0B00-1765-5C6F-20A31F0DA891}"/>
              </a:ext>
            </a:extLst>
          </p:cNvPr>
          <p:cNvPicPr>
            <a:picLocks noChangeAspect="1"/>
          </p:cNvPicPr>
          <p:nvPr/>
        </p:nvPicPr>
        <p:blipFill rotWithShape="1">
          <a:blip r:embed="rId2"/>
          <a:srcRect l="27486" r="1467"/>
          <a:stretch/>
        </p:blipFill>
        <p:spPr>
          <a:xfrm>
            <a:off x="-9866" y="401980"/>
            <a:ext cx="6115733" cy="6456021"/>
          </a:xfrm>
          <a:custGeom>
            <a:avLst/>
            <a:gdLst/>
            <a:ahLst/>
            <a:cxnLst/>
            <a:rect l="l" t="t" r="r" b="b"/>
            <a:pathLst>
              <a:path w="6115733" h="6456021">
                <a:moveTo>
                  <a:pt x="2259477" y="433395"/>
                </a:moveTo>
                <a:cubicBezTo>
                  <a:pt x="4149632" y="433395"/>
                  <a:pt x="5681904" y="1964133"/>
                  <a:pt x="5681904" y="3852396"/>
                </a:cubicBezTo>
                <a:cubicBezTo>
                  <a:pt x="5681904" y="4796527"/>
                  <a:pt x="5298836" y="5651278"/>
                  <a:pt x="4679499" y="6269995"/>
                </a:cubicBezTo>
                <a:lnTo>
                  <a:pt x="4474613" y="6456021"/>
                </a:lnTo>
                <a:lnTo>
                  <a:pt x="44341" y="6456021"/>
                </a:lnTo>
                <a:lnTo>
                  <a:pt x="0" y="6415762"/>
                </a:lnTo>
                <a:lnTo>
                  <a:pt x="0" y="1289029"/>
                </a:lnTo>
                <a:lnTo>
                  <a:pt x="82495" y="1214128"/>
                </a:lnTo>
                <a:cubicBezTo>
                  <a:pt x="674092" y="726388"/>
                  <a:pt x="1432534" y="433395"/>
                  <a:pt x="2259477" y="433395"/>
                </a:cubicBezTo>
                <a:close/>
                <a:moveTo>
                  <a:pt x="2259477" y="0"/>
                </a:moveTo>
                <a:cubicBezTo>
                  <a:pt x="4389229" y="0"/>
                  <a:pt x="6115733" y="1724776"/>
                  <a:pt x="6115733" y="3852396"/>
                </a:cubicBezTo>
                <a:cubicBezTo>
                  <a:pt x="6115733" y="4783230"/>
                  <a:pt x="5785270" y="5636956"/>
                  <a:pt x="5235152" y="6302877"/>
                </a:cubicBezTo>
                <a:lnTo>
                  <a:pt x="5095826" y="6456021"/>
                </a:lnTo>
                <a:lnTo>
                  <a:pt x="4617788" y="6456021"/>
                </a:lnTo>
                <a:lnTo>
                  <a:pt x="4747668" y="6338096"/>
                </a:lnTo>
                <a:cubicBezTo>
                  <a:pt x="5384452" y="5701950"/>
                  <a:pt x="5778311" y="4823122"/>
                  <a:pt x="5778311" y="3852396"/>
                </a:cubicBezTo>
                <a:cubicBezTo>
                  <a:pt x="5778311" y="1910944"/>
                  <a:pt x="4202875" y="337085"/>
                  <a:pt x="2259477" y="337085"/>
                </a:cubicBezTo>
                <a:cubicBezTo>
                  <a:pt x="1409240" y="337085"/>
                  <a:pt x="629434" y="638331"/>
                  <a:pt x="21172" y="1139811"/>
                </a:cubicBezTo>
                <a:lnTo>
                  <a:pt x="0" y="1159034"/>
                </a:lnTo>
                <a:lnTo>
                  <a:pt x="0" y="735177"/>
                </a:lnTo>
                <a:lnTo>
                  <a:pt x="103407" y="657929"/>
                </a:lnTo>
                <a:cubicBezTo>
                  <a:pt x="718869" y="242547"/>
                  <a:pt x="1460820" y="0"/>
                  <a:pt x="2259477" y="0"/>
                </a:cubicBezTo>
                <a:close/>
              </a:path>
            </a:pathLst>
          </a:custGeom>
        </p:spPr>
      </p:pic>
      <p:sp>
        <p:nvSpPr>
          <p:cNvPr id="17" name="Freeform: Shape 16">
            <a:extLst>
              <a:ext uri="{FF2B5EF4-FFF2-40B4-BE49-F238E27FC236}">
                <a16:creationId xmlns:a16="http://schemas.microsoft.com/office/drawing/2014/main" id="{96349AB3-1BD3-41E1-8979-1DBDCB5CDC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66" y="401980"/>
            <a:ext cx="6115733" cy="6456021"/>
          </a:xfrm>
          <a:custGeom>
            <a:avLst/>
            <a:gdLst>
              <a:gd name="connsiteX0" fmla="*/ 2259477 w 6115733"/>
              <a:gd name="connsiteY0" fmla="*/ 433395 h 6456021"/>
              <a:gd name="connsiteX1" fmla="*/ 5681904 w 6115733"/>
              <a:gd name="connsiteY1" fmla="*/ 3852396 h 6456021"/>
              <a:gd name="connsiteX2" fmla="*/ 4679499 w 6115733"/>
              <a:gd name="connsiteY2" fmla="*/ 6269995 h 6456021"/>
              <a:gd name="connsiteX3" fmla="*/ 4474613 w 6115733"/>
              <a:gd name="connsiteY3" fmla="*/ 6456021 h 6456021"/>
              <a:gd name="connsiteX4" fmla="*/ 44341 w 6115733"/>
              <a:gd name="connsiteY4" fmla="*/ 6456021 h 6456021"/>
              <a:gd name="connsiteX5" fmla="*/ 0 w 6115733"/>
              <a:gd name="connsiteY5" fmla="*/ 6415762 h 6456021"/>
              <a:gd name="connsiteX6" fmla="*/ 0 w 6115733"/>
              <a:gd name="connsiteY6" fmla="*/ 1289029 h 6456021"/>
              <a:gd name="connsiteX7" fmla="*/ 82495 w 6115733"/>
              <a:gd name="connsiteY7" fmla="*/ 1214128 h 6456021"/>
              <a:gd name="connsiteX8" fmla="*/ 2259477 w 6115733"/>
              <a:gd name="connsiteY8" fmla="*/ 433395 h 6456021"/>
              <a:gd name="connsiteX9" fmla="*/ 2259477 w 6115733"/>
              <a:gd name="connsiteY9" fmla="*/ 0 h 6456021"/>
              <a:gd name="connsiteX10" fmla="*/ 6115733 w 6115733"/>
              <a:gd name="connsiteY10" fmla="*/ 3852396 h 6456021"/>
              <a:gd name="connsiteX11" fmla="*/ 5235152 w 6115733"/>
              <a:gd name="connsiteY11" fmla="*/ 6302877 h 6456021"/>
              <a:gd name="connsiteX12" fmla="*/ 5095826 w 6115733"/>
              <a:gd name="connsiteY12" fmla="*/ 6456021 h 6456021"/>
              <a:gd name="connsiteX13" fmla="*/ 4617788 w 6115733"/>
              <a:gd name="connsiteY13" fmla="*/ 6456021 h 6456021"/>
              <a:gd name="connsiteX14" fmla="*/ 4747668 w 6115733"/>
              <a:gd name="connsiteY14" fmla="*/ 6338096 h 6456021"/>
              <a:gd name="connsiteX15" fmla="*/ 5778311 w 6115733"/>
              <a:gd name="connsiteY15" fmla="*/ 3852396 h 6456021"/>
              <a:gd name="connsiteX16" fmla="*/ 2259477 w 6115733"/>
              <a:gd name="connsiteY16" fmla="*/ 337085 h 6456021"/>
              <a:gd name="connsiteX17" fmla="*/ 21172 w 6115733"/>
              <a:gd name="connsiteY17" fmla="*/ 1139811 h 6456021"/>
              <a:gd name="connsiteX18" fmla="*/ 0 w 6115733"/>
              <a:gd name="connsiteY18" fmla="*/ 1159034 h 6456021"/>
              <a:gd name="connsiteX19" fmla="*/ 0 w 6115733"/>
              <a:gd name="connsiteY19" fmla="*/ 735177 h 6456021"/>
              <a:gd name="connsiteX20" fmla="*/ 103407 w 6115733"/>
              <a:gd name="connsiteY20" fmla="*/ 657929 h 6456021"/>
              <a:gd name="connsiteX21" fmla="*/ 2259477 w 6115733"/>
              <a:gd name="connsiteY21" fmla="*/ 0 h 645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115733" h="6456021">
                <a:moveTo>
                  <a:pt x="2259477" y="433395"/>
                </a:moveTo>
                <a:cubicBezTo>
                  <a:pt x="4149632" y="433395"/>
                  <a:pt x="5681904" y="1964133"/>
                  <a:pt x="5681904" y="3852396"/>
                </a:cubicBezTo>
                <a:cubicBezTo>
                  <a:pt x="5681904" y="4796527"/>
                  <a:pt x="5298836" y="5651278"/>
                  <a:pt x="4679499" y="6269995"/>
                </a:cubicBezTo>
                <a:lnTo>
                  <a:pt x="4474613" y="6456021"/>
                </a:lnTo>
                <a:lnTo>
                  <a:pt x="44341" y="6456021"/>
                </a:lnTo>
                <a:lnTo>
                  <a:pt x="0" y="6415762"/>
                </a:lnTo>
                <a:lnTo>
                  <a:pt x="0" y="1289029"/>
                </a:lnTo>
                <a:lnTo>
                  <a:pt x="82495" y="1214128"/>
                </a:lnTo>
                <a:cubicBezTo>
                  <a:pt x="674092" y="726388"/>
                  <a:pt x="1432534" y="433395"/>
                  <a:pt x="2259477" y="433395"/>
                </a:cubicBezTo>
                <a:close/>
                <a:moveTo>
                  <a:pt x="2259477" y="0"/>
                </a:moveTo>
                <a:cubicBezTo>
                  <a:pt x="4389229" y="0"/>
                  <a:pt x="6115733" y="1724776"/>
                  <a:pt x="6115733" y="3852396"/>
                </a:cubicBezTo>
                <a:cubicBezTo>
                  <a:pt x="6115733" y="4783230"/>
                  <a:pt x="5785270" y="5636956"/>
                  <a:pt x="5235152" y="6302877"/>
                </a:cubicBezTo>
                <a:lnTo>
                  <a:pt x="5095826" y="6456021"/>
                </a:lnTo>
                <a:lnTo>
                  <a:pt x="4617788" y="6456021"/>
                </a:lnTo>
                <a:lnTo>
                  <a:pt x="4747668" y="6338096"/>
                </a:lnTo>
                <a:cubicBezTo>
                  <a:pt x="5384452" y="5701950"/>
                  <a:pt x="5778311" y="4823122"/>
                  <a:pt x="5778311" y="3852396"/>
                </a:cubicBezTo>
                <a:cubicBezTo>
                  <a:pt x="5778311" y="1910944"/>
                  <a:pt x="4202875" y="337085"/>
                  <a:pt x="2259477" y="337085"/>
                </a:cubicBezTo>
                <a:cubicBezTo>
                  <a:pt x="1409240" y="337085"/>
                  <a:pt x="629434" y="638331"/>
                  <a:pt x="21172" y="1139811"/>
                </a:cubicBezTo>
                <a:lnTo>
                  <a:pt x="0" y="1159034"/>
                </a:lnTo>
                <a:lnTo>
                  <a:pt x="0" y="735177"/>
                </a:lnTo>
                <a:lnTo>
                  <a:pt x="103407" y="657929"/>
                </a:lnTo>
                <a:cubicBezTo>
                  <a:pt x="718869" y="242547"/>
                  <a:pt x="1460820" y="0"/>
                  <a:pt x="2259477" y="0"/>
                </a:cubicBezTo>
                <a:close/>
              </a:path>
            </a:pathLst>
          </a:custGeom>
          <a:blipFill dpi="0" rotWithShape="1">
            <a:blip r:embed="rId3">
              <a:alphaModFix amt="30000"/>
              <a:duotone>
                <a:prstClr val="black"/>
                <a:schemeClr val="accent1">
                  <a:tint val="45000"/>
                  <a:satMod val="400000"/>
                </a:schemeClr>
              </a:duotone>
              <a:extLst>
                <a:ext uri="{BEBA8EAE-BF5A-486C-A8C5-ECC9F3942E4B}">
                  <a14:imgProps xmlns:a14="http://schemas.microsoft.com/office/drawing/2010/main">
                    <a14:imgLayer r:embed="rId4">
                      <a14:imgEffect>
                        <a14:sharpenSoften amount="61000"/>
                      </a14:imgEffect>
                      <a14:imgEffect>
                        <a14:brightnessContrast bright="-25000" contrast="20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3" name="Content Placeholder 2">
            <a:extLst>
              <a:ext uri="{FF2B5EF4-FFF2-40B4-BE49-F238E27FC236}">
                <a16:creationId xmlns:a16="http://schemas.microsoft.com/office/drawing/2014/main" id="{324A76A4-7291-D3C9-1647-801A879A9EF6}"/>
              </a:ext>
            </a:extLst>
          </p:cNvPr>
          <p:cNvSpPr>
            <a:spLocks noGrp="1"/>
          </p:cNvSpPr>
          <p:nvPr>
            <p:ph idx="1"/>
          </p:nvPr>
        </p:nvSpPr>
        <p:spPr>
          <a:xfrm>
            <a:off x="6476933" y="2208518"/>
            <a:ext cx="5545144" cy="4196574"/>
          </a:xfrm>
        </p:spPr>
        <p:txBody>
          <a:bodyPr vert="horz" lIns="91440" tIns="45720" rIns="91440" bIns="45720" rtlCol="0" anchor="t">
            <a:noAutofit/>
          </a:bodyPr>
          <a:lstStyle/>
          <a:p>
            <a:r>
              <a:rPr lang="en-US" sz="2400" dirty="0">
                <a:solidFill>
                  <a:srgbClr val="000000"/>
                </a:solidFill>
                <a:latin typeface="Times New Roman"/>
                <a:cs typeface="Times New Roman"/>
              </a:rPr>
              <a:t>UA1 and UA2 (</a:t>
            </a:r>
            <a:r>
              <a:rPr lang="en-US" sz="2400" i="1" dirty="0">
                <a:solidFill>
                  <a:srgbClr val="000000"/>
                </a:solidFill>
                <a:latin typeface="Times New Roman"/>
                <a:cs typeface="Times New Roman"/>
              </a:rPr>
              <a:t>UA </a:t>
            </a:r>
            <a:r>
              <a:rPr lang="en-US" sz="2400" dirty="0">
                <a:solidFill>
                  <a:srgbClr val="000000"/>
                </a:solidFill>
                <a:latin typeface="Times New Roman"/>
                <a:cs typeface="Times New Roman"/>
              </a:rPr>
              <a:t>stands for </a:t>
            </a:r>
            <a:r>
              <a:rPr lang="en-US" sz="2400" i="1" dirty="0">
                <a:solidFill>
                  <a:srgbClr val="000000"/>
                </a:solidFill>
                <a:latin typeface="Times New Roman"/>
                <a:cs typeface="Times New Roman"/>
              </a:rPr>
              <a:t>Underground Area</a:t>
            </a:r>
            <a:r>
              <a:rPr lang="en-US" sz="2400" dirty="0">
                <a:solidFill>
                  <a:srgbClr val="000000"/>
                </a:solidFill>
                <a:latin typeface="Times New Roman"/>
                <a:cs typeface="Times New Roman"/>
              </a:rPr>
              <a:t>) were two high energy physics experiments that ran at CERN's Proton-Antiproton Collider, a modification of the one-beam Super Proton Synchrotron (SPS).</a:t>
            </a:r>
            <a:endParaRPr lang="en-US"/>
          </a:p>
          <a:p>
            <a:pPr>
              <a:buClr>
                <a:srgbClr val="9E3611"/>
              </a:buClr>
            </a:pPr>
            <a:r>
              <a:rPr lang="en-US" sz="2400" dirty="0">
                <a:solidFill>
                  <a:srgbClr val="000000"/>
                </a:solidFill>
                <a:latin typeface="Times New Roman"/>
                <a:cs typeface="Times New Roman"/>
              </a:rPr>
              <a:t>The two experiments succeeded in </a:t>
            </a:r>
            <a:r>
              <a:rPr lang="en-US" sz="2400">
                <a:solidFill>
                  <a:srgbClr val="000000"/>
                </a:solidFill>
                <a:latin typeface="Times New Roman"/>
                <a:cs typeface="Times New Roman"/>
              </a:rPr>
              <a:t>discovering the W and Z bosons in 1983.</a:t>
            </a:r>
          </a:p>
          <a:p>
            <a:pPr>
              <a:buClr>
                <a:srgbClr val="9E3611"/>
              </a:buClr>
            </a:pPr>
            <a:r>
              <a:rPr lang="en-US" sz="2400" dirty="0">
                <a:solidFill>
                  <a:srgbClr val="000000"/>
                </a:solidFill>
                <a:latin typeface="Times New Roman"/>
                <a:cs typeface="Times New Roman"/>
              </a:rPr>
              <a:t>Carlo Rubbia and Simon van der Meer were awarded the Nobel Prize for physics </a:t>
            </a:r>
            <a:r>
              <a:rPr lang="en-US" sz="2400">
                <a:solidFill>
                  <a:srgbClr val="000000"/>
                </a:solidFill>
                <a:latin typeface="Times New Roman"/>
                <a:cs typeface="Times New Roman"/>
              </a:rPr>
              <a:t>for this discovery in 1984.</a:t>
            </a:r>
          </a:p>
        </p:txBody>
      </p:sp>
      <p:grpSp>
        <p:nvGrpSpPr>
          <p:cNvPr id="18" name="Group 17">
            <a:extLst>
              <a:ext uri="{FF2B5EF4-FFF2-40B4-BE49-F238E27FC236}">
                <a16:creationId xmlns:a16="http://schemas.microsoft.com/office/drawing/2014/main" id="{54CA915D-BDF0-41F8-B00E-FB186EFF7B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4" name="Oval 13">
              <a:extLst>
                <a:ext uri="{FF2B5EF4-FFF2-40B4-BE49-F238E27FC236}">
                  <a16:creationId xmlns:a16="http://schemas.microsoft.com/office/drawing/2014/main" id="{317AAC03-BF64-4E67-9032-3BD0249980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extLst>
                  <a:ext uri="{BEBA8EAE-BF5A-486C-A8C5-ECC9F3942E4B}">
                    <a14:imgProps xmlns:a14="http://schemas.microsoft.com/office/drawing/2010/main">
                      <a14:imgLayer r:embed="rId6">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1A131397-5A45-4344-9983-5E400A3EA5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Tree>
    <p:extLst>
      <p:ext uri="{BB962C8B-B14F-4D97-AF65-F5344CB8AC3E}">
        <p14:creationId xmlns:p14="http://schemas.microsoft.com/office/powerpoint/2010/main" val="2392318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2E650-D410-2813-AB61-817CB0FC7D40}"/>
              </a:ext>
            </a:extLst>
          </p:cNvPr>
          <p:cNvSpPr>
            <a:spLocks noGrp="1"/>
          </p:cNvSpPr>
          <p:nvPr>
            <p:ph type="title"/>
          </p:nvPr>
        </p:nvSpPr>
        <p:spPr>
          <a:xfrm>
            <a:off x="725719" y="5310"/>
            <a:ext cx="10058400" cy="1609344"/>
          </a:xfrm>
        </p:spPr>
        <p:txBody>
          <a:bodyPr/>
          <a:lstStyle/>
          <a:p>
            <a:r>
              <a:rPr lang="en-US" sz="4400" dirty="0" err="1">
                <a:latin typeface="Times New Roman"/>
                <a:cs typeface="Times New Roman"/>
              </a:rPr>
              <a:t>LAgrangian</a:t>
            </a:r>
          </a:p>
        </p:txBody>
      </p:sp>
      <p:pic>
        <p:nvPicPr>
          <p:cNvPr id="3" name="Picture 2">
            <a:extLst>
              <a:ext uri="{FF2B5EF4-FFF2-40B4-BE49-F238E27FC236}">
                <a16:creationId xmlns:a16="http://schemas.microsoft.com/office/drawing/2014/main" id="{014FEF50-72E5-42C6-89E9-A3F37DB71626}"/>
              </a:ext>
            </a:extLst>
          </p:cNvPr>
          <p:cNvPicPr>
            <a:picLocks noChangeAspect="1"/>
          </p:cNvPicPr>
          <p:nvPr/>
        </p:nvPicPr>
        <p:blipFill>
          <a:blip r:embed="rId2"/>
          <a:stretch>
            <a:fillRect/>
          </a:stretch>
        </p:blipFill>
        <p:spPr>
          <a:xfrm>
            <a:off x="2199967" y="1343896"/>
            <a:ext cx="8836741" cy="728918"/>
          </a:xfrm>
          <a:prstGeom prst="rect">
            <a:avLst/>
          </a:prstGeom>
        </p:spPr>
      </p:pic>
      <p:pic>
        <p:nvPicPr>
          <p:cNvPr id="4" name="Picture 3" descr="A mathematical equation with numbers and symbols&#10;&#10;Description automatically generated">
            <a:extLst>
              <a:ext uri="{FF2B5EF4-FFF2-40B4-BE49-F238E27FC236}">
                <a16:creationId xmlns:a16="http://schemas.microsoft.com/office/drawing/2014/main" id="{DEDBC0B9-F2D5-1FB4-6250-118430DBC233}"/>
              </a:ext>
            </a:extLst>
          </p:cNvPr>
          <p:cNvPicPr>
            <a:picLocks noChangeAspect="1"/>
          </p:cNvPicPr>
          <p:nvPr/>
        </p:nvPicPr>
        <p:blipFill>
          <a:blip r:embed="rId3"/>
          <a:stretch>
            <a:fillRect/>
          </a:stretch>
        </p:blipFill>
        <p:spPr>
          <a:xfrm>
            <a:off x="946356" y="2220901"/>
            <a:ext cx="7730612" cy="1408390"/>
          </a:xfrm>
          <a:prstGeom prst="rect">
            <a:avLst/>
          </a:prstGeom>
        </p:spPr>
      </p:pic>
      <p:pic>
        <p:nvPicPr>
          <p:cNvPr id="5" name="Picture 4" descr="A black text on a white background&#10;&#10;Description automatically generated">
            <a:extLst>
              <a:ext uri="{FF2B5EF4-FFF2-40B4-BE49-F238E27FC236}">
                <a16:creationId xmlns:a16="http://schemas.microsoft.com/office/drawing/2014/main" id="{48B9A6D5-A29F-94AC-B79E-DBE3EEDE6A71}"/>
              </a:ext>
            </a:extLst>
          </p:cNvPr>
          <p:cNvPicPr>
            <a:picLocks noChangeAspect="1"/>
          </p:cNvPicPr>
          <p:nvPr/>
        </p:nvPicPr>
        <p:blipFill>
          <a:blip r:embed="rId4"/>
          <a:stretch>
            <a:fillRect/>
          </a:stretch>
        </p:blipFill>
        <p:spPr>
          <a:xfrm>
            <a:off x="945893" y="3719206"/>
            <a:ext cx="6232115" cy="869848"/>
          </a:xfrm>
          <a:prstGeom prst="rect">
            <a:avLst/>
          </a:prstGeom>
        </p:spPr>
      </p:pic>
      <p:pic>
        <p:nvPicPr>
          <p:cNvPr id="6" name="Picture 5" descr="A black text on a white background&#10;&#10;Description automatically generated">
            <a:extLst>
              <a:ext uri="{FF2B5EF4-FFF2-40B4-BE49-F238E27FC236}">
                <a16:creationId xmlns:a16="http://schemas.microsoft.com/office/drawing/2014/main" id="{ACD577A7-B1F2-4D49-4512-47E6B0C126B5}"/>
              </a:ext>
            </a:extLst>
          </p:cNvPr>
          <p:cNvPicPr>
            <a:picLocks noChangeAspect="1"/>
          </p:cNvPicPr>
          <p:nvPr/>
        </p:nvPicPr>
        <p:blipFill>
          <a:blip r:embed="rId5"/>
          <a:stretch>
            <a:fillRect/>
          </a:stretch>
        </p:blipFill>
        <p:spPr>
          <a:xfrm>
            <a:off x="946355" y="4576440"/>
            <a:ext cx="7202129" cy="839154"/>
          </a:xfrm>
          <a:prstGeom prst="rect">
            <a:avLst/>
          </a:prstGeom>
        </p:spPr>
      </p:pic>
      <p:pic>
        <p:nvPicPr>
          <p:cNvPr id="9" name="Picture 8" descr="A mathematical equation with black letters&#10;&#10;Description automatically generated">
            <a:extLst>
              <a:ext uri="{FF2B5EF4-FFF2-40B4-BE49-F238E27FC236}">
                <a16:creationId xmlns:a16="http://schemas.microsoft.com/office/drawing/2014/main" id="{8C034036-687F-47BF-367E-0D757B306C80}"/>
              </a:ext>
            </a:extLst>
          </p:cNvPr>
          <p:cNvPicPr>
            <a:picLocks noChangeAspect="1"/>
          </p:cNvPicPr>
          <p:nvPr/>
        </p:nvPicPr>
        <p:blipFill>
          <a:blip r:embed="rId6"/>
          <a:stretch>
            <a:fillRect/>
          </a:stretch>
        </p:blipFill>
        <p:spPr>
          <a:xfrm>
            <a:off x="942053" y="5538481"/>
            <a:ext cx="3695700" cy="942975"/>
          </a:xfrm>
          <a:prstGeom prst="rect">
            <a:avLst/>
          </a:prstGeom>
        </p:spPr>
      </p:pic>
      <p:sp>
        <p:nvSpPr>
          <p:cNvPr id="7" name="TextBox 6">
            <a:extLst>
              <a:ext uri="{FF2B5EF4-FFF2-40B4-BE49-F238E27FC236}">
                <a16:creationId xmlns:a16="http://schemas.microsoft.com/office/drawing/2014/main" id="{36B85E14-CEB0-EF68-0E45-529C5BABA78A}"/>
              </a:ext>
            </a:extLst>
          </p:cNvPr>
          <p:cNvSpPr txBox="1"/>
          <p:nvPr/>
        </p:nvSpPr>
        <p:spPr>
          <a:xfrm>
            <a:off x="5549083" y="706694"/>
            <a:ext cx="6507723"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aseline="-25000" dirty="0">
                <a:ea typeface="+mn-lt"/>
                <a:cs typeface="+mn-lt"/>
              </a:rPr>
              <a:t>After electroweak symmetry breaking: </a:t>
            </a:r>
            <a:r>
              <a:rPr lang="en-US" sz="2400" baseline="-25000" dirty="0">
                <a:solidFill>
                  <a:srgbClr val="202122"/>
                </a:solidFill>
                <a:ea typeface="+mn-lt"/>
                <a:cs typeface="+mn-lt"/>
              </a:rPr>
              <a:t>SU(2) × U(1)</a:t>
            </a:r>
            <a:r>
              <a:rPr lang="en-US" sz="2400" cap="small" baseline="-25000" dirty="0">
                <a:solidFill>
                  <a:srgbClr val="202122"/>
                </a:solidFill>
                <a:ea typeface="+mn-lt"/>
                <a:cs typeface="+mn-lt"/>
              </a:rPr>
              <a:t>y</a:t>
            </a:r>
            <a:r>
              <a:rPr lang="en-US" sz="2400" baseline="-25000" dirty="0">
                <a:solidFill>
                  <a:srgbClr val="202122"/>
                </a:solidFill>
                <a:ea typeface="+mn-lt"/>
                <a:cs typeface="+mn-lt"/>
              </a:rPr>
              <a:t> to U(1)</a:t>
            </a:r>
            <a:r>
              <a:rPr lang="en-US" sz="2400" baseline="-25000" err="1">
                <a:solidFill>
                  <a:srgbClr val="202122"/>
                </a:solidFill>
                <a:ea typeface="+mn-lt"/>
                <a:cs typeface="+mn-lt"/>
              </a:rPr>
              <a:t>em</a:t>
            </a:r>
            <a:r>
              <a:rPr lang="en-US" sz="2400" baseline="-25000" dirty="0">
                <a:solidFill>
                  <a:srgbClr val="202122"/>
                </a:solidFill>
                <a:ea typeface="+mn-lt"/>
                <a:cs typeface="+mn-lt"/>
              </a:rPr>
              <a:t> </a:t>
            </a:r>
            <a:endParaRPr lang="en-US" sz="2400" dirty="0">
              <a:ea typeface="+mn-lt"/>
              <a:cs typeface="+mn-lt"/>
            </a:endParaRPr>
          </a:p>
          <a:p>
            <a:endParaRPr lang="en-US" baseline="-25000" dirty="0">
              <a:solidFill>
                <a:srgbClr val="202122"/>
              </a:solidFill>
              <a:latin typeface="Rockwell"/>
              <a:cs typeface="Arial"/>
            </a:endParaRPr>
          </a:p>
          <a:p>
            <a:endParaRPr lang="en-US" sz="900" baseline="-25000" dirty="0">
              <a:solidFill>
                <a:srgbClr val="202122"/>
              </a:solidFill>
              <a:latin typeface="Arial"/>
              <a:cs typeface="Arial"/>
            </a:endParaRPr>
          </a:p>
          <a:p>
            <a:endParaRPr lang="en-US" dirty="0"/>
          </a:p>
        </p:txBody>
      </p:sp>
    </p:spTree>
    <p:extLst>
      <p:ext uri="{BB962C8B-B14F-4D97-AF65-F5344CB8AC3E}">
        <p14:creationId xmlns:p14="http://schemas.microsoft.com/office/powerpoint/2010/main" val="372720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2FCAF-6CDA-CB81-F285-7974A3F1E414}"/>
              </a:ext>
            </a:extLst>
          </p:cNvPr>
          <p:cNvSpPr>
            <a:spLocks noGrp="1"/>
          </p:cNvSpPr>
          <p:nvPr>
            <p:ph type="title"/>
          </p:nvPr>
        </p:nvSpPr>
        <p:spPr>
          <a:xfrm>
            <a:off x="836332" y="5309"/>
            <a:ext cx="10058400" cy="1609344"/>
          </a:xfrm>
        </p:spPr>
        <p:txBody>
          <a:bodyPr/>
          <a:lstStyle/>
          <a:p>
            <a:r>
              <a:rPr lang="en-US" sz="4400" dirty="0" err="1">
                <a:latin typeface="Times New Roman"/>
                <a:cs typeface="Times New Roman"/>
              </a:rPr>
              <a:t>lagrangian</a:t>
            </a:r>
          </a:p>
        </p:txBody>
      </p:sp>
      <p:pic>
        <p:nvPicPr>
          <p:cNvPr id="3" name="Picture 2" descr="A close-up of a smiley face&#10;&#10;Description automatically generated">
            <a:extLst>
              <a:ext uri="{FF2B5EF4-FFF2-40B4-BE49-F238E27FC236}">
                <a16:creationId xmlns:a16="http://schemas.microsoft.com/office/drawing/2014/main" id="{33BCE400-2C75-8547-95E1-0C979ECE19E9}"/>
              </a:ext>
            </a:extLst>
          </p:cNvPr>
          <p:cNvPicPr>
            <a:picLocks noChangeAspect="1"/>
          </p:cNvPicPr>
          <p:nvPr/>
        </p:nvPicPr>
        <p:blipFill>
          <a:blip r:embed="rId2"/>
          <a:stretch>
            <a:fillRect/>
          </a:stretch>
        </p:blipFill>
        <p:spPr>
          <a:xfrm>
            <a:off x="835742" y="1710954"/>
            <a:ext cx="6096000" cy="756802"/>
          </a:xfrm>
          <a:prstGeom prst="rect">
            <a:avLst/>
          </a:prstGeom>
        </p:spPr>
      </p:pic>
      <p:pic>
        <p:nvPicPr>
          <p:cNvPr id="4" name="Picture 3" descr="A black text with a white background&#10;&#10;Description automatically generated">
            <a:extLst>
              <a:ext uri="{FF2B5EF4-FFF2-40B4-BE49-F238E27FC236}">
                <a16:creationId xmlns:a16="http://schemas.microsoft.com/office/drawing/2014/main" id="{F83D07A6-6560-1026-4B9E-2BBE6B4596D7}"/>
              </a:ext>
            </a:extLst>
          </p:cNvPr>
          <p:cNvPicPr>
            <a:picLocks noChangeAspect="1"/>
          </p:cNvPicPr>
          <p:nvPr/>
        </p:nvPicPr>
        <p:blipFill>
          <a:blip r:embed="rId3"/>
          <a:stretch>
            <a:fillRect/>
          </a:stretch>
        </p:blipFill>
        <p:spPr>
          <a:xfrm>
            <a:off x="835742" y="2683164"/>
            <a:ext cx="9905999" cy="471574"/>
          </a:xfrm>
          <a:prstGeom prst="rect">
            <a:avLst/>
          </a:prstGeom>
        </p:spPr>
      </p:pic>
      <p:pic>
        <p:nvPicPr>
          <p:cNvPr id="5" name="Picture 4" descr="A group of math equations&#10;&#10;Description automatically generated">
            <a:extLst>
              <a:ext uri="{FF2B5EF4-FFF2-40B4-BE49-F238E27FC236}">
                <a16:creationId xmlns:a16="http://schemas.microsoft.com/office/drawing/2014/main" id="{3572D068-E386-4A0B-DFEA-E9FD10830792}"/>
              </a:ext>
            </a:extLst>
          </p:cNvPr>
          <p:cNvPicPr>
            <a:picLocks noChangeAspect="1"/>
          </p:cNvPicPr>
          <p:nvPr/>
        </p:nvPicPr>
        <p:blipFill>
          <a:blip r:embed="rId4"/>
          <a:stretch>
            <a:fillRect/>
          </a:stretch>
        </p:blipFill>
        <p:spPr>
          <a:xfrm>
            <a:off x="835742" y="3724308"/>
            <a:ext cx="9463548" cy="1437287"/>
          </a:xfrm>
          <a:prstGeom prst="rect">
            <a:avLst/>
          </a:prstGeom>
        </p:spPr>
      </p:pic>
      <p:pic>
        <p:nvPicPr>
          <p:cNvPr id="6" name="Picture 5">
            <a:extLst>
              <a:ext uri="{FF2B5EF4-FFF2-40B4-BE49-F238E27FC236}">
                <a16:creationId xmlns:a16="http://schemas.microsoft.com/office/drawing/2014/main" id="{9411D0E6-6ED8-2FC7-1B02-4EE32E31D1C3}"/>
              </a:ext>
            </a:extLst>
          </p:cNvPr>
          <p:cNvPicPr>
            <a:picLocks noChangeAspect="1"/>
          </p:cNvPicPr>
          <p:nvPr/>
        </p:nvPicPr>
        <p:blipFill>
          <a:blip r:embed="rId5"/>
          <a:stretch>
            <a:fillRect/>
          </a:stretch>
        </p:blipFill>
        <p:spPr>
          <a:xfrm>
            <a:off x="783508" y="5429096"/>
            <a:ext cx="2857500" cy="866775"/>
          </a:xfrm>
          <a:prstGeom prst="rect">
            <a:avLst/>
          </a:prstGeom>
        </p:spPr>
      </p:pic>
    </p:spTree>
    <p:extLst>
      <p:ext uri="{BB962C8B-B14F-4D97-AF65-F5344CB8AC3E}">
        <p14:creationId xmlns:p14="http://schemas.microsoft.com/office/powerpoint/2010/main" val="4274738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8AFD15B-CF29-4306-884F-47675092F9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B07CA5-81E8-F365-06DC-D447BFC6F381}"/>
              </a:ext>
            </a:extLst>
          </p:cNvPr>
          <p:cNvSpPr>
            <a:spLocks noGrp="1"/>
          </p:cNvSpPr>
          <p:nvPr>
            <p:ph type="title"/>
          </p:nvPr>
        </p:nvSpPr>
        <p:spPr>
          <a:xfrm>
            <a:off x="6108221" y="534133"/>
            <a:ext cx="4869179" cy="1517984"/>
          </a:xfrm>
        </p:spPr>
        <p:txBody>
          <a:bodyPr>
            <a:normAutofit/>
          </a:bodyPr>
          <a:lstStyle/>
          <a:p>
            <a:r>
              <a:rPr lang="en-US" sz="4800">
                <a:solidFill>
                  <a:srgbClr val="000000"/>
                </a:solidFill>
                <a:latin typeface="Times New Roman"/>
                <a:cs typeface="Times New Roman"/>
              </a:rPr>
              <a:t>THE HIgGS BOSON</a:t>
            </a:r>
            <a:endParaRPr lang="en-US" sz="4800">
              <a:solidFill>
                <a:srgbClr val="000000"/>
              </a:solidFill>
            </a:endParaRPr>
          </a:p>
        </p:txBody>
      </p:sp>
      <p:pic>
        <p:nvPicPr>
          <p:cNvPr id="4" name="Picture 3" descr="A blue oval with yellow and green lines&#10;&#10;Description automatically generated">
            <a:extLst>
              <a:ext uri="{FF2B5EF4-FFF2-40B4-BE49-F238E27FC236}">
                <a16:creationId xmlns:a16="http://schemas.microsoft.com/office/drawing/2014/main" id="{D7634753-70DF-4AAE-280D-2CAE5BEC0244}"/>
              </a:ext>
            </a:extLst>
          </p:cNvPr>
          <p:cNvPicPr>
            <a:picLocks noChangeAspect="1"/>
          </p:cNvPicPr>
          <p:nvPr/>
        </p:nvPicPr>
        <p:blipFill rotWithShape="1">
          <a:blip r:embed="rId2"/>
          <a:srcRect l="29563" r="22127" b="4"/>
          <a:stretch/>
        </p:blipFill>
        <p:spPr>
          <a:xfrm>
            <a:off x="-9866" y="401980"/>
            <a:ext cx="6115733" cy="6456021"/>
          </a:xfrm>
          <a:custGeom>
            <a:avLst/>
            <a:gdLst/>
            <a:ahLst/>
            <a:cxnLst/>
            <a:rect l="l" t="t" r="r" b="b"/>
            <a:pathLst>
              <a:path w="6115733" h="6456021">
                <a:moveTo>
                  <a:pt x="2259477" y="433395"/>
                </a:moveTo>
                <a:cubicBezTo>
                  <a:pt x="4149632" y="433395"/>
                  <a:pt x="5681904" y="1964133"/>
                  <a:pt x="5681904" y="3852396"/>
                </a:cubicBezTo>
                <a:cubicBezTo>
                  <a:pt x="5681904" y="4796527"/>
                  <a:pt x="5298836" y="5651278"/>
                  <a:pt x="4679499" y="6269995"/>
                </a:cubicBezTo>
                <a:lnTo>
                  <a:pt x="4474613" y="6456021"/>
                </a:lnTo>
                <a:lnTo>
                  <a:pt x="44341" y="6456021"/>
                </a:lnTo>
                <a:lnTo>
                  <a:pt x="0" y="6415762"/>
                </a:lnTo>
                <a:lnTo>
                  <a:pt x="0" y="1289029"/>
                </a:lnTo>
                <a:lnTo>
                  <a:pt x="82495" y="1214128"/>
                </a:lnTo>
                <a:cubicBezTo>
                  <a:pt x="674092" y="726388"/>
                  <a:pt x="1432534" y="433395"/>
                  <a:pt x="2259477" y="433395"/>
                </a:cubicBezTo>
                <a:close/>
                <a:moveTo>
                  <a:pt x="2259477" y="0"/>
                </a:moveTo>
                <a:cubicBezTo>
                  <a:pt x="4389229" y="0"/>
                  <a:pt x="6115733" y="1724776"/>
                  <a:pt x="6115733" y="3852396"/>
                </a:cubicBezTo>
                <a:cubicBezTo>
                  <a:pt x="6115733" y="4783230"/>
                  <a:pt x="5785270" y="5636956"/>
                  <a:pt x="5235152" y="6302877"/>
                </a:cubicBezTo>
                <a:lnTo>
                  <a:pt x="5095826" y="6456021"/>
                </a:lnTo>
                <a:lnTo>
                  <a:pt x="4617788" y="6456021"/>
                </a:lnTo>
                <a:lnTo>
                  <a:pt x="4747668" y="6338096"/>
                </a:lnTo>
                <a:cubicBezTo>
                  <a:pt x="5384452" y="5701950"/>
                  <a:pt x="5778311" y="4823122"/>
                  <a:pt x="5778311" y="3852396"/>
                </a:cubicBezTo>
                <a:cubicBezTo>
                  <a:pt x="5778311" y="1910944"/>
                  <a:pt x="4202875" y="337085"/>
                  <a:pt x="2259477" y="337085"/>
                </a:cubicBezTo>
                <a:cubicBezTo>
                  <a:pt x="1409240" y="337085"/>
                  <a:pt x="629434" y="638331"/>
                  <a:pt x="21172" y="1139811"/>
                </a:cubicBezTo>
                <a:lnTo>
                  <a:pt x="0" y="1159034"/>
                </a:lnTo>
                <a:lnTo>
                  <a:pt x="0" y="735177"/>
                </a:lnTo>
                <a:lnTo>
                  <a:pt x="103407" y="657929"/>
                </a:lnTo>
                <a:cubicBezTo>
                  <a:pt x="718869" y="242547"/>
                  <a:pt x="1460820" y="0"/>
                  <a:pt x="2259477" y="0"/>
                </a:cubicBezTo>
                <a:close/>
              </a:path>
            </a:pathLst>
          </a:custGeom>
        </p:spPr>
      </p:pic>
      <p:sp>
        <p:nvSpPr>
          <p:cNvPr id="18" name="Freeform: Shape 17">
            <a:extLst>
              <a:ext uri="{FF2B5EF4-FFF2-40B4-BE49-F238E27FC236}">
                <a16:creationId xmlns:a16="http://schemas.microsoft.com/office/drawing/2014/main" id="{96349AB3-1BD3-41E1-8979-1DBDCB5CDC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66" y="401980"/>
            <a:ext cx="6115733" cy="6456021"/>
          </a:xfrm>
          <a:custGeom>
            <a:avLst/>
            <a:gdLst>
              <a:gd name="connsiteX0" fmla="*/ 2259477 w 6115733"/>
              <a:gd name="connsiteY0" fmla="*/ 433395 h 6456021"/>
              <a:gd name="connsiteX1" fmla="*/ 5681904 w 6115733"/>
              <a:gd name="connsiteY1" fmla="*/ 3852396 h 6456021"/>
              <a:gd name="connsiteX2" fmla="*/ 4679499 w 6115733"/>
              <a:gd name="connsiteY2" fmla="*/ 6269995 h 6456021"/>
              <a:gd name="connsiteX3" fmla="*/ 4474613 w 6115733"/>
              <a:gd name="connsiteY3" fmla="*/ 6456021 h 6456021"/>
              <a:gd name="connsiteX4" fmla="*/ 44341 w 6115733"/>
              <a:gd name="connsiteY4" fmla="*/ 6456021 h 6456021"/>
              <a:gd name="connsiteX5" fmla="*/ 0 w 6115733"/>
              <a:gd name="connsiteY5" fmla="*/ 6415762 h 6456021"/>
              <a:gd name="connsiteX6" fmla="*/ 0 w 6115733"/>
              <a:gd name="connsiteY6" fmla="*/ 1289029 h 6456021"/>
              <a:gd name="connsiteX7" fmla="*/ 82495 w 6115733"/>
              <a:gd name="connsiteY7" fmla="*/ 1214128 h 6456021"/>
              <a:gd name="connsiteX8" fmla="*/ 2259477 w 6115733"/>
              <a:gd name="connsiteY8" fmla="*/ 433395 h 6456021"/>
              <a:gd name="connsiteX9" fmla="*/ 2259477 w 6115733"/>
              <a:gd name="connsiteY9" fmla="*/ 0 h 6456021"/>
              <a:gd name="connsiteX10" fmla="*/ 6115733 w 6115733"/>
              <a:gd name="connsiteY10" fmla="*/ 3852396 h 6456021"/>
              <a:gd name="connsiteX11" fmla="*/ 5235152 w 6115733"/>
              <a:gd name="connsiteY11" fmla="*/ 6302877 h 6456021"/>
              <a:gd name="connsiteX12" fmla="*/ 5095826 w 6115733"/>
              <a:gd name="connsiteY12" fmla="*/ 6456021 h 6456021"/>
              <a:gd name="connsiteX13" fmla="*/ 4617788 w 6115733"/>
              <a:gd name="connsiteY13" fmla="*/ 6456021 h 6456021"/>
              <a:gd name="connsiteX14" fmla="*/ 4747668 w 6115733"/>
              <a:gd name="connsiteY14" fmla="*/ 6338096 h 6456021"/>
              <a:gd name="connsiteX15" fmla="*/ 5778311 w 6115733"/>
              <a:gd name="connsiteY15" fmla="*/ 3852396 h 6456021"/>
              <a:gd name="connsiteX16" fmla="*/ 2259477 w 6115733"/>
              <a:gd name="connsiteY16" fmla="*/ 337085 h 6456021"/>
              <a:gd name="connsiteX17" fmla="*/ 21172 w 6115733"/>
              <a:gd name="connsiteY17" fmla="*/ 1139811 h 6456021"/>
              <a:gd name="connsiteX18" fmla="*/ 0 w 6115733"/>
              <a:gd name="connsiteY18" fmla="*/ 1159034 h 6456021"/>
              <a:gd name="connsiteX19" fmla="*/ 0 w 6115733"/>
              <a:gd name="connsiteY19" fmla="*/ 735177 h 6456021"/>
              <a:gd name="connsiteX20" fmla="*/ 103407 w 6115733"/>
              <a:gd name="connsiteY20" fmla="*/ 657929 h 6456021"/>
              <a:gd name="connsiteX21" fmla="*/ 2259477 w 6115733"/>
              <a:gd name="connsiteY21" fmla="*/ 0 h 645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115733" h="6456021">
                <a:moveTo>
                  <a:pt x="2259477" y="433395"/>
                </a:moveTo>
                <a:cubicBezTo>
                  <a:pt x="4149632" y="433395"/>
                  <a:pt x="5681904" y="1964133"/>
                  <a:pt x="5681904" y="3852396"/>
                </a:cubicBezTo>
                <a:cubicBezTo>
                  <a:pt x="5681904" y="4796527"/>
                  <a:pt x="5298836" y="5651278"/>
                  <a:pt x="4679499" y="6269995"/>
                </a:cubicBezTo>
                <a:lnTo>
                  <a:pt x="4474613" y="6456021"/>
                </a:lnTo>
                <a:lnTo>
                  <a:pt x="44341" y="6456021"/>
                </a:lnTo>
                <a:lnTo>
                  <a:pt x="0" y="6415762"/>
                </a:lnTo>
                <a:lnTo>
                  <a:pt x="0" y="1289029"/>
                </a:lnTo>
                <a:lnTo>
                  <a:pt x="82495" y="1214128"/>
                </a:lnTo>
                <a:cubicBezTo>
                  <a:pt x="674092" y="726388"/>
                  <a:pt x="1432534" y="433395"/>
                  <a:pt x="2259477" y="433395"/>
                </a:cubicBezTo>
                <a:close/>
                <a:moveTo>
                  <a:pt x="2259477" y="0"/>
                </a:moveTo>
                <a:cubicBezTo>
                  <a:pt x="4389229" y="0"/>
                  <a:pt x="6115733" y="1724776"/>
                  <a:pt x="6115733" y="3852396"/>
                </a:cubicBezTo>
                <a:cubicBezTo>
                  <a:pt x="6115733" y="4783230"/>
                  <a:pt x="5785270" y="5636956"/>
                  <a:pt x="5235152" y="6302877"/>
                </a:cubicBezTo>
                <a:lnTo>
                  <a:pt x="5095826" y="6456021"/>
                </a:lnTo>
                <a:lnTo>
                  <a:pt x="4617788" y="6456021"/>
                </a:lnTo>
                <a:lnTo>
                  <a:pt x="4747668" y="6338096"/>
                </a:lnTo>
                <a:cubicBezTo>
                  <a:pt x="5384452" y="5701950"/>
                  <a:pt x="5778311" y="4823122"/>
                  <a:pt x="5778311" y="3852396"/>
                </a:cubicBezTo>
                <a:cubicBezTo>
                  <a:pt x="5778311" y="1910944"/>
                  <a:pt x="4202875" y="337085"/>
                  <a:pt x="2259477" y="337085"/>
                </a:cubicBezTo>
                <a:cubicBezTo>
                  <a:pt x="1409240" y="337085"/>
                  <a:pt x="629434" y="638331"/>
                  <a:pt x="21172" y="1139811"/>
                </a:cubicBezTo>
                <a:lnTo>
                  <a:pt x="0" y="1159034"/>
                </a:lnTo>
                <a:lnTo>
                  <a:pt x="0" y="735177"/>
                </a:lnTo>
                <a:lnTo>
                  <a:pt x="103407" y="657929"/>
                </a:lnTo>
                <a:cubicBezTo>
                  <a:pt x="718869" y="242547"/>
                  <a:pt x="1460820" y="0"/>
                  <a:pt x="2259477" y="0"/>
                </a:cubicBezTo>
                <a:close/>
              </a:path>
            </a:pathLst>
          </a:custGeom>
          <a:blipFill dpi="0" rotWithShape="1">
            <a:blip r:embed="rId3">
              <a:alphaModFix amt="30000"/>
              <a:duotone>
                <a:prstClr val="black"/>
                <a:schemeClr val="accent1">
                  <a:tint val="45000"/>
                  <a:satMod val="400000"/>
                </a:schemeClr>
              </a:duotone>
              <a:extLst>
                <a:ext uri="{BEBA8EAE-BF5A-486C-A8C5-ECC9F3942E4B}">
                  <a14:imgProps xmlns:a14="http://schemas.microsoft.com/office/drawing/2010/main">
                    <a14:imgLayer r:embed="rId4">
                      <a14:imgEffect>
                        <a14:sharpenSoften amount="61000"/>
                      </a14:imgEffect>
                      <a14:imgEffect>
                        <a14:brightnessContrast bright="-25000" contrast="20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3" name="Content Placeholder 2">
            <a:extLst>
              <a:ext uri="{FF2B5EF4-FFF2-40B4-BE49-F238E27FC236}">
                <a16:creationId xmlns:a16="http://schemas.microsoft.com/office/drawing/2014/main" id="{409509B4-C511-34CB-49BC-C9F348A077D0}"/>
              </a:ext>
            </a:extLst>
          </p:cNvPr>
          <p:cNvSpPr>
            <a:spLocks noGrp="1"/>
          </p:cNvSpPr>
          <p:nvPr>
            <p:ph idx="1"/>
          </p:nvPr>
        </p:nvSpPr>
        <p:spPr>
          <a:xfrm>
            <a:off x="6378610" y="1716906"/>
            <a:ext cx="5373082" cy="4749638"/>
          </a:xfrm>
        </p:spPr>
        <p:txBody>
          <a:bodyPr vert="horz" lIns="91440" tIns="45720" rIns="91440" bIns="45720" rtlCol="0" anchor="t">
            <a:noAutofit/>
          </a:bodyPr>
          <a:lstStyle/>
          <a:p>
            <a:endParaRPr lang="en-US" sz="2400" dirty="0">
              <a:solidFill>
                <a:srgbClr val="000000"/>
              </a:solidFill>
            </a:endParaRPr>
          </a:p>
          <a:p>
            <a:pPr>
              <a:buClr>
                <a:srgbClr val="9E3611"/>
              </a:buClr>
            </a:pPr>
            <a:r>
              <a:rPr lang="en-US" sz="2400" dirty="0">
                <a:solidFill>
                  <a:srgbClr val="000000"/>
                </a:solidFill>
                <a:latin typeface="Times New Roman"/>
                <a:cs typeface="Times New Roman"/>
              </a:rPr>
              <a:t>The Higgs boson is a massive scalar boson with zero spin, even parity, no electric charge, and no </a:t>
            </a:r>
            <a:r>
              <a:rPr lang="en-US" sz="2400" err="1">
                <a:solidFill>
                  <a:srgbClr val="000000"/>
                </a:solidFill>
                <a:latin typeface="Times New Roman"/>
                <a:cs typeface="Times New Roman"/>
              </a:rPr>
              <a:t>colour</a:t>
            </a:r>
            <a:r>
              <a:rPr lang="en-US" sz="2400" dirty="0">
                <a:solidFill>
                  <a:srgbClr val="000000"/>
                </a:solidFill>
                <a:latin typeface="Times New Roman"/>
                <a:cs typeface="Times New Roman"/>
              </a:rPr>
              <a:t> charge that couples to mass, produced by the quantum excitation of the Higgs field.</a:t>
            </a:r>
          </a:p>
          <a:p>
            <a:pPr>
              <a:buClr>
                <a:srgbClr val="9E3611"/>
              </a:buClr>
            </a:pPr>
            <a:r>
              <a:rPr lang="en-US" sz="2400" dirty="0">
                <a:solidFill>
                  <a:srgbClr val="000000"/>
                </a:solidFill>
                <a:latin typeface="Times New Roman"/>
                <a:cs typeface="Times New Roman"/>
              </a:rPr>
              <a:t>After a 40 year search,  it was discovered in 2012 by the ATLAS and CMS experiments at the Large Hadron Collider (LHC) at CERN.</a:t>
            </a:r>
          </a:p>
          <a:p>
            <a:pPr>
              <a:buClr>
                <a:srgbClr val="9E3611"/>
              </a:buClr>
            </a:pPr>
            <a:r>
              <a:rPr lang="en-US" sz="2400" dirty="0">
                <a:solidFill>
                  <a:srgbClr val="000000"/>
                </a:solidFill>
                <a:latin typeface="Times New Roman"/>
                <a:cs typeface="Times New Roman"/>
              </a:rPr>
              <a:t>Peter Higgs and François Englert were awarded the Nobel Prize in Physics in 2013 for their theoretical predictions.</a:t>
            </a:r>
          </a:p>
        </p:txBody>
      </p:sp>
      <p:grpSp>
        <p:nvGrpSpPr>
          <p:cNvPr id="19" name="Group 18">
            <a:extLst>
              <a:ext uri="{FF2B5EF4-FFF2-40B4-BE49-F238E27FC236}">
                <a16:creationId xmlns:a16="http://schemas.microsoft.com/office/drawing/2014/main" id="{54CA915D-BDF0-41F8-B00E-FB186EFF7B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4" name="Oval 13">
              <a:extLst>
                <a:ext uri="{FF2B5EF4-FFF2-40B4-BE49-F238E27FC236}">
                  <a16:creationId xmlns:a16="http://schemas.microsoft.com/office/drawing/2014/main" id="{317AAC03-BF64-4E67-9032-3BD0249980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extLst>
                  <a:ext uri="{BEBA8EAE-BF5A-486C-A8C5-ECC9F3942E4B}">
                    <a14:imgProps xmlns:a14="http://schemas.microsoft.com/office/drawing/2010/main">
                      <a14:imgLayer r:embed="rId6">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1A131397-5A45-4344-9983-5E400A3EA5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Tree>
    <p:extLst>
      <p:ext uri="{BB962C8B-B14F-4D97-AF65-F5344CB8AC3E}">
        <p14:creationId xmlns:p14="http://schemas.microsoft.com/office/powerpoint/2010/main" val="1300083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CCF043BA-0C52-4068-BCF5-2B2D89BA9D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07B2DF-2C02-B741-D98F-0F8ACA0597C4}"/>
              </a:ext>
            </a:extLst>
          </p:cNvPr>
          <p:cNvSpPr>
            <a:spLocks noGrp="1"/>
          </p:cNvSpPr>
          <p:nvPr>
            <p:ph type="title"/>
          </p:nvPr>
        </p:nvSpPr>
        <p:spPr>
          <a:xfrm>
            <a:off x="7883612" y="484632"/>
            <a:ext cx="3816774" cy="1609344"/>
          </a:xfrm>
          <a:ln>
            <a:noFill/>
          </a:ln>
        </p:spPr>
        <p:txBody>
          <a:bodyPr>
            <a:normAutofit/>
          </a:bodyPr>
          <a:lstStyle/>
          <a:p>
            <a:r>
              <a:rPr lang="en-US" sz="4400" dirty="0">
                <a:latin typeface="Times New Roman"/>
                <a:cs typeface="Times New Roman"/>
              </a:rPr>
              <a:t>Atlas visit </a:t>
            </a:r>
            <a:endParaRPr lang="en-US" sz="4400" dirty="0"/>
          </a:p>
        </p:txBody>
      </p:sp>
      <p:pic>
        <p:nvPicPr>
          <p:cNvPr id="4" name="Content Placeholder 3" descr="A group of people wearing hard hats&#10;&#10;Description automatically generated">
            <a:extLst>
              <a:ext uri="{FF2B5EF4-FFF2-40B4-BE49-F238E27FC236}">
                <a16:creationId xmlns:a16="http://schemas.microsoft.com/office/drawing/2014/main" id="{572D734C-323C-5788-DF52-CFB6D0981CCF}"/>
              </a:ext>
            </a:extLst>
          </p:cNvPr>
          <p:cNvPicPr>
            <a:picLocks noChangeAspect="1"/>
          </p:cNvPicPr>
          <p:nvPr/>
        </p:nvPicPr>
        <p:blipFill rotWithShape="1">
          <a:blip r:embed="rId4"/>
          <a:srcRect r="17444"/>
          <a:stretch/>
        </p:blipFill>
        <p:spPr>
          <a:xfrm>
            <a:off x="3343" y="10"/>
            <a:ext cx="7548923" cy="6857990"/>
          </a:xfrm>
          <a:prstGeom prst="rect">
            <a:avLst/>
          </a:prstGeom>
        </p:spPr>
      </p:pic>
      <p:sp>
        <p:nvSpPr>
          <p:cNvPr id="24" name="Content Placeholder 7">
            <a:extLst>
              <a:ext uri="{FF2B5EF4-FFF2-40B4-BE49-F238E27FC236}">
                <a16:creationId xmlns:a16="http://schemas.microsoft.com/office/drawing/2014/main" id="{C1F58303-B591-9CEE-0EA9-1304EF5EE6C6}"/>
              </a:ext>
            </a:extLst>
          </p:cNvPr>
          <p:cNvSpPr>
            <a:spLocks noGrp="1"/>
          </p:cNvSpPr>
          <p:nvPr>
            <p:ph idx="1"/>
          </p:nvPr>
        </p:nvSpPr>
        <p:spPr>
          <a:xfrm>
            <a:off x="7883611" y="2121408"/>
            <a:ext cx="3816774" cy="4050792"/>
          </a:xfrm>
        </p:spPr>
        <p:txBody>
          <a:bodyPr vert="horz" lIns="91440" tIns="45720" rIns="91440" bIns="45720" rtlCol="0" anchor="t">
            <a:normAutofit/>
          </a:bodyPr>
          <a:lstStyle/>
          <a:p>
            <a:pPr algn="ctr">
              <a:buFont typeface="Arial" pitchFamily="2" charset="2"/>
              <a:buChar char="•"/>
            </a:pPr>
            <a:r>
              <a:rPr lang="en-US" sz="3200" dirty="0">
                <a:latin typeface="Times New Roman"/>
                <a:cs typeface="Times New Roman"/>
              </a:rPr>
              <a:t>Group Picture:</a:t>
            </a:r>
            <a:endParaRPr lang="en-US" sz="3200"/>
          </a:p>
          <a:p>
            <a:pPr marL="0" indent="0" algn="ctr">
              <a:buClr>
                <a:srgbClr val="9E3611"/>
              </a:buClr>
              <a:buNone/>
            </a:pPr>
            <a:r>
              <a:rPr lang="en-US" sz="3200" dirty="0">
                <a:latin typeface="Times New Roman"/>
                <a:cs typeface="Times New Roman"/>
              </a:rPr>
              <a:t>Romanian Students Internship </a:t>
            </a:r>
            <a:r>
              <a:rPr lang="en-US" sz="3200" dirty="0" err="1">
                <a:latin typeface="Times New Roman"/>
                <a:cs typeface="Times New Roman"/>
              </a:rPr>
              <a:t>Programme</a:t>
            </a:r>
            <a:r>
              <a:rPr lang="en-US" sz="3200" dirty="0">
                <a:latin typeface="Times New Roman"/>
                <a:cs typeface="Times New Roman"/>
              </a:rPr>
              <a:t> 2023 </a:t>
            </a:r>
            <a:endParaRPr lang="en-US" sz="3200" dirty="0"/>
          </a:p>
        </p:txBody>
      </p:sp>
      <p:grpSp>
        <p:nvGrpSpPr>
          <p:cNvPr id="25" name="Group 24">
            <a:extLst>
              <a:ext uri="{FF2B5EF4-FFF2-40B4-BE49-F238E27FC236}">
                <a16:creationId xmlns:a16="http://schemas.microsoft.com/office/drawing/2014/main" id="{789ACCC8-A635-400E-B9C0-AD9CA57109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4" name="Oval 13">
              <a:extLst>
                <a:ext uri="{FF2B5EF4-FFF2-40B4-BE49-F238E27FC236}">
                  <a16:creationId xmlns:a16="http://schemas.microsoft.com/office/drawing/2014/main" id="{CBC21CEB-233C-4B50-8CCA-829AD0428F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6" name="Oval 25">
              <a:extLst>
                <a:ext uri="{FF2B5EF4-FFF2-40B4-BE49-F238E27FC236}">
                  <a16:creationId xmlns:a16="http://schemas.microsoft.com/office/drawing/2014/main" id="{F3DF2D74-CD63-49A8-A93B-9DA2F59511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2960700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tint val="75000"/>
                <a:shade val="58000"/>
                <a:satMod val="120000"/>
              </a:schemeClr>
              <a:schemeClr val="bg1">
                <a:tint val="50000"/>
                <a:shade val="96000"/>
              </a:schemeClr>
            </a:duotone>
          </a:blip>
          <a:tile tx="0" ty="0" sx="100000" sy="100000" flip="none" algn="tl"/>
        </a:blip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34E6DD-E16C-ADEF-ED13-127753D1F5B6}"/>
              </a:ext>
            </a:extLst>
          </p:cNvPr>
          <p:cNvSpPr>
            <a:spLocks noGrp="1"/>
          </p:cNvSpPr>
          <p:nvPr>
            <p:ph type="title"/>
          </p:nvPr>
        </p:nvSpPr>
        <p:spPr>
          <a:xfrm>
            <a:off x="6386284" y="484632"/>
            <a:ext cx="4741963" cy="1971964"/>
          </a:xfrm>
        </p:spPr>
        <p:txBody>
          <a:bodyPr>
            <a:normAutofit/>
          </a:bodyPr>
          <a:lstStyle/>
          <a:p>
            <a:r>
              <a:rPr lang="en-US" sz="4800">
                <a:solidFill>
                  <a:schemeClr val="tx1"/>
                </a:solidFill>
              </a:rPr>
              <a:t>quarks</a:t>
            </a:r>
          </a:p>
        </p:txBody>
      </p:sp>
      <p:sp>
        <p:nvSpPr>
          <p:cNvPr id="41" name="Freeform: Shape 40">
            <a:extLst>
              <a:ext uri="{FF2B5EF4-FFF2-40B4-BE49-F238E27FC236}">
                <a16:creationId xmlns:a16="http://schemas.microsoft.com/office/drawing/2014/main" id="{E5821A2D-F010-4C2B-8819-23281D9C77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3"/>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descr="A diagram of different colors&#10;&#10;Description automatically generated">
            <a:extLst>
              <a:ext uri="{FF2B5EF4-FFF2-40B4-BE49-F238E27FC236}">
                <a16:creationId xmlns:a16="http://schemas.microsoft.com/office/drawing/2014/main" id="{5C306F8D-BD89-49DF-9E19-23E320257E6D}"/>
              </a:ext>
            </a:extLst>
          </p:cNvPr>
          <p:cNvPicPr>
            <a:picLocks noChangeAspect="1"/>
          </p:cNvPicPr>
          <p:nvPr/>
        </p:nvPicPr>
        <p:blipFill>
          <a:blip r:embed="rId3"/>
          <a:stretch>
            <a:fillRect/>
          </a:stretch>
        </p:blipFill>
        <p:spPr>
          <a:xfrm>
            <a:off x="1298632" y="390402"/>
            <a:ext cx="1922653" cy="5836281"/>
          </a:xfrm>
          <a:prstGeom prst="rect">
            <a:avLst/>
          </a:prstGeom>
        </p:spPr>
      </p:pic>
      <p:sp>
        <p:nvSpPr>
          <p:cNvPr id="3" name="Content Placeholder 2">
            <a:extLst>
              <a:ext uri="{FF2B5EF4-FFF2-40B4-BE49-F238E27FC236}">
                <a16:creationId xmlns:a16="http://schemas.microsoft.com/office/drawing/2014/main" id="{1451DE09-4206-552D-8DA2-531E97D34334}"/>
              </a:ext>
            </a:extLst>
          </p:cNvPr>
          <p:cNvSpPr>
            <a:spLocks noGrp="1"/>
          </p:cNvSpPr>
          <p:nvPr>
            <p:ph idx="1"/>
          </p:nvPr>
        </p:nvSpPr>
        <p:spPr>
          <a:xfrm>
            <a:off x="6386286" y="2456596"/>
            <a:ext cx="4741962" cy="3715603"/>
          </a:xfrm>
        </p:spPr>
        <p:txBody>
          <a:bodyPr vert="horz" lIns="91440" tIns="45720" rIns="91440" bIns="45720" rtlCol="0">
            <a:normAutofit/>
          </a:bodyPr>
          <a:lstStyle/>
          <a:p>
            <a:r>
              <a:rPr lang="en-US">
                <a:latin typeface="Times New Roman"/>
                <a:cs typeface="Times New Roman"/>
              </a:rPr>
              <a:t>The quark model was independently proposed by physicists Murray Gell-Mann and George Zweig in 1964, who posited that hadrons were not elementary particles, but were instead composed of combinations of quarks and antiquarks. </a:t>
            </a:r>
            <a:endParaRPr lang="en-US"/>
          </a:p>
          <a:p>
            <a:pPr>
              <a:buClr>
                <a:srgbClr val="9E3611"/>
              </a:buClr>
            </a:pPr>
            <a:endParaRPr lang="en-US" dirty="0">
              <a:latin typeface="Times New Roman"/>
              <a:cs typeface="Times New Roman"/>
            </a:endParaRPr>
          </a:p>
          <a:p>
            <a:pPr>
              <a:buClr>
                <a:srgbClr val="9E3611"/>
              </a:buClr>
            </a:pPr>
            <a:endParaRPr lang="en-US" dirty="0">
              <a:latin typeface="Times New Roman"/>
              <a:cs typeface="Times New Roman"/>
            </a:endParaRPr>
          </a:p>
        </p:txBody>
      </p:sp>
      <p:grpSp>
        <p:nvGrpSpPr>
          <p:cNvPr id="42" name="Group 41">
            <a:extLst>
              <a:ext uri="{FF2B5EF4-FFF2-40B4-BE49-F238E27FC236}">
                <a16:creationId xmlns:a16="http://schemas.microsoft.com/office/drawing/2014/main" id="{D68B9961-F007-40D1-AF51-61B6DE5106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33" name="Oval 32">
              <a:extLst>
                <a:ext uri="{FF2B5EF4-FFF2-40B4-BE49-F238E27FC236}">
                  <a16:creationId xmlns:a16="http://schemas.microsoft.com/office/drawing/2014/main" id="{E9FDF494-C7FB-47DF-BD39-1F65FA5508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34" name="Oval 33">
              <a:extLst>
                <a:ext uri="{FF2B5EF4-FFF2-40B4-BE49-F238E27FC236}">
                  <a16:creationId xmlns:a16="http://schemas.microsoft.com/office/drawing/2014/main" id="{3A822E1C-4C1A-4BEE-B19C-0FFB2D57B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Tree>
    <p:extLst>
      <p:ext uri="{BB962C8B-B14F-4D97-AF65-F5344CB8AC3E}">
        <p14:creationId xmlns:p14="http://schemas.microsoft.com/office/powerpoint/2010/main" val="3887433153"/>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4AABF-308D-F20B-8F4C-869AB5E463EE}"/>
              </a:ext>
            </a:extLst>
          </p:cNvPr>
          <p:cNvSpPr>
            <a:spLocks noGrp="1"/>
          </p:cNvSpPr>
          <p:nvPr>
            <p:ph type="title"/>
          </p:nvPr>
        </p:nvSpPr>
        <p:spPr/>
        <p:txBody>
          <a:bodyPr/>
          <a:lstStyle/>
          <a:p>
            <a:r>
              <a:rPr lang="en-US" dirty="0">
                <a:latin typeface="Times New Roman"/>
                <a:cs typeface="Times New Roman"/>
              </a:rPr>
              <a:t>gluons</a:t>
            </a:r>
            <a:endParaRPr lang="en-US" dirty="0"/>
          </a:p>
        </p:txBody>
      </p:sp>
      <p:sp>
        <p:nvSpPr>
          <p:cNvPr id="3" name="Content Placeholder 2">
            <a:extLst>
              <a:ext uri="{FF2B5EF4-FFF2-40B4-BE49-F238E27FC236}">
                <a16:creationId xmlns:a16="http://schemas.microsoft.com/office/drawing/2014/main" id="{0363C06A-D053-B02A-D7BF-70E12A5E6D29}"/>
              </a:ext>
            </a:extLst>
          </p:cNvPr>
          <p:cNvSpPr>
            <a:spLocks noGrp="1"/>
          </p:cNvSpPr>
          <p:nvPr>
            <p:ph idx="1"/>
          </p:nvPr>
        </p:nvSpPr>
        <p:spPr>
          <a:xfrm>
            <a:off x="996106" y="2023085"/>
            <a:ext cx="10058400" cy="4050792"/>
          </a:xfrm>
        </p:spPr>
        <p:txBody>
          <a:bodyPr vert="horz" lIns="91440" tIns="45720" rIns="91440" bIns="45720" rtlCol="0" anchor="t">
            <a:normAutofit/>
          </a:bodyPr>
          <a:lstStyle/>
          <a:p>
            <a:r>
              <a:rPr lang="en-US" sz="2400" dirty="0">
                <a:latin typeface="Times New Roman"/>
                <a:cs typeface="Times New Roman"/>
              </a:rPr>
              <a:t>In 1964–65, Greenberg and Han–Nambu proposed that quarks possess an additional SU(3) gauge degree of freedom, later called color charge. They noted that quarks might interact via an octet of vector gauge bosons: the gluons.</a:t>
            </a:r>
          </a:p>
          <a:p>
            <a:pPr>
              <a:buClr>
                <a:srgbClr val="9E3611"/>
              </a:buClr>
            </a:pPr>
            <a:r>
              <a:rPr lang="en-US" sz="2400" dirty="0">
                <a:latin typeface="Times New Roman"/>
                <a:cs typeface="Times New Roman"/>
              </a:rPr>
              <a:t>The color octet (equivalent to the Gell-Man matrices):</a:t>
            </a:r>
          </a:p>
          <a:p>
            <a:pPr>
              <a:buClr>
                <a:srgbClr val="9E3611"/>
              </a:buClr>
            </a:pPr>
            <a:endParaRPr lang="en-US" sz="2400" dirty="0">
              <a:latin typeface="Times New Roman"/>
              <a:cs typeface="Times New Roman"/>
            </a:endParaRPr>
          </a:p>
          <a:p>
            <a:pPr>
              <a:buClr>
                <a:srgbClr val="9E3611"/>
              </a:buClr>
            </a:pPr>
            <a:endParaRPr lang="en-US" dirty="0">
              <a:latin typeface="Times New Roman"/>
              <a:cs typeface="Times New Roman"/>
            </a:endParaRPr>
          </a:p>
        </p:txBody>
      </p:sp>
      <p:pic>
        <p:nvPicPr>
          <p:cNvPr id="4" name="Picture 3" descr="A group of mathematical equations&#10;&#10;Description automatically generated">
            <a:extLst>
              <a:ext uri="{FF2B5EF4-FFF2-40B4-BE49-F238E27FC236}">
                <a16:creationId xmlns:a16="http://schemas.microsoft.com/office/drawing/2014/main" id="{F29F204F-8C1C-0737-BF4D-58D835C4ED33}"/>
              </a:ext>
            </a:extLst>
          </p:cNvPr>
          <p:cNvPicPr>
            <a:picLocks noChangeAspect="1"/>
          </p:cNvPicPr>
          <p:nvPr/>
        </p:nvPicPr>
        <p:blipFill>
          <a:blip r:embed="rId2"/>
          <a:stretch>
            <a:fillRect/>
          </a:stretch>
        </p:blipFill>
        <p:spPr>
          <a:xfrm>
            <a:off x="3429615" y="4140148"/>
            <a:ext cx="4595351" cy="1932960"/>
          </a:xfrm>
          <a:prstGeom prst="rect">
            <a:avLst/>
          </a:prstGeom>
        </p:spPr>
      </p:pic>
    </p:spTree>
    <p:extLst>
      <p:ext uri="{BB962C8B-B14F-4D97-AF65-F5344CB8AC3E}">
        <p14:creationId xmlns:p14="http://schemas.microsoft.com/office/powerpoint/2010/main" val="23909730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7" name="Rectangle 16">
            <a:extLst>
              <a:ext uri="{FF2B5EF4-FFF2-40B4-BE49-F238E27FC236}">
                <a16:creationId xmlns:a16="http://schemas.microsoft.com/office/drawing/2014/main" id="{E8035907-EB9C-4E11-8A9B-D25B0AD8D7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19" name="Group 18">
            <a:extLst>
              <a:ext uri="{FF2B5EF4-FFF2-40B4-BE49-F238E27FC236}">
                <a16:creationId xmlns:a16="http://schemas.microsoft.com/office/drawing/2014/main" id="{B4CFDD4A-4FA1-4CD9-90D5-E253C2040B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14818" y="720071"/>
            <a:ext cx="5417868" cy="5417858"/>
            <a:chOff x="1311770" y="720071"/>
            <a:chExt cx="5417868" cy="5417858"/>
          </a:xfrm>
        </p:grpSpPr>
        <p:sp>
          <p:nvSpPr>
            <p:cNvPr id="20" name="Oval 19">
              <a:extLst>
                <a:ext uri="{FF2B5EF4-FFF2-40B4-BE49-F238E27FC236}">
                  <a16:creationId xmlns:a16="http://schemas.microsoft.com/office/drawing/2014/main" id="{4AB5B6FA-7B4F-437A-9C78-144C7DCD1E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1770" y="720071"/>
              <a:ext cx="5417868" cy="5417858"/>
            </a:xfrm>
            <a:prstGeom prst="ellipse">
              <a:avLst/>
            </a:prstGeom>
            <a:blipFill dpi="0"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1" name="Oval 20">
              <a:extLst>
                <a:ext uri="{FF2B5EF4-FFF2-40B4-BE49-F238E27FC236}">
                  <a16:creationId xmlns:a16="http://schemas.microsoft.com/office/drawing/2014/main" id="{A4199C21-6AE0-4F6F-AA96-6FFF97BB9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8390" y="1006688"/>
              <a:ext cx="4844628" cy="4844620"/>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a:extLst>
              <a:ext uri="{FF2B5EF4-FFF2-40B4-BE49-F238E27FC236}">
                <a16:creationId xmlns:a16="http://schemas.microsoft.com/office/drawing/2014/main" id="{79A28D8A-D6BF-9000-21F3-2BF1C48E2E52}"/>
              </a:ext>
            </a:extLst>
          </p:cNvPr>
          <p:cNvSpPr>
            <a:spLocks noGrp="1"/>
          </p:cNvSpPr>
          <p:nvPr>
            <p:ph type="title"/>
          </p:nvPr>
        </p:nvSpPr>
        <p:spPr>
          <a:xfrm>
            <a:off x="1717507" y="1316890"/>
            <a:ext cx="4606394" cy="4224216"/>
          </a:xfrm>
        </p:spPr>
        <p:txBody>
          <a:bodyPr vert="horz" lIns="91440" tIns="45720" rIns="91440" bIns="45720" rtlCol="0" anchor="ctr">
            <a:normAutofit/>
          </a:bodyPr>
          <a:lstStyle/>
          <a:p>
            <a:pPr algn="ctr">
              <a:lnSpc>
                <a:spcPct val="80000"/>
              </a:lnSpc>
            </a:pPr>
            <a:r>
              <a:rPr lang="en-US" sz="6000">
                <a:solidFill>
                  <a:srgbClr val="FFFFFF"/>
                </a:solidFill>
                <a:latin typeface="+mj-lt"/>
                <a:cs typeface="+mj-cs"/>
              </a:rPr>
              <a:t>challenges</a:t>
            </a:r>
          </a:p>
        </p:txBody>
      </p:sp>
      <p:sp>
        <p:nvSpPr>
          <p:cNvPr id="23" name="Rectangle 22">
            <a:extLst>
              <a:ext uri="{FF2B5EF4-FFF2-40B4-BE49-F238E27FC236}">
                <a16:creationId xmlns:a16="http://schemas.microsoft.com/office/drawing/2014/main" id="{D9C69FA7-0958-4ED9-A0DF-E87A0C137B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5208" y="3388657"/>
            <a:ext cx="36576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9822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964958D-AF5D-4863-B5FB-83F6B8CB1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12188656"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6C5F07-891A-9F09-5954-943C489779DE}"/>
              </a:ext>
            </a:extLst>
          </p:cNvPr>
          <p:cNvSpPr>
            <a:spLocks noGrp="1"/>
          </p:cNvSpPr>
          <p:nvPr>
            <p:ph type="title"/>
          </p:nvPr>
        </p:nvSpPr>
        <p:spPr>
          <a:xfrm>
            <a:off x="4970109" y="484632"/>
            <a:ext cx="6730277" cy="1609344"/>
          </a:xfrm>
          <a:ln>
            <a:noFill/>
          </a:ln>
        </p:spPr>
        <p:txBody>
          <a:bodyPr>
            <a:normAutofit/>
          </a:bodyPr>
          <a:lstStyle/>
          <a:p>
            <a:r>
              <a:rPr lang="en-US" sz="4800">
                <a:latin typeface="Times New Roman"/>
                <a:cs typeface="Times New Roman"/>
              </a:rPr>
              <a:t>gravity</a:t>
            </a:r>
          </a:p>
        </p:txBody>
      </p:sp>
      <p:pic>
        <p:nvPicPr>
          <p:cNvPr id="15" name="Picture 14">
            <a:extLst>
              <a:ext uri="{FF2B5EF4-FFF2-40B4-BE49-F238E27FC236}">
                <a16:creationId xmlns:a16="http://schemas.microsoft.com/office/drawing/2014/main" id="{6B15F1B8-CB69-F53A-B714-DECF7F705648}"/>
              </a:ext>
            </a:extLst>
          </p:cNvPr>
          <p:cNvPicPr>
            <a:picLocks noChangeAspect="1"/>
          </p:cNvPicPr>
          <p:nvPr/>
        </p:nvPicPr>
        <p:blipFill rotWithShape="1">
          <a:blip r:embed="rId4"/>
          <a:srcRect l="21479" r="42790" b="6250"/>
          <a:stretch/>
        </p:blipFill>
        <p:spPr>
          <a:xfrm>
            <a:off x="3344" y="10"/>
            <a:ext cx="4646726" cy="6857990"/>
          </a:xfrm>
          <a:prstGeom prst="rect">
            <a:avLst/>
          </a:prstGeom>
        </p:spPr>
      </p:pic>
      <p:sp>
        <p:nvSpPr>
          <p:cNvPr id="16" name="Content Placeholder 2">
            <a:extLst>
              <a:ext uri="{FF2B5EF4-FFF2-40B4-BE49-F238E27FC236}">
                <a16:creationId xmlns:a16="http://schemas.microsoft.com/office/drawing/2014/main" id="{7411CF83-CD12-8D92-2F70-8E347732E455}"/>
              </a:ext>
            </a:extLst>
          </p:cNvPr>
          <p:cNvSpPr>
            <a:spLocks noGrp="1"/>
          </p:cNvSpPr>
          <p:nvPr>
            <p:ph idx="1"/>
          </p:nvPr>
        </p:nvSpPr>
        <p:spPr>
          <a:xfrm>
            <a:off x="4970109" y="2121408"/>
            <a:ext cx="6730276" cy="4050792"/>
          </a:xfrm>
        </p:spPr>
        <p:txBody>
          <a:bodyPr vert="horz" lIns="91440" tIns="45720" rIns="91440" bIns="45720" rtlCol="0" anchor="t">
            <a:normAutofit/>
          </a:bodyPr>
          <a:lstStyle/>
          <a:p>
            <a:r>
              <a:rPr lang="en-US" sz="2400" dirty="0">
                <a:latin typeface="Times New Roman"/>
                <a:cs typeface="Times New Roman"/>
              </a:rPr>
              <a:t>The quantum theory used to describe the micro world, and the general theory of relativity used to describe the macro world, are difficult to fit into a single framework. No one has managed to make the two mathematically compatible in the context of the Standard Model.</a:t>
            </a:r>
          </a:p>
          <a:p>
            <a:pPr>
              <a:buClr>
                <a:srgbClr val="9E3611"/>
              </a:buClr>
            </a:pPr>
            <a:r>
              <a:rPr lang="en-US" sz="2400" dirty="0">
                <a:latin typeface="Times New Roman"/>
                <a:cs typeface="Times New Roman"/>
              </a:rPr>
              <a:t>Although when matter is in bulk, at the scale of the human body or of the planets, the effect of gravity dominates, for particle physics, when it comes to the minuscule scale of particles, it is negligible, so it can be overlooked.</a:t>
            </a:r>
          </a:p>
        </p:txBody>
      </p:sp>
      <p:grpSp>
        <p:nvGrpSpPr>
          <p:cNvPr id="11" name="Group 10">
            <a:extLst>
              <a:ext uri="{FF2B5EF4-FFF2-40B4-BE49-F238E27FC236}">
                <a16:creationId xmlns:a16="http://schemas.microsoft.com/office/drawing/2014/main" id="{11002ACD-3B0C-4885-8754-8A00E926FE4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2" name="Oval 11">
              <a:extLst>
                <a:ext uri="{FF2B5EF4-FFF2-40B4-BE49-F238E27FC236}">
                  <a16:creationId xmlns:a16="http://schemas.microsoft.com/office/drawing/2014/main" id="{DF0313CD-4196-4456-A70D-5EE2B995BA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3" name="Oval 12">
              <a:extLst>
                <a:ext uri="{FF2B5EF4-FFF2-40B4-BE49-F238E27FC236}">
                  <a16:creationId xmlns:a16="http://schemas.microsoft.com/office/drawing/2014/main" id="{80DE0B32-9EE8-4975-AD48-3855B0A82A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3010274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swirling meteorite">
            <a:extLst>
              <a:ext uri="{FF2B5EF4-FFF2-40B4-BE49-F238E27FC236}">
                <a16:creationId xmlns:a16="http://schemas.microsoft.com/office/drawing/2014/main" id="{F61021C2-F795-FDD0-C0B8-E67C71DAB606}"/>
              </a:ext>
            </a:extLst>
          </p:cNvPr>
          <p:cNvPicPr>
            <a:picLocks noChangeAspect="1"/>
          </p:cNvPicPr>
          <p:nvPr/>
        </p:nvPicPr>
        <p:blipFill rotWithShape="1">
          <a:blip r:embed="rId2"/>
          <a:srcRect r="-2" b="12989"/>
          <a:stretch/>
        </p:blipFill>
        <p:spPr>
          <a:xfrm>
            <a:off x="20" y="10"/>
            <a:ext cx="12191980" cy="6857989"/>
          </a:xfrm>
          <a:prstGeom prst="rect">
            <a:avLst/>
          </a:prstGeom>
        </p:spPr>
      </p:pic>
      <p:sp>
        <p:nvSpPr>
          <p:cNvPr id="9" name="Rectangle 8">
            <a:extLst>
              <a:ext uri="{FF2B5EF4-FFF2-40B4-BE49-F238E27FC236}">
                <a16:creationId xmlns:a16="http://schemas.microsoft.com/office/drawing/2014/main" id="{F79FF99C-BAA9-404F-9C96-6DD456B4F7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C44AFD-C72D-4D9C-84C6-73E615CED8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blipFill dpi="0" rotWithShape="1">
            <a:blip r:embed="rId3">
              <a:alphaModFix amt="30000"/>
              <a:duotone>
                <a:prstClr val="black"/>
                <a:schemeClr val="accent1">
                  <a:tint val="45000"/>
                  <a:satMod val="400000"/>
                </a:schemeClr>
              </a:duotone>
              <a:extLst>
                <a:ext uri="{BEBA8EAE-BF5A-486C-A8C5-ECC9F3942E4B}">
                  <a14:imgProps xmlns:a14="http://schemas.microsoft.com/office/drawing/2010/main">
                    <a14:imgLayer r:embed="rId4">
                      <a14:imgEffect>
                        <a14:sharpenSoften amount="61000"/>
                      </a14:imgEffect>
                      <a14:imgEffect>
                        <a14:brightnessContrast bright="-25000" contrast="20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D642648-2F64-278C-BD8F-1300753C794B}"/>
              </a:ext>
            </a:extLst>
          </p:cNvPr>
          <p:cNvSpPr>
            <a:spLocks noGrp="1"/>
          </p:cNvSpPr>
          <p:nvPr>
            <p:ph type="title"/>
          </p:nvPr>
        </p:nvSpPr>
        <p:spPr>
          <a:xfrm>
            <a:off x="1069848" y="484632"/>
            <a:ext cx="10058400" cy="1609344"/>
          </a:xfrm>
        </p:spPr>
        <p:txBody>
          <a:bodyPr anchor="ctr">
            <a:normAutofit/>
          </a:bodyPr>
          <a:lstStyle/>
          <a:p>
            <a:r>
              <a:rPr lang="en-US">
                <a:solidFill>
                  <a:schemeClr val="tx1"/>
                </a:solidFill>
                <a:latin typeface="Times New Roman"/>
                <a:cs typeface="Times New Roman"/>
              </a:rPr>
              <a:t>Dark matter</a:t>
            </a:r>
            <a:endParaRPr lang="en-US">
              <a:solidFill>
                <a:schemeClr val="tx1"/>
              </a:solidFill>
            </a:endParaRPr>
          </a:p>
        </p:txBody>
      </p:sp>
      <p:sp>
        <p:nvSpPr>
          <p:cNvPr id="3" name="Content Placeholder 2">
            <a:extLst>
              <a:ext uri="{FF2B5EF4-FFF2-40B4-BE49-F238E27FC236}">
                <a16:creationId xmlns:a16="http://schemas.microsoft.com/office/drawing/2014/main" id="{2DEA4DC6-9064-BB53-686E-D86B88106DBC}"/>
              </a:ext>
            </a:extLst>
          </p:cNvPr>
          <p:cNvSpPr>
            <a:spLocks noGrp="1"/>
          </p:cNvSpPr>
          <p:nvPr>
            <p:ph idx="1"/>
          </p:nvPr>
        </p:nvSpPr>
        <p:spPr>
          <a:xfrm>
            <a:off x="1069848" y="2121408"/>
            <a:ext cx="10058400" cy="4050792"/>
          </a:xfrm>
        </p:spPr>
        <p:txBody>
          <a:bodyPr vert="horz" lIns="91440" tIns="45720" rIns="91440" bIns="45720" rtlCol="0" anchor="t">
            <a:noAutofit/>
          </a:bodyPr>
          <a:lstStyle/>
          <a:p>
            <a:r>
              <a:rPr lang="en-US" sz="2800" dirty="0">
                <a:latin typeface="Times New Roman"/>
                <a:cs typeface="Times New Roman"/>
              </a:rPr>
              <a:t>The Standard Model does not include a candidate for dark matter. Observations at various scales, from galactic rotation curves to the cosmic microwave background, indicate the presence of unseen mass that interacts gravitationally but not via electromagnetic forces.</a:t>
            </a:r>
          </a:p>
          <a:p>
            <a:pPr>
              <a:buClr>
                <a:srgbClr val="9E3611"/>
              </a:buClr>
            </a:pPr>
            <a:r>
              <a:rPr lang="en-US" sz="2800" dirty="0">
                <a:latin typeface="Times New Roman"/>
                <a:cs typeface="Times New Roman"/>
              </a:rPr>
              <a:t>Dark matter must be stable on cosmological timescales, and it interacts weakly with ordinary matter. While the Weakly Interacting Massive Particle (WIMP) has been proposed as a potential dark matter candidate, its existence and properties are yet to be confirmed.</a:t>
            </a:r>
          </a:p>
        </p:txBody>
      </p:sp>
      <p:grpSp>
        <p:nvGrpSpPr>
          <p:cNvPr id="13" name="Group 12">
            <a:extLst>
              <a:ext uri="{FF2B5EF4-FFF2-40B4-BE49-F238E27FC236}">
                <a16:creationId xmlns:a16="http://schemas.microsoft.com/office/drawing/2014/main" id="{1D25B14F-36E0-41E8-956F-CABEF1ADD6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4" name="Oval 13">
              <a:extLst>
                <a:ext uri="{FF2B5EF4-FFF2-40B4-BE49-F238E27FC236}">
                  <a16:creationId xmlns:a16="http://schemas.microsoft.com/office/drawing/2014/main" id="{4AFB9EA5-DE4D-4E6B-A302-F55174E4B1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5" name="Oval 14">
              <a:extLst>
                <a:ext uri="{FF2B5EF4-FFF2-40B4-BE49-F238E27FC236}">
                  <a16:creationId xmlns:a16="http://schemas.microsoft.com/office/drawing/2014/main" id="{E44092F4-4D9B-4D0A-8832-C29E786F8F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2749482660"/>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7" name="Rectangle 16">
            <a:extLst>
              <a:ext uri="{FF2B5EF4-FFF2-40B4-BE49-F238E27FC236}">
                <a16:creationId xmlns:a16="http://schemas.microsoft.com/office/drawing/2014/main" id="{E8035907-EB9C-4E11-8A9B-D25B0AD8D7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19" name="Group 18">
            <a:extLst>
              <a:ext uri="{FF2B5EF4-FFF2-40B4-BE49-F238E27FC236}">
                <a16:creationId xmlns:a16="http://schemas.microsoft.com/office/drawing/2014/main" id="{B4CFDD4A-4FA1-4CD9-90D5-E253C2040B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14818" y="720071"/>
            <a:ext cx="5417868" cy="5417858"/>
            <a:chOff x="1311770" y="720071"/>
            <a:chExt cx="5417868" cy="5417858"/>
          </a:xfrm>
        </p:grpSpPr>
        <p:sp>
          <p:nvSpPr>
            <p:cNvPr id="20" name="Oval 19">
              <a:extLst>
                <a:ext uri="{FF2B5EF4-FFF2-40B4-BE49-F238E27FC236}">
                  <a16:creationId xmlns:a16="http://schemas.microsoft.com/office/drawing/2014/main" id="{4AB5B6FA-7B4F-437A-9C78-144C7DCD1E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1770" y="720071"/>
              <a:ext cx="5417868" cy="5417858"/>
            </a:xfrm>
            <a:prstGeom prst="ellipse">
              <a:avLst/>
            </a:prstGeom>
            <a:blipFill dpi="0"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1" name="Oval 20">
              <a:extLst>
                <a:ext uri="{FF2B5EF4-FFF2-40B4-BE49-F238E27FC236}">
                  <a16:creationId xmlns:a16="http://schemas.microsoft.com/office/drawing/2014/main" id="{A4199C21-6AE0-4F6F-AA96-6FFF97BB9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8390" y="1006688"/>
              <a:ext cx="4844628" cy="4844620"/>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a:extLst>
              <a:ext uri="{FF2B5EF4-FFF2-40B4-BE49-F238E27FC236}">
                <a16:creationId xmlns:a16="http://schemas.microsoft.com/office/drawing/2014/main" id="{A60EBDD3-417E-B8B4-2E2B-F73EEC47EEA7}"/>
              </a:ext>
            </a:extLst>
          </p:cNvPr>
          <p:cNvSpPr>
            <a:spLocks noGrp="1"/>
          </p:cNvSpPr>
          <p:nvPr>
            <p:ph type="title"/>
          </p:nvPr>
        </p:nvSpPr>
        <p:spPr>
          <a:xfrm>
            <a:off x="1717507" y="1316890"/>
            <a:ext cx="4606394" cy="4224216"/>
          </a:xfrm>
        </p:spPr>
        <p:txBody>
          <a:bodyPr vert="horz" lIns="91440" tIns="45720" rIns="91440" bIns="45720" rtlCol="0" anchor="ctr">
            <a:normAutofit/>
          </a:bodyPr>
          <a:lstStyle/>
          <a:p>
            <a:pPr algn="ctr">
              <a:lnSpc>
                <a:spcPct val="80000"/>
              </a:lnSpc>
            </a:pPr>
            <a:r>
              <a:rPr lang="en-US" sz="5600">
                <a:solidFill>
                  <a:srgbClr val="FFFFFF"/>
                </a:solidFill>
                <a:latin typeface="+mj-lt"/>
                <a:cs typeface="+mj-cs"/>
              </a:rPr>
              <a:t>introduction</a:t>
            </a:r>
          </a:p>
        </p:txBody>
      </p:sp>
      <p:sp>
        <p:nvSpPr>
          <p:cNvPr id="23" name="Rectangle 22">
            <a:extLst>
              <a:ext uri="{FF2B5EF4-FFF2-40B4-BE49-F238E27FC236}">
                <a16:creationId xmlns:a16="http://schemas.microsoft.com/office/drawing/2014/main" id="{D9C69FA7-0958-4ED9-A0DF-E87A0C137B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5208" y="3388657"/>
            <a:ext cx="36576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837697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EAF30A-4FB3-AA71-8145-9DB547F8DBD4}"/>
              </a:ext>
            </a:extLst>
          </p:cNvPr>
          <p:cNvSpPr>
            <a:spLocks noGrp="1"/>
          </p:cNvSpPr>
          <p:nvPr>
            <p:ph type="title"/>
          </p:nvPr>
        </p:nvSpPr>
        <p:spPr>
          <a:xfrm>
            <a:off x="234106" y="282200"/>
            <a:ext cx="5492450" cy="1637730"/>
          </a:xfrm>
        </p:spPr>
        <p:txBody>
          <a:bodyPr>
            <a:normAutofit/>
          </a:bodyPr>
          <a:lstStyle/>
          <a:p>
            <a:r>
              <a:rPr lang="en-US" sz="3600">
                <a:latin typeface="Times New Roman"/>
                <a:cs typeface="Times New Roman"/>
              </a:rPr>
              <a:t>Matter-antimatter asymmetry</a:t>
            </a:r>
            <a:endParaRPr lang="en-US" sz="3600"/>
          </a:p>
        </p:txBody>
      </p:sp>
      <p:sp>
        <p:nvSpPr>
          <p:cNvPr id="3" name="Content Placeholder 2">
            <a:extLst>
              <a:ext uri="{FF2B5EF4-FFF2-40B4-BE49-F238E27FC236}">
                <a16:creationId xmlns:a16="http://schemas.microsoft.com/office/drawing/2014/main" id="{3B0D7841-19F8-1C8E-4598-38C907B52583}"/>
              </a:ext>
            </a:extLst>
          </p:cNvPr>
          <p:cNvSpPr>
            <a:spLocks noGrp="1"/>
          </p:cNvSpPr>
          <p:nvPr>
            <p:ph idx="1"/>
          </p:nvPr>
        </p:nvSpPr>
        <p:spPr>
          <a:xfrm>
            <a:off x="615106" y="2357382"/>
            <a:ext cx="5123741" cy="4429333"/>
          </a:xfrm>
        </p:spPr>
        <p:txBody>
          <a:bodyPr vert="horz" lIns="91440" tIns="45720" rIns="91440" bIns="45720" rtlCol="0" anchor="t">
            <a:noAutofit/>
          </a:bodyPr>
          <a:lstStyle/>
          <a:p>
            <a:r>
              <a:rPr lang="en-US" sz="2400" dirty="0">
                <a:latin typeface="Times New Roman"/>
                <a:cs typeface="Times New Roman"/>
              </a:rPr>
              <a:t>Scientists suppose that when the universe was formed in the Big Bang, matter and antimatter should have been produced in equal parts. However, some mechanism kept the matter and antimatter from their usual pattern of total destruction, and the universe around us is dominated by matter. The Standard Model cannot explain the imbalance. </a:t>
            </a:r>
            <a:endParaRPr lang="en-US" dirty="0"/>
          </a:p>
        </p:txBody>
      </p:sp>
      <p:pic>
        <p:nvPicPr>
          <p:cNvPr id="5" name="Picture 4" descr="Abstract background of mesh on pink">
            <a:extLst>
              <a:ext uri="{FF2B5EF4-FFF2-40B4-BE49-F238E27FC236}">
                <a16:creationId xmlns:a16="http://schemas.microsoft.com/office/drawing/2014/main" id="{4A908831-3CAC-1058-AA4B-4613719928FC}"/>
              </a:ext>
            </a:extLst>
          </p:cNvPr>
          <p:cNvPicPr>
            <a:picLocks noChangeAspect="1"/>
          </p:cNvPicPr>
          <p:nvPr/>
        </p:nvPicPr>
        <p:blipFill rotWithShape="1">
          <a:blip r:embed="rId2"/>
          <a:srcRect l="26248" r="12638" b="-1"/>
          <a:stretch/>
        </p:blipFill>
        <p:spPr>
          <a:xfrm>
            <a:off x="5913124" y="10"/>
            <a:ext cx="6278877" cy="6857990"/>
          </a:xfrm>
          <a:custGeom>
            <a:avLst/>
            <a:gdLst/>
            <a:ahLst/>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sp>
        <p:nvSpPr>
          <p:cNvPr id="18" name="Freeform: Shape 17">
            <a:extLst>
              <a:ext uri="{FF2B5EF4-FFF2-40B4-BE49-F238E27FC236}">
                <a16:creationId xmlns:a16="http://schemas.microsoft.com/office/drawing/2014/main" id="{484E34F7-E155-426C-A88E-8AEA6CF3F7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3123" y="0"/>
            <a:ext cx="6278877" cy="6858000"/>
          </a:xfrm>
          <a:custGeom>
            <a:avLst/>
            <a:gdLst>
              <a:gd name="connsiteX0" fmla="*/ 45571 w 6278877"/>
              <a:gd name="connsiteY0" fmla="*/ 0 h 6858000"/>
              <a:gd name="connsiteX1" fmla="*/ 6278877 w 6278877"/>
              <a:gd name="connsiteY1" fmla="*/ 0 h 6858000"/>
              <a:gd name="connsiteX2" fmla="*/ 6278877 w 6278877"/>
              <a:gd name="connsiteY2" fmla="*/ 6858000 h 6858000"/>
              <a:gd name="connsiteX3" fmla="*/ 3292307 w 6278877"/>
              <a:gd name="connsiteY3" fmla="*/ 6858000 h 6858000"/>
              <a:gd name="connsiteX4" fmla="*/ 3181525 w 6278877"/>
              <a:gd name="connsiteY4" fmla="*/ 6786980 h 6858000"/>
              <a:gd name="connsiteX5" fmla="*/ 0 w 6278877"/>
              <a:gd name="connsiteY5" fmla="*/ 803252 h 6858000"/>
              <a:gd name="connsiteX6" fmla="*/ 37255 w 6278877"/>
              <a:gd name="connsiteY6" fmla="*/ 654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a:blipFill dpi="0" rotWithShape="1">
            <a:blip r:embed="rId3">
              <a:alphaModFix amt="30000"/>
              <a:duotone>
                <a:prstClr val="black"/>
                <a:schemeClr val="accent1">
                  <a:tint val="45000"/>
                  <a:satMod val="400000"/>
                </a:schemeClr>
              </a:duotone>
              <a:extLst>
                <a:ext uri="{BEBA8EAE-BF5A-486C-A8C5-ECC9F3942E4B}">
                  <a14:imgProps xmlns:a14="http://schemas.microsoft.com/office/drawing/2010/main">
                    <a14:imgLayer r:embed="rId4">
                      <a14:imgEffect>
                        <a14:sharpenSoften amount="61000"/>
                      </a14:imgEffect>
                      <a14:imgEffect>
                        <a14:brightnessContrast bright="-25000" contrast="20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470592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963C8B4-7F93-E9D4-F7E9-26089020719A}"/>
              </a:ext>
            </a:extLst>
          </p:cNvPr>
          <p:cNvSpPr>
            <a:spLocks noGrp="1"/>
          </p:cNvSpPr>
          <p:nvPr>
            <p:ph type="title"/>
          </p:nvPr>
        </p:nvSpPr>
        <p:spPr>
          <a:xfrm>
            <a:off x="6686118" y="353961"/>
            <a:ext cx="4920019" cy="2021553"/>
          </a:xfrm>
        </p:spPr>
        <p:txBody>
          <a:bodyPr>
            <a:normAutofit/>
          </a:bodyPr>
          <a:lstStyle/>
          <a:p>
            <a:r>
              <a:rPr lang="en-US">
                <a:solidFill>
                  <a:schemeClr val="tx1"/>
                </a:solidFill>
                <a:latin typeface="Times New Roman"/>
                <a:cs typeface="Times New Roman"/>
              </a:rPr>
              <a:t>NEUTRINOS</a:t>
            </a:r>
          </a:p>
        </p:txBody>
      </p:sp>
      <p:sp>
        <p:nvSpPr>
          <p:cNvPr id="36" name="Freeform: Shape 35">
            <a:extLst>
              <a:ext uri="{FF2B5EF4-FFF2-40B4-BE49-F238E27FC236}">
                <a16:creationId xmlns:a16="http://schemas.microsoft.com/office/drawing/2014/main" id="{9453FF84-60C1-4EA8-B49B-1B8C2D0C5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5859484" cy="6857997"/>
          </a:xfrm>
          <a:custGeom>
            <a:avLst/>
            <a:gdLst>
              <a:gd name="connsiteX0" fmla="*/ 3198825 w 5859484"/>
              <a:gd name="connsiteY0" fmla="*/ 0 h 6857997"/>
              <a:gd name="connsiteX1" fmla="*/ 3962351 w 5859484"/>
              <a:gd name="connsiteY1" fmla="*/ 0 h 6857997"/>
              <a:gd name="connsiteX2" fmla="*/ 4129776 w 5859484"/>
              <a:gd name="connsiteY2" fmla="*/ 128761 h 6857997"/>
              <a:gd name="connsiteX3" fmla="*/ 5859484 w 5859484"/>
              <a:gd name="connsiteY3" fmla="*/ 3718209 h 6857997"/>
              <a:gd name="connsiteX4" fmla="*/ 4624700 w 5859484"/>
              <a:gd name="connsiteY4" fmla="*/ 6845880 h 6857997"/>
              <a:gd name="connsiteX5" fmla="*/ 4612896 w 5859484"/>
              <a:gd name="connsiteY5" fmla="*/ 6857997 h 6857997"/>
              <a:gd name="connsiteX6" fmla="*/ 4017658 w 5859484"/>
              <a:gd name="connsiteY6" fmla="*/ 6857997 h 6857997"/>
              <a:gd name="connsiteX7" fmla="*/ 4173230 w 5859484"/>
              <a:gd name="connsiteY7" fmla="*/ 6719623 h 6857997"/>
              <a:gd name="connsiteX8" fmla="*/ 5443583 w 5859484"/>
              <a:gd name="connsiteY8" fmla="*/ 3718209 h 6857997"/>
              <a:gd name="connsiteX9" fmla="*/ 3355352 w 5859484"/>
              <a:gd name="connsiteY9" fmla="*/ 88079 h 6857997"/>
              <a:gd name="connsiteX10" fmla="*/ 0 w 5859484"/>
              <a:gd name="connsiteY10" fmla="*/ 0 h 6857997"/>
              <a:gd name="connsiteX11" fmla="*/ 2941255 w 5859484"/>
              <a:gd name="connsiteY11" fmla="*/ 0 h 6857997"/>
              <a:gd name="connsiteX12" fmla="*/ 3117080 w 5859484"/>
              <a:gd name="connsiteY12" fmla="*/ 88129 h 6857997"/>
              <a:gd name="connsiteX13" fmla="*/ 5324754 w 5859484"/>
              <a:gd name="connsiteY13" fmla="*/ 3718209 h 6857997"/>
              <a:gd name="connsiteX14" fmla="*/ 4089206 w 5859484"/>
              <a:gd name="connsiteY14" fmla="*/ 6637392 h 6857997"/>
              <a:gd name="connsiteX15" fmla="*/ 3841183 w 5859484"/>
              <a:gd name="connsiteY15" fmla="*/ 6857997 h 6857997"/>
              <a:gd name="connsiteX16" fmla="*/ 0 w 5859484"/>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59484" h="6857997">
                <a:moveTo>
                  <a:pt x="3198825" y="0"/>
                </a:moveTo>
                <a:lnTo>
                  <a:pt x="3962351" y="0"/>
                </a:lnTo>
                <a:lnTo>
                  <a:pt x="4129776" y="128761"/>
                </a:lnTo>
                <a:cubicBezTo>
                  <a:pt x="5186152" y="981944"/>
                  <a:pt x="5859484" y="2273123"/>
                  <a:pt x="5859484" y="3718209"/>
                </a:cubicBezTo>
                <a:cubicBezTo>
                  <a:pt x="5859484" y="4922447"/>
                  <a:pt x="5391893" y="6019805"/>
                  <a:pt x="4624700" y="6845880"/>
                </a:cubicBezTo>
                <a:lnTo>
                  <a:pt x="4612896" y="6857997"/>
                </a:lnTo>
                <a:lnTo>
                  <a:pt x="4017658" y="6857997"/>
                </a:lnTo>
                <a:lnTo>
                  <a:pt x="4173230" y="6719623"/>
                </a:lnTo>
                <a:cubicBezTo>
                  <a:pt x="4958119" y="5951494"/>
                  <a:pt x="5443583" y="4890334"/>
                  <a:pt x="5443583" y="3718209"/>
                </a:cubicBezTo>
                <a:cubicBezTo>
                  <a:pt x="5443583" y="2179795"/>
                  <a:pt x="4607295" y="832535"/>
                  <a:pt x="3355352" y="88079"/>
                </a:cubicBezTo>
                <a:close/>
                <a:moveTo>
                  <a:pt x="0" y="0"/>
                </a:moveTo>
                <a:lnTo>
                  <a:pt x="2941255" y="0"/>
                </a:lnTo>
                <a:lnTo>
                  <a:pt x="3117080" y="88129"/>
                </a:lnTo>
                <a:cubicBezTo>
                  <a:pt x="4432070" y="787221"/>
                  <a:pt x="5324754" y="2150692"/>
                  <a:pt x="5324754" y="3718209"/>
                </a:cubicBezTo>
                <a:cubicBezTo>
                  <a:pt x="5324754" y="4858221"/>
                  <a:pt x="4852591" y="5890308"/>
                  <a:pt x="4089206" y="6637392"/>
                </a:cubicBezTo>
                <a:lnTo>
                  <a:pt x="3841183" y="6857997"/>
                </a:lnTo>
                <a:lnTo>
                  <a:pt x="0" y="685799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A light swirls in the dark&#10;&#10;Description automatically generated">
            <a:extLst>
              <a:ext uri="{FF2B5EF4-FFF2-40B4-BE49-F238E27FC236}">
                <a16:creationId xmlns:a16="http://schemas.microsoft.com/office/drawing/2014/main" id="{583D1990-6FBD-B1AF-4AC0-094A7FCBF2F0}"/>
              </a:ext>
            </a:extLst>
          </p:cNvPr>
          <p:cNvPicPr>
            <a:picLocks noChangeAspect="1"/>
          </p:cNvPicPr>
          <p:nvPr/>
        </p:nvPicPr>
        <p:blipFill rotWithShape="1">
          <a:blip r:embed="rId2"/>
          <a:srcRect l="25720" r="24282"/>
          <a:stretch/>
        </p:blipFill>
        <p:spPr>
          <a:xfrm>
            <a:off x="1" y="2"/>
            <a:ext cx="6095695" cy="6857997"/>
          </a:xfrm>
          <a:custGeom>
            <a:avLst/>
            <a:gdLst/>
            <a:ahLst/>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p:spPr>
      </p:pic>
      <p:sp>
        <p:nvSpPr>
          <p:cNvPr id="3" name="Content Placeholder 2">
            <a:extLst>
              <a:ext uri="{FF2B5EF4-FFF2-40B4-BE49-F238E27FC236}">
                <a16:creationId xmlns:a16="http://schemas.microsoft.com/office/drawing/2014/main" id="{5923672C-0F09-ABB3-F423-095FDEDF8ADF}"/>
              </a:ext>
            </a:extLst>
          </p:cNvPr>
          <p:cNvSpPr>
            <a:spLocks noGrp="1"/>
          </p:cNvSpPr>
          <p:nvPr>
            <p:ph idx="1"/>
          </p:nvPr>
        </p:nvSpPr>
        <p:spPr>
          <a:xfrm>
            <a:off x="6464892" y="2484992"/>
            <a:ext cx="5362470" cy="3527432"/>
          </a:xfrm>
        </p:spPr>
        <p:txBody>
          <a:bodyPr vert="horz" lIns="91440" tIns="45720" rIns="91440" bIns="45720" rtlCol="0" anchor="t">
            <a:noAutofit/>
          </a:bodyPr>
          <a:lstStyle/>
          <a:p>
            <a:r>
              <a:rPr lang="en-US" sz="2400" dirty="0">
                <a:latin typeface="Times New Roman"/>
                <a:cs typeface="Times New Roman"/>
              </a:rPr>
              <a:t>The Standard Model assumes that neutrinos are massless, but experimental evidence, such as the fact that neutrinos oscillate or transform into one another, indicates that they have non-zero masses.</a:t>
            </a:r>
            <a:endParaRPr lang="en-US" sz="2400" dirty="0"/>
          </a:p>
          <a:p>
            <a:pPr>
              <a:buClr>
                <a:srgbClr val="9E3611"/>
              </a:buClr>
            </a:pPr>
            <a:r>
              <a:rPr lang="en-US" sz="2400" dirty="0">
                <a:latin typeface="Times New Roman"/>
                <a:cs typeface="Times New Roman"/>
              </a:rPr>
              <a:t>The Standard Model must be extended to accommodate these observations, and understanding the origin of neutrino masses is an active area of research.</a:t>
            </a:r>
            <a:endParaRPr lang="en-US" sz="2400" dirty="0"/>
          </a:p>
        </p:txBody>
      </p:sp>
    </p:spTree>
    <p:extLst>
      <p:ext uri="{BB962C8B-B14F-4D97-AF65-F5344CB8AC3E}">
        <p14:creationId xmlns:p14="http://schemas.microsoft.com/office/powerpoint/2010/main" val="4274611981"/>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FE5AA-7B07-3CCF-D4B5-C44CC2F038CF}"/>
              </a:ext>
            </a:extLst>
          </p:cNvPr>
          <p:cNvSpPr>
            <a:spLocks noGrp="1"/>
          </p:cNvSpPr>
          <p:nvPr>
            <p:ph type="title"/>
          </p:nvPr>
        </p:nvSpPr>
        <p:spPr>
          <a:xfrm>
            <a:off x="1069848" y="484632"/>
            <a:ext cx="10058400" cy="1609344"/>
          </a:xfrm>
        </p:spPr>
        <p:txBody>
          <a:bodyPr>
            <a:normAutofit/>
          </a:bodyPr>
          <a:lstStyle/>
          <a:p>
            <a:r>
              <a:rPr lang="en-US" dirty="0">
                <a:latin typeface="Times New Roman"/>
                <a:cs typeface="Times New Roman"/>
              </a:rPr>
              <a:t>supersymmetry</a:t>
            </a:r>
            <a:endParaRPr lang="en-US" dirty="0"/>
          </a:p>
        </p:txBody>
      </p:sp>
      <p:sp>
        <p:nvSpPr>
          <p:cNvPr id="15" name="Rectangle 14">
            <a:extLst>
              <a:ext uri="{FF2B5EF4-FFF2-40B4-BE49-F238E27FC236}">
                <a16:creationId xmlns:a16="http://schemas.microsoft.com/office/drawing/2014/main" id="{3FD711E9-7F79-40A9-8D9E-4AE293C15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Content Placeholder 2">
            <a:extLst>
              <a:ext uri="{FF2B5EF4-FFF2-40B4-BE49-F238E27FC236}">
                <a16:creationId xmlns:a16="http://schemas.microsoft.com/office/drawing/2014/main" id="{209383A0-24D0-CC8F-F269-F143B75105A7}"/>
              </a:ext>
            </a:extLst>
          </p:cNvPr>
          <p:cNvGraphicFramePr>
            <a:graphicFrameLocks noGrp="1"/>
          </p:cNvGraphicFramePr>
          <p:nvPr>
            <p:ph idx="1"/>
            <p:extLst>
              <p:ext uri="{D42A27DB-BD31-4B8C-83A1-F6EECF244321}">
                <p14:modId xmlns:p14="http://schemas.microsoft.com/office/powerpoint/2010/main" val="743816383"/>
              </p:ext>
            </p:extLst>
          </p:nvPr>
        </p:nvGraphicFramePr>
        <p:xfrm>
          <a:off x="836459" y="2102713"/>
          <a:ext cx="10291916" cy="39005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37321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438C29-196B-06A6-1514-FA59E9F6AF2F}"/>
              </a:ext>
            </a:extLst>
          </p:cNvPr>
          <p:cNvSpPr>
            <a:spLocks noGrp="1"/>
          </p:cNvSpPr>
          <p:nvPr>
            <p:ph type="title"/>
          </p:nvPr>
        </p:nvSpPr>
        <p:spPr>
          <a:xfrm>
            <a:off x="6386284" y="263406"/>
            <a:ext cx="4741963" cy="1971964"/>
          </a:xfrm>
        </p:spPr>
        <p:txBody>
          <a:bodyPr>
            <a:normAutofit/>
          </a:bodyPr>
          <a:lstStyle/>
          <a:p>
            <a:r>
              <a:rPr lang="en-US" sz="4400">
                <a:latin typeface="Times New Roman"/>
                <a:cs typeface="Times New Roman"/>
              </a:rPr>
              <a:t>Thanks for your attention!</a:t>
            </a:r>
            <a:endParaRPr lang="en-US" sz="4400"/>
          </a:p>
        </p:txBody>
      </p:sp>
      <p:pic>
        <p:nvPicPr>
          <p:cNvPr id="4" name="Content Placeholder 3" descr="A person wearing a red hard hat and glasses&#10;&#10;Description automatically generated">
            <a:extLst>
              <a:ext uri="{FF2B5EF4-FFF2-40B4-BE49-F238E27FC236}">
                <a16:creationId xmlns:a16="http://schemas.microsoft.com/office/drawing/2014/main" id="{C6A9B1AA-3FD7-C61A-F8D1-9B81EB990F87}"/>
              </a:ext>
            </a:extLst>
          </p:cNvPr>
          <p:cNvPicPr>
            <a:picLocks noChangeAspect="1"/>
          </p:cNvPicPr>
          <p:nvPr/>
        </p:nvPicPr>
        <p:blipFill rotWithShape="1">
          <a:blip r:embed="rId2"/>
          <a:srcRect t="9867" b="26849"/>
          <a:stretch/>
        </p:blipFill>
        <p:spPr>
          <a:xfrm>
            <a:off x="1" y="2"/>
            <a:ext cx="6095695" cy="6857997"/>
          </a:xfrm>
          <a:custGeom>
            <a:avLst/>
            <a:gdLst/>
            <a:ahLst/>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p:spPr>
      </p:pic>
      <p:sp>
        <p:nvSpPr>
          <p:cNvPr id="35" name="Freeform: Shape 34">
            <a:extLst>
              <a:ext uri="{FF2B5EF4-FFF2-40B4-BE49-F238E27FC236}">
                <a16:creationId xmlns:a16="http://schemas.microsoft.com/office/drawing/2014/main" id="{0060CE1A-A2ED-43AC-857D-05822177F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598"/>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blipFill dpi="0" rotWithShape="1">
            <a:blip r:embed="rId3">
              <a:alphaModFix amt="30000"/>
              <a:duotone>
                <a:prstClr val="black"/>
                <a:schemeClr val="accent1">
                  <a:tint val="45000"/>
                  <a:satMod val="400000"/>
                </a:schemeClr>
              </a:duotone>
              <a:extLst>
                <a:ext uri="{BEBA8EAE-BF5A-486C-A8C5-ECC9F3942E4B}">
                  <a14:imgProps xmlns:a14="http://schemas.microsoft.com/office/drawing/2010/main">
                    <a14:imgLayer r:embed="rId4">
                      <a14:imgEffect>
                        <a14:sharpenSoften amount="61000"/>
                      </a14:imgEffect>
                      <a14:imgEffect>
                        <a14:brightnessContrast bright="-25000" contrast="20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pic>
        <p:nvPicPr>
          <p:cNvPr id="5" name="Content Placeholder 4" descr="A group of people posing for a photo&#10;&#10;Description automatically generated">
            <a:extLst>
              <a:ext uri="{FF2B5EF4-FFF2-40B4-BE49-F238E27FC236}">
                <a16:creationId xmlns:a16="http://schemas.microsoft.com/office/drawing/2014/main" id="{1A7CC514-2936-5447-EAB5-EC25FF7F5D6F}"/>
              </a:ext>
            </a:extLst>
          </p:cNvPr>
          <p:cNvPicPr>
            <a:picLocks noGrp="1" noChangeAspect="1"/>
          </p:cNvPicPr>
          <p:nvPr>
            <p:ph idx="1"/>
          </p:nvPr>
        </p:nvPicPr>
        <p:blipFill>
          <a:blip r:embed="rId5"/>
          <a:stretch>
            <a:fillRect/>
          </a:stretch>
        </p:blipFill>
        <p:spPr>
          <a:xfrm>
            <a:off x="6383495" y="2490514"/>
            <a:ext cx="5706189" cy="4274574"/>
          </a:xfrm>
        </p:spPr>
      </p:pic>
      <p:grpSp>
        <p:nvGrpSpPr>
          <p:cNvPr id="36" name="Group 35">
            <a:extLst>
              <a:ext uri="{FF2B5EF4-FFF2-40B4-BE49-F238E27FC236}">
                <a16:creationId xmlns:a16="http://schemas.microsoft.com/office/drawing/2014/main" id="{D68B9961-F007-40D1-AF51-61B6DE5106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37" name="Oval 36">
              <a:extLst>
                <a:ext uri="{FF2B5EF4-FFF2-40B4-BE49-F238E27FC236}">
                  <a16:creationId xmlns:a16="http://schemas.microsoft.com/office/drawing/2014/main" id="{E9FDF494-C7FB-47DF-BD39-1F65FA5508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38" name="Oval 37">
              <a:extLst>
                <a:ext uri="{FF2B5EF4-FFF2-40B4-BE49-F238E27FC236}">
                  <a16:creationId xmlns:a16="http://schemas.microsoft.com/office/drawing/2014/main" id="{3A822E1C-4C1A-4BEE-B19C-0FFB2D57B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Tree>
    <p:extLst>
      <p:ext uri="{BB962C8B-B14F-4D97-AF65-F5344CB8AC3E}">
        <p14:creationId xmlns:p14="http://schemas.microsoft.com/office/powerpoint/2010/main" val="2956666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9CE661-50F0-6821-EC07-05CC86B48D1C}"/>
              </a:ext>
            </a:extLst>
          </p:cNvPr>
          <p:cNvSpPr>
            <a:spLocks noGrp="1"/>
          </p:cNvSpPr>
          <p:nvPr>
            <p:ph type="title"/>
          </p:nvPr>
        </p:nvSpPr>
        <p:spPr>
          <a:xfrm>
            <a:off x="6091316" y="-6981"/>
            <a:ext cx="6106188" cy="1971964"/>
          </a:xfrm>
        </p:spPr>
        <p:txBody>
          <a:bodyPr>
            <a:normAutofit/>
          </a:bodyPr>
          <a:lstStyle/>
          <a:p>
            <a:r>
              <a:rPr lang="en-US" sz="3600" dirty="0">
                <a:latin typeface="Times New Roman"/>
                <a:cs typeface="Times New Roman"/>
              </a:rPr>
              <a:t>the standard model</a:t>
            </a:r>
            <a:endParaRPr lang="en-US" sz="3600" dirty="0"/>
          </a:p>
        </p:txBody>
      </p:sp>
      <p:pic>
        <p:nvPicPr>
          <p:cNvPr id="18" name="Picture 17" descr="A colorful cubes with letters&#10;&#10;Description automatically generated">
            <a:extLst>
              <a:ext uri="{FF2B5EF4-FFF2-40B4-BE49-F238E27FC236}">
                <a16:creationId xmlns:a16="http://schemas.microsoft.com/office/drawing/2014/main" id="{38CD5E87-0A0D-5A78-45EE-66DACC21F175}"/>
              </a:ext>
            </a:extLst>
          </p:cNvPr>
          <p:cNvPicPr>
            <a:picLocks noChangeAspect="1"/>
          </p:cNvPicPr>
          <p:nvPr/>
        </p:nvPicPr>
        <p:blipFill rotWithShape="1">
          <a:blip r:embed="rId2"/>
          <a:srcRect r="11116"/>
          <a:stretch/>
        </p:blipFill>
        <p:spPr>
          <a:xfrm>
            <a:off x="1" y="2"/>
            <a:ext cx="6095695" cy="6857997"/>
          </a:xfrm>
          <a:custGeom>
            <a:avLst/>
            <a:gdLst/>
            <a:ahLst/>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p:spPr>
      </p:pic>
      <p:sp>
        <p:nvSpPr>
          <p:cNvPr id="25" name="Freeform: Shape 24">
            <a:extLst>
              <a:ext uri="{FF2B5EF4-FFF2-40B4-BE49-F238E27FC236}">
                <a16:creationId xmlns:a16="http://schemas.microsoft.com/office/drawing/2014/main" id="{0060CE1A-A2ED-43AC-857D-05822177F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598"/>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blipFill dpi="0" rotWithShape="1">
            <a:blip r:embed="rId3">
              <a:alphaModFix amt="30000"/>
              <a:duotone>
                <a:prstClr val="black"/>
                <a:schemeClr val="accent1">
                  <a:tint val="45000"/>
                  <a:satMod val="400000"/>
                </a:schemeClr>
              </a:duotone>
              <a:extLst>
                <a:ext uri="{BEBA8EAE-BF5A-486C-A8C5-ECC9F3942E4B}">
                  <a14:imgProps xmlns:a14="http://schemas.microsoft.com/office/drawing/2010/main">
                    <a14:imgLayer r:embed="rId4">
                      <a14:imgEffect>
                        <a14:sharpenSoften amount="61000"/>
                      </a14:imgEffect>
                      <a14:imgEffect>
                        <a14:brightnessContrast bright="-25000" contrast="20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3" name="Content Placeholder 2">
            <a:extLst>
              <a:ext uri="{FF2B5EF4-FFF2-40B4-BE49-F238E27FC236}">
                <a16:creationId xmlns:a16="http://schemas.microsoft.com/office/drawing/2014/main" id="{7469057E-8002-F172-DAAF-DA8A2EE13193}"/>
              </a:ext>
            </a:extLst>
          </p:cNvPr>
          <p:cNvSpPr>
            <a:spLocks noGrp="1"/>
          </p:cNvSpPr>
          <p:nvPr>
            <p:ph idx="1"/>
          </p:nvPr>
        </p:nvSpPr>
        <p:spPr>
          <a:xfrm>
            <a:off x="6201932" y="1866660"/>
            <a:ext cx="5663735" cy="4821732"/>
          </a:xfrm>
        </p:spPr>
        <p:txBody>
          <a:bodyPr vert="horz" lIns="91440" tIns="45720" rIns="91440" bIns="45720" rtlCol="0" anchor="t">
            <a:noAutofit/>
          </a:bodyPr>
          <a:lstStyle/>
          <a:p>
            <a:pPr algn="just">
              <a:buFont typeface="Arial" pitchFamily="2" charset="2"/>
              <a:buChar char="•"/>
            </a:pPr>
            <a:r>
              <a:rPr lang="en-US" dirty="0">
                <a:latin typeface="Times New Roman"/>
                <a:cs typeface="Times New Roman"/>
              </a:rPr>
              <a:t>The development of the Standard Model of particle physics started in the early 1970s.</a:t>
            </a:r>
            <a:endParaRPr lang="en-US"/>
          </a:p>
          <a:p>
            <a:pPr algn="just">
              <a:buClr>
                <a:srgbClr val="9E3611"/>
              </a:buClr>
              <a:buFont typeface="Arial" pitchFamily="2" charset="2"/>
              <a:buChar char="•"/>
            </a:pPr>
            <a:r>
              <a:rPr lang="en-US" dirty="0">
                <a:latin typeface="Times New Roman"/>
                <a:cs typeface="Times New Roman"/>
              </a:rPr>
              <a:t>It sorts elementary particles according to their respective charges and describes how they interact through fundamental interactions:</a:t>
            </a:r>
            <a:endParaRPr lang="en-US"/>
          </a:p>
          <a:p>
            <a:pPr lvl="1" algn="just">
              <a:spcAft>
                <a:spcPts val="0"/>
              </a:spcAft>
              <a:buClr>
                <a:srgbClr val="9E3611"/>
              </a:buClr>
              <a:buFont typeface="Courier New" pitchFamily="2" charset="2"/>
              <a:buChar char="o"/>
            </a:pPr>
            <a:r>
              <a:rPr lang="en-US" sz="2000" dirty="0">
                <a:latin typeface="Times New Roman"/>
                <a:cs typeface="Times New Roman"/>
              </a:rPr>
              <a:t>particles with an electric charge are influenced by the electromagnetic interaction (quantum electrodynamics, or QED) </a:t>
            </a:r>
            <a:endParaRPr lang="en-US" sz="2000"/>
          </a:p>
          <a:p>
            <a:pPr lvl="1" algn="just">
              <a:spcAft>
                <a:spcPts val="0"/>
              </a:spcAft>
              <a:buClr>
                <a:srgbClr val="9E3611"/>
              </a:buClr>
              <a:buFont typeface="Courier New" pitchFamily="2" charset="2"/>
              <a:buChar char="o"/>
            </a:pPr>
            <a:r>
              <a:rPr lang="en-US" sz="2000" dirty="0">
                <a:latin typeface="Times New Roman"/>
                <a:cs typeface="Times New Roman"/>
              </a:rPr>
              <a:t>particles with a weak charge are influenced by the weak interaction (quantum </a:t>
            </a:r>
            <a:r>
              <a:rPr lang="en-US" sz="2000" err="1">
                <a:latin typeface="Times New Roman"/>
                <a:cs typeface="Times New Roman"/>
              </a:rPr>
              <a:t>flavour</a:t>
            </a:r>
            <a:r>
              <a:rPr lang="en-US" sz="2000" dirty="0">
                <a:latin typeface="Times New Roman"/>
                <a:cs typeface="Times New Roman"/>
              </a:rPr>
              <a:t> dynamics or QFD)</a:t>
            </a:r>
            <a:endParaRPr lang="en-US" sz="2000"/>
          </a:p>
          <a:p>
            <a:pPr lvl="1" algn="just">
              <a:spcAft>
                <a:spcPts val="0"/>
              </a:spcAft>
              <a:buClr>
                <a:srgbClr val="9E3611"/>
              </a:buClr>
              <a:buFont typeface="Courier New" pitchFamily="2" charset="2"/>
              <a:buChar char="o"/>
            </a:pPr>
            <a:r>
              <a:rPr lang="en-US" sz="2000" dirty="0">
                <a:latin typeface="Times New Roman"/>
                <a:cs typeface="Times New Roman"/>
              </a:rPr>
              <a:t>particles with a </a:t>
            </a:r>
            <a:r>
              <a:rPr lang="en-US" sz="2000" dirty="0" err="1">
                <a:latin typeface="Times New Roman"/>
                <a:cs typeface="Times New Roman"/>
              </a:rPr>
              <a:t>colour</a:t>
            </a:r>
            <a:r>
              <a:rPr lang="en-US" sz="2000" dirty="0">
                <a:latin typeface="Times New Roman"/>
                <a:cs typeface="Times New Roman"/>
              </a:rPr>
              <a:t> charge are influenced by the strong interaction (quantum chromodynamics or QCD).</a:t>
            </a:r>
            <a:endParaRPr lang="en-US" sz="2000" dirty="0"/>
          </a:p>
        </p:txBody>
      </p:sp>
      <p:grpSp>
        <p:nvGrpSpPr>
          <p:cNvPr id="27" name="Group 26">
            <a:extLst>
              <a:ext uri="{FF2B5EF4-FFF2-40B4-BE49-F238E27FC236}">
                <a16:creationId xmlns:a16="http://schemas.microsoft.com/office/drawing/2014/main" id="{D68B9961-F007-40D1-AF51-61B6DE5106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28" name="Oval 27">
              <a:extLst>
                <a:ext uri="{FF2B5EF4-FFF2-40B4-BE49-F238E27FC236}">
                  <a16:creationId xmlns:a16="http://schemas.microsoft.com/office/drawing/2014/main" id="{E9FDF494-C7FB-47DF-BD39-1F65FA5508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extLst>
                  <a:ext uri="{BEBA8EAE-BF5A-486C-A8C5-ECC9F3942E4B}">
                    <a14:imgProps xmlns:a14="http://schemas.microsoft.com/office/drawing/2010/main">
                      <a14:imgLayer r:embed="rId6">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29" name="Oval 28">
              <a:extLst>
                <a:ext uri="{FF2B5EF4-FFF2-40B4-BE49-F238E27FC236}">
                  <a16:creationId xmlns:a16="http://schemas.microsoft.com/office/drawing/2014/main" id="{3A822E1C-4C1A-4BEE-B19C-0FFB2D57B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Tree>
    <p:extLst>
      <p:ext uri="{BB962C8B-B14F-4D97-AF65-F5344CB8AC3E}">
        <p14:creationId xmlns:p14="http://schemas.microsoft.com/office/powerpoint/2010/main" val="181639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 screen&#10;&#10;Description automatically generated">
            <a:extLst>
              <a:ext uri="{FF2B5EF4-FFF2-40B4-BE49-F238E27FC236}">
                <a16:creationId xmlns:a16="http://schemas.microsoft.com/office/drawing/2014/main" id="{19F29E2D-5807-233B-2299-0E379330974D}"/>
              </a:ext>
            </a:extLst>
          </p:cNvPr>
          <p:cNvPicPr>
            <a:picLocks noChangeAspect="1"/>
          </p:cNvPicPr>
          <p:nvPr/>
        </p:nvPicPr>
        <p:blipFill>
          <a:blip r:embed="rId2"/>
          <a:stretch>
            <a:fillRect/>
          </a:stretch>
        </p:blipFill>
        <p:spPr>
          <a:xfrm>
            <a:off x="0" y="-6145"/>
            <a:ext cx="12339481" cy="6870290"/>
          </a:xfrm>
          <a:prstGeom prst="rect">
            <a:avLst/>
          </a:prstGeom>
        </p:spPr>
      </p:pic>
      <p:sp>
        <p:nvSpPr>
          <p:cNvPr id="5" name="Title 4">
            <a:extLst>
              <a:ext uri="{FF2B5EF4-FFF2-40B4-BE49-F238E27FC236}">
                <a16:creationId xmlns:a16="http://schemas.microsoft.com/office/drawing/2014/main" id="{3A75053A-E881-6265-59C7-1AAA1A2E200E}"/>
              </a:ext>
            </a:extLst>
          </p:cNvPr>
          <p:cNvSpPr>
            <a:spLocks noGrp="1"/>
          </p:cNvSpPr>
          <p:nvPr>
            <p:ph type="title"/>
          </p:nvPr>
        </p:nvSpPr>
        <p:spPr>
          <a:xfrm>
            <a:off x="1979332" y="177374"/>
            <a:ext cx="10058400" cy="1323549"/>
          </a:xfrm>
        </p:spPr>
        <p:txBody>
          <a:bodyPr>
            <a:normAutofit fontScale="90000"/>
          </a:bodyPr>
          <a:lstStyle/>
          <a:p>
            <a:pPr algn="r"/>
            <a:r>
              <a:rPr lang="en-US">
                <a:solidFill>
                  <a:schemeClr val="bg1"/>
                </a:solidFill>
                <a:latin typeface="Times New Roman"/>
                <a:cs typeface="Times New Roman"/>
              </a:rPr>
              <a:t>PARTICLES OF The </a:t>
            </a:r>
            <a:r>
              <a:rPr lang="en-US" err="1">
                <a:solidFill>
                  <a:schemeClr val="bg1"/>
                </a:solidFill>
                <a:latin typeface="Times New Roman"/>
                <a:cs typeface="Times New Roman"/>
              </a:rPr>
              <a:t>STanDard</a:t>
            </a:r>
            <a:r>
              <a:rPr lang="en-US" dirty="0">
                <a:solidFill>
                  <a:schemeClr val="bg1"/>
                </a:solidFill>
                <a:latin typeface="Times New Roman"/>
                <a:cs typeface="Times New Roman"/>
              </a:rPr>
              <a:t> Model</a:t>
            </a:r>
            <a:endParaRPr lang="en-US" dirty="0">
              <a:solidFill>
                <a:schemeClr val="bg1"/>
              </a:solidFill>
            </a:endParaRPr>
          </a:p>
        </p:txBody>
      </p:sp>
    </p:spTree>
    <p:extLst>
      <p:ext uri="{BB962C8B-B14F-4D97-AF65-F5344CB8AC3E}">
        <p14:creationId xmlns:p14="http://schemas.microsoft.com/office/powerpoint/2010/main" val="3003548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56590-E596-CB77-3C9A-D1748DDA2B48}"/>
              </a:ext>
            </a:extLst>
          </p:cNvPr>
          <p:cNvSpPr>
            <a:spLocks noGrp="1"/>
          </p:cNvSpPr>
          <p:nvPr>
            <p:ph type="title"/>
          </p:nvPr>
        </p:nvSpPr>
        <p:spPr/>
        <p:txBody>
          <a:bodyPr/>
          <a:lstStyle/>
          <a:p>
            <a:r>
              <a:rPr lang="en-US" dirty="0">
                <a:latin typeface="Times New Roman"/>
                <a:cs typeface="Times New Roman"/>
              </a:rPr>
              <a:t>interactions</a:t>
            </a:r>
            <a:endParaRPr lang="en-US" dirty="0"/>
          </a:p>
        </p:txBody>
      </p:sp>
      <p:pic>
        <p:nvPicPr>
          <p:cNvPr id="7" name="Content Placeholder 6" descr="A diagram of a diagram&#10;&#10;Description automatically generated">
            <a:extLst>
              <a:ext uri="{FF2B5EF4-FFF2-40B4-BE49-F238E27FC236}">
                <a16:creationId xmlns:a16="http://schemas.microsoft.com/office/drawing/2014/main" id="{AC7D3216-BF33-D099-F71B-49A90929519F}"/>
              </a:ext>
            </a:extLst>
          </p:cNvPr>
          <p:cNvPicPr>
            <a:picLocks noGrp="1" noChangeAspect="1"/>
          </p:cNvPicPr>
          <p:nvPr>
            <p:ph idx="1"/>
          </p:nvPr>
        </p:nvPicPr>
        <p:blipFill>
          <a:blip r:embed="rId2"/>
          <a:stretch>
            <a:fillRect/>
          </a:stretch>
        </p:blipFill>
        <p:spPr>
          <a:xfrm>
            <a:off x="1072306" y="2407228"/>
            <a:ext cx="9930580" cy="2987538"/>
          </a:xfrm>
        </p:spPr>
      </p:pic>
    </p:spTree>
    <p:extLst>
      <p:ext uri="{BB962C8B-B14F-4D97-AF65-F5344CB8AC3E}">
        <p14:creationId xmlns:p14="http://schemas.microsoft.com/office/powerpoint/2010/main" val="3550821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31">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4" name="Group 33">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35" name="Oval 34">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36" name="Oval 35">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38" name="Rectangle 37">
            <a:extLst>
              <a:ext uri="{FF2B5EF4-FFF2-40B4-BE49-F238E27FC236}">
                <a16:creationId xmlns:a16="http://schemas.microsoft.com/office/drawing/2014/main" id="{E8035907-EB9C-4E11-8A9B-D25B0AD8D7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40" name="Group 39">
            <a:extLst>
              <a:ext uri="{FF2B5EF4-FFF2-40B4-BE49-F238E27FC236}">
                <a16:creationId xmlns:a16="http://schemas.microsoft.com/office/drawing/2014/main" id="{B4CFDD4A-4FA1-4CD9-90D5-E253C2040B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14818" y="720071"/>
            <a:ext cx="5417868" cy="5417858"/>
            <a:chOff x="1311770" y="720071"/>
            <a:chExt cx="5417868" cy="5417858"/>
          </a:xfrm>
        </p:grpSpPr>
        <p:sp>
          <p:nvSpPr>
            <p:cNvPr id="41" name="Oval 40">
              <a:extLst>
                <a:ext uri="{FF2B5EF4-FFF2-40B4-BE49-F238E27FC236}">
                  <a16:creationId xmlns:a16="http://schemas.microsoft.com/office/drawing/2014/main" id="{4AB5B6FA-7B4F-437A-9C78-144C7DCD1E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1770" y="720071"/>
              <a:ext cx="5417868" cy="5417858"/>
            </a:xfrm>
            <a:prstGeom prst="ellipse">
              <a:avLst/>
            </a:prstGeom>
            <a:blipFill dpi="0"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42" name="Oval 41">
              <a:extLst>
                <a:ext uri="{FF2B5EF4-FFF2-40B4-BE49-F238E27FC236}">
                  <a16:creationId xmlns:a16="http://schemas.microsoft.com/office/drawing/2014/main" id="{A4199C21-6AE0-4F6F-AA96-6FFF97BB9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8390" y="1006688"/>
              <a:ext cx="4844628" cy="4844620"/>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a:extLst>
              <a:ext uri="{FF2B5EF4-FFF2-40B4-BE49-F238E27FC236}">
                <a16:creationId xmlns:a16="http://schemas.microsoft.com/office/drawing/2014/main" id="{336011D0-C556-35FF-8E24-64F8521F4F09}"/>
              </a:ext>
            </a:extLst>
          </p:cNvPr>
          <p:cNvSpPr>
            <a:spLocks noGrp="1"/>
          </p:cNvSpPr>
          <p:nvPr>
            <p:ph type="title"/>
          </p:nvPr>
        </p:nvSpPr>
        <p:spPr>
          <a:xfrm>
            <a:off x="1717507" y="1316890"/>
            <a:ext cx="4606394" cy="4224216"/>
          </a:xfrm>
        </p:spPr>
        <p:txBody>
          <a:bodyPr vert="horz" lIns="91440" tIns="45720" rIns="91440" bIns="45720" rtlCol="0" anchor="ctr">
            <a:normAutofit/>
          </a:bodyPr>
          <a:lstStyle/>
          <a:p>
            <a:pPr algn="ctr">
              <a:lnSpc>
                <a:spcPct val="80000"/>
              </a:lnSpc>
            </a:pPr>
            <a:r>
              <a:rPr lang="en-US" sz="5100">
                <a:solidFill>
                  <a:srgbClr val="FFFFFF"/>
                </a:solidFill>
                <a:latin typeface="+mj-lt"/>
                <a:cs typeface="+mj-cs"/>
              </a:rPr>
              <a:t>achievements</a:t>
            </a:r>
          </a:p>
        </p:txBody>
      </p:sp>
      <p:sp>
        <p:nvSpPr>
          <p:cNvPr id="44" name="Rectangle 43">
            <a:extLst>
              <a:ext uri="{FF2B5EF4-FFF2-40B4-BE49-F238E27FC236}">
                <a16:creationId xmlns:a16="http://schemas.microsoft.com/office/drawing/2014/main" id="{D9C69FA7-0958-4ED9-A0DF-E87A0C137B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5208" y="3388657"/>
            <a:ext cx="36576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69625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95898-7406-9C43-970B-CAAF707238E4}"/>
              </a:ext>
            </a:extLst>
          </p:cNvPr>
          <p:cNvSpPr>
            <a:spLocks noGrp="1"/>
          </p:cNvSpPr>
          <p:nvPr>
            <p:ph type="title"/>
          </p:nvPr>
        </p:nvSpPr>
        <p:spPr>
          <a:xfrm>
            <a:off x="1069848" y="484632"/>
            <a:ext cx="10058400" cy="1609344"/>
          </a:xfrm>
        </p:spPr>
        <p:txBody>
          <a:bodyPr>
            <a:normAutofit/>
          </a:bodyPr>
          <a:lstStyle/>
          <a:p>
            <a:r>
              <a:rPr lang="en-US" dirty="0">
                <a:latin typeface="Times New Roman"/>
                <a:cs typeface="Times New Roman"/>
              </a:rPr>
              <a:t>Higgs mechanism</a:t>
            </a:r>
          </a:p>
        </p:txBody>
      </p:sp>
      <p:sp>
        <p:nvSpPr>
          <p:cNvPr id="21" name="Rectangle 20">
            <a:extLst>
              <a:ext uri="{FF2B5EF4-FFF2-40B4-BE49-F238E27FC236}">
                <a16:creationId xmlns:a16="http://schemas.microsoft.com/office/drawing/2014/main" id="{3FD711E9-7F79-40A9-8D9E-4AE293C15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ontent Placeholder 2">
            <a:extLst>
              <a:ext uri="{FF2B5EF4-FFF2-40B4-BE49-F238E27FC236}">
                <a16:creationId xmlns:a16="http://schemas.microsoft.com/office/drawing/2014/main" id="{39B4398B-89AC-D93E-898D-ED881D8F231D}"/>
              </a:ext>
            </a:extLst>
          </p:cNvPr>
          <p:cNvGraphicFramePr>
            <a:graphicFrameLocks noGrp="1"/>
          </p:cNvGraphicFramePr>
          <p:nvPr>
            <p:ph idx="1"/>
            <p:extLst>
              <p:ext uri="{D42A27DB-BD31-4B8C-83A1-F6EECF244321}">
                <p14:modId xmlns:p14="http://schemas.microsoft.com/office/powerpoint/2010/main" val="1564225702"/>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65051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4041F-5D1A-C577-3D98-A0C708E683D4}"/>
              </a:ext>
            </a:extLst>
          </p:cNvPr>
          <p:cNvSpPr>
            <a:spLocks noGrp="1"/>
          </p:cNvSpPr>
          <p:nvPr>
            <p:ph type="title"/>
          </p:nvPr>
        </p:nvSpPr>
        <p:spPr>
          <a:xfrm>
            <a:off x="1069848" y="484632"/>
            <a:ext cx="10058400" cy="1609344"/>
          </a:xfrm>
        </p:spPr>
        <p:txBody>
          <a:bodyPr>
            <a:normAutofit/>
          </a:bodyPr>
          <a:lstStyle/>
          <a:p>
            <a:r>
              <a:rPr lang="en-US" dirty="0">
                <a:latin typeface="Times New Roman"/>
                <a:cs typeface="Times New Roman"/>
              </a:rPr>
              <a:t>Electroweak theory</a:t>
            </a:r>
            <a:endParaRPr lang="en-US" dirty="0"/>
          </a:p>
        </p:txBody>
      </p:sp>
      <p:sp>
        <p:nvSpPr>
          <p:cNvPr id="9" name="Rectangle 8">
            <a:extLst>
              <a:ext uri="{FF2B5EF4-FFF2-40B4-BE49-F238E27FC236}">
                <a16:creationId xmlns:a16="http://schemas.microsoft.com/office/drawing/2014/main" id="{3FD711E9-7F79-40A9-8D9E-4AE293C15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86F6E6D2-2983-423E-E07C-EDEF079BBBA9}"/>
              </a:ext>
            </a:extLst>
          </p:cNvPr>
          <p:cNvGraphicFramePr>
            <a:graphicFrameLocks noGrp="1"/>
          </p:cNvGraphicFramePr>
          <p:nvPr>
            <p:ph idx="1"/>
            <p:extLst>
              <p:ext uri="{D42A27DB-BD31-4B8C-83A1-F6EECF244321}">
                <p14:modId xmlns:p14="http://schemas.microsoft.com/office/powerpoint/2010/main" val="4167384939"/>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06223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62E11DD-B54B-4751-9C17-39DAF9EF46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BC4CBA-4392-1613-43BE-6A20A1E06113}"/>
              </a:ext>
            </a:extLst>
          </p:cNvPr>
          <p:cNvSpPr>
            <a:spLocks noGrp="1"/>
          </p:cNvSpPr>
          <p:nvPr>
            <p:ph type="title"/>
          </p:nvPr>
        </p:nvSpPr>
        <p:spPr>
          <a:xfrm>
            <a:off x="382280" y="484632"/>
            <a:ext cx="6743844" cy="1609344"/>
          </a:xfrm>
        </p:spPr>
        <p:txBody>
          <a:bodyPr>
            <a:normAutofit/>
          </a:bodyPr>
          <a:lstStyle/>
          <a:p>
            <a:r>
              <a:rPr lang="en-US" sz="4800" dirty="0">
                <a:latin typeface="Times New Roman"/>
                <a:cs typeface="Times New Roman"/>
              </a:rPr>
              <a:t>GARGAMELLE</a:t>
            </a:r>
            <a:endParaRPr lang="en-US" sz="4800" dirty="0"/>
          </a:p>
        </p:txBody>
      </p:sp>
      <p:sp>
        <p:nvSpPr>
          <p:cNvPr id="3" name="Content Placeholder 2">
            <a:extLst>
              <a:ext uri="{FF2B5EF4-FFF2-40B4-BE49-F238E27FC236}">
                <a16:creationId xmlns:a16="http://schemas.microsoft.com/office/drawing/2014/main" id="{A707DACE-5706-2247-AC9D-D5E148DFDAAA}"/>
              </a:ext>
            </a:extLst>
          </p:cNvPr>
          <p:cNvSpPr>
            <a:spLocks noGrp="1"/>
          </p:cNvSpPr>
          <p:nvPr>
            <p:ph idx="1"/>
          </p:nvPr>
        </p:nvSpPr>
        <p:spPr>
          <a:xfrm>
            <a:off x="382279" y="2121408"/>
            <a:ext cx="6743845" cy="4050792"/>
          </a:xfrm>
        </p:spPr>
        <p:txBody>
          <a:bodyPr vert="horz" lIns="91440" tIns="45720" rIns="91440" bIns="45720" rtlCol="0" anchor="t">
            <a:noAutofit/>
          </a:bodyPr>
          <a:lstStyle/>
          <a:p>
            <a:pPr algn="just">
              <a:buFont typeface="Wingdings"/>
              <a:buChar char="§"/>
            </a:pPr>
            <a:r>
              <a:rPr lang="en-US" err="1">
                <a:latin typeface="Times New Roman"/>
                <a:cs typeface="Times New Roman"/>
              </a:rPr>
              <a:t>Gargamelle</a:t>
            </a:r>
            <a:r>
              <a:rPr lang="en-US" dirty="0">
                <a:latin typeface="Times New Roman"/>
                <a:cs typeface="Times New Roman"/>
              </a:rPr>
              <a:t> was a heavy liquid bubble chamber detector in operation at CERN between 1970 and 1979. It was designed to detect neutrinos and antineutrinos, which were produced with a beam from the Proton Synchrotron (PS).</a:t>
            </a:r>
            <a:endParaRPr lang="en-US"/>
          </a:p>
          <a:p>
            <a:pPr algn="just">
              <a:buClr>
                <a:srgbClr val="9E3611"/>
              </a:buClr>
              <a:buFont typeface="Wingdings"/>
              <a:buChar char="§"/>
            </a:pPr>
            <a:r>
              <a:rPr lang="en-US" dirty="0">
                <a:latin typeface="Times New Roman"/>
                <a:cs typeface="Times New Roman"/>
              </a:rPr>
              <a:t>Weak neutral current interactions are one of the ways in which subatomic particles can interact by means of the weak force (the only force apart from gravity which interact with neutrinos). These interactions are mediated by the Z boson.</a:t>
            </a:r>
          </a:p>
          <a:p>
            <a:pPr algn="just">
              <a:buClr>
                <a:srgbClr val="9E3611"/>
              </a:buClr>
              <a:buFont typeface="Wingdings"/>
              <a:buChar char="§"/>
            </a:pPr>
            <a:r>
              <a:rPr lang="en-US" err="1">
                <a:latin typeface="Times New Roman"/>
                <a:cs typeface="Times New Roman"/>
              </a:rPr>
              <a:t>Gargamelle</a:t>
            </a:r>
            <a:r>
              <a:rPr lang="en-US" dirty="0">
                <a:latin typeface="Times New Roman"/>
                <a:cs typeface="Times New Roman"/>
              </a:rPr>
              <a:t> is famous for being the experiment where neutral currents were discovered in 1973, proving the existence of the Z boson.</a:t>
            </a:r>
          </a:p>
          <a:p>
            <a:pPr>
              <a:buClr>
                <a:srgbClr val="9E3611"/>
              </a:buClr>
              <a:buFont typeface="Wingdings"/>
              <a:buChar char="§"/>
            </a:pPr>
            <a:endParaRPr lang="en-US" sz="1800">
              <a:latin typeface="Times New Roman"/>
              <a:cs typeface="Times New Roman"/>
            </a:endParaRPr>
          </a:p>
          <a:p>
            <a:pPr>
              <a:buClr>
                <a:srgbClr val="9E3611"/>
              </a:buClr>
              <a:buFont typeface="Wingdings"/>
              <a:buChar char="§"/>
            </a:pPr>
            <a:endParaRPr lang="en-US" sz="1800">
              <a:latin typeface="Times New Roman"/>
              <a:cs typeface="Times New Roman"/>
            </a:endParaRPr>
          </a:p>
        </p:txBody>
      </p:sp>
      <p:pic>
        <p:nvPicPr>
          <p:cNvPr id="4" name="Picture 3" descr="A large machine in a factory&#10;&#10;Description automatically generated">
            <a:extLst>
              <a:ext uri="{FF2B5EF4-FFF2-40B4-BE49-F238E27FC236}">
                <a16:creationId xmlns:a16="http://schemas.microsoft.com/office/drawing/2014/main" id="{58F11EB3-8440-8727-9EB3-5A2F4B8FDA68}"/>
              </a:ext>
            </a:extLst>
          </p:cNvPr>
          <p:cNvPicPr>
            <a:picLocks noChangeAspect="1"/>
          </p:cNvPicPr>
          <p:nvPr/>
        </p:nvPicPr>
        <p:blipFill rotWithShape="1">
          <a:blip r:embed="rId4"/>
          <a:srcRect l="28311" r="3932"/>
          <a:stretch/>
        </p:blipFill>
        <p:spPr>
          <a:xfrm>
            <a:off x="7545274" y="10"/>
            <a:ext cx="4646726" cy="6857990"/>
          </a:xfrm>
          <a:prstGeom prst="rect">
            <a:avLst/>
          </a:prstGeom>
        </p:spPr>
      </p:pic>
      <p:grpSp>
        <p:nvGrpSpPr>
          <p:cNvPr id="11" name="Group 10">
            <a:extLst>
              <a:ext uri="{FF2B5EF4-FFF2-40B4-BE49-F238E27FC236}">
                <a16:creationId xmlns:a16="http://schemas.microsoft.com/office/drawing/2014/main" id="{B55DE4E1-F219-45A4-96D9-9A86D0E4DBD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2" name="Oval 11">
              <a:extLst>
                <a:ext uri="{FF2B5EF4-FFF2-40B4-BE49-F238E27FC236}">
                  <a16:creationId xmlns:a16="http://schemas.microsoft.com/office/drawing/2014/main" id="{3601C3FF-4A5D-437C-B3DB-A53B99D308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3" name="Oval 12">
              <a:extLst>
                <a:ext uri="{FF2B5EF4-FFF2-40B4-BE49-F238E27FC236}">
                  <a16:creationId xmlns:a16="http://schemas.microsoft.com/office/drawing/2014/main" id="{61B1BDC9-B583-4F65-8FE9-E2CBE71D93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2903417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p lemn">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Application>Microsoft Office PowerPoint</Application>
  <PresentationFormat>Widescreen</PresentationFormat>
  <Slides>23</Slides>
  <Notes>1</Notes>
  <HiddenSlides>0</HiddenSlide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Tip lemn</vt:lpstr>
      <vt:lpstr>The standard model. Achievements and challenges</vt:lpstr>
      <vt:lpstr>introduction</vt:lpstr>
      <vt:lpstr>the standard model</vt:lpstr>
      <vt:lpstr>PARTICLES OF The STanDard Model</vt:lpstr>
      <vt:lpstr>interactions</vt:lpstr>
      <vt:lpstr>achievements</vt:lpstr>
      <vt:lpstr>Higgs mechanism</vt:lpstr>
      <vt:lpstr>Electroweak theory</vt:lpstr>
      <vt:lpstr>GARGAMELLE</vt:lpstr>
      <vt:lpstr>UA1 and UA2 collaboration</vt:lpstr>
      <vt:lpstr>LAgrangian</vt:lpstr>
      <vt:lpstr>lagrangian</vt:lpstr>
      <vt:lpstr>THE HIgGS BOSON</vt:lpstr>
      <vt:lpstr>Atlas visit </vt:lpstr>
      <vt:lpstr>quarks</vt:lpstr>
      <vt:lpstr>gluons</vt:lpstr>
      <vt:lpstr>challenges</vt:lpstr>
      <vt:lpstr>gravity</vt:lpstr>
      <vt:lpstr>Dark matter</vt:lpstr>
      <vt:lpstr>Matter-antimatter asymmetry</vt:lpstr>
      <vt:lpstr>NEUTRINOS</vt:lpstr>
      <vt:lpstr>supersymmetry</vt:lpstr>
      <vt:lpstr>Thanks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643</cp:revision>
  <dcterms:created xsi:type="dcterms:W3CDTF">2023-11-29T23:04:49Z</dcterms:created>
  <dcterms:modified xsi:type="dcterms:W3CDTF">2023-12-01T02:32:11Z</dcterms:modified>
</cp:coreProperties>
</file>